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4.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7.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8.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21.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22.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5.xml" ContentType="application/vnd.openxmlformats-officedocument.presentationml.notesSlide+xml"/>
  <Override PartName="/ppt/charts/chartEx1.xml" ContentType="application/vnd.ms-office.chartex+xml"/>
  <Override PartName="/ppt/charts/style16.xml" ContentType="application/vnd.ms-office.chartstyle+xml"/>
  <Override PartName="/ppt/charts/colors16.xml" ContentType="application/vnd.ms-office.chartcolorstyle+xml"/>
  <Override PartName="/ppt/notesSlides/notesSlide26.xml" ContentType="application/vnd.openxmlformats-officedocument.presentationml.notesSlide+xml"/>
  <Override PartName="/ppt/charts/chart16.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9" r:id="rId3"/>
    <p:sldId id="261" r:id="rId4"/>
    <p:sldId id="262" r:id="rId5"/>
    <p:sldId id="263" r:id="rId6"/>
    <p:sldId id="264" r:id="rId7"/>
    <p:sldId id="289"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720"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17.xml"/><Relationship Id="rId1" Type="http://schemas.microsoft.com/office/2011/relationships/chartStyle" Target="style17.xml"/></Relationships>
</file>

<file path=ppt/charts/_rels/chart2.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parla\Downloads\Movie%20rental%20pro\Movie%20rental%20Analytics.xlsx" TargetMode="External"/><Relationship Id="rId2" Type="http://schemas.microsoft.com/office/2011/relationships/chartColorStyle" Target="colors9.xml"/><Relationship Id="rId1" Type="http://schemas.microsoft.com/office/2011/relationships/chartStyle" Target="style9.xml"/></Relationships>
</file>

<file path=ppt/charts/_rels/chartEx1.xml.rels><?xml version="1.0" encoding="UTF-8" standalone="yes"?>
<Relationships xmlns="http://schemas.openxmlformats.org/package/2006/relationships"><Relationship Id="rId3" Type="http://schemas.microsoft.com/office/2011/relationships/chartColorStyle" Target="colors16.xml"/><Relationship Id="rId2" Type="http://schemas.microsoft.com/office/2011/relationships/chartStyle" Target="style16.xml"/><Relationship Id="rId1" Type="http://schemas.openxmlformats.org/officeDocument/2006/relationships/oleObject" Target="file:///C:\Users\parla\Downloads\Movie%20rental%20pro\Movie%20rental%20Analytic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New vs. Repeat Customer Spending</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bar"/>
        <c:grouping val="clustered"/>
        <c:varyColors val="0"/>
        <c:ser>
          <c:idx val="0"/>
          <c:order val="0"/>
          <c:tx>
            <c:strRef>
              <c:f>'Q1'!$D$35</c:f>
              <c:strCache>
                <c:ptCount val="1"/>
                <c:pt idx="0">
                  <c:v>New Customer</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'Q1'!$E$34:$G$34</c:f>
              <c:strCache>
                <c:ptCount val="3"/>
                <c:pt idx="0">
                  <c:v>number_of_rentals</c:v>
                </c:pt>
                <c:pt idx="1">
                  <c:v>total_sales</c:v>
                </c:pt>
                <c:pt idx="2">
                  <c:v>average_spending_per_rental</c:v>
                </c:pt>
              </c:strCache>
            </c:strRef>
          </c:cat>
          <c:val>
            <c:numRef>
              <c:f>'Q1'!$E$35:$G$35</c:f>
              <c:numCache>
                <c:formatCode>General</c:formatCode>
                <c:ptCount val="3"/>
                <c:pt idx="0">
                  <c:v>599</c:v>
                </c:pt>
                <c:pt idx="1">
                  <c:v>2508.0099999999802</c:v>
                </c:pt>
                <c:pt idx="2">
                  <c:v>4.1869949916527203</c:v>
                </c:pt>
              </c:numCache>
            </c:numRef>
          </c:val>
          <c:extLst>
            <c:ext xmlns:c16="http://schemas.microsoft.com/office/drawing/2014/chart" uri="{C3380CC4-5D6E-409C-BE32-E72D297353CC}">
              <c16:uniqueId val="{00000000-7D4F-4F20-88F0-C7E2165259A7}"/>
            </c:ext>
          </c:extLst>
        </c:ser>
        <c:ser>
          <c:idx val="1"/>
          <c:order val="1"/>
          <c:tx>
            <c:strRef>
              <c:f>'Q1'!$D$36</c:f>
              <c:strCache>
                <c:ptCount val="1"/>
                <c:pt idx="0">
                  <c:v>Repeat Customer</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'Q1'!$E$34:$G$34</c:f>
              <c:strCache>
                <c:ptCount val="3"/>
                <c:pt idx="0">
                  <c:v>number_of_rentals</c:v>
                </c:pt>
                <c:pt idx="1">
                  <c:v>total_sales</c:v>
                </c:pt>
                <c:pt idx="2">
                  <c:v>average_spending_per_rental</c:v>
                </c:pt>
              </c:strCache>
            </c:strRef>
          </c:cat>
          <c:val>
            <c:numRef>
              <c:f>'Q1'!$E$36:$G$36</c:f>
              <c:numCache>
                <c:formatCode>General</c:formatCode>
                <c:ptCount val="3"/>
                <c:pt idx="0">
                  <c:v>15445</c:v>
                </c:pt>
                <c:pt idx="1">
                  <c:v>64898.549999989998</c:v>
                </c:pt>
                <c:pt idx="2">
                  <c:v>4.2019132405302697</c:v>
                </c:pt>
              </c:numCache>
            </c:numRef>
          </c:val>
          <c:extLst>
            <c:ext xmlns:c16="http://schemas.microsoft.com/office/drawing/2014/chart" uri="{C3380CC4-5D6E-409C-BE32-E72D297353CC}">
              <c16:uniqueId val="{00000001-7D4F-4F20-88F0-C7E2165259A7}"/>
            </c:ext>
          </c:extLst>
        </c:ser>
        <c:dLbls>
          <c:dLblPos val="outEnd"/>
          <c:showLegendKey val="0"/>
          <c:showVal val="1"/>
          <c:showCatName val="0"/>
          <c:showSerName val="0"/>
          <c:showPercent val="0"/>
          <c:showBubbleSize val="0"/>
        </c:dLbls>
        <c:gapWidth val="182"/>
        <c:axId val="1118521936"/>
        <c:axId val="1118519536"/>
      </c:barChart>
      <c:catAx>
        <c:axId val="11185219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8519536"/>
        <c:crosses val="autoZero"/>
        <c:auto val="1"/>
        <c:lblAlgn val="ctr"/>
        <c:lblOffset val="100"/>
        <c:noMultiLvlLbl val="0"/>
      </c:catAx>
      <c:valAx>
        <c:axId val="1118519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18521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Average Rental Frequency by Store Location</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'Q9'!$E$43</c:f>
              <c:strCache>
                <c:ptCount val="1"/>
                <c:pt idx="0">
                  <c:v>store_id</c:v>
                </c:pt>
              </c:strCache>
            </c:strRef>
          </c:tx>
          <c:spPr>
            <a:solidFill>
              <a:schemeClr val="accent1"/>
            </a:solidFill>
            <a:ln>
              <a:noFill/>
            </a:ln>
            <a:effectLst/>
          </c:spPr>
          <c:invertIfNegative val="0"/>
          <c:val>
            <c:numRef>
              <c:f>'Q9'!$E$44:$E$45</c:f>
              <c:numCache>
                <c:formatCode>General</c:formatCode>
                <c:ptCount val="2"/>
                <c:pt idx="0">
                  <c:v>1</c:v>
                </c:pt>
                <c:pt idx="1">
                  <c:v>2</c:v>
                </c:pt>
              </c:numCache>
            </c:numRef>
          </c:val>
          <c:extLst>
            <c:ext xmlns:c16="http://schemas.microsoft.com/office/drawing/2014/chart" uri="{C3380CC4-5D6E-409C-BE32-E72D297353CC}">
              <c16:uniqueId val="{00000000-12DB-44FD-A2E2-5CA49150D232}"/>
            </c:ext>
          </c:extLst>
        </c:ser>
        <c:ser>
          <c:idx val="1"/>
          <c:order val="1"/>
          <c:tx>
            <c:strRef>
              <c:f>'Q9'!$J$43</c:f>
              <c:strCache>
                <c:ptCount val="1"/>
                <c:pt idx="0">
                  <c:v>avg_rentals_per_customer</c:v>
                </c:pt>
              </c:strCache>
            </c:strRef>
          </c:tx>
          <c:spPr>
            <a:solidFill>
              <a:schemeClr val="accent2"/>
            </a:solidFill>
            <a:ln>
              <a:noFill/>
            </a:ln>
            <a:effectLst/>
          </c:spPr>
          <c:invertIfNegative val="0"/>
          <c:val>
            <c:numRef>
              <c:f>'Q9'!$J$44:$J$45</c:f>
              <c:numCache>
                <c:formatCode>General</c:formatCode>
                <c:ptCount val="2"/>
                <c:pt idx="0">
                  <c:v>26.831289999999999</c:v>
                </c:pt>
                <c:pt idx="1">
                  <c:v>26.728940000000001</c:v>
                </c:pt>
              </c:numCache>
            </c:numRef>
          </c:val>
          <c:extLst>
            <c:ext xmlns:c16="http://schemas.microsoft.com/office/drawing/2014/chart" uri="{C3380CC4-5D6E-409C-BE32-E72D297353CC}">
              <c16:uniqueId val="{00000001-12DB-44FD-A2E2-5CA49150D232}"/>
            </c:ext>
          </c:extLst>
        </c:ser>
        <c:dLbls>
          <c:showLegendKey val="0"/>
          <c:showVal val="0"/>
          <c:showCatName val="0"/>
          <c:showSerName val="0"/>
          <c:showPercent val="0"/>
          <c:showBubbleSize val="0"/>
        </c:dLbls>
        <c:gapWidth val="219"/>
        <c:overlap val="-27"/>
        <c:axId val="134757504"/>
        <c:axId val="134757984"/>
      </c:barChart>
      <c:catAx>
        <c:axId val="1347575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757984"/>
        <c:crosses val="autoZero"/>
        <c:auto val="1"/>
        <c:lblAlgn val="ctr"/>
        <c:lblOffset val="100"/>
        <c:noMultiLvlLbl val="0"/>
      </c:catAx>
      <c:valAx>
        <c:axId val="1347579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7575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Analytics.xlsx]Q10!PivotTable16</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Top 3 Film Preferences: Active vs. Inactive Customers</a:t>
            </a:r>
            <a:r>
              <a:rPr lang="en-IN"/>
              <a:t> Title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'Q10'!$M$43:$M$44</c:f>
              <c:strCache>
                <c:ptCount val="1"/>
                <c:pt idx="0">
                  <c:v>Active Customers</c:v>
                </c:pt>
              </c:strCache>
            </c:strRef>
          </c:tx>
          <c:spPr>
            <a:solidFill>
              <a:schemeClr val="accent1"/>
            </a:solidFill>
            <a:ln>
              <a:noFill/>
            </a:ln>
            <a:effectLst/>
          </c:spPr>
          <c:invertIfNegative val="0"/>
          <c:cat>
            <c:strRef>
              <c:f>'Q10'!$L$45:$L$50</c:f>
              <c:strCache>
                <c:ptCount val="5"/>
                <c:pt idx="0">
                  <c:v>Action</c:v>
                </c:pt>
                <c:pt idx="1">
                  <c:v>Animation</c:v>
                </c:pt>
                <c:pt idx="2">
                  <c:v>Children</c:v>
                </c:pt>
                <c:pt idx="3">
                  <c:v>Family</c:v>
                </c:pt>
                <c:pt idx="4">
                  <c:v>Sports</c:v>
                </c:pt>
              </c:strCache>
            </c:strRef>
          </c:cat>
          <c:val>
            <c:numRef>
              <c:f>'Q10'!$M$45:$M$50</c:f>
              <c:numCache>
                <c:formatCode>General</c:formatCode>
                <c:ptCount val="5"/>
                <c:pt idx="0">
                  <c:v>1092</c:v>
                </c:pt>
                <c:pt idx="1">
                  <c:v>1135</c:v>
                </c:pt>
                <c:pt idx="4">
                  <c:v>1147</c:v>
                </c:pt>
              </c:numCache>
            </c:numRef>
          </c:val>
          <c:extLst>
            <c:ext xmlns:c16="http://schemas.microsoft.com/office/drawing/2014/chart" uri="{C3380CC4-5D6E-409C-BE32-E72D297353CC}">
              <c16:uniqueId val="{00000000-E16E-4CA6-949F-14E45BBEF5DB}"/>
            </c:ext>
          </c:extLst>
        </c:ser>
        <c:ser>
          <c:idx val="1"/>
          <c:order val="1"/>
          <c:tx>
            <c:strRef>
              <c:f>'Q10'!$N$43:$N$44</c:f>
              <c:strCache>
                <c:ptCount val="1"/>
                <c:pt idx="0">
                  <c:v>Inactive Customers</c:v>
                </c:pt>
              </c:strCache>
            </c:strRef>
          </c:tx>
          <c:spPr>
            <a:solidFill>
              <a:schemeClr val="accent2"/>
            </a:solidFill>
            <a:ln>
              <a:noFill/>
            </a:ln>
            <a:effectLst/>
          </c:spPr>
          <c:invertIfNegative val="0"/>
          <c:cat>
            <c:strRef>
              <c:f>'Q10'!$L$45:$L$50</c:f>
              <c:strCache>
                <c:ptCount val="5"/>
                <c:pt idx="0">
                  <c:v>Action</c:v>
                </c:pt>
                <c:pt idx="1">
                  <c:v>Animation</c:v>
                </c:pt>
                <c:pt idx="2">
                  <c:v>Children</c:v>
                </c:pt>
                <c:pt idx="3">
                  <c:v>Family</c:v>
                </c:pt>
                <c:pt idx="4">
                  <c:v>Sports</c:v>
                </c:pt>
              </c:strCache>
            </c:strRef>
          </c:cat>
          <c:val>
            <c:numRef>
              <c:f>'Q10'!$N$45:$N$50</c:f>
              <c:numCache>
                <c:formatCode>General</c:formatCode>
                <c:ptCount val="5"/>
                <c:pt idx="2">
                  <c:v>31</c:v>
                </c:pt>
                <c:pt idx="3">
                  <c:v>32</c:v>
                </c:pt>
                <c:pt idx="4">
                  <c:v>32</c:v>
                </c:pt>
              </c:numCache>
            </c:numRef>
          </c:val>
          <c:extLst>
            <c:ext xmlns:c16="http://schemas.microsoft.com/office/drawing/2014/chart" uri="{C3380CC4-5D6E-409C-BE32-E72D297353CC}">
              <c16:uniqueId val="{00000001-E16E-4CA6-949F-14E45BBEF5DB}"/>
            </c:ext>
          </c:extLst>
        </c:ser>
        <c:dLbls>
          <c:showLegendKey val="0"/>
          <c:showVal val="0"/>
          <c:showCatName val="0"/>
          <c:showSerName val="0"/>
          <c:showPercent val="0"/>
          <c:showBubbleSize val="0"/>
        </c:dLbls>
        <c:gapWidth val="219"/>
        <c:overlap val="-27"/>
        <c:axId val="1589365680"/>
        <c:axId val="1589376720"/>
      </c:barChart>
      <c:catAx>
        <c:axId val="1589365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9376720"/>
        <c:crosses val="autoZero"/>
        <c:auto val="1"/>
        <c:lblAlgn val="ctr"/>
        <c:lblOffset val="100"/>
        <c:noMultiLvlLbl val="0"/>
      </c:catAx>
      <c:valAx>
        <c:axId val="1589376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893656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Analytics.xlsx]Q11!PivotTable3</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Top Film Preferences of High-Value Customers</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'Q11'!$Q$45</c:f>
              <c:strCache>
                <c:ptCount val="1"/>
                <c:pt idx="0">
                  <c:v>Total</c:v>
                </c:pt>
              </c:strCache>
            </c:strRef>
          </c:tx>
          <c:spPr>
            <a:solidFill>
              <a:schemeClr val="accent1"/>
            </a:solidFill>
            <a:ln>
              <a:noFill/>
            </a:ln>
            <a:effectLst/>
          </c:spPr>
          <c:invertIfNegative val="0"/>
          <c:cat>
            <c:strRef>
              <c:f>'Q11'!$P$46:$P$61</c:f>
              <c:strCache>
                <c:ptCount val="15"/>
                <c:pt idx="0">
                  <c:v>Animation</c:v>
                </c:pt>
                <c:pt idx="1">
                  <c:v>Sports</c:v>
                </c:pt>
                <c:pt idx="2">
                  <c:v>Family</c:v>
                </c:pt>
                <c:pt idx="3">
                  <c:v>Sci-Fi</c:v>
                </c:pt>
                <c:pt idx="4">
                  <c:v>Action</c:v>
                </c:pt>
                <c:pt idx="5">
                  <c:v>New</c:v>
                </c:pt>
                <c:pt idx="6">
                  <c:v>Comedy</c:v>
                </c:pt>
                <c:pt idx="7">
                  <c:v>Drama</c:v>
                </c:pt>
                <c:pt idx="8">
                  <c:v>Classics</c:v>
                </c:pt>
                <c:pt idx="9">
                  <c:v>Games</c:v>
                </c:pt>
                <c:pt idx="10">
                  <c:v>Music</c:v>
                </c:pt>
                <c:pt idx="11">
                  <c:v>Travel</c:v>
                </c:pt>
                <c:pt idx="12">
                  <c:v>Documentary</c:v>
                </c:pt>
                <c:pt idx="13">
                  <c:v>Horror</c:v>
                </c:pt>
                <c:pt idx="14">
                  <c:v>Foreign</c:v>
                </c:pt>
              </c:strCache>
            </c:strRef>
          </c:cat>
          <c:val>
            <c:numRef>
              <c:f>'Q11'!$Q$46:$Q$61</c:f>
              <c:numCache>
                <c:formatCode>General</c:formatCode>
                <c:ptCount val="15"/>
                <c:pt idx="0">
                  <c:v>9</c:v>
                </c:pt>
                <c:pt idx="1">
                  <c:v>8</c:v>
                </c:pt>
                <c:pt idx="2">
                  <c:v>8</c:v>
                </c:pt>
                <c:pt idx="3">
                  <c:v>5</c:v>
                </c:pt>
                <c:pt idx="4">
                  <c:v>5</c:v>
                </c:pt>
                <c:pt idx="5">
                  <c:v>4</c:v>
                </c:pt>
                <c:pt idx="6">
                  <c:v>4</c:v>
                </c:pt>
                <c:pt idx="7">
                  <c:v>3</c:v>
                </c:pt>
                <c:pt idx="8">
                  <c:v>3</c:v>
                </c:pt>
                <c:pt idx="9">
                  <c:v>3</c:v>
                </c:pt>
                <c:pt idx="10">
                  <c:v>2</c:v>
                </c:pt>
                <c:pt idx="11">
                  <c:v>2</c:v>
                </c:pt>
                <c:pt idx="12">
                  <c:v>2</c:v>
                </c:pt>
                <c:pt idx="13">
                  <c:v>1</c:v>
                </c:pt>
                <c:pt idx="14">
                  <c:v>1</c:v>
                </c:pt>
              </c:numCache>
            </c:numRef>
          </c:val>
          <c:extLst>
            <c:ext xmlns:c16="http://schemas.microsoft.com/office/drawing/2014/chart" uri="{C3380CC4-5D6E-409C-BE32-E72D297353CC}">
              <c16:uniqueId val="{00000000-8F12-4D66-8AF5-36A404242C30}"/>
            </c:ext>
          </c:extLst>
        </c:ser>
        <c:dLbls>
          <c:showLegendKey val="0"/>
          <c:showVal val="0"/>
          <c:showCatName val="0"/>
          <c:showSerName val="0"/>
          <c:showPercent val="0"/>
          <c:showBubbleSize val="0"/>
        </c:dLbls>
        <c:gapWidth val="182"/>
        <c:axId val="226961584"/>
        <c:axId val="226960144"/>
      </c:barChart>
      <c:catAx>
        <c:axId val="2269615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6960144"/>
        <c:crosses val="autoZero"/>
        <c:auto val="1"/>
        <c:lblAlgn val="ctr"/>
        <c:lblOffset val="100"/>
        <c:noMultiLvlLbl val="0"/>
      </c:catAx>
      <c:valAx>
        <c:axId val="22696014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269615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Analytics.xlsx]Q11!PivotTable8</c:name>
    <c:fmtId val="3"/>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clustered"/>
        <c:varyColors val="0"/>
        <c:ser>
          <c:idx val="0"/>
          <c:order val="0"/>
          <c:tx>
            <c:strRef>
              <c:f>'Q11'!$P$66</c:f>
              <c:strCache>
                <c:ptCount val="1"/>
                <c:pt idx="0">
                  <c:v>Total</c:v>
                </c:pt>
              </c:strCache>
            </c:strRef>
          </c:tx>
          <c:spPr>
            <a:solidFill>
              <a:schemeClr val="accent1"/>
            </a:solidFill>
            <a:ln>
              <a:noFill/>
            </a:ln>
            <a:effectLst/>
          </c:spPr>
          <c:invertIfNegative val="0"/>
          <c:cat>
            <c:strRef>
              <c:f>'Q11'!$O$67:$O$101</c:f>
              <c:strCache>
                <c:ptCount val="34"/>
                <c:pt idx="0">
                  <c:v>India</c:v>
                </c:pt>
                <c:pt idx="1">
                  <c:v>Philippines</c:v>
                </c:pt>
                <c:pt idx="2">
                  <c:v>China</c:v>
                </c:pt>
                <c:pt idx="3">
                  <c:v>Turkey</c:v>
                </c:pt>
                <c:pt idx="4">
                  <c:v>United States</c:v>
                </c:pt>
                <c:pt idx="5">
                  <c:v>Russian Federation</c:v>
                </c:pt>
                <c:pt idx="6">
                  <c:v>Nigeria</c:v>
                </c:pt>
                <c:pt idx="7">
                  <c:v>Brazil</c:v>
                </c:pt>
                <c:pt idx="8">
                  <c:v>Taiwan</c:v>
                </c:pt>
                <c:pt idx="9">
                  <c:v>Canada</c:v>
                </c:pt>
                <c:pt idx="10">
                  <c:v>Spain</c:v>
                </c:pt>
                <c:pt idx="11">
                  <c:v>Indonesia</c:v>
                </c:pt>
                <c:pt idx="12">
                  <c:v>Thailand</c:v>
                </c:pt>
                <c:pt idx="13">
                  <c:v>Iran</c:v>
                </c:pt>
                <c:pt idx="14">
                  <c:v>Italy</c:v>
                </c:pt>
                <c:pt idx="15">
                  <c:v>Mexico</c:v>
                </c:pt>
                <c:pt idx="16">
                  <c:v>South Korea</c:v>
                </c:pt>
                <c:pt idx="17">
                  <c:v>Germany</c:v>
                </c:pt>
                <c:pt idx="18">
                  <c:v>Sudan</c:v>
                </c:pt>
                <c:pt idx="19">
                  <c:v>Netherlands</c:v>
                </c:pt>
                <c:pt idx="20">
                  <c:v>Ukraine</c:v>
                </c:pt>
                <c:pt idx="21">
                  <c:v>Holy See (Vatican City State)</c:v>
                </c:pt>
                <c:pt idx="22">
                  <c:v>Colombia</c:v>
                </c:pt>
                <c:pt idx="23">
                  <c:v>Belarus</c:v>
                </c:pt>
                <c:pt idx="24">
                  <c:v>Egypt</c:v>
                </c:pt>
                <c:pt idx="25">
                  <c:v>Puerto Rico</c:v>
                </c:pt>
                <c:pt idx="26">
                  <c:v>Vietnam</c:v>
                </c:pt>
                <c:pt idx="27">
                  <c:v>Réunion</c:v>
                </c:pt>
                <c:pt idx="28">
                  <c:v>Yugoslavia</c:v>
                </c:pt>
                <c:pt idx="29">
                  <c:v>Bangladesh</c:v>
                </c:pt>
                <c:pt idx="30">
                  <c:v>Yemen</c:v>
                </c:pt>
                <c:pt idx="31">
                  <c:v>Mozambique</c:v>
                </c:pt>
                <c:pt idx="32">
                  <c:v>Algeria</c:v>
                </c:pt>
                <c:pt idx="33">
                  <c:v>Nauru</c:v>
                </c:pt>
              </c:strCache>
            </c:strRef>
          </c:cat>
          <c:val>
            <c:numRef>
              <c:f>'Q11'!$P$67:$P$101</c:f>
              <c:numCache>
                <c:formatCode>General</c:formatCode>
                <c:ptCount val="34"/>
                <c:pt idx="0">
                  <c:v>5</c:v>
                </c:pt>
                <c:pt idx="1">
                  <c:v>4</c:v>
                </c:pt>
                <c:pt idx="2">
                  <c:v>4</c:v>
                </c:pt>
                <c:pt idx="3">
                  <c:v>3</c:v>
                </c:pt>
                <c:pt idx="4">
                  <c:v>3</c:v>
                </c:pt>
                <c:pt idx="5">
                  <c:v>3</c:v>
                </c:pt>
                <c:pt idx="6">
                  <c:v>2</c:v>
                </c:pt>
                <c:pt idx="7">
                  <c:v>2</c:v>
                </c:pt>
                <c:pt idx="8">
                  <c:v>2</c:v>
                </c:pt>
                <c:pt idx="9">
                  <c:v>2</c:v>
                </c:pt>
                <c:pt idx="10">
                  <c:v>2</c:v>
                </c:pt>
                <c:pt idx="11">
                  <c:v>2</c:v>
                </c:pt>
                <c:pt idx="12">
                  <c:v>2</c:v>
                </c:pt>
                <c:pt idx="13">
                  <c:v>2</c:v>
                </c:pt>
                <c:pt idx="14">
                  <c:v>2</c:v>
                </c:pt>
                <c:pt idx="15">
                  <c:v>2</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numCache>
            </c:numRef>
          </c:val>
          <c:extLst>
            <c:ext xmlns:c16="http://schemas.microsoft.com/office/drawing/2014/chart" uri="{C3380CC4-5D6E-409C-BE32-E72D297353CC}">
              <c16:uniqueId val="{00000000-C667-4662-A219-D5F6FF41E775}"/>
            </c:ext>
          </c:extLst>
        </c:ser>
        <c:dLbls>
          <c:showLegendKey val="0"/>
          <c:showVal val="0"/>
          <c:showCatName val="0"/>
          <c:showSerName val="0"/>
          <c:showPercent val="0"/>
          <c:showBubbleSize val="0"/>
        </c:dLbls>
        <c:gapWidth val="182"/>
        <c:axId val="137301376"/>
        <c:axId val="137304736"/>
      </c:barChart>
      <c:catAx>
        <c:axId val="13730137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304736"/>
        <c:crosses val="autoZero"/>
        <c:auto val="1"/>
        <c:lblAlgn val="ctr"/>
        <c:lblOffset val="100"/>
        <c:noMultiLvlLbl val="0"/>
      </c:catAx>
      <c:valAx>
        <c:axId val="1373047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73013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Impact of Inventory Variety on Customer Retention Rate</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'Q12'!$D$33</c:f>
              <c:strCache>
                <c:ptCount val="1"/>
                <c:pt idx="0">
                  <c:v>store_id</c:v>
                </c:pt>
              </c:strCache>
            </c:strRef>
          </c:tx>
          <c:spPr>
            <a:solidFill>
              <a:schemeClr val="accent1"/>
            </a:solidFill>
            <a:ln>
              <a:noFill/>
            </a:ln>
            <a:effectLst/>
          </c:spPr>
          <c:invertIfNegative val="0"/>
          <c:val>
            <c:numRef>
              <c:f>'Q12'!$D$34:$D$35</c:f>
              <c:numCache>
                <c:formatCode>General</c:formatCode>
                <c:ptCount val="2"/>
                <c:pt idx="0">
                  <c:v>1</c:v>
                </c:pt>
                <c:pt idx="1">
                  <c:v>2</c:v>
                </c:pt>
              </c:numCache>
            </c:numRef>
          </c:val>
          <c:extLst>
            <c:ext xmlns:c16="http://schemas.microsoft.com/office/drawing/2014/chart" uri="{C3380CC4-5D6E-409C-BE32-E72D297353CC}">
              <c16:uniqueId val="{00000000-DEB0-4D59-BC0D-F9EF46158D25}"/>
            </c:ext>
          </c:extLst>
        </c:ser>
        <c:ser>
          <c:idx val="1"/>
          <c:order val="1"/>
          <c:tx>
            <c:strRef>
              <c:f>'Q12'!$E$33</c:f>
              <c:strCache>
                <c:ptCount val="1"/>
                <c:pt idx="0">
                  <c:v>unique_films</c:v>
                </c:pt>
              </c:strCache>
            </c:strRef>
          </c:tx>
          <c:spPr>
            <a:solidFill>
              <a:schemeClr val="accent2"/>
            </a:solidFill>
            <a:ln>
              <a:noFill/>
            </a:ln>
            <a:effectLst/>
          </c:spPr>
          <c:invertIfNegative val="0"/>
          <c:val>
            <c:numRef>
              <c:f>'Q12'!$E$34:$E$35</c:f>
              <c:numCache>
                <c:formatCode>General</c:formatCode>
                <c:ptCount val="2"/>
                <c:pt idx="0">
                  <c:v>759</c:v>
                </c:pt>
                <c:pt idx="1">
                  <c:v>762</c:v>
                </c:pt>
              </c:numCache>
            </c:numRef>
          </c:val>
          <c:extLst>
            <c:ext xmlns:c16="http://schemas.microsoft.com/office/drawing/2014/chart" uri="{C3380CC4-5D6E-409C-BE32-E72D297353CC}">
              <c16:uniqueId val="{00000001-DEB0-4D59-BC0D-F9EF46158D25}"/>
            </c:ext>
          </c:extLst>
        </c:ser>
        <c:dLbls>
          <c:showLegendKey val="0"/>
          <c:showVal val="0"/>
          <c:showCatName val="0"/>
          <c:showSerName val="0"/>
          <c:showPercent val="0"/>
          <c:showBubbleSize val="0"/>
        </c:dLbls>
        <c:gapWidth val="219"/>
        <c:overlap val="-27"/>
        <c:axId val="1448699984"/>
        <c:axId val="1448695184"/>
      </c:barChart>
      <c:lineChart>
        <c:grouping val="standard"/>
        <c:varyColors val="0"/>
        <c:ser>
          <c:idx val="2"/>
          <c:order val="2"/>
          <c:tx>
            <c:strRef>
              <c:f>'Q12'!$H$33</c:f>
              <c:strCache>
                <c:ptCount val="1"/>
                <c:pt idx="0">
                  <c:v>retention_rate_percent</c:v>
                </c:pt>
              </c:strCache>
            </c:strRef>
          </c:tx>
          <c:spPr>
            <a:ln w="28575" cap="rnd">
              <a:solidFill>
                <a:schemeClr val="accent3"/>
              </a:solidFill>
              <a:round/>
            </a:ln>
            <a:effectLst/>
          </c:spPr>
          <c:marker>
            <c:symbol val="none"/>
          </c:marker>
          <c:val>
            <c:numRef>
              <c:f>'Q12'!$H$34:$H$35</c:f>
              <c:numCache>
                <c:formatCode>General</c:formatCode>
                <c:ptCount val="2"/>
                <c:pt idx="0">
                  <c:v>97.546009999999995</c:v>
                </c:pt>
                <c:pt idx="1">
                  <c:v>97.435900000000004</c:v>
                </c:pt>
              </c:numCache>
            </c:numRef>
          </c:val>
          <c:smooth val="0"/>
          <c:extLst>
            <c:ext xmlns:c16="http://schemas.microsoft.com/office/drawing/2014/chart" uri="{C3380CC4-5D6E-409C-BE32-E72D297353CC}">
              <c16:uniqueId val="{00000002-DEB0-4D59-BC0D-F9EF46158D25}"/>
            </c:ext>
          </c:extLst>
        </c:ser>
        <c:dLbls>
          <c:showLegendKey val="0"/>
          <c:showVal val="0"/>
          <c:showCatName val="0"/>
          <c:showSerName val="0"/>
          <c:showPercent val="0"/>
          <c:showBubbleSize val="0"/>
        </c:dLbls>
        <c:marker val="1"/>
        <c:smooth val="0"/>
        <c:axId val="1448701904"/>
        <c:axId val="1448701424"/>
      </c:lineChart>
      <c:catAx>
        <c:axId val="1448699984"/>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8695184"/>
        <c:crosses val="autoZero"/>
        <c:auto val="1"/>
        <c:lblAlgn val="ctr"/>
        <c:lblOffset val="100"/>
        <c:noMultiLvlLbl val="0"/>
      </c:catAx>
      <c:valAx>
        <c:axId val="14486951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8699984"/>
        <c:crosses val="autoZero"/>
        <c:crossBetween val="between"/>
      </c:valAx>
      <c:valAx>
        <c:axId val="1448701424"/>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8701904"/>
        <c:crosses val="max"/>
        <c:crossBetween val="between"/>
      </c:valAx>
      <c:catAx>
        <c:axId val="1448701904"/>
        <c:scaling>
          <c:orientation val="minMax"/>
        </c:scaling>
        <c:delete val="1"/>
        <c:axPos val="b"/>
        <c:majorTickMark val="out"/>
        <c:minorTickMark val="none"/>
        <c:tickLblPos val="nextTo"/>
        <c:crossAx val="1448701424"/>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Analytics.xlsx]Q13!PivotTable5</c:name>
    <c:fmtId val="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A Comparison of Hourly Rental Trends by Day</a:t>
            </a:r>
            <a:r>
              <a:rPr lang="en-IN"/>
              <a:t> Title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cked"/>
        <c:varyColors val="0"/>
        <c:ser>
          <c:idx val="0"/>
          <c:order val="0"/>
          <c:tx>
            <c:strRef>
              <c:f>'Q13'!$O$38:$O$39</c:f>
              <c:strCache>
                <c:ptCount val="1"/>
                <c:pt idx="0">
                  <c:v>Sunday</c:v>
                </c:pt>
              </c:strCache>
            </c:strRef>
          </c:tx>
          <c:spPr>
            <a:ln w="28575" cap="rnd">
              <a:solidFill>
                <a:schemeClr val="accent1"/>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'Q13'!$O$40:$O$64</c:f>
              <c:numCache>
                <c:formatCode>General</c:formatCode>
                <c:ptCount val="24"/>
                <c:pt idx="0">
                  <c:v>38</c:v>
                </c:pt>
                <c:pt idx="1">
                  <c:v>43</c:v>
                </c:pt>
                <c:pt idx="2">
                  <c:v>43</c:v>
                </c:pt>
                <c:pt idx="3">
                  <c:v>60</c:v>
                </c:pt>
                <c:pt idx="4">
                  <c:v>42</c:v>
                </c:pt>
                <c:pt idx="5">
                  <c:v>51</c:v>
                </c:pt>
                <c:pt idx="6">
                  <c:v>46</c:v>
                </c:pt>
                <c:pt idx="7">
                  <c:v>40</c:v>
                </c:pt>
                <c:pt idx="8">
                  <c:v>58</c:v>
                </c:pt>
                <c:pt idx="9">
                  <c:v>46</c:v>
                </c:pt>
                <c:pt idx="10">
                  <c:v>45</c:v>
                </c:pt>
                <c:pt idx="11">
                  <c:v>49</c:v>
                </c:pt>
                <c:pt idx="12">
                  <c:v>51</c:v>
                </c:pt>
                <c:pt idx="13">
                  <c:v>53</c:v>
                </c:pt>
                <c:pt idx="14">
                  <c:v>64</c:v>
                </c:pt>
                <c:pt idx="15">
                  <c:v>46</c:v>
                </c:pt>
                <c:pt idx="16">
                  <c:v>41</c:v>
                </c:pt>
                <c:pt idx="17">
                  <c:v>55</c:v>
                </c:pt>
                <c:pt idx="18">
                  <c:v>51</c:v>
                </c:pt>
                <c:pt idx="19">
                  <c:v>59</c:v>
                </c:pt>
                <c:pt idx="20">
                  <c:v>44</c:v>
                </c:pt>
                <c:pt idx="21">
                  <c:v>49</c:v>
                </c:pt>
                <c:pt idx="22">
                  <c:v>37</c:v>
                </c:pt>
                <c:pt idx="23">
                  <c:v>43</c:v>
                </c:pt>
              </c:numCache>
            </c:numRef>
          </c:val>
          <c:smooth val="0"/>
          <c:extLst>
            <c:ext xmlns:c16="http://schemas.microsoft.com/office/drawing/2014/chart" uri="{C3380CC4-5D6E-409C-BE32-E72D297353CC}">
              <c16:uniqueId val="{00000000-5FAF-456B-AF2E-647AAB79B9B1}"/>
            </c:ext>
          </c:extLst>
        </c:ser>
        <c:ser>
          <c:idx val="1"/>
          <c:order val="1"/>
          <c:tx>
            <c:strRef>
              <c:f>'Q13'!$P$38:$P$39</c:f>
              <c:strCache>
                <c:ptCount val="1"/>
                <c:pt idx="0">
                  <c:v>Monday</c:v>
                </c:pt>
              </c:strCache>
            </c:strRef>
          </c:tx>
          <c:spPr>
            <a:ln w="28575" cap="rnd">
              <a:solidFill>
                <a:schemeClr val="accent2"/>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'Q13'!$P$40:$P$64</c:f>
              <c:numCache>
                <c:formatCode>General</c:formatCode>
                <c:ptCount val="24"/>
                <c:pt idx="0">
                  <c:v>59</c:v>
                </c:pt>
                <c:pt idx="1">
                  <c:v>49</c:v>
                </c:pt>
                <c:pt idx="2">
                  <c:v>52</c:v>
                </c:pt>
                <c:pt idx="3">
                  <c:v>36</c:v>
                </c:pt>
                <c:pt idx="4">
                  <c:v>66</c:v>
                </c:pt>
                <c:pt idx="5">
                  <c:v>45</c:v>
                </c:pt>
                <c:pt idx="6">
                  <c:v>40</c:v>
                </c:pt>
                <c:pt idx="7">
                  <c:v>41</c:v>
                </c:pt>
                <c:pt idx="8">
                  <c:v>40</c:v>
                </c:pt>
                <c:pt idx="9">
                  <c:v>47</c:v>
                </c:pt>
                <c:pt idx="10">
                  <c:v>40</c:v>
                </c:pt>
                <c:pt idx="11">
                  <c:v>54</c:v>
                </c:pt>
                <c:pt idx="12">
                  <c:v>43</c:v>
                </c:pt>
                <c:pt idx="13">
                  <c:v>39</c:v>
                </c:pt>
                <c:pt idx="14">
                  <c:v>40</c:v>
                </c:pt>
                <c:pt idx="15">
                  <c:v>52</c:v>
                </c:pt>
                <c:pt idx="16">
                  <c:v>47</c:v>
                </c:pt>
                <c:pt idx="17">
                  <c:v>46</c:v>
                </c:pt>
                <c:pt idx="18">
                  <c:v>38</c:v>
                </c:pt>
                <c:pt idx="19">
                  <c:v>58</c:v>
                </c:pt>
                <c:pt idx="20">
                  <c:v>50</c:v>
                </c:pt>
                <c:pt idx="21">
                  <c:v>56</c:v>
                </c:pt>
                <c:pt idx="22">
                  <c:v>38</c:v>
                </c:pt>
                <c:pt idx="23">
                  <c:v>50</c:v>
                </c:pt>
              </c:numCache>
            </c:numRef>
          </c:val>
          <c:smooth val="0"/>
          <c:extLst>
            <c:ext xmlns:c16="http://schemas.microsoft.com/office/drawing/2014/chart" uri="{C3380CC4-5D6E-409C-BE32-E72D297353CC}">
              <c16:uniqueId val="{00000001-5FAF-456B-AF2E-647AAB79B9B1}"/>
            </c:ext>
          </c:extLst>
        </c:ser>
        <c:ser>
          <c:idx val="2"/>
          <c:order val="2"/>
          <c:tx>
            <c:strRef>
              <c:f>'Q13'!$Q$38:$Q$39</c:f>
              <c:strCache>
                <c:ptCount val="1"/>
                <c:pt idx="0">
                  <c:v>Tuesday</c:v>
                </c:pt>
              </c:strCache>
            </c:strRef>
          </c:tx>
          <c:spPr>
            <a:ln w="28575" cap="rnd">
              <a:solidFill>
                <a:schemeClr val="accent3"/>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'Q13'!$Q$40:$Q$64</c:f>
              <c:numCache>
                <c:formatCode>General</c:formatCode>
                <c:ptCount val="24"/>
                <c:pt idx="0">
                  <c:v>60</c:v>
                </c:pt>
                <c:pt idx="1">
                  <c:v>45</c:v>
                </c:pt>
                <c:pt idx="2">
                  <c:v>44</c:v>
                </c:pt>
                <c:pt idx="3">
                  <c:v>49</c:v>
                </c:pt>
                <c:pt idx="4">
                  <c:v>46</c:v>
                </c:pt>
                <c:pt idx="5">
                  <c:v>58</c:v>
                </c:pt>
                <c:pt idx="6">
                  <c:v>52</c:v>
                </c:pt>
                <c:pt idx="7">
                  <c:v>55</c:v>
                </c:pt>
                <c:pt idx="8">
                  <c:v>45</c:v>
                </c:pt>
                <c:pt idx="9">
                  <c:v>39</c:v>
                </c:pt>
                <c:pt idx="10">
                  <c:v>39</c:v>
                </c:pt>
                <c:pt idx="11">
                  <c:v>40</c:v>
                </c:pt>
                <c:pt idx="12">
                  <c:v>35</c:v>
                </c:pt>
                <c:pt idx="13">
                  <c:v>52</c:v>
                </c:pt>
                <c:pt idx="14">
                  <c:v>46</c:v>
                </c:pt>
                <c:pt idx="15">
                  <c:v>140</c:v>
                </c:pt>
                <c:pt idx="16">
                  <c:v>55</c:v>
                </c:pt>
                <c:pt idx="17">
                  <c:v>36</c:v>
                </c:pt>
                <c:pt idx="18">
                  <c:v>58</c:v>
                </c:pt>
                <c:pt idx="19">
                  <c:v>46</c:v>
                </c:pt>
                <c:pt idx="20">
                  <c:v>57</c:v>
                </c:pt>
                <c:pt idx="21">
                  <c:v>42</c:v>
                </c:pt>
                <c:pt idx="22">
                  <c:v>38</c:v>
                </c:pt>
                <c:pt idx="23">
                  <c:v>45</c:v>
                </c:pt>
              </c:numCache>
            </c:numRef>
          </c:val>
          <c:smooth val="0"/>
          <c:extLst>
            <c:ext xmlns:c16="http://schemas.microsoft.com/office/drawing/2014/chart" uri="{C3380CC4-5D6E-409C-BE32-E72D297353CC}">
              <c16:uniqueId val="{00000002-5FAF-456B-AF2E-647AAB79B9B1}"/>
            </c:ext>
          </c:extLst>
        </c:ser>
        <c:ser>
          <c:idx val="3"/>
          <c:order val="3"/>
          <c:tx>
            <c:strRef>
              <c:f>'Q13'!$R$38:$R$39</c:f>
              <c:strCache>
                <c:ptCount val="1"/>
                <c:pt idx="0">
                  <c:v>Wednesday</c:v>
                </c:pt>
              </c:strCache>
            </c:strRef>
          </c:tx>
          <c:spPr>
            <a:ln w="28575" cap="rnd">
              <a:solidFill>
                <a:schemeClr val="accent4"/>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'Q13'!$R$40:$R$64</c:f>
              <c:numCache>
                <c:formatCode>General</c:formatCode>
                <c:ptCount val="24"/>
                <c:pt idx="0">
                  <c:v>46</c:v>
                </c:pt>
                <c:pt idx="1">
                  <c:v>49</c:v>
                </c:pt>
                <c:pt idx="2">
                  <c:v>37</c:v>
                </c:pt>
                <c:pt idx="3">
                  <c:v>45</c:v>
                </c:pt>
                <c:pt idx="4">
                  <c:v>54</c:v>
                </c:pt>
                <c:pt idx="5">
                  <c:v>44</c:v>
                </c:pt>
                <c:pt idx="6">
                  <c:v>35</c:v>
                </c:pt>
                <c:pt idx="7">
                  <c:v>51</c:v>
                </c:pt>
                <c:pt idx="8">
                  <c:v>35</c:v>
                </c:pt>
                <c:pt idx="9">
                  <c:v>43</c:v>
                </c:pt>
                <c:pt idx="10">
                  <c:v>43</c:v>
                </c:pt>
                <c:pt idx="11">
                  <c:v>45</c:v>
                </c:pt>
                <c:pt idx="12">
                  <c:v>39</c:v>
                </c:pt>
                <c:pt idx="13">
                  <c:v>42</c:v>
                </c:pt>
                <c:pt idx="14">
                  <c:v>42</c:v>
                </c:pt>
                <c:pt idx="15">
                  <c:v>50</c:v>
                </c:pt>
                <c:pt idx="16">
                  <c:v>53</c:v>
                </c:pt>
                <c:pt idx="17">
                  <c:v>41</c:v>
                </c:pt>
                <c:pt idx="18">
                  <c:v>50</c:v>
                </c:pt>
                <c:pt idx="19">
                  <c:v>34</c:v>
                </c:pt>
                <c:pt idx="20">
                  <c:v>39</c:v>
                </c:pt>
                <c:pt idx="21">
                  <c:v>63</c:v>
                </c:pt>
                <c:pt idx="22">
                  <c:v>48</c:v>
                </c:pt>
                <c:pt idx="23">
                  <c:v>43</c:v>
                </c:pt>
              </c:numCache>
            </c:numRef>
          </c:val>
          <c:smooth val="0"/>
          <c:extLst>
            <c:ext xmlns:c16="http://schemas.microsoft.com/office/drawing/2014/chart" uri="{C3380CC4-5D6E-409C-BE32-E72D297353CC}">
              <c16:uniqueId val="{00000003-5FAF-456B-AF2E-647AAB79B9B1}"/>
            </c:ext>
          </c:extLst>
        </c:ser>
        <c:ser>
          <c:idx val="4"/>
          <c:order val="4"/>
          <c:tx>
            <c:strRef>
              <c:f>'Q13'!$S$38:$S$39</c:f>
              <c:strCache>
                <c:ptCount val="1"/>
                <c:pt idx="0">
                  <c:v>Thursday</c:v>
                </c:pt>
              </c:strCache>
            </c:strRef>
          </c:tx>
          <c:spPr>
            <a:ln w="28575" cap="rnd">
              <a:solidFill>
                <a:schemeClr val="accent5"/>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'Q13'!$S$40:$S$64</c:f>
              <c:numCache>
                <c:formatCode>General</c:formatCode>
                <c:ptCount val="24"/>
                <c:pt idx="0">
                  <c:v>39</c:v>
                </c:pt>
                <c:pt idx="1">
                  <c:v>45</c:v>
                </c:pt>
                <c:pt idx="2">
                  <c:v>50</c:v>
                </c:pt>
                <c:pt idx="3">
                  <c:v>37</c:v>
                </c:pt>
                <c:pt idx="4">
                  <c:v>51</c:v>
                </c:pt>
                <c:pt idx="5">
                  <c:v>41</c:v>
                </c:pt>
                <c:pt idx="6">
                  <c:v>46</c:v>
                </c:pt>
                <c:pt idx="7">
                  <c:v>49</c:v>
                </c:pt>
                <c:pt idx="8">
                  <c:v>52</c:v>
                </c:pt>
                <c:pt idx="9">
                  <c:v>40</c:v>
                </c:pt>
                <c:pt idx="10">
                  <c:v>56</c:v>
                </c:pt>
                <c:pt idx="11">
                  <c:v>34</c:v>
                </c:pt>
                <c:pt idx="12">
                  <c:v>42</c:v>
                </c:pt>
                <c:pt idx="13">
                  <c:v>38</c:v>
                </c:pt>
                <c:pt idx="14">
                  <c:v>48</c:v>
                </c:pt>
                <c:pt idx="15">
                  <c:v>52</c:v>
                </c:pt>
                <c:pt idx="16">
                  <c:v>40</c:v>
                </c:pt>
                <c:pt idx="17">
                  <c:v>46</c:v>
                </c:pt>
                <c:pt idx="18">
                  <c:v>36</c:v>
                </c:pt>
                <c:pt idx="19">
                  <c:v>50</c:v>
                </c:pt>
                <c:pt idx="20">
                  <c:v>45</c:v>
                </c:pt>
                <c:pt idx="21">
                  <c:v>42</c:v>
                </c:pt>
                <c:pt idx="22">
                  <c:v>35</c:v>
                </c:pt>
                <c:pt idx="23">
                  <c:v>52</c:v>
                </c:pt>
              </c:numCache>
            </c:numRef>
          </c:val>
          <c:smooth val="0"/>
          <c:extLst>
            <c:ext xmlns:c16="http://schemas.microsoft.com/office/drawing/2014/chart" uri="{C3380CC4-5D6E-409C-BE32-E72D297353CC}">
              <c16:uniqueId val="{00000004-5FAF-456B-AF2E-647AAB79B9B1}"/>
            </c:ext>
          </c:extLst>
        </c:ser>
        <c:ser>
          <c:idx val="5"/>
          <c:order val="5"/>
          <c:tx>
            <c:strRef>
              <c:f>'Q13'!$T$38:$T$39</c:f>
              <c:strCache>
                <c:ptCount val="1"/>
                <c:pt idx="0">
                  <c:v>Friday</c:v>
                </c:pt>
              </c:strCache>
            </c:strRef>
          </c:tx>
          <c:spPr>
            <a:ln w="28575" cap="rnd">
              <a:solidFill>
                <a:schemeClr val="accent6"/>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'Q13'!$T$40:$T$64</c:f>
              <c:numCache>
                <c:formatCode>General</c:formatCode>
                <c:ptCount val="24"/>
                <c:pt idx="0">
                  <c:v>51</c:v>
                </c:pt>
                <c:pt idx="1">
                  <c:v>41</c:v>
                </c:pt>
                <c:pt idx="2">
                  <c:v>32</c:v>
                </c:pt>
                <c:pt idx="3">
                  <c:v>45</c:v>
                </c:pt>
                <c:pt idx="4">
                  <c:v>54</c:v>
                </c:pt>
                <c:pt idx="5">
                  <c:v>45</c:v>
                </c:pt>
                <c:pt idx="6">
                  <c:v>48</c:v>
                </c:pt>
                <c:pt idx="7">
                  <c:v>51</c:v>
                </c:pt>
                <c:pt idx="8">
                  <c:v>45</c:v>
                </c:pt>
                <c:pt idx="9">
                  <c:v>53</c:v>
                </c:pt>
                <c:pt idx="10">
                  <c:v>61</c:v>
                </c:pt>
                <c:pt idx="11">
                  <c:v>50</c:v>
                </c:pt>
                <c:pt idx="12">
                  <c:v>44</c:v>
                </c:pt>
                <c:pt idx="13">
                  <c:v>45</c:v>
                </c:pt>
                <c:pt idx="14">
                  <c:v>42</c:v>
                </c:pt>
                <c:pt idx="15">
                  <c:v>44</c:v>
                </c:pt>
                <c:pt idx="16">
                  <c:v>54</c:v>
                </c:pt>
                <c:pt idx="17">
                  <c:v>33</c:v>
                </c:pt>
                <c:pt idx="18">
                  <c:v>49</c:v>
                </c:pt>
                <c:pt idx="19">
                  <c:v>53</c:v>
                </c:pt>
                <c:pt idx="20">
                  <c:v>44</c:v>
                </c:pt>
                <c:pt idx="21">
                  <c:v>53</c:v>
                </c:pt>
                <c:pt idx="22">
                  <c:v>47</c:v>
                </c:pt>
                <c:pt idx="23">
                  <c:v>47</c:v>
                </c:pt>
              </c:numCache>
            </c:numRef>
          </c:val>
          <c:smooth val="0"/>
          <c:extLst>
            <c:ext xmlns:c16="http://schemas.microsoft.com/office/drawing/2014/chart" uri="{C3380CC4-5D6E-409C-BE32-E72D297353CC}">
              <c16:uniqueId val="{00000005-5FAF-456B-AF2E-647AAB79B9B1}"/>
            </c:ext>
          </c:extLst>
        </c:ser>
        <c:ser>
          <c:idx val="6"/>
          <c:order val="6"/>
          <c:tx>
            <c:strRef>
              <c:f>'Q13'!$U$38:$U$39</c:f>
              <c:strCache>
                <c:ptCount val="1"/>
                <c:pt idx="0">
                  <c:v>Saturday</c:v>
                </c:pt>
              </c:strCache>
            </c:strRef>
          </c:tx>
          <c:spPr>
            <a:ln w="28575" cap="rnd">
              <a:solidFill>
                <a:schemeClr val="accent1">
                  <a:lumMod val="60000"/>
                </a:schemeClr>
              </a:solidFill>
              <a:round/>
            </a:ln>
            <a:effectLst/>
          </c:spPr>
          <c:marker>
            <c:symbol val="none"/>
          </c:marker>
          <c:cat>
            <c:strRef>
              <c:f>'Q13'!$N$40:$N$64</c:f>
              <c:strCache>
                <c:ptCount val="24"/>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strCache>
            </c:strRef>
          </c:cat>
          <c:val>
            <c:numRef>
              <c:f>'Q13'!$U$40:$U$64</c:f>
              <c:numCache>
                <c:formatCode>General</c:formatCode>
                <c:ptCount val="24"/>
                <c:pt idx="0">
                  <c:v>49</c:v>
                </c:pt>
                <c:pt idx="1">
                  <c:v>49</c:v>
                </c:pt>
                <c:pt idx="2">
                  <c:v>37</c:v>
                </c:pt>
                <c:pt idx="3">
                  <c:v>48</c:v>
                </c:pt>
                <c:pt idx="4">
                  <c:v>36</c:v>
                </c:pt>
                <c:pt idx="5">
                  <c:v>43</c:v>
                </c:pt>
                <c:pt idx="6">
                  <c:v>48</c:v>
                </c:pt>
                <c:pt idx="7">
                  <c:v>50</c:v>
                </c:pt>
                <c:pt idx="8">
                  <c:v>68</c:v>
                </c:pt>
                <c:pt idx="9">
                  <c:v>45</c:v>
                </c:pt>
                <c:pt idx="10">
                  <c:v>52</c:v>
                </c:pt>
                <c:pt idx="11">
                  <c:v>35</c:v>
                </c:pt>
                <c:pt idx="12">
                  <c:v>54</c:v>
                </c:pt>
                <c:pt idx="13">
                  <c:v>43</c:v>
                </c:pt>
                <c:pt idx="14">
                  <c:v>48</c:v>
                </c:pt>
                <c:pt idx="15">
                  <c:v>70</c:v>
                </c:pt>
                <c:pt idx="16">
                  <c:v>54</c:v>
                </c:pt>
                <c:pt idx="17">
                  <c:v>46</c:v>
                </c:pt>
                <c:pt idx="18">
                  <c:v>58</c:v>
                </c:pt>
                <c:pt idx="19">
                  <c:v>43</c:v>
                </c:pt>
                <c:pt idx="20">
                  <c:v>43</c:v>
                </c:pt>
                <c:pt idx="21">
                  <c:v>49</c:v>
                </c:pt>
                <c:pt idx="22">
                  <c:v>35</c:v>
                </c:pt>
                <c:pt idx="23">
                  <c:v>50</c:v>
                </c:pt>
              </c:numCache>
            </c:numRef>
          </c:val>
          <c:smooth val="0"/>
          <c:extLst>
            <c:ext xmlns:c16="http://schemas.microsoft.com/office/drawing/2014/chart" uri="{C3380CC4-5D6E-409C-BE32-E72D297353CC}">
              <c16:uniqueId val="{00000006-5FAF-456B-AF2E-647AAB79B9B1}"/>
            </c:ext>
          </c:extLst>
        </c:ser>
        <c:dLbls>
          <c:showLegendKey val="0"/>
          <c:showVal val="0"/>
          <c:showCatName val="0"/>
          <c:showSerName val="0"/>
          <c:showPercent val="0"/>
          <c:showBubbleSize val="0"/>
        </c:dLbls>
        <c:smooth val="0"/>
        <c:axId val="1380167824"/>
        <c:axId val="1380168304"/>
      </c:lineChart>
      <c:catAx>
        <c:axId val="13801678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68304"/>
        <c:crosses val="autoZero"/>
        <c:auto val="1"/>
        <c:lblAlgn val="ctr"/>
        <c:lblOffset val="100"/>
        <c:noMultiLvlLbl val="0"/>
      </c:catAx>
      <c:valAx>
        <c:axId val="13801683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801678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Total Rentals by Film Language</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'Q15'!$G$20</c:f>
              <c:strCache>
                <c:ptCount val="1"/>
                <c:pt idx="0">
                  <c:v>total_rentals</c:v>
                </c:pt>
              </c:strCache>
            </c:strRef>
          </c:tx>
          <c:spPr>
            <a:solidFill>
              <a:schemeClr val="accent1"/>
            </a:solidFill>
            <a:ln>
              <a:noFill/>
            </a:ln>
            <a:effectLst/>
          </c:spPr>
          <c:invertIfNegative val="0"/>
          <c:cat>
            <c:strRef>
              <c:f>'Q15'!$F$21</c:f>
              <c:strCache>
                <c:ptCount val="1"/>
                <c:pt idx="0">
                  <c:v>English</c:v>
                </c:pt>
              </c:strCache>
            </c:strRef>
          </c:cat>
          <c:val>
            <c:numRef>
              <c:f>'Q15'!$G$21</c:f>
              <c:numCache>
                <c:formatCode>General</c:formatCode>
                <c:ptCount val="1"/>
                <c:pt idx="0">
                  <c:v>16044</c:v>
                </c:pt>
              </c:numCache>
            </c:numRef>
          </c:val>
          <c:extLst>
            <c:ext xmlns:c16="http://schemas.microsoft.com/office/drawing/2014/chart" uri="{C3380CC4-5D6E-409C-BE32-E72D297353CC}">
              <c16:uniqueId val="{00000000-C232-416E-BF98-01C8C918D0D9}"/>
            </c:ext>
          </c:extLst>
        </c:ser>
        <c:dLbls>
          <c:showLegendKey val="0"/>
          <c:showVal val="0"/>
          <c:showCatName val="0"/>
          <c:showSerName val="0"/>
          <c:showPercent val="0"/>
          <c:showBubbleSize val="0"/>
        </c:dLbls>
        <c:gapWidth val="219"/>
        <c:overlap val="-27"/>
        <c:axId val="1406553280"/>
        <c:axId val="1406556160"/>
      </c:barChart>
      <c:catAx>
        <c:axId val="1406553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06556160"/>
        <c:crosses val="autoZero"/>
        <c:auto val="1"/>
        <c:lblAlgn val="ctr"/>
        <c:lblOffset val="100"/>
        <c:noMultiLvlLbl val="0"/>
      </c:catAx>
      <c:valAx>
        <c:axId val="14065561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06553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Top 10 Most Rented Films</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bar"/>
        <c:grouping val="clustered"/>
        <c:varyColors val="0"/>
        <c:ser>
          <c:idx val="0"/>
          <c:order val="0"/>
          <c:tx>
            <c:strRef>
              <c:f>'Q2'!$G$25</c:f>
              <c:strCache>
                <c:ptCount val="1"/>
                <c:pt idx="0">
                  <c:v>rental_count</c:v>
                </c:pt>
              </c:strCache>
            </c:strRef>
          </c:tx>
          <c:spPr>
            <a:solidFill>
              <a:schemeClr val="accent1"/>
            </a:solidFill>
            <a:ln>
              <a:noFill/>
            </a:ln>
            <a:effectLst/>
          </c:spPr>
          <c:invertIfNegative val="0"/>
          <c:cat>
            <c:strRef>
              <c:f>'Q2'!$F$26:$F$35</c:f>
              <c:strCache>
                <c:ptCount val="10"/>
                <c:pt idx="0">
                  <c:v>BUCKET BROTHERHOOD</c:v>
                </c:pt>
                <c:pt idx="1">
                  <c:v>ROCKETEER MOTHER</c:v>
                </c:pt>
                <c:pt idx="2">
                  <c:v>RIDGEMONT SUBMARINE</c:v>
                </c:pt>
                <c:pt idx="3">
                  <c:v>SCALAWAG DUCK</c:v>
                </c:pt>
                <c:pt idx="4">
                  <c:v>GRIT CLOCKWORK</c:v>
                </c:pt>
                <c:pt idx="5">
                  <c:v>FORWARD TEMPLE</c:v>
                </c:pt>
                <c:pt idx="6">
                  <c:v>JUGGLER HARDLY</c:v>
                </c:pt>
                <c:pt idx="7">
                  <c:v>TIMBERLAND SKY</c:v>
                </c:pt>
                <c:pt idx="8">
                  <c:v>ZORRO ARK</c:v>
                </c:pt>
                <c:pt idx="9">
                  <c:v>NETWORK PEAK</c:v>
                </c:pt>
              </c:strCache>
            </c:strRef>
          </c:cat>
          <c:val>
            <c:numRef>
              <c:f>'Q2'!$G$26:$G$35</c:f>
              <c:numCache>
                <c:formatCode>General</c:formatCode>
                <c:ptCount val="10"/>
                <c:pt idx="0">
                  <c:v>34</c:v>
                </c:pt>
                <c:pt idx="1">
                  <c:v>33</c:v>
                </c:pt>
                <c:pt idx="2">
                  <c:v>32</c:v>
                </c:pt>
                <c:pt idx="3">
                  <c:v>32</c:v>
                </c:pt>
                <c:pt idx="4">
                  <c:v>32</c:v>
                </c:pt>
                <c:pt idx="5">
                  <c:v>32</c:v>
                </c:pt>
                <c:pt idx="6">
                  <c:v>32</c:v>
                </c:pt>
                <c:pt idx="7">
                  <c:v>31</c:v>
                </c:pt>
                <c:pt idx="8">
                  <c:v>31</c:v>
                </c:pt>
                <c:pt idx="9">
                  <c:v>31</c:v>
                </c:pt>
              </c:numCache>
            </c:numRef>
          </c:val>
          <c:extLst>
            <c:ext xmlns:c16="http://schemas.microsoft.com/office/drawing/2014/chart" uri="{C3380CC4-5D6E-409C-BE32-E72D297353CC}">
              <c16:uniqueId val="{00000000-AE88-4213-9F94-C3A0E146CEB4}"/>
            </c:ext>
          </c:extLst>
        </c:ser>
        <c:dLbls>
          <c:showLegendKey val="0"/>
          <c:showVal val="0"/>
          <c:showCatName val="0"/>
          <c:showSerName val="0"/>
          <c:showPercent val="0"/>
          <c:showBubbleSize val="0"/>
        </c:dLbls>
        <c:gapWidth val="182"/>
        <c:axId val="1160739664"/>
        <c:axId val="1160737264"/>
      </c:barChart>
      <c:catAx>
        <c:axId val="116073966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0737264"/>
        <c:crosses val="autoZero"/>
        <c:auto val="1"/>
        <c:lblAlgn val="ctr"/>
        <c:lblOffset val="100"/>
        <c:noMultiLvlLbl val="0"/>
      </c:catAx>
      <c:valAx>
        <c:axId val="11607372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607396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Customer Retention Rate by Staff Member</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'Q3'!$H$26</c:f>
              <c:strCache>
                <c:ptCount val="1"/>
                <c:pt idx="0">
                  <c:v>customer_retention_rate</c:v>
                </c:pt>
              </c:strCache>
            </c:strRef>
          </c:tx>
          <c:spPr>
            <a:solidFill>
              <a:schemeClr val="accent1"/>
            </a:solidFill>
            <a:ln>
              <a:noFill/>
            </a:ln>
            <a:effectLst/>
          </c:spPr>
          <c:invertIfNegative val="0"/>
          <c:cat>
            <c:strRef>
              <c:f>'Q3'!$D$27:$D$28</c:f>
              <c:strCache>
                <c:ptCount val="2"/>
                <c:pt idx="0">
                  <c:v>Jon</c:v>
                </c:pt>
                <c:pt idx="1">
                  <c:v>Mike</c:v>
                </c:pt>
              </c:strCache>
            </c:strRef>
          </c:cat>
          <c:val>
            <c:numRef>
              <c:f>'Q3'!$H$27:$H$28</c:f>
              <c:numCache>
                <c:formatCode>General</c:formatCode>
                <c:ptCount val="2"/>
                <c:pt idx="0">
                  <c:v>97.495829999999998</c:v>
                </c:pt>
                <c:pt idx="1">
                  <c:v>97.495829999999998</c:v>
                </c:pt>
              </c:numCache>
            </c:numRef>
          </c:val>
          <c:extLst>
            <c:ext xmlns:c16="http://schemas.microsoft.com/office/drawing/2014/chart" uri="{C3380CC4-5D6E-409C-BE32-E72D297353CC}">
              <c16:uniqueId val="{00000000-06CE-4136-8311-DBECAD6B05BB}"/>
            </c:ext>
          </c:extLst>
        </c:ser>
        <c:dLbls>
          <c:showLegendKey val="0"/>
          <c:showVal val="0"/>
          <c:showCatName val="0"/>
          <c:showSerName val="0"/>
          <c:showPercent val="0"/>
          <c:showBubbleSize val="0"/>
        </c:dLbls>
        <c:gapWidth val="219"/>
        <c:overlap val="-27"/>
        <c:axId val="599409344"/>
        <c:axId val="599410784"/>
      </c:barChart>
      <c:catAx>
        <c:axId val="599409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99410784"/>
        <c:crosses val="autoZero"/>
        <c:auto val="1"/>
        <c:lblAlgn val="ctr"/>
        <c:lblOffset val="100"/>
        <c:noMultiLvlLbl val="0"/>
      </c:catAx>
      <c:valAx>
        <c:axId val="59941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99409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Analytics.xlsx]Q4!PivotTable5</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a:t>Chart </a:t>
            </a:r>
            <a:r>
              <a:rPr lang="en-IN" sz="1400" b="0" i="0" u="none" strike="noStrike" baseline="0"/>
              <a:t>Monthly Rental Trends by Country</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5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6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7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8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'Q4'!$O$29:$O$30</c:f>
              <c:strCache>
                <c:ptCount val="1"/>
                <c:pt idx="0">
                  <c:v>Afghanistan</c:v>
                </c:pt>
              </c:strCache>
            </c:strRef>
          </c:tx>
          <c:spPr>
            <a:ln w="28575" cap="rnd">
              <a:solidFill>
                <a:schemeClr val="accent1"/>
              </a:solidFill>
              <a:round/>
            </a:ln>
            <a:effectLst/>
          </c:spPr>
          <c:marker>
            <c:symbol val="none"/>
          </c:marker>
          <c:cat>
            <c:strRef>
              <c:f>'Q4'!$N$31:$N$36</c:f>
              <c:strCache>
                <c:ptCount val="5"/>
                <c:pt idx="0">
                  <c:v>February</c:v>
                </c:pt>
                <c:pt idx="1">
                  <c:v>May</c:v>
                </c:pt>
                <c:pt idx="2">
                  <c:v>June</c:v>
                </c:pt>
                <c:pt idx="3">
                  <c:v>July</c:v>
                </c:pt>
                <c:pt idx="4">
                  <c:v>August</c:v>
                </c:pt>
              </c:strCache>
            </c:strRef>
          </c:cat>
          <c:val>
            <c:numRef>
              <c:f>'Q4'!$O$31:$O$36</c:f>
              <c:numCache>
                <c:formatCode>General</c:formatCode>
                <c:ptCount val="5"/>
                <c:pt idx="2">
                  <c:v>3</c:v>
                </c:pt>
                <c:pt idx="3">
                  <c:v>8</c:v>
                </c:pt>
                <c:pt idx="4">
                  <c:v>7</c:v>
                </c:pt>
              </c:numCache>
            </c:numRef>
          </c:val>
          <c:smooth val="0"/>
          <c:extLst>
            <c:ext xmlns:c16="http://schemas.microsoft.com/office/drawing/2014/chart" uri="{C3380CC4-5D6E-409C-BE32-E72D297353CC}">
              <c16:uniqueId val="{00000000-51B1-427F-898C-725DB4CF501B}"/>
            </c:ext>
          </c:extLst>
        </c:ser>
        <c:ser>
          <c:idx val="1"/>
          <c:order val="1"/>
          <c:tx>
            <c:strRef>
              <c:f>'Q4'!$P$29:$P$30</c:f>
              <c:strCache>
                <c:ptCount val="1"/>
                <c:pt idx="0">
                  <c:v>Algeria</c:v>
                </c:pt>
              </c:strCache>
            </c:strRef>
          </c:tx>
          <c:spPr>
            <a:ln w="28575" cap="rnd">
              <a:solidFill>
                <a:schemeClr val="accent2"/>
              </a:solidFill>
              <a:round/>
            </a:ln>
            <a:effectLst/>
          </c:spPr>
          <c:marker>
            <c:symbol val="none"/>
          </c:marker>
          <c:cat>
            <c:strRef>
              <c:f>'Q4'!$N$31:$N$36</c:f>
              <c:strCache>
                <c:ptCount val="5"/>
                <c:pt idx="0">
                  <c:v>February</c:v>
                </c:pt>
                <c:pt idx="1">
                  <c:v>May</c:v>
                </c:pt>
                <c:pt idx="2">
                  <c:v>June</c:v>
                </c:pt>
                <c:pt idx="3">
                  <c:v>July</c:v>
                </c:pt>
                <c:pt idx="4">
                  <c:v>August</c:v>
                </c:pt>
              </c:strCache>
            </c:strRef>
          </c:cat>
          <c:val>
            <c:numRef>
              <c:f>'Q4'!$P$31:$P$36</c:f>
              <c:numCache>
                <c:formatCode>General</c:formatCode>
                <c:ptCount val="5"/>
                <c:pt idx="0">
                  <c:v>2</c:v>
                </c:pt>
                <c:pt idx="1">
                  <c:v>8</c:v>
                </c:pt>
                <c:pt idx="2">
                  <c:v>12</c:v>
                </c:pt>
                <c:pt idx="3">
                  <c:v>40</c:v>
                </c:pt>
                <c:pt idx="4">
                  <c:v>28</c:v>
                </c:pt>
              </c:numCache>
            </c:numRef>
          </c:val>
          <c:smooth val="0"/>
          <c:extLst>
            <c:ext xmlns:c16="http://schemas.microsoft.com/office/drawing/2014/chart" uri="{C3380CC4-5D6E-409C-BE32-E72D297353CC}">
              <c16:uniqueId val="{00000001-51B1-427F-898C-725DB4CF501B}"/>
            </c:ext>
          </c:extLst>
        </c:ser>
        <c:ser>
          <c:idx val="2"/>
          <c:order val="2"/>
          <c:tx>
            <c:strRef>
              <c:f>'Q4'!$Q$29:$Q$30</c:f>
              <c:strCache>
                <c:ptCount val="1"/>
                <c:pt idx="0">
                  <c:v>American Samoa</c:v>
                </c:pt>
              </c:strCache>
            </c:strRef>
          </c:tx>
          <c:spPr>
            <a:ln w="28575" cap="rnd">
              <a:solidFill>
                <a:schemeClr val="accent3"/>
              </a:solidFill>
              <a:round/>
            </a:ln>
            <a:effectLst/>
          </c:spPr>
          <c:marker>
            <c:symbol val="none"/>
          </c:marker>
          <c:cat>
            <c:strRef>
              <c:f>'Q4'!$N$31:$N$36</c:f>
              <c:strCache>
                <c:ptCount val="5"/>
                <c:pt idx="0">
                  <c:v>February</c:v>
                </c:pt>
                <c:pt idx="1">
                  <c:v>May</c:v>
                </c:pt>
                <c:pt idx="2">
                  <c:v>June</c:v>
                </c:pt>
                <c:pt idx="3">
                  <c:v>July</c:v>
                </c:pt>
                <c:pt idx="4">
                  <c:v>August</c:v>
                </c:pt>
              </c:strCache>
            </c:strRef>
          </c:cat>
          <c:val>
            <c:numRef>
              <c:f>'Q4'!$Q$31:$Q$36</c:f>
              <c:numCache>
                <c:formatCode>General</c:formatCode>
                <c:ptCount val="5"/>
                <c:pt idx="2">
                  <c:v>5</c:v>
                </c:pt>
                <c:pt idx="3">
                  <c:v>11</c:v>
                </c:pt>
                <c:pt idx="4">
                  <c:v>4</c:v>
                </c:pt>
              </c:numCache>
            </c:numRef>
          </c:val>
          <c:smooth val="0"/>
          <c:extLst>
            <c:ext xmlns:c16="http://schemas.microsoft.com/office/drawing/2014/chart" uri="{C3380CC4-5D6E-409C-BE32-E72D297353CC}">
              <c16:uniqueId val="{00000002-51B1-427F-898C-725DB4CF501B}"/>
            </c:ext>
          </c:extLst>
        </c:ser>
        <c:ser>
          <c:idx val="3"/>
          <c:order val="3"/>
          <c:tx>
            <c:strRef>
              <c:f>'Q4'!$R$29:$R$30</c:f>
              <c:strCache>
                <c:ptCount val="1"/>
                <c:pt idx="0">
                  <c:v>Angola</c:v>
                </c:pt>
              </c:strCache>
            </c:strRef>
          </c:tx>
          <c:spPr>
            <a:ln w="28575" cap="rnd">
              <a:solidFill>
                <a:schemeClr val="accent4"/>
              </a:solidFill>
              <a:round/>
            </a:ln>
            <a:effectLst/>
          </c:spPr>
          <c:marker>
            <c:symbol val="none"/>
          </c:marker>
          <c:cat>
            <c:strRef>
              <c:f>'Q4'!$N$31:$N$36</c:f>
              <c:strCache>
                <c:ptCount val="5"/>
                <c:pt idx="0">
                  <c:v>February</c:v>
                </c:pt>
                <c:pt idx="1">
                  <c:v>May</c:v>
                </c:pt>
                <c:pt idx="2">
                  <c:v>June</c:v>
                </c:pt>
                <c:pt idx="3">
                  <c:v>July</c:v>
                </c:pt>
                <c:pt idx="4">
                  <c:v>August</c:v>
                </c:pt>
              </c:strCache>
            </c:strRef>
          </c:cat>
          <c:val>
            <c:numRef>
              <c:f>'Q4'!$R$31:$R$36</c:f>
              <c:numCache>
                <c:formatCode>General</c:formatCode>
                <c:ptCount val="5"/>
                <c:pt idx="1">
                  <c:v>7</c:v>
                </c:pt>
                <c:pt idx="2">
                  <c:v>8</c:v>
                </c:pt>
                <c:pt idx="3">
                  <c:v>20</c:v>
                </c:pt>
                <c:pt idx="4">
                  <c:v>17</c:v>
                </c:pt>
              </c:numCache>
            </c:numRef>
          </c:val>
          <c:smooth val="0"/>
          <c:extLst>
            <c:ext xmlns:c16="http://schemas.microsoft.com/office/drawing/2014/chart" uri="{C3380CC4-5D6E-409C-BE32-E72D297353CC}">
              <c16:uniqueId val="{00000003-51B1-427F-898C-725DB4CF501B}"/>
            </c:ext>
          </c:extLst>
        </c:ser>
        <c:ser>
          <c:idx val="4"/>
          <c:order val="4"/>
          <c:tx>
            <c:strRef>
              <c:f>'Q4'!$S$29:$S$30</c:f>
              <c:strCache>
                <c:ptCount val="1"/>
                <c:pt idx="0">
                  <c:v>Anguilla</c:v>
                </c:pt>
              </c:strCache>
            </c:strRef>
          </c:tx>
          <c:spPr>
            <a:ln w="28575" cap="rnd">
              <a:solidFill>
                <a:schemeClr val="accent5"/>
              </a:solidFill>
              <a:round/>
            </a:ln>
            <a:effectLst/>
          </c:spPr>
          <c:marker>
            <c:symbol val="none"/>
          </c:marker>
          <c:cat>
            <c:strRef>
              <c:f>'Q4'!$N$31:$N$36</c:f>
              <c:strCache>
                <c:ptCount val="5"/>
                <c:pt idx="0">
                  <c:v>February</c:v>
                </c:pt>
                <c:pt idx="1">
                  <c:v>May</c:v>
                </c:pt>
                <c:pt idx="2">
                  <c:v>June</c:v>
                </c:pt>
                <c:pt idx="3">
                  <c:v>July</c:v>
                </c:pt>
                <c:pt idx="4">
                  <c:v>August</c:v>
                </c:pt>
              </c:strCache>
            </c:strRef>
          </c:cat>
          <c:val>
            <c:numRef>
              <c:f>'Q4'!$S$31:$S$36</c:f>
              <c:numCache>
                <c:formatCode>General</c:formatCode>
                <c:ptCount val="5"/>
                <c:pt idx="1">
                  <c:v>3</c:v>
                </c:pt>
                <c:pt idx="2">
                  <c:v>5</c:v>
                </c:pt>
                <c:pt idx="3">
                  <c:v>14</c:v>
                </c:pt>
                <c:pt idx="4">
                  <c:v>13</c:v>
                </c:pt>
              </c:numCache>
            </c:numRef>
          </c:val>
          <c:smooth val="0"/>
          <c:extLst>
            <c:ext xmlns:c16="http://schemas.microsoft.com/office/drawing/2014/chart" uri="{C3380CC4-5D6E-409C-BE32-E72D297353CC}">
              <c16:uniqueId val="{00000004-51B1-427F-898C-725DB4CF501B}"/>
            </c:ext>
          </c:extLst>
        </c:ser>
        <c:ser>
          <c:idx val="5"/>
          <c:order val="5"/>
          <c:tx>
            <c:strRef>
              <c:f>'Q4'!$T$29:$T$30</c:f>
              <c:strCache>
                <c:ptCount val="1"/>
                <c:pt idx="0">
                  <c:v>Argentina</c:v>
                </c:pt>
              </c:strCache>
            </c:strRef>
          </c:tx>
          <c:spPr>
            <a:ln w="28575" cap="rnd">
              <a:solidFill>
                <a:schemeClr val="accent6"/>
              </a:solidFill>
              <a:round/>
            </a:ln>
            <a:effectLst/>
          </c:spPr>
          <c:marker>
            <c:symbol val="none"/>
          </c:marker>
          <c:cat>
            <c:strRef>
              <c:f>'Q4'!$N$31:$N$36</c:f>
              <c:strCache>
                <c:ptCount val="5"/>
                <c:pt idx="0">
                  <c:v>February</c:v>
                </c:pt>
                <c:pt idx="1">
                  <c:v>May</c:v>
                </c:pt>
                <c:pt idx="2">
                  <c:v>June</c:v>
                </c:pt>
                <c:pt idx="3">
                  <c:v>July</c:v>
                </c:pt>
                <c:pt idx="4">
                  <c:v>August</c:v>
                </c:pt>
              </c:strCache>
            </c:strRef>
          </c:cat>
          <c:val>
            <c:numRef>
              <c:f>'Q4'!$T$31:$T$36</c:f>
              <c:numCache>
                <c:formatCode>General</c:formatCode>
                <c:ptCount val="5"/>
                <c:pt idx="0">
                  <c:v>9</c:v>
                </c:pt>
                <c:pt idx="1">
                  <c:v>22</c:v>
                </c:pt>
                <c:pt idx="2">
                  <c:v>51</c:v>
                </c:pt>
                <c:pt idx="3">
                  <c:v>158</c:v>
                </c:pt>
                <c:pt idx="4">
                  <c:v>112</c:v>
                </c:pt>
              </c:numCache>
            </c:numRef>
          </c:val>
          <c:smooth val="0"/>
          <c:extLst>
            <c:ext xmlns:c16="http://schemas.microsoft.com/office/drawing/2014/chart" uri="{C3380CC4-5D6E-409C-BE32-E72D297353CC}">
              <c16:uniqueId val="{00000005-51B1-427F-898C-725DB4CF501B}"/>
            </c:ext>
          </c:extLst>
        </c:ser>
        <c:ser>
          <c:idx val="6"/>
          <c:order val="6"/>
          <c:tx>
            <c:strRef>
              <c:f>'Q4'!$U$29:$U$30</c:f>
              <c:strCache>
                <c:ptCount val="1"/>
                <c:pt idx="0">
                  <c:v>Armenia</c:v>
                </c:pt>
              </c:strCache>
            </c:strRef>
          </c:tx>
          <c:spPr>
            <a:ln w="28575" cap="rnd">
              <a:solidFill>
                <a:schemeClr val="accent1">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'Q4'!$U$31:$U$36</c:f>
              <c:numCache>
                <c:formatCode>General</c:formatCode>
                <c:ptCount val="5"/>
                <c:pt idx="0">
                  <c:v>1</c:v>
                </c:pt>
                <c:pt idx="2">
                  <c:v>2</c:v>
                </c:pt>
                <c:pt idx="3">
                  <c:v>15</c:v>
                </c:pt>
                <c:pt idx="4">
                  <c:v>7</c:v>
                </c:pt>
              </c:numCache>
            </c:numRef>
          </c:val>
          <c:smooth val="0"/>
          <c:extLst>
            <c:ext xmlns:c16="http://schemas.microsoft.com/office/drawing/2014/chart" uri="{C3380CC4-5D6E-409C-BE32-E72D297353CC}">
              <c16:uniqueId val="{00000006-51B1-427F-898C-725DB4CF501B}"/>
            </c:ext>
          </c:extLst>
        </c:ser>
        <c:ser>
          <c:idx val="7"/>
          <c:order val="7"/>
          <c:tx>
            <c:strRef>
              <c:f>'Q4'!$V$29:$V$30</c:f>
              <c:strCache>
                <c:ptCount val="1"/>
                <c:pt idx="0">
                  <c:v>Austria</c:v>
                </c:pt>
              </c:strCache>
            </c:strRef>
          </c:tx>
          <c:spPr>
            <a:ln w="28575" cap="rnd">
              <a:solidFill>
                <a:schemeClr val="accent2">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'Q4'!$V$31:$V$36</c:f>
              <c:numCache>
                <c:formatCode>General</c:formatCode>
                <c:ptCount val="5"/>
                <c:pt idx="1">
                  <c:v>8</c:v>
                </c:pt>
                <c:pt idx="2">
                  <c:v>11</c:v>
                </c:pt>
                <c:pt idx="3">
                  <c:v>29</c:v>
                </c:pt>
                <c:pt idx="4">
                  <c:v>30</c:v>
                </c:pt>
              </c:numCache>
            </c:numRef>
          </c:val>
          <c:smooth val="0"/>
          <c:extLst>
            <c:ext xmlns:c16="http://schemas.microsoft.com/office/drawing/2014/chart" uri="{C3380CC4-5D6E-409C-BE32-E72D297353CC}">
              <c16:uniqueId val="{00000007-51B1-427F-898C-725DB4CF501B}"/>
            </c:ext>
          </c:extLst>
        </c:ser>
        <c:ser>
          <c:idx val="8"/>
          <c:order val="8"/>
          <c:tx>
            <c:strRef>
              <c:f>'Q4'!$W$29:$W$30</c:f>
              <c:strCache>
                <c:ptCount val="1"/>
                <c:pt idx="0">
                  <c:v>Azerbaijan</c:v>
                </c:pt>
              </c:strCache>
            </c:strRef>
          </c:tx>
          <c:spPr>
            <a:ln w="28575" cap="rnd">
              <a:solidFill>
                <a:schemeClr val="accent3">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'Q4'!$W$31:$W$36</c:f>
              <c:numCache>
                <c:formatCode>General</c:formatCode>
                <c:ptCount val="5"/>
                <c:pt idx="0">
                  <c:v>1</c:v>
                </c:pt>
                <c:pt idx="1">
                  <c:v>3</c:v>
                </c:pt>
                <c:pt idx="2">
                  <c:v>7</c:v>
                </c:pt>
                <c:pt idx="3">
                  <c:v>24</c:v>
                </c:pt>
                <c:pt idx="4">
                  <c:v>22</c:v>
                </c:pt>
              </c:numCache>
            </c:numRef>
          </c:val>
          <c:smooth val="0"/>
          <c:extLst>
            <c:ext xmlns:c16="http://schemas.microsoft.com/office/drawing/2014/chart" uri="{C3380CC4-5D6E-409C-BE32-E72D297353CC}">
              <c16:uniqueId val="{00000008-51B1-427F-898C-725DB4CF501B}"/>
            </c:ext>
          </c:extLst>
        </c:ser>
        <c:ser>
          <c:idx val="9"/>
          <c:order val="9"/>
          <c:tx>
            <c:strRef>
              <c:f>'Q4'!$X$29:$X$30</c:f>
              <c:strCache>
                <c:ptCount val="1"/>
                <c:pt idx="0">
                  <c:v>Bahrain</c:v>
                </c:pt>
              </c:strCache>
            </c:strRef>
          </c:tx>
          <c:spPr>
            <a:ln w="28575" cap="rnd">
              <a:solidFill>
                <a:schemeClr val="accent4">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'Q4'!$X$31:$X$36</c:f>
              <c:numCache>
                <c:formatCode>General</c:formatCode>
                <c:ptCount val="5"/>
                <c:pt idx="0">
                  <c:v>1</c:v>
                </c:pt>
                <c:pt idx="1">
                  <c:v>1</c:v>
                </c:pt>
                <c:pt idx="2">
                  <c:v>5</c:v>
                </c:pt>
                <c:pt idx="3">
                  <c:v>14</c:v>
                </c:pt>
                <c:pt idx="4">
                  <c:v>4</c:v>
                </c:pt>
              </c:numCache>
            </c:numRef>
          </c:val>
          <c:smooth val="0"/>
          <c:extLst>
            <c:ext xmlns:c16="http://schemas.microsoft.com/office/drawing/2014/chart" uri="{C3380CC4-5D6E-409C-BE32-E72D297353CC}">
              <c16:uniqueId val="{00000009-51B1-427F-898C-725DB4CF501B}"/>
            </c:ext>
          </c:extLst>
        </c:ser>
        <c:ser>
          <c:idx val="10"/>
          <c:order val="10"/>
          <c:tx>
            <c:strRef>
              <c:f>'Q4'!$Y$29:$Y$30</c:f>
              <c:strCache>
                <c:ptCount val="1"/>
                <c:pt idx="0">
                  <c:v>Bangladesh</c:v>
                </c:pt>
              </c:strCache>
            </c:strRef>
          </c:tx>
          <c:spPr>
            <a:ln w="28575" cap="rnd">
              <a:solidFill>
                <a:schemeClr val="accent5">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'Q4'!$Y$31:$Y$36</c:f>
              <c:numCache>
                <c:formatCode>General</c:formatCode>
                <c:ptCount val="5"/>
                <c:pt idx="0">
                  <c:v>1</c:v>
                </c:pt>
                <c:pt idx="1">
                  <c:v>5</c:v>
                </c:pt>
                <c:pt idx="2">
                  <c:v>14</c:v>
                </c:pt>
                <c:pt idx="3">
                  <c:v>39</c:v>
                </c:pt>
                <c:pt idx="4">
                  <c:v>36</c:v>
                </c:pt>
              </c:numCache>
            </c:numRef>
          </c:val>
          <c:smooth val="0"/>
          <c:extLst>
            <c:ext xmlns:c16="http://schemas.microsoft.com/office/drawing/2014/chart" uri="{C3380CC4-5D6E-409C-BE32-E72D297353CC}">
              <c16:uniqueId val="{0000000A-51B1-427F-898C-725DB4CF501B}"/>
            </c:ext>
          </c:extLst>
        </c:ser>
        <c:ser>
          <c:idx val="11"/>
          <c:order val="11"/>
          <c:tx>
            <c:strRef>
              <c:f>'Q4'!$Z$29:$Z$30</c:f>
              <c:strCache>
                <c:ptCount val="1"/>
                <c:pt idx="0">
                  <c:v>Belarus</c:v>
                </c:pt>
              </c:strCache>
            </c:strRef>
          </c:tx>
          <c:spPr>
            <a:ln w="28575" cap="rnd">
              <a:solidFill>
                <a:schemeClr val="accent6">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'Q4'!$Z$31:$Z$36</c:f>
              <c:numCache>
                <c:formatCode>General</c:formatCode>
                <c:ptCount val="5"/>
                <c:pt idx="0">
                  <c:v>1</c:v>
                </c:pt>
                <c:pt idx="1">
                  <c:v>2</c:v>
                </c:pt>
                <c:pt idx="2">
                  <c:v>10</c:v>
                </c:pt>
                <c:pt idx="3">
                  <c:v>27</c:v>
                </c:pt>
                <c:pt idx="4">
                  <c:v>26</c:v>
                </c:pt>
              </c:numCache>
            </c:numRef>
          </c:val>
          <c:smooth val="0"/>
          <c:extLst>
            <c:ext xmlns:c16="http://schemas.microsoft.com/office/drawing/2014/chart" uri="{C3380CC4-5D6E-409C-BE32-E72D297353CC}">
              <c16:uniqueId val="{0000000B-51B1-427F-898C-725DB4CF501B}"/>
            </c:ext>
          </c:extLst>
        </c:ser>
        <c:ser>
          <c:idx val="12"/>
          <c:order val="12"/>
          <c:tx>
            <c:strRef>
              <c:f>'Q4'!$AA$29:$AA$30</c:f>
              <c:strCache>
                <c:ptCount val="1"/>
                <c:pt idx="0">
                  <c:v>Bolivia</c:v>
                </c:pt>
              </c:strCache>
            </c:strRef>
          </c:tx>
          <c:spPr>
            <a:ln w="28575" cap="rnd">
              <a:solidFill>
                <a:schemeClr val="accent1">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'Q4'!$AA$31:$AA$36</c:f>
              <c:numCache>
                <c:formatCode>General</c:formatCode>
                <c:ptCount val="5"/>
                <c:pt idx="0">
                  <c:v>1</c:v>
                </c:pt>
                <c:pt idx="1">
                  <c:v>3</c:v>
                </c:pt>
                <c:pt idx="2">
                  <c:v>11</c:v>
                </c:pt>
                <c:pt idx="3">
                  <c:v>14</c:v>
                </c:pt>
                <c:pt idx="4">
                  <c:v>18</c:v>
                </c:pt>
              </c:numCache>
            </c:numRef>
          </c:val>
          <c:smooth val="0"/>
          <c:extLst>
            <c:ext xmlns:c16="http://schemas.microsoft.com/office/drawing/2014/chart" uri="{C3380CC4-5D6E-409C-BE32-E72D297353CC}">
              <c16:uniqueId val="{0000000C-51B1-427F-898C-725DB4CF501B}"/>
            </c:ext>
          </c:extLst>
        </c:ser>
        <c:ser>
          <c:idx val="13"/>
          <c:order val="13"/>
          <c:tx>
            <c:strRef>
              <c:f>'Q4'!$AB$29:$AB$30</c:f>
              <c:strCache>
                <c:ptCount val="1"/>
                <c:pt idx="0">
                  <c:v>Brazil</c:v>
                </c:pt>
              </c:strCache>
            </c:strRef>
          </c:tx>
          <c:spPr>
            <a:ln w="28575" cap="rnd">
              <a:solidFill>
                <a:schemeClr val="accent2">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'Q4'!$AB$31:$AB$36</c:f>
              <c:numCache>
                <c:formatCode>General</c:formatCode>
                <c:ptCount val="5"/>
                <c:pt idx="0">
                  <c:v>7</c:v>
                </c:pt>
                <c:pt idx="1">
                  <c:v>50</c:v>
                </c:pt>
                <c:pt idx="2">
                  <c:v>113</c:v>
                </c:pt>
                <c:pt idx="3">
                  <c:v>319</c:v>
                </c:pt>
                <c:pt idx="4">
                  <c:v>259</c:v>
                </c:pt>
              </c:numCache>
            </c:numRef>
          </c:val>
          <c:smooth val="0"/>
          <c:extLst>
            <c:ext xmlns:c16="http://schemas.microsoft.com/office/drawing/2014/chart" uri="{C3380CC4-5D6E-409C-BE32-E72D297353CC}">
              <c16:uniqueId val="{0000000D-51B1-427F-898C-725DB4CF501B}"/>
            </c:ext>
          </c:extLst>
        </c:ser>
        <c:ser>
          <c:idx val="14"/>
          <c:order val="14"/>
          <c:tx>
            <c:strRef>
              <c:f>'Q4'!$AC$29:$AC$30</c:f>
              <c:strCache>
                <c:ptCount val="1"/>
                <c:pt idx="0">
                  <c:v>Brunei</c:v>
                </c:pt>
              </c:strCache>
            </c:strRef>
          </c:tx>
          <c:spPr>
            <a:ln w="28575" cap="rnd">
              <a:solidFill>
                <a:schemeClr val="accent3">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'Q4'!$AC$31:$AC$36</c:f>
              <c:numCache>
                <c:formatCode>General</c:formatCode>
                <c:ptCount val="5"/>
                <c:pt idx="0">
                  <c:v>1</c:v>
                </c:pt>
                <c:pt idx="1">
                  <c:v>1</c:v>
                </c:pt>
                <c:pt idx="2">
                  <c:v>4</c:v>
                </c:pt>
                <c:pt idx="3">
                  <c:v>19</c:v>
                </c:pt>
                <c:pt idx="4">
                  <c:v>10</c:v>
                </c:pt>
              </c:numCache>
            </c:numRef>
          </c:val>
          <c:smooth val="0"/>
          <c:extLst>
            <c:ext xmlns:c16="http://schemas.microsoft.com/office/drawing/2014/chart" uri="{C3380CC4-5D6E-409C-BE32-E72D297353CC}">
              <c16:uniqueId val="{0000000E-51B1-427F-898C-725DB4CF501B}"/>
            </c:ext>
          </c:extLst>
        </c:ser>
        <c:ser>
          <c:idx val="15"/>
          <c:order val="15"/>
          <c:tx>
            <c:strRef>
              <c:f>'Q4'!$AD$29:$AD$30</c:f>
              <c:strCache>
                <c:ptCount val="1"/>
                <c:pt idx="0">
                  <c:v>Bulgaria</c:v>
                </c:pt>
              </c:strCache>
            </c:strRef>
          </c:tx>
          <c:spPr>
            <a:ln w="28575" cap="rnd">
              <a:solidFill>
                <a:schemeClr val="accent4">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'Q4'!$AD$31:$AD$36</c:f>
              <c:numCache>
                <c:formatCode>General</c:formatCode>
                <c:ptCount val="5"/>
                <c:pt idx="0">
                  <c:v>1</c:v>
                </c:pt>
                <c:pt idx="1">
                  <c:v>2</c:v>
                </c:pt>
                <c:pt idx="2">
                  <c:v>11</c:v>
                </c:pt>
                <c:pt idx="3">
                  <c:v>16</c:v>
                </c:pt>
                <c:pt idx="4">
                  <c:v>20</c:v>
                </c:pt>
              </c:numCache>
            </c:numRef>
          </c:val>
          <c:smooth val="0"/>
          <c:extLst>
            <c:ext xmlns:c16="http://schemas.microsoft.com/office/drawing/2014/chart" uri="{C3380CC4-5D6E-409C-BE32-E72D297353CC}">
              <c16:uniqueId val="{0000000F-51B1-427F-898C-725DB4CF501B}"/>
            </c:ext>
          </c:extLst>
        </c:ser>
        <c:ser>
          <c:idx val="16"/>
          <c:order val="16"/>
          <c:tx>
            <c:strRef>
              <c:f>'Q4'!$AE$29:$AE$30</c:f>
              <c:strCache>
                <c:ptCount val="1"/>
                <c:pt idx="0">
                  <c:v>Cambodia</c:v>
                </c:pt>
              </c:strCache>
            </c:strRef>
          </c:tx>
          <c:spPr>
            <a:ln w="28575" cap="rnd">
              <a:solidFill>
                <a:schemeClr val="accent5">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'Q4'!$AE$31:$AE$36</c:f>
              <c:numCache>
                <c:formatCode>General</c:formatCode>
                <c:ptCount val="5"/>
                <c:pt idx="0">
                  <c:v>4</c:v>
                </c:pt>
                <c:pt idx="1">
                  <c:v>4</c:v>
                </c:pt>
                <c:pt idx="2">
                  <c:v>10</c:v>
                </c:pt>
                <c:pt idx="3">
                  <c:v>24</c:v>
                </c:pt>
                <c:pt idx="4">
                  <c:v>11</c:v>
                </c:pt>
              </c:numCache>
            </c:numRef>
          </c:val>
          <c:smooth val="0"/>
          <c:extLst>
            <c:ext xmlns:c16="http://schemas.microsoft.com/office/drawing/2014/chart" uri="{C3380CC4-5D6E-409C-BE32-E72D297353CC}">
              <c16:uniqueId val="{00000010-51B1-427F-898C-725DB4CF501B}"/>
            </c:ext>
          </c:extLst>
        </c:ser>
        <c:ser>
          <c:idx val="17"/>
          <c:order val="17"/>
          <c:tx>
            <c:strRef>
              <c:f>'Q4'!$AF$29:$AF$30</c:f>
              <c:strCache>
                <c:ptCount val="1"/>
                <c:pt idx="0">
                  <c:v>Cameroon</c:v>
                </c:pt>
              </c:strCache>
            </c:strRef>
          </c:tx>
          <c:spPr>
            <a:ln w="28575" cap="rnd">
              <a:solidFill>
                <a:schemeClr val="accent6">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'Q4'!$AF$31:$AF$36</c:f>
              <c:numCache>
                <c:formatCode>General</c:formatCode>
                <c:ptCount val="5"/>
                <c:pt idx="0">
                  <c:v>3</c:v>
                </c:pt>
                <c:pt idx="1">
                  <c:v>3</c:v>
                </c:pt>
                <c:pt idx="2">
                  <c:v>9</c:v>
                </c:pt>
                <c:pt idx="3">
                  <c:v>19</c:v>
                </c:pt>
                <c:pt idx="4">
                  <c:v>20</c:v>
                </c:pt>
              </c:numCache>
            </c:numRef>
          </c:val>
          <c:smooth val="0"/>
          <c:extLst>
            <c:ext xmlns:c16="http://schemas.microsoft.com/office/drawing/2014/chart" uri="{C3380CC4-5D6E-409C-BE32-E72D297353CC}">
              <c16:uniqueId val="{00000011-51B1-427F-898C-725DB4CF501B}"/>
            </c:ext>
          </c:extLst>
        </c:ser>
        <c:ser>
          <c:idx val="18"/>
          <c:order val="18"/>
          <c:tx>
            <c:strRef>
              <c:f>'Q4'!$AG$29:$AG$30</c:f>
              <c:strCache>
                <c:ptCount val="1"/>
                <c:pt idx="0">
                  <c:v>Canada</c:v>
                </c:pt>
              </c:strCache>
            </c:strRef>
          </c:tx>
          <c:spPr>
            <a:ln w="28575" cap="rnd">
              <a:solidFill>
                <a:schemeClr val="accent1">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'Q4'!$AG$31:$AG$36</c:f>
              <c:numCache>
                <c:formatCode>General</c:formatCode>
                <c:ptCount val="5"/>
                <c:pt idx="0">
                  <c:v>2</c:v>
                </c:pt>
                <c:pt idx="1">
                  <c:v>7</c:v>
                </c:pt>
                <c:pt idx="2">
                  <c:v>20</c:v>
                </c:pt>
                <c:pt idx="3">
                  <c:v>55</c:v>
                </c:pt>
                <c:pt idx="4">
                  <c:v>53</c:v>
                </c:pt>
              </c:numCache>
            </c:numRef>
          </c:val>
          <c:smooth val="0"/>
          <c:extLst>
            <c:ext xmlns:c16="http://schemas.microsoft.com/office/drawing/2014/chart" uri="{C3380CC4-5D6E-409C-BE32-E72D297353CC}">
              <c16:uniqueId val="{00000012-51B1-427F-898C-725DB4CF501B}"/>
            </c:ext>
          </c:extLst>
        </c:ser>
        <c:ser>
          <c:idx val="19"/>
          <c:order val="19"/>
          <c:tx>
            <c:strRef>
              <c:f>'Q4'!$AH$29:$AH$30</c:f>
              <c:strCache>
                <c:ptCount val="1"/>
                <c:pt idx="0">
                  <c:v>Chad</c:v>
                </c:pt>
              </c:strCache>
            </c:strRef>
          </c:tx>
          <c:spPr>
            <a:ln w="28575" cap="rnd">
              <a:solidFill>
                <a:schemeClr val="accent2">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'Q4'!$AH$31:$AH$36</c:f>
              <c:numCache>
                <c:formatCode>General</c:formatCode>
                <c:ptCount val="5"/>
                <c:pt idx="1">
                  <c:v>4</c:v>
                </c:pt>
                <c:pt idx="2">
                  <c:v>2</c:v>
                </c:pt>
                <c:pt idx="3">
                  <c:v>11</c:v>
                </c:pt>
                <c:pt idx="4">
                  <c:v>15</c:v>
                </c:pt>
              </c:numCache>
            </c:numRef>
          </c:val>
          <c:smooth val="0"/>
          <c:extLst>
            <c:ext xmlns:c16="http://schemas.microsoft.com/office/drawing/2014/chart" uri="{C3380CC4-5D6E-409C-BE32-E72D297353CC}">
              <c16:uniqueId val="{00000013-51B1-427F-898C-725DB4CF501B}"/>
            </c:ext>
          </c:extLst>
        </c:ser>
        <c:ser>
          <c:idx val="20"/>
          <c:order val="20"/>
          <c:tx>
            <c:strRef>
              <c:f>'Q4'!$AI$29:$AI$30</c:f>
              <c:strCache>
                <c:ptCount val="1"/>
                <c:pt idx="0">
                  <c:v>Chile</c:v>
                </c:pt>
              </c:strCache>
            </c:strRef>
          </c:tx>
          <c:spPr>
            <a:ln w="28575" cap="rnd">
              <a:solidFill>
                <a:schemeClr val="accent3">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'Q4'!$AI$31:$AI$36</c:f>
              <c:numCache>
                <c:formatCode>General</c:formatCode>
                <c:ptCount val="5"/>
                <c:pt idx="1">
                  <c:v>5</c:v>
                </c:pt>
                <c:pt idx="2">
                  <c:v>13</c:v>
                </c:pt>
                <c:pt idx="3">
                  <c:v>23</c:v>
                </c:pt>
                <c:pt idx="4">
                  <c:v>30</c:v>
                </c:pt>
              </c:numCache>
            </c:numRef>
          </c:val>
          <c:smooth val="0"/>
          <c:extLst>
            <c:ext xmlns:c16="http://schemas.microsoft.com/office/drawing/2014/chart" uri="{C3380CC4-5D6E-409C-BE32-E72D297353CC}">
              <c16:uniqueId val="{00000014-51B1-427F-898C-725DB4CF501B}"/>
            </c:ext>
          </c:extLst>
        </c:ser>
        <c:ser>
          <c:idx val="21"/>
          <c:order val="21"/>
          <c:tx>
            <c:strRef>
              <c:f>'Q4'!$AJ$29:$AJ$30</c:f>
              <c:strCache>
                <c:ptCount val="1"/>
                <c:pt idx="0">
                  <c:v>China</c:v>
                </c:pt>
              </c:strCache>
            </c:strRef>
          </c:tx>
          <c:spPr>
            <a:ln w="28575" cap="rnd">
              <a:solidFill>
                <a:schemeClr val="accent4">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'Q4'!$AJ$31:$AJ$36</c:f>
              <c:numCache>
                <c:formatCode>General</c:formatCode>
                <c:ptCount val="5"/>
                <c:pt idx="0">
                  <c:v>13</c:v>
                </c:pt>
                <c:pt idx="1">
                  <c:v>109</c:v>
                </c:pt>
                <c:pt idx="2">
                  <c:v>198</c:v>
                </c:pt>
                <c:pt idx="3">
                  <c:v>594</c:v>
                </c:pt>
                <c:pt idx="4">
                  <c:v>512</c:v>
                </c:pt>
              </c:numCache>
            </c:numRef>
          </c:val>
          <c:smooth val="0"/>
          <c:extLst>
            <c:ext xmlns:c16="http://schemas.microsoft.com/office/drawing/2014/chart" uri="{C3380CC4-5D6E-409C-BE32-E72D297353CC}">
              <c16:uniqueId val="{00000015-51B1-427F-898C-725DB4CF501B}"/>
            </c:ext>
          </c:extLst>
        </c:ser>
        <c:ser>
          <c:idx val="22"/>
          <c:order val="22"/>
          <c:tx>
            <c:strRef>
              <c:f>'Q4'!$AK$29:$AK$30</c:f>
              <c:strCache>
                <c:ptCount val="1"/>
                <c:pt idx="0">
                  <c:v>Colombia</c:v>
                </c:pt>
              </c:strCache>
            </c:strRef>
          </c:tx>
          <c:spPr>
            <a:ln w="28575" cap="rnd">
              <a:solidFill>
                <a:schemeClr val="accent5">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'Q4'!$AK$31:$AK$36</c:f>
              <c:numCache>
                <c:formatCode>General</c:formatCode>
                <c:ptCount val="5"/>
                <c:pt idx="0">
                  <c:v>3</c:v>
                </c:pt>
                <c:pt idx="1">
                  <c:v>13</c:v>
                </c:pt>
                <c:pt idx="2">
                  <c:v>17</c:v>
                </c:pt>
                <c:pt idx="3">
                  <c:v>71</c:v>
                </c:pt>
                <c:pt idx="4">
                  <c:v>55</c:v>
                </c:pt>
              </c:numCache>
            </c:numRef>
          </c:val>
          <c:smooth val="0"/>
          <c:extLst>
            <c:ext xmlns:c16="http://schemas.microsoft.com/office/drawing/2014/chart" uri="{C3380CC4-5D6E-409C-BE32-E72D297353CC}">
              <c16:uniqueId val="{00000016-51B1-427F-898C-725DB4CF501B}"/>
            </c:ext>
          </c:extLst>
        </c:ser>
        <c:ser>
          <c:idx val="23"/>
          <c:order val="23"/>
          <c:tx>
            <c:strRef>
              <c:f>'Q4'!$AL$29:$AL$30</c:f>
              <c:strCache>
                <c:ptCount val="1"/>
                <c:pt idx="0">
                  <c:v>Congo, The Democratic Republic of the</c:v>
                </c:pt>
              </c:strCache>
            </c:strRef>
          </c:tx>
          <c:spPr>
            <a:ln w="28575" cap="rnd">
              <a:solidFill>
                <a:schemeClr val="accent6">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'Q4'!$AL$31:$AL$36</c:f>
              <c:numCache>
                <c:formatCode>General</c:formatCode>
                <c:ptCount val="5"/>
                <c:pt idx="1">
                  <c:v>8</c:v>
                </c:pt>
                <c:pt idx="2">
                  <c:v>9</c:v>
                </c:pt>
                <c:pt idx="3">
                  <c:v>10</c:v>
                </c:pt>
                <c:pt idx="4">
                  <c:v>23</c:v>
                </c:pt>
              </c:numCache>
            </c:numRef>
          </c:val>
          <c:smooth val="0"/>
          <c:extLst>
            <c:ext xmlns:c16="http://schemas.microsoft.com/office/drawing/2014/chart" uri="{C3380CC4-5D6E-409C-BE32-E72D297353CC}">
              <c16:uniqueId val="{00000017-51B1-427F-898C-725DB4CF501B}"/>
            </c:ext>
          </c:extLst>
        </c:ser>
        <c:ser>
          <c:idx val="24"/>
          <c:order val="24"/>
          <c:tx>
            <c:strRef>
              <c:f>'Q4'!$AM$29:$AM$30</c:f>
              <c:strCache>
                <c:ptCount val="1"/>
                <c:pt idx="0">
                  <c:v>Czech Republic</c:v>
                </c:pt>
              </c:strCache>
            </c:strRef>
          </c:tx>
          <c:spPr>
            <a:ln w="28575" cap="rnd">
              <a:solidFill>
                <a:schemeClr val="accent1">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'Q4'!$AM$31:$AM$36</c:f>
              <c:numCache>
                <c:formatCode>General</c:formatCode>
                <c:ptCount val="5"/>
                <c:pt idx="1">
                  <c:v>1</c:v>
                </c:pt>
                <c:pt idx="2">
                  <c:v>3</c:v>
                </c:pt>
                <c:pt idx="3">
                  <c:v>16</c:v>
                </c:pt>
                <c:pt idx="4">
                  <c:v>9</c:v>
                </c:pt>
              </c:numCache>
            </c:numRef>
          </c:val>
          <c:smooth val="0"/>
          <c:extLst>
            <c:ext xmlns:c16="http://schemas.microsoft.com/office/drawing/2014/chart" uri="{C3380CC4-5D6E-409C-BE32-E72D297353CC}">
              <c16:uniqueId val="{00000018-51B1-427F-898C-725DB4CF501B}"/>
            </c:ext>
          </c:extLst>
        </c:ser>
        <c:ser>
          <c:idx val="25"/>
          <c:order val="25"/>
          <c:tx>
            <c:strRef>
              <c:f>'Q4'!$AN$29:$AN$30</c:f>
              <c:strCache>
                <c:ptCount val="1"/>
                <c:pt idx="0">
                  <c:v>Dominican Republic</c:v>
                </c:pt>
              </c:strCache>
            </c:strRef>
          </c:tx>
          <c:spPr>
            <a:ln w="28575" cap="rnd">
              <a:solidFill>
                <a:schemeClr val="accent2">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'Q4'!$AN$31:$AN$36</c:f>
              <c:numCache>
                <c:formatCode>General</c:formatCode>
                <c:ptCount val="5"/>
                <c:pt idx="1">
                  <c:v>3</c:v>
                </c:pt>
                <c:pt idx="2">
                  <c:v>9</c:v>
                </c:pt>
                <c:pt idx="3">
                  <c:v>30</c:v>
                </c:pt>
                <c:pt idx="4">
                  <c:v>35</c:v>
                </c:pt>
              </c:numCache>
            </c:numRef>
          </c:val>
          <c:smooth val="0"/>
          <c:extLst>
            <c:ext xmlns:c16="http://schemas.microsoft.com/office/drawing/2014/chart" uri="{C3380CC4-5D6E-409C-BE32-E72D297353CC}">
              <c16:uniqueId val="{00000019-51B1-427F-898C-725DB4CF501B}"/>
            </c:ext>
          </c:extLst>
        </c:ser>
        <c:ser>
          <c:idx val="26"/>
          <c:order val="26"/>
          <c:tx>
            <c:strRef>
              <c:f>'Q4'!$AO$29:$AO$30</c:f>
              <c:strCache>
                <c:ptCount val="1"/>
                <c:pt idx="0">
                  <c:v>Ecuador</c:v>
                </c:pt>
              </c:strCache>
            </c:strRef>
          </c:tx>
          <c:spPr>
            <a:ln w="28575" cap="rnd">
              <a:solidFill>
                <a:schemeClr val="accent3">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'Q4'!$AO$31:$AO$36</c:f>
              <c:numCache>
                <c:formatCode>General</c:formatCode>
                <c:ptCount val="5"/>
                <c:pt idx="1">
                  <c:v>5</c:v>
                </c:pt>
                <c:pt idx="2">
                  <c:v>10</c:v>
                </c:pt>
                <c:pt idx="3">
                  <c:v>39</c:v>
                </c:pt>
                <c:pt idx="4">
                  <c:v>33</c:v>
                </c:pt>
              </c:numCache>
            </c:numRef>
          </c:val>
          <c:smooth val="0"/>
          <c:extLst>
            <c:ext xmlns:c16="http://schemas.microsoft.com/office/drawing/2014/chart" uri="{C3380CC4-5D6E-409C-BE32-E72D297353CC}">
              <c16:uniqueId val="{0000001A-51B1-427F-898C-725DB4CF501B}"/>
            </c:ext>
          </c:extLst>
        </c:ser>
        <c:ser>
          <c:idx val="27"/>
          <c:order val="27"/>
          <c:tx>
            <c:strRef>
              <c:f>'Q4'!$AP$29:$AP$30</c:f>
              <c:strCache>
                <c:ptCount val="1"/>
                <c:pt idx="0">
                  <c:v>Egypt</c:v>
                </c:pt>
              </c:strCache>
            </c:strRef>
          </c:tx>
          <c:spPr>
            <a:ln w="28575" cap="rnd">
              <a:solidFill>
                <a:schemeClr val="accent4">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'Q4'!$AP$31:$AP$36</c:f>
              <c:numCache>
                <c:formatCode>General</c:formatCode>
                <c:ptCount val="5"/>
                <c:pt idx="1">
                  <c:v>9</c:v>
                </c:pt>
                <c:pt idx="2">
                  <c:v>27</c:v>
                </c:pt>
                <c:pt idx="3">
                  <c:v>65</c:v>
                </c:pt>
                <c:pt idx="4">
                  <c:v>60</c:v>
                </c:pt>
              </c:numCache>
            </c:numRef>
          </c:val>
          <c:smooth val="0"/>
          <c:extLst>
            <c:ext xmlns:c16="http://schemas.microsoft.com/office/drawing/2014/chart" uri="{C3380CC4-5D6E-409C-BE32-E72D297353CC}">
              <c16:uniqueId val="{0000001B-51B1-427F-898C-725DB4CF501B}"/>
            </c:ext>
          </c:extLst>
        </c:ser>
        <c:ser>
          <c:idx val="28"/>
          <c:order val="28"/>
          <c:tx>
            <c:strRef>
              <c:f>'Q4'!$AQ$29:$AQ$30</c:f>
              <c:strCache>
                <c:ptCount val="1"/>
                <c:pt idx="0">
                  <c:v>Estonia</c:v>
                </c:pt>
              </c:strCache>
            </c:strRef>
          </c:tx>
          <c:spPr>
            <a:ln w="28575" cap="rnd">
              <a:solidFill>
                <a:schemeClr val="accent5">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'Q4'!$AQ$31:$AQ$36</c:f>
              <c:numCache>
                <c:formatCode>General</c:formatCode>
                <c:ptCount val="5"/>
                <c:pt idx="1">
                  <c:v>2</c:v>
                </c:pt>
                <c:pt idx="2">
                  <c:v>6</c:v>
                </c:pt>
                <c:pt idx="3">
                  <c:v>8</c:v>
                </c:pt>
                <c:pt idx="4">
                  <c:v>14</c:v>
                </c:pt>
              </c:numCache>
            </c:numRef>
          </c:val>
          <c:smooth val="0"/>
          <c:extLst>
            <c:ext xmlns:c16="http://schemas.microsoft.com/office/drawing/2014/chart" uri="{C3380CC4-5D6E-409C-BE32-E72D297353CC}">
              <c16:uniqueId val="{0000001C-51B1-427F-898C-725DB4CF501B}"/>
            </c:ext>
          </c:extLst>
        </c:ser>
        <c:ser>
          <c:idx val="29"/>
          <c:order val="29"/>
          <c:tx>
            <c:strRef>
              <c:f>'Q4'!$AR$29:$AR$30</c:f>
              <c:strCache>
                <c:ptCount val="1"/>
                <c:pt idx="0">
                  <c:v>Ethiopia</c:v>
                </c:pt>
              </c:strCache>
            </c:strRef>
          </c:tx>
          <c:spPr>
            <a:ln w="28575" cap="rnd">
              <a:solidFill>
                <a:schemeClr val="accent6">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'Q4'!$AR$31:$AR$36</c:f>
              <c:numCache>
                <c:formatCode>General</c:formatCode>
                <c:ptCount val="5"/>
                <c:pt idx="2">
                  <c:v>4</c:v>
                </c:pt>
                <c:pt idx="3">
                  <c:v>8</c:v>
                </c:pt>
                <c:pt idx="4">
                  <c:v>11</c:v>
                </c:pt>
              </c:numCache>
            </c:numRef>
          </c:val>
          <c:smooth val="0"/>
          <c:extLst>
            <c:ext xmlns:c16="http://schemas.microsoft.com/office/drawing/2014/chart" uri="{C3380CC4-5D6E-409C-BE32-E72D297353CC}">
              <c16:uniqueId val="{0000001D-51B1-427F-898C-725DB4CF501B}"/>
            </c:ext>
          </c:extLst>
        </c:ser>
        <c:ser>
          <c:idx val="30"/>
          <c:order val="30"/>
          <c:tx>
            <c:strRef>
              <c:f>'Q4'!$AS$29:$AS$30</c:f>
              <c:strCache>
                <c:ptCount val="1"/>
                <c:pt idx="0">
                  <c:v>Faroe Islands</c:v>
                </c:pt>
              </c:strCache>
            </c:strRef>
          </c:tx>
          <c:spPr>
            <a:ln w="28575" cap="rnd">
              <a:solidFill>
                <a:schemeClr val="accent1">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'Q4'!$AS$31:$AS$36</c:f>
              <c:numCache>
                <c:formatCode>General</c:formatCode>
                <c:ptCount val="5"/>
                <c:pt idx="0">
                  <c:v>1</c:v>
                </c:pt>
                <c:pt idx="1">
                  <c:v>1</c:v>
                </c:pt>
                <c:pt idx="2">
                  <c:v>3</c:v>
                </c:pt>
                <c:pt idx="3">
                  <c:v>12</c:v>
                </c:pt>
                <c:pt idx="4">
                  <c:v>11</c:v>
                </c:pt>
              </c:numCache>
            </c:numRef>
          </c:val>
          <c:smooth val="0"/>
          <c:extLst>
            <c:ext xmlns:c16="http://schemas.microsoft.com/office/drawing/2014/chart" uri="{C3380CC4-5D6E-409C-BE32-E72D297353CC}">
              <c16:uniqueId val="{0000001E-51B1-427F-898C-725DB4CF501B}"/>
            </c:ext>
          </c:extLst>
        </c:ser>
        <c:ser>
          <c:idx val="31"/>
          <c:order val="31"/>
          <c:tx>
            <c:strRef>
              <c:f>'Q4'!$AT$29:$AT$30</c:f>
              <c:strCache>
                <c:ptCount val="1"/>
                <c:pt idx="0">
                  <c:v>Finland</c:v>
                </c:pt>
              </c:strCache>
            </c:strRef>
          </c:tx>
          <c:spPr>
            <a:ln w="28575" cap="rnd">
              <a:solidFill>
                <a:schemeClr val="accent2">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'Q4'!$AT$31:$AT$36</c:f>
              <c:numCache>
                <c:formatCode>General</c:formatCode>
                <c:ptCount val="5"/>
                <c:pt idx="1">
                  <c:v>1</c:v>
                </c:pt>
                <c:pt idx="2">
                  <c:v>4</c:v>
                </c:pt>
                <c:pt idx="3">
                  <c:v>10</c:v>
                </c:pt>
                <c:pt idx="4">
                  <c:v>11</c:v>
                </c:pt>
              </c:numCache>
            </c:numRef>
          </c:val>
          <c:smooth val="0"/>
          <c:extLst>
            <c:ext xmlns:c16="http://schemas.microsoft.com/office/drawing/2014/chart" uri="{C3380CC4-5D6E-409C-BE32-E72D297353CC}">
              <c16:uniqueId val="{0000001F-51B1-427F-898C-725DB4CF501B}"/>
            </c:ext>
          </c:extLst>
        </c:ser>
        <c:ser>
          <c:idx val="32"/>
          <c:order val="32"/>
          <c:tx>
            <c:strRef>
              <c:f>'Q4'!$AU$29:$AU$30</c:f>
              <c:strCache>
                <c:ptCount val="1"/>
                <c:pt idx="0">
                  <c:v>France</c:v>
                </c:pt>
              </c:strCache>
            </c:strRef>
          </c:tx>
          <c:spPr>
            <a:ln w="28575" cap="rnd">
              <a:solidFill>
                <a:schemeClr val="accent3">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'Q4'!$AU$31:$AU$36</c:f>
              <c:numCache>
                <c:formatCode>General</c:formatCode>
                <c:ptCount val="5"/>
                <c:pt idx="0">
                  <c:v>1</c:v>
                </c:pt>
                <c:pt idx="1">
                  <c:v>8</c:v>
                </c:pt>
                <c:pt idx="2">
                  <c:v>18</c:v>
                </c:pt>
                <c:pt idx="3">
                  <c:v>45</c:v>
                </c:pt>
                <c:pt idx="4">
                  <c:v>24</c:v>
                </c:pt>
              </c:numCache>
            </c:numRef>
          </c:val>
          <c:smooth val="0"/>
          <c:extLst>
            <c:ext xmlns:c16="http://schemas.microsoft.com/office/drawing/2014/chart" uri="{C3380CC4-5D6E-409C-BE32-E72D297353CC}">
              <c16:uniqueId val="{00000020-51B1-427F-898C-725DB4CF501B}"/>
            </c:ext>
          </c:extLst>
        </c:ser>
        <c:ser>
          <c:idx val="33"/>
          <c:order val="33"/>
          <c:tx>
            <c:strRef>
              <c:f>'Q4'!$AV$29:$AV$30</c:f>
              <c:strCache>
                <c:ptCount val="1"/>
                <c:pt idx="0">
                  <c:v>French Guiana</c:v>
                </c:pt>
              </c:strCache>
            </c:strRef>
          </c:tx>
          <c:spPr>
            <a:ln w="28575" cap="rnd">
              <a:solidFill>
                <a:schemeClr val="accent4">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'Q4'!$AV$31:$AV$36</c:f>
              <c:numCache>
                <c:formatCode>General</c:formatCode>
                <c:ptCount val="5"/>
                <c:pt idx="1">
                  <c:v>2</c:v>
                </c:pt>
                <c:pt idx="2">
                  <c:v>2</c:v>
                </c:pt>
                <c:pt idx="3">
                  <c:v>9</c:v>
                </c:pt>
                <c:pt idx="4">
                  <c:v>9</c:v>
                </c:pt>
              </c:numCache>
            </c:numRef>
          </c:val>
          <c:smooth val="0"/>
          <c:extLst>
            <c:ext xmlns:c16="http://schemas.microsoft.com/office/drawing/2014/chart" uri="{C3380CC4-5D6E-409C-BE32-E72D297353CC}">
              <c16:uniqueId val="{00000021-51B1-427F-898C-725DB4CF501B}"/>
            </c:ext>
          </c:extLst>
        </c:ser>
        <c:ser>
          <c:idx val="34"/>
          <c:order val="34"/>
          <c:tx>
            <c:strRef>
              <c:f>'Q4'!$AW$29:$AW$30</c:f>
              <c:strCache>
                <c:ptCount val="1"/>
                <c:pt idx="0">
                  <c:v>French Polynesia</c:v>
                </c:pt>
              </c:strCache>
            </c:strRef>
          </c:tx>
          <c:spPr>
            <a:ln w="28575" cap="rnd">
              <a:solidFill>
                <a:schemeClr val="accent5">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'Q4'!$AW$31:$AW$36</c:f>
              <c:numCache>
                <c:formatCode>General</c:formatCode>
                <c:ptCount val="5"/>
                <c:pt idx="0">
                  <c:v>3</c:v>
                </c:pt>
                <c:pt idx="1">
                  <c:v>6</c:v>
                </c:pt>
                <c:pt idx="2">
                  <c:v>5</c:v>
                </c:pt>
                <c:pt idx="3">
                  <c:v>21</c:v>
                </c:pt>
                <c:pt idx="4">
                  <c:v>19</c:v>
                </c:pt>
              </c:numCache>
            </c:numRef>
          </c:val>
          <c:smooth val="0"/>
          <c:extLst>
            <c:ext xmlns:c16="http://schemas.microsoft.com/office/drawing/2014/chart" uri="{C3380CC4-5D6E-409C-BE32-E72D297353CC}">
              <c16:uniqueId val="{00000022-51B1-427F-898C-725DB4CF501B}"/>
            </c:ext>
          </c:extLst>
        </c:ser>
        <c:ser>
          <c:idx val="35"/>
          <c:order val="35"/>
          <c:tx>
            <c:strRef>
              <c:f>'Q4'!$AX$29:$AX$30</c:f>
              <c:strCache>
                <c:ptCount val="1"/>
                <c:pt idx="0">
                  <c:v>Gambia</c:v>
                </c:pt>
              </c:strCache>
            </c:strRef>
          </c:tx>
          <c:spPr>
            <a:ln w="28575" cap="rnd">
              <a:solidFill>
                <a:schemeClr val="accent6">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'Q4'!$AX$31:$AX$36</c:f>
              <c:numCache>
                <c:formatCode>General</c:formatCode>
                <c:ptCount val="5"/>
                <c:pt idx="1">
                  <c:v>3</c:v>
                </c:pt>
                <c:pt idx="2">
                  <c:v>2</c:v>
                </c:pt>
                <c:pt idx="3">
                  <c:v>12</c:v>
                </c:pt>
                <c:pt idx="4">
                  <c:v>13</c:v>
                </c:pt>
              </c:numCache>
            </c:numRef>
          </c:val>
          <c:smooth val="0"/>
          <c:extLst>
            <c:ext xmlns:c16="http://schemas.microsoft.com/office/drawing/2014/chart" uri="{C3380CC4-5D6E-409C-BE32-E72D297353CC}">
              <c16:uniqueId val="{00000023-51B1-427F-898C-725DB4CF501B}"/>
            </c:ext>
          </c:extLst>
        </c:ser>
        <c:ser>
          <c:idx val="36"/>
          <c:order val="36"/>
          <c:tx>
            <c:strRef>
              <c:f>'Q4'!$AY$29:$AY$30</c:f>
              <c:strCache>
                <c:ptCount val="1"/>
                <c:pt idx="0">
                  <c:v>Germany</c:v>
                </c:pt>
              </c:strCache>
            </c:strRef>
          </c:tx>
          <c:spPr>
            <a:ln w="28575" cap="rnd">
              <a:solidFill>
                <a:schemeClr val="accent1">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'Q4'!$AY$31:$AY$36</c:f>
              <c:numCache>
                <c:formatCode>General</c:formatCode>
                <c:ptCount val="5"/>
                <c:pt idx="0">
                  <c:v>5</c:v>
                </c:pt>
                <c:pt idx="1">
                  <c:v>20</c:v>
                </c:pt>
                <c:pt idx="2">
                  <c:v>29</c:v>
                </c:pt>
                <c:pt idx="3">
                  <c:v>78</c:v>
                </c:pt>
                <c:pt idx="4">
                  <c:v>64</c:v>
                </c:pt>
              </c:numCache>
            </c:numRef>
          </c:val>
          <c:smooth val="0"/>
          <c:extLst>
            <c:ext xmlns:c16="http://schemas.microsoft.com/office/drawing/2014/chart" uri="{C3380CC4-5D6E-409C-BE32-E72D297353CC}">
              <c16:uniqueId val="{00000024-51B1-427F-898C-725DB4CF501B}"/>
            </c:ext>
          </c:extLst>
        </c:ser>
        <c:ser>
          <c:idx val="37"/>
          <c:order val="37"/>
          <c:tx>
            <c:strRef>
              <c:f>'Q4'!$AZ$29:$AZ$30</c:f>
              <c:strCache>
                <c:ptCount val="1"/>
                <c:pt idx="0">
                  <c:v>Greece</c:v>
                </c:pt>
              </c:strCache>
            </c:strRef>
          </c:tx>
          <c:spPr>
            <a:ln w="28575" cap="rnd">
              <a:solidFill>
                <a:schemeClr val="accent2">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'Q4'!$AZ$31:$AZ$36</c:f>
              <c:numCache>
                <c:formatCode>General</c:formatCode>
                <c:ptCount val="5"/>
                <c:pt idx="0">
                  <c:v>1</c:v>
                </c:pt>
                <c:pt idx="1">
                  <c:v>8</c:v>
                </c:pt>
                <c:pt idx="2">
                  <c:v>6</c:v>
                </c:pt>
                <c:pt idx="3">
                  <c:v>19</c:v>
                </c:pt>
                <c:pt idx="4">
                  <c:v>20</c:v>
                </c:pt>
              </c:numCache>
            </c:numRef>
          </c:val>
          <c:smooth val="0"/>
          <c:extLst>
            <c:ext xmlns:c16="http://schemas.microsoft.com/office/drawing/2014/chart" uri="{C3380CC4-5D6E-409C-BE32-E72D297353CC}">
              <c16:uniqueId val="{00000025-51B1-427F-898C-725DB4CF501B}"/>
            </c:ext>
          </c:extLst>
        </c:ser>
        <c:ser>
          <c:idx val="38"/>
          <c:order val="38"/>
          <c:tx>
            <c:strRef>
              <c:f>'Q4'!$BA$29:$BA$30</c:f>
              <c:strCache>
                <c:ptCount val="1"/>
                <c:pt idx="0">
                  <c:v>Greenland</c:v>
                </c:pt>
              </c:strCache>
            </c:strRef>
          </c:tx>
          <c:spPr>
            <a:ln w="28575" cap="rnd">
              <a:solidFill>
                <a:schemeClr val="accent3">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'Q4'!$BA$31:$BA$36</c:f>
              <c:numCache>
                <c:formatCode>General</c:formatCode>
                <c:ptCount val="5"/>
                <c:pt idx="1">
                  <c:v>6</c:v>
                </c:pt>
                <c:pt idx="2">
                  <c:v>1</c:v>
                </c:pt>
                <c:pt idx="3">
                  <c:v>15</c:v>
                </c:pt>
                <c:pt idx="4">
                  <c:v>12</c:v>
                </c:pt>
              </c:numCache>
            </c:numRef>
          </c:val>
          <c:smooth val="0"/>
          <c:extLst>
            <c:ext xmlns:c16="http://schemas.microsoft.com/office/drawing/2014/chart" uri="{C3380CC4-5D6E-409C-BE32-E72D297353CC}">
              <c16:uniqueId val="{00000026-51B1-427F-898C-725DB4CF501B}"/>
            </c:ext>
          </c:extLst>
        </c:ser>
        <c:ser>
          <c:idx val="39"/>
          <c:order val="39"/>
          <c:tx>
            <c:strRef>
              <c:f>'Q4'!$BB$29:$BB$30</c:f>
              <c:strCache>
                <c:ptCount val="1"/>
                <c:pt idx="0">
                  <c:v>Holy See (Vatican City State)</c:v>
                </c:pt>
              </c:strCache>
            </c:strRef>
          </c:tx>
          <c:spPr>
            <a:ln w="28575" cap="rnd">
              <a:solidFill>
                <a:schemeClr val="accent4">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'Q4'!$BB$31:$BB$36</c:f>
              <c:numCache>
                <c:formatCode>General</c:formatCode>
                <c:ptCount val="5"/>
                <c:pt idx="1">
                  <c:v>2</c:v>
                </c:pt>
                <c:pt idx="2">
                  <c:v>7</c:v>
                </c:pt>
                <c:pt idx="3">
                  <c:v>13</c:v>
                </c:pt>
                <c:pt idx="4">
                  <c:v>12</c:v>
                </c:pt>
              </c:numCache>
            </c:numRef>
          </c:val>
          <c:smooth val="0"/>
          <c:extLst>
            <c:ext xmlns:c16="http://schemas.microsoft.com/office/drawing/2014/chart" uri="{C3380CC4-5D6E-409C-BE32-E72D297353CC}">
              <c16:uniqueId val="{00000027-51B1-427F-898C-725DB4CF501B}"/>
            </c:ext>
          </c:extLst>
        </c:ser>
        <c:ser>
          <c:idx val="40"/>
          <c:order val="40"/>
          <c:tx>
            <c:strRef>
              <c:f>'Q4'!$BC$29:$BC$30</c:f>
              <c:strCache>
                <c:ptCount val="1"/>
                <c:pt idx="0">
                  <c:v>Hong Kong</c:v>
                </c:pt>
              </c:strCache>
            </c:strRef>
          </c:tx>
          <c:spPr>
            <a:ln w="28575" cap="rnd">
              <a:solidFill>
                <a:schemeClr val="accent5">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'Q4'!$BC$31:$BC$36</c:f>
              <c:numCache>
                <c:formatCode>General</c:formatCode>
                <c:ptCount val="5"/>
                <c:pt idx="2">
                  <c:v>6</c:v>
                </c:pt>
                <c:pt idx="3">
                  <c:v>12</c:v>
                </c:pt>
                <c:pt idx="4">
                  <c:v>12</c:v>
                </c:pt>
              </c:numCache>
            </c:numRef>
          </c:val>
          <c:smooth val="0"/>
          <c:extLst>
            <c:ext xmlns:c16="http://schemas.microsoft.com/office/drawing/2014/chart" uri="{C3380CC4-5D6E-409C-BE32-E72D297353CC}">
              <c16:uniqueId val="{00000028-51B1-427F-898C-725DB4CF501B}"/>
            </c:ext>
          </c:extLst>
        </c:ser>
        <c:ser>
          <c:idx val="41"/>
          <c:order val="41"/>
          <c:tx>
            <c:strRef>
              <c:f>'Q4'!$BD$29:$BD$30</c:f>
              <c:strCache>
                <c:ptCount val="1"/>
                <c:pt idx="0">
                  <c:v>Hungary</c:v>
                </c:pt>
              </c:strCache>
            </c:strRef>
          </c:tx>
          <c:spPr>
            <a:ln w="28575" cap="rnd">
              <a:solidFill>
                <a:schemeClr val="accent6">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'Q4'!$BD$31:$BD$36</c:f>
              <c:numCache>
                <c:formatCode>General</c:formatCode>
                <c:ptCount val="5"/>
                <c:pt idx="0">
                  <c:v>1</c:v>
                </c:pt>
                <c:pt idx="2">
                  <c:v>5</c:v>
                </c:pt>
                <c:pt idx="3">
                  <c:v>15</c:v>
                </c:pt>
                <c:pt idx="4">
                  <c:v>8</c:v>
                </c:pt>
              </c:numCache>
            </c:numRef>
          </c:val>
          <c:smooth val="0"/>
          <c:extLst>
            <c:ext xmlns:c16="http://schemas.microsoft.com/office/drawing/2014/chart" uri="{C3380CC4-5D6E-409C-BE32-E72D297353CC}">
              <c16:uniqueId val="{00000029-51B1-427F-898C-725DB4CF501B}"/>
            </c:ext>
          </c:extLst>
        </c:ser>
        <c:ser>
          <c:idx val="42"/>
          <c:order val="42"/>
          <c:tx>
            <c:strRef>
              <c:f>'Q4'!$BE$29:$BE$30</c:f>
              <c:strCache>
                <c:ptCount val="1"/>
                <c:pt idx="0">
                  <c:v>India</c:v>
                </c:pt>
              </c:strCache>
            </c:strRef>
          </c:tx>
          <c:spPr>
            <a:ln w="28575" cap="rnd">
              <a:solidFill>
                <a:schemeClr val="accent1">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'Q4'!$BE$31:$BE$36</c:f>
              <c:numCache>
                <c:formatCode>General</c:formatCode>
                <c:ptCount val="5"/>
                <c:pt idx="0">
                  <c:v>23</c:v>
                </c:pt>
                <c:pt idx="1">
                  <c:v>111</c:v>
                </c:pt>
                <c:pt idx="2">
                  <c:v>208</c:v>
                </c:pt>
                <c:pt idx="3">
                  <c:v>651</c:v>
                </c:pt>
                <c:pt idx="4">
                  <c:v>579</c:v>
                </c:pt>
              </c:numCache>
            </c:numRef>
          </c:val>
          <c:smooth val="0"/>
          <c:extLst>
            <c:ext xmlns:c16="http://schemas.microsoft.com/office/drawing/2014/chart" uri="{C3380CC4-5D6E-409C-BE32-E72D297353CC}">
              <c16:uniqueId val="{0000002A-51B1-427F-898C-725DB4CF501B}"/>
            </c:ext>
          </c:extLst>
        </c:ser>
        <c:ser>
          <c:idx val="43"/>
          <c:order val="43"/>
          <c:tx>
            <c:strRef>
              <c:f>'Q4'!$BF$29:$BF$30</c:f>
              <c:strCache>
                <c:ptCount val="1"/>
                <c:pt idx="0">
                  <c:v>Indonesia</c:v>
                </c:pt>
              </c:strCache>
            </c:strRef>
          </c:tx>
          <c:spPr>
            <a:ln w="28575" cap="rnd">
              <a:solidFill>
                <a:schemeClr val="accent2">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'Q4'!$BF$31:$BF$36</c:f>
              <c:numCache>
                <c:formatCode>General</c:formatCode>
                <c:ptCount val="5"/>
                <c:pt idx="0">
                  <c:v>2</c:v>
                </c:pt>
                <c:pt idx="1">
                  <c:v>31</c:v>
                </c:pt>
                <c:pt idx="2">
                  <c:v>58</c:v>
                </c:pt>
                <c:pt idx="3">
                  <c:v>139</c:v>
                </c:pt>
                <c:pt idx="4">
                  <c:v>137</c:v>
                </c:pt>
              </c:numCache>
            </c:numRef>
          </c:val>
          <c:smooth val="0"/>
          <c:extLst>
            <c:ext xmlns:c16="http://schemas.microsoft.com/office/drawing/2014/chart" uri="{C3380CC4-5D6E-409C-BE32-E72D297353CC}">
              <c16:uniqueId val="{0000002B-51B1-427F-898C-725DB4CF501B}"/>
            </c:ext>
          </c:extLst>
        </c:ser>
        <c:ser>
          <c:idx val="44"/>
          <c:order val="44"/>
          <c:tx>
            <c:strRef>
              <c:f>'Q4'!$BG$29:$BG$30</c:f>
              <c:strCache>
                <c:ptCount val="1"/>
                <c:pt idx="0">
                  <c:v>Iran</c:v>
                </c:pt>
              </c:strCache>
            </c:strRef>
          </c:tx>
          <c:spPr>
            <a:ln w="28575" cap="rnd">
              <a:solidFill>
                <a:schemeClr val="accent3">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'Q4'!$BG$31:$BG$36</c:f>
              <c:numCache>
                <c:formatCode>General</c:formatCode>
                <c:ptCount val="5"/>
                <c:pt idx="0">
                  <c:v>1</c:v>
                </c:pt>
                <c:pt idx="1">
                  <c:v>16</c:v>
                </c:pt>
                <c:pt idx="2">
                  <c:v>35</c:v>
                </c:pt>
                <c:pt idx="3">
                  <c:v>94</c:v>
                </c:pt>
                <c:pt idx="4">
                  <c:v>79</c:v>
                </c:pt>
              </c:numCache>
            </c:numRef>
          </c:val>
          <c:smooth val="0"/>
          <c:extLst>
            <c:ext xmlns:c16="http://schemas.microsoft.com/office/drawing/2014/chart" uri="{C3380CC4-5D6E-409C-BE32-E72D297353CC}">
              <c16:uniqueId val="{0000002C-51B1-427F-898C-725DB4CF501B}"/>
            </c:ext>
          </c:extLst>
        </c:ser>
        <c:ser>
          <c:idx val="45"/>
          <c:order val="45"/>
          <c:tx>
            <c:strRef>
              <c:f>'Q4'!$BH$29:$BH$30</c:f>
              <c:strCache>
                <c:ptCount val="1"/>
                <c:pt idx="0">
                  <c:v>Iraq</c:v>
                </c:pt>
              </c:strCache>
            </c:strRef>
          </c:tx>
          <c:spPr>
            <a:ln w="28575" cap="rnd">
              <a:solidFill>
                <a:schemeClr val="accent4">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'Q4'!$BH$31:$BH$36</c:f>
              <c:numCache>
                <c:formatCode>General</c:formatCode>
                <c:ptCount val="5"/>
                <c:pt idx="0">
                  <c:v>1</c:v>
                </c:pt>
                <c:pt idx="2">
                  <c:v>3</c:v>
                </c:pt>
                <c:pt idx="3">
                  <c:v>14</c:v>
                </c:pt>
                <c:pt idx="4">
                  <c:v>9</c:v>
                </c:pt>
              </c:numCache>
            </c:numRef>
          </c:val>
          <c:smooth val="0"/>
          <c:extLst>
            <c:ext xmlns:c16="http://schemas.microsoft.com/office/drawing/2014/chart" uri="{C3380CC4-5D6E-409C-BE32-E72D297353CC}">
              <c16:uniqueId val="{0000002D-51B1-427F-898C-725DB4CF501B}"/>
            </c:ext>
          </c:extLst>
        </c:ser>
        <c:ser>
          <c:idx val="46"/>
          <c:order val="46"/>
          <c:tx>
            <c:strRef>
              <c:f>'Q4'!$BI$29:$BI$30</c:f>
              <c:strCache>
                <c:ptCount val="1"/>
                <c:pt idx="0">
                  <c:v>Israel</c:v>
                </c:pt>
              </c:strCache>
            </c:strRef>
          </c:tx>
          <c:spPr>
            <a:ln w="28575" cap="rnd">
              <a:solidFill>
                <a:schemeClr val="accent5">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'Q4'!$BI$31:$BI$36</c:f>
              <c:numCache>
                <c:formatCode>General</c:formatCode>
                <c:ptCount val="5"/>
                <c:pt idx="0">
                  <c:v>1</c:v>
                </c:pt>
                <c:pt idx="1">
                  <c:v>11</c:v>
                </c:pt>
                <c:pt idx="2">
                  <c:v>11</c:v>
                </c:pt>
                <c:pt idx="3">
                  <c:v>46</c:v>
                </c:pt>
                <c:pt idx="4">
                  <c:v>30</c:v>
                </c:pt>
              </c:numCache>
            </c:numRef>
          </c:val>
          <c:smooth val="0"/>
          <c:extLst>
            <c:ext xmlns:c16="http://schemas.microsoft.com/office/drawing/2014/chart" uri="{C3380CC4-5D6E-409C-BE32-E72D297353CC}">
              <c16:uniqueId val="{0000002E-51B1-427F-898C-725DB4CF501B}"/>
            </c:ext>
          </c:extLst>
        </c:ser>
        <c:ser>
          <c:idx val="47"/>
          <c:order val="47"/>
          <c:tx>
            <c:strRef>
              <c:f>'Q4'!$BJ$29:$BJ$30</c:f>
              <c:strCache>
                <c:ptCount val="1"/>
                <c:pt idx="0">
                  <c:v>Italy</c:v>
                </c:pt>
              </c:strCache>
            </c:strRef>
          </c:tx>
          <c:spPr>
            <a:ln w="28575" cap="rnd">
              <a:solidFill>
                <a:schemeClr val="accent6">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'Q4'!$BJ$31:$BJ$36</c:f>
              <c:numCache>
                <c:formatCode>General</c:formatCode>
                <c:ptCount val="5"/>
                <c:pt idx="0">
                  <c:v>2</c:v>
                </c:pt>
                <c:pt idx="1">
                  <c:v>11</c:v>
                </c:pt>
                <c:pt idx="2">
                  <c:v>24</c:v>
                </c:pt>
                <c:pt idx="3">
                  <c:v>78</c:v>
                </c:pt>
                <c:pt idx="4">
                  <c:v>74</c:v>
                </c:pt>
              </c:numCache>
            </c:numRef>
          </c:val>
          <c:smooth val="0"/>
          <c:extLst>
            <c:ext xmlns:c16="http://schemas.microsoft.com/office/drawing/2014/chart" uri="{C3380CC4-5D6E-409C-BE32-E72D297353CC}">
              <c16:uniqueId val="{0000002F-51B1-427F-898C-725DB4CF501B}"/>
            </c:ext>
          </c:extLst>
        </c:ser>
        <c:ser>
          <c:idx val="48"/>
          <c:order val="48"/>
          <c:tx>
            <c:strRef>
              <c:f>'Q4'!$BK$29:$BK$30</c:f>
              <c:strCache>
                <c:ptCount val="1"/>
                <c:pt idx="0">
                  <c:v>Japan</c:v>
                </c:pt>
              </c:strCache>
            </c:strRef>
          </c:tx>
          <c:spPr>
            <a:ln w="28575" cap="rnd">
              <a:solidFill>
                <a:schemeClr val="accent1">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'Q4'!$BK$31:$BK$36</c:f>
              <c:numCache>
                <c:formatCode>General</c:formatCode>
                <c:ptCount val="5"/>
                <c:pt idx="0">
                  <c:v>9</c:v>
                </c:pt>
                <c:pt idx="1">
                  <c:v>65</c:v>
                </c:pt>
                <c:pt idx="2">
                  <c:v>117</c:v>
                </c:pt>
                <c:pt idx="3">
                  <c:v>334</c:v>
                </c:pt>
                <c:pt idx="4">
                  <c:v>300</c:v>
                </c:pt>
              </c:numCache>
            </c:numRef>
          </c:val>
          <c:smooth val="0"/>
          <c:extLst>
            <c:ext xmlns:c16="http://schemas.microsoft.com/office/drawing/2014/chart" uri="{C3380CC4-5D6E-409C-BE32-E72D297353CC}">
              <c16:uniqueId val="{00000030-51B1-427F-898C-725DB4CF501B}"/>
            </c:ext>
          </c:extLst>
        </c:ser>
        <c:ser>
          <c:idx val="49"/>
          <c:order val="49"/>
          <c:tx>
            <c:strRef>
              <c:f>'Q4'!$BL$29:$BL$30</c:f>
              <c:strCache>
                <c:ptCount val="1"/>
                <c:pt idx="0">
                  <c:v>Kazakstan</c:v>
                </c:pt>
              </c:strCache>
            </c:strRef>
          </c:tx>
          <c:spPr>
            <a:ln w="28575" cap="rnd">
              <a:solidFill>
                <a:schemeClr val="accent2">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'Q4'!$BL$31:$BL$36</c:f>
              <c:numCache>
                <c:formatCode>General</c:formatCode>
                <c:ptCount val="5"/>
                <c:pt idx="1">
                  <c:v>3</c:v>
                </c:pt>
                <c:pt idx="2">
                  <c:v>10</c:v>
                </c:pt>
                <c:pt idx="3">
                  <c:v>24</c:v>
                </c:pt>
                <c:pt idx="4">
                  <c:v>15</c:v>
                </c:pt>
              </c:numCache>
            </c:numRef>
          </c:val>
          <c:smooth val="0"/>
          <c:extLst>
            <c:ext xmlns:c16="http://schemas.microsoft.com/office/drawing/2014/chart" uri="{C3380CC4-5D6E-409C-BE32-E72D297353CC}">
              <c16:uniqueId val="{00000031-51B1-427F-898C-725DB4CF501B}"/>
            </c:ext>
          </c:extLst>
        </c:ser>
        <c:ser>
          <c:idx val="50"/>
          <c:order val="50"/>
          <c:tx>
            <c:strRef>
              <c:f>'Q4'!$BM$29:$BM$30</c:f>
              <c:strCache>
                <c:ptCount val="1"/>
                <c:pt idx="0">
                  <c:v>Kenya</c:v>
                </c:pt>
              </c:strCache>
            </c:strRef>
          </c:tx>
          <c:spPr>
            <a:ln w="28575" cap="rnd">
              <a:solidFill>
                <a:schemeClr val="accent3">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'Q4'!$BM$31:$BM$36</c:f>
              <c:numCache>
                <c:formatCode>General</c:formatCode>
                <c:ptCount val="5"/>
                <c:pt idx="0">
                  <c:v>1</c:v>
                </c:pt>
                <c:pt idx="1">
                  <c:v>3</c:v>
                </c:pt>
                <c:pt idx="2">
                  <c:v>11</c:v>
                </c:pt>
                <c:pt idx="3">
                  <c:v>21</c:v>
                </c:pt>
                <c:pt idx="4">
                  <c:v>18</c:v>
                </c:pt>
              </c:numCache>
            </c:numRef>
          </c:val>
          <c:smooth val="0"/>
          <c:extLst>
            <c:ext xmlns:c16="http://schemas.microsoft.com/office/drawing/2014/chart" uri="{C3380CC4-5D6E-409C-BE32-E72D297353CC}">
              <c16:uniqueId val="{00000032-51B1-427F-898C-725DB4CF501B}"/>
            </c:ext>
          </c:extLst>
        </c:ser>
        <c:ser>
          <c:idx val="51"/>
          <c:order val="51"/>
          <c:tx>
            <c:strRef>
              <c:f>'Q4'!$BN$29:$BN$30</c:f>
              <c:strCache>
                <c:ptCount val="1"/>
                <c:pt idx="0">
                  <c:v>Kuwait</c:v>
                </c:pt>
              </c:strCache>
            </c:strRef>
          </c:tx>
          <c:spPr>
            <a:ln w="28575" cap="rnd">
              <a:solidFill>
                <a:schemeClr val="accent4">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'Q4'!$BN$31:$BN$36</c:f>
              <c:numCache>
                <c:formatCode>General</c:formatCode>
                <c:ptCount val="5"/>
                <c:pt idx="0">
                  <c:v>1</c:v>
                </c:pt>
                <c:pt idx="1">
                  <c:v>1</c:v>
                </c:pt>
                <c:pt idx="2">
                  <c:v>8</c:v>
                </c:pt>
                <c:pt idx="3">
                  <c:v>3</c:v>
                </c:pt>
                <c:pt idx="4">
                  <c:v>13</c:v>
                </c:pt>
              </c:numCache>
            </c:numRef>
          </c:val>
          <c:smooth val="0"/>
          <c:extLst>
            <c:ext xmlns:c16="http://schemas.microsoft.com/office/drawing/2014/chart" uri="{C3380CC4-5D6E-409C-BE32-E72D297353CC}">
              <c16:uniqueId val="{00000033-51B1-427F-898C-725DB4CF501B}"/>
            </c:ext>
          </c:extLst>
        </c:ser>
        <c:ser>
          <c:idx val="52"/>
          <c:order val="52"/>
          <c:tx>
            <c:strRef>
              <c:f>'Q4'!$BO$29:$BO$30</c:f>
              <c:strCache>
                <c:ptCount val="1"/>
                <c:pt idx="0">
                  <c:v>Latvia</c:v>
                </c:pt>
              </c:strCache>
            </c:strRef>
          </c:tx>
          <c:spPr>
            <a:ln w="28575" cap="rnd">
              <a:solidFill>
                <a:schemeClr val="accent5">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'Q4'!$BO$31:$BO$36</c:f>
              <c:numCache>
                <c:formatCode>General</c:formatCode>
                <c:ptCount val="5"/>
                <c:pt idx="0">
                  <c:v>1</c:v>
                </c:pt>
                <c:pt idx="1">
                  <c:v>3</c:v>
                </c:pt>
                <c:pt idx="2">
                  <c:v>10</c:v>
                </c:pt>
                <c:pt idx="3">
                  <c:v>30</c:v>
                </c:pt>
                <c:pt idx="4">
                  <c:v>16</c:v>
                </c:pt>
              </c:numCache>
            </c:numRef>
          </c:val>
          <c:smooth val="0"/>
          <c:extLst>
            <c:ext xmlns:c16="http://schemas.microsoft.com/office/drawing/2014/chart" uri="{C3380CC4-5D6E-409C-BE32-E72D297353CC}">
              <c16:uniqueId val="{00000034-51B1-427F-898C-725DB4CF501B}"/>
            </c:ext>
          </c:extLst>
        </c:ser>
        <c:ser>
          <c:idx val="53"/>
          <c:order val="53"/>
          <c:tx>
            <c:strRef>
              <c:f>'Q4'!$BP$29:$BP$30</c:f>
              <c:strCache>
                <c:ptCount val="1"/>
                <c:pt idx="0">
                  <c:v>Liechtenstein</c:v>
                </c:pt>
              </c:strCache>
            </c:strRef>
          </c:tx>
          <c:spPr>
            <a:ln w="28575" cap="rnd">
              <a:solidFill>
                <a:schemeClr val="accent6">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'Q4'!$BP$31:$BP$36</c:f>
              <c:numCache>
                <c:formatCode>General</c:formatCode>
                <c:ptCount val="5"/>
                <c:pt idx="1">
                  <c:v>2</c:v>
                </c:pt>
                <c:pt idx="2">
                  <c:v>5</c:v>
                </c:pt>
                <c:pt idx="3">
                  <c:v>15</c:v>
                </c:pt>
                <c:pt idx="4">
                  <c:v>6</c:v>
                </c:pt>
              </c:numCache>
            </c:numRef>
          </c:val>
          <c:smooth val="0"/>
          <c:extLst>
            <c:ext xmlns:c16="http://schemas.microsoft.com/office/drawing/2014/chart" uri="{C3380CC4-5D6E-409C-BE32-E72D297353CC}">
              <c16:uniqueId val="{00000035-51B1-427F-898C-725DB4CF501B}"/>
            </c:ext>
          </c:extLst>
        </c:ser>
        <c:ser>
          <c:idx val="54"/>
          <c:order val="54"/>
          <c:tx>
            <c:strRef>
              <c:f>'Q4'!$BQ$29:$BQ$30</c:f>
              <c:strCache>
                <c:ptCount val="1"/>
                <c:pt idx="0">
                  <c:v>Lithuania</c:v>
                </c:pt>
              </c:strCache>
            </c:strRef>
          </c:tx>
          <c:spPr>
            <a:ln w="28575" cap="rnd">
              <a:solidFill>
                <a:schemeClr val="accent1"/>
              </a:solidFill>
              <a:round/>
            </a:ln>
            <a:effectLst/>
          </c:spPr>
          <c:marker>
            <c:symbol val="none"/>
          </c:marker>
          <c:cat>
            <c:strRef>
              <c:f>'Q4'!$N$31:$N$36</c:f>
              <c:strCache>
                <c:ptCount val="5"/>
                <c:pt idx="0">
                  <c:v>February</c:v>
                </c:pt>
                <c:pt idx="1">
                  <c:v>May</c:v>
                </c:pt>
                <c:pt idx="2">
                  <c:v>June</c:v>
                </c:pt>
                <c:pt idx="3">
                  <c:v>July</c:v>
                </c:pt>
                <c:pt idx="4">
                  <c:v>August</c:v>
                </c:pt>
              </c:strCache>
            </c:strRef>
          </c:cat>
          <c:val>
            <c:numRef>
              <c:f>'Q4'!$BQ$31:$BQ$36</c:f>
              <c:numCache>
                <c:formatCode>General</c:formatCode>
                <c:ptCount val="5"/>
                <c:pt idx="0">
                  <c:v>1</c:v>
                </c:pt>
                <c:pt idx="1">
                  <c:v>2</c:v>
                </c:pt>
                <c:pt idx="2">
                  <c:v>3</c:v>
                </c:pt>
                <c:pt idx="3">
                  <c:v>10</c:v>
                </c:pt>
                <c:pt idx="4">
                  <c:v>8</c:v>
                </c:pt>
              </c:numCache>
            </c:numRef>
          </c:val>
          <c:smooth val="0"/>
          <c:extLst>
            <c:ext xmlns:c16="http://schemas.microsoft.com/office/drawing/2014/chart" uri="{C3380CC4-5D6E-409C-BE32-E72D297353CC}">
              <c16:uniqueId val="{00000036-51B1-427F-898C-725DB4CF501B}"/>
            </c:ext>
          </c:extLst>
        </c:ser>
        <c:ser>
          <c:idx val="55"/>
          <c:order val="55"/>
          <c:tx>
            <c:strRef>
              <c:f>'Q4'!$BR$29:$BR$30</c:f>
              <c:strCache>
                <c:ptCount val="1"/>
                <c:pt idx="0">
                  <c:v>Madagascar</c:v>
                </c:pt>
              </c:strCache>
            </c:strRef>
          </c:tx>
          <c:spPr>
            <a:ln w="28575" cap="rnd">
              <a:solidFill>
                <a:schemeClr val="accent2"/>
              </a:solidFill>
              <a:round/>
            </a:ln>
            <a:effectLst/>
          </c:spPr>
          <c:marker>
            <c:symbol val="none"/>
          </c:marker>
          <c:cat>
            <c:strRef>
              <c:f>'Q4'!$N$31:$N$36</c:f>
              <c:strCache>
                <c:ptCount val="5"/>
                <c:pt idx="0">
                  <c:v>February</c:v>
                </c:pt>
                <c:pt idx="1">
                  <c:v>May</c:v>
                </c:pt>
                <c:pt idx="2">
                  <c:v>June</c:v>
                </c:pt>
                <c:pt idx="3">
                  <c:v>July</c:v>
                </c:pt>
                <c:pt idx="4">
                  <c:v>August</c:v>
                </c:pt>
              </c:strCache>
            </c:strRef>
          </c:cat>
          <c:val>
            <c:numRef>
              <c:f>'Q4'!$BR$31:$BR$36</c:f>
              <c:numCache>
                <c:formatCode>General</c:formatCode>
                <c:ptCount val="5"/>
                <c:pt idx="1">
                  <c:v>1</c:v>
                </c:pt>
                <c:pt idx="2">
                  <c:v>3</c:v>
                </c:pt>
                <c:pt idx="3">
                  <c:v>6</c:v>
                </c:pt>
                <c:pt idx="4">
                  <c:v>12</c:v>
                </c:pt>
              </c:numCache>
            </c:numRef>
          </c:val>
          <c:smooth val="0"/>
          <c:extLst>
            <c:ext xmlns:c16="http://schemas.microsoft.com/office/drawing/2014/chart" uri="{C3380CC4-5D6E-409C-BE32-E72D297353CC}">
              <c16:uniqueId val="{00000037-51B1-427F-898C-725DB4CF501B}"/>
            </c:ext>
          </c:extLst>
        </c:ser>
        <c:ser>
          <c:idx val="56"/>
          <c:order val="56"/>
          <c:tx>
            <c:strRef>
              <c:f>'Q4'!$BS$29:$BS$30</c:f>
              <c:strCache>
                <c:ptCount val="1"/>
                <c:pt idx="0">
                  <c:v>Malawi</c:v>
                </c:pt>
              </c:strCache>
            </c:strRef>
          </c:tx>
          <c:spPr>
            <a:ln w="28575" cap="rnd">
              <a:solidFill>
                <a:schemeClr val="accent3"/>
              </a:solidFill>
              <a:round/>
            </a:ln>
            <a:effectLst/>
          </c:spPr>
          <c:marker>
            <c:symbol val="none"/>
          </c:marker>
          <c:cat>
            <c:strRef>
              <c:f>'Q4'!$N$31:$N$36</c:f>
              <c:strCache>
                <c:ptCount val="5"/>
                <c:pt idx="0">
                  <c:v>February</c:v>
                </c:pt>
                <c:pt idx="1">
                  <c:v>May</c:v>
                </c:pt>
                <c:pt idx="2">
                  <c:v>June</c:v>
                </c:pt>
                <c:pt idx="3">
                  <c:v>July</c:v>
                </c:pt>
                <c:pt idx="4">
                  <c:v>August</c:v>
                </c:pt>
              </c:strCache>
            </c:strRef>
          </c:cat>
          <c:val>
            <c:numRef>
              <c:f>'Q4'!$BS$31:$BS$36</c:f>
              <c:numCache>
                <c:formatCode>General</c:formatCode>
                <c:ptCount val="5"/>
                <c:pt idx="1">
                  <c:v>1</c:v>
                </c:pt>
                <c:pt idx="2">
                  <c:v>4</c:v>
                </c:pt>
                <c:pt idx="3">
                  <c:v>13</c:v>
                </c:pt>
                <c:pt idx="4">
                  <c:v>10</c:v>
                </c:pt>
              </c:numCache>
            </c:numRef>
          </c:val>
          <c:smooth val="0"/>
          <c:extLst>
            <c:ext xmlns:c16="http://schemas.microsoft.com/office/drawing/2014/chart" uri="{C3380CC4-5D6E-409C-BE32-E72D297353CC}">
              <c16:uniqueId val="{00000038-51B1-427F-898C-725DB4CF501B}"/>
            </c:ext>
          </c:extLst>
        </c:ser>
        <c:ser>
          <c:idx val="57"/>
          <c:order val="57"/>
          <c:tx>
            <c:strRef>
              <c:f>'Q4'!$BT$29:$BT$30</c:f>
              <c:strCache>
                <c:ptCount val="1"/>
                <c:pt idx="0">
                  <c:v>Malaysia</c:v>
                </c:pt>
              </c:strCache>
            </c:strRef>
          </c:tx>
          <c:spPr>
            <a:ln w="28575" cap="rnd">
              <a:solidFill>
                <a:schemeClr val="accent4"/>
              </a:solidFill>
              <a:round/>
            </a:ln>
            <a:effectLst/>
          </c:spPr>
          <c:marker>
            <c:symbol val="none"/>
          </c:marker>
          <c:cat>
            <c:strRef>
              <c:f>'Q4'!$N$31:$N$36</c:f>
              <c:strCache>
                <c:ptCount val="5"/>
                <c:pt idx="0">
                  <c:v>February</c:v>
                </c:pt>
                <c:pt idx="1">
                  <c:v>May</c:v>
                </c:pt>
                <c:pt idx="2">
                  <c:v>June</c:v>
                </c:pt>
                <c:pt idx="3">
                  <c:v>July</c:v>
                </c:pt>
                <c:pt idx="4">
                  <c:v>August</c:v>
                </c:pt>
              </c:strCache>
            </c:strRef>
          </c:cat>
          <c:val>
            <c:numRef>
              <c:f>'Q4'!$BT$31:$BT$36</c:f>
              <c:numCache>
                <c:formatCode>General</c:formatCode>
                <c:ptCount val="5"/>
                <c:pt idx="0">
                  <c:v>1</c:v>
                </c:pt>
                <c:pt idx="1">
                  <c:v>6</c:v>
                </c:pt>
                <c:pt idx="2">
                  <c:v>12</c:v>
                </c:pt>
                <c:pt idx="3">
                  <c:v>32</c:v>
                </c:pt>
                <c:pt idx="4">
                  <c:v>34</c:v>
                </c:pt>
              </c:numCache>
            </c:numRef>
          </c:val>
          <c:smooth val="0"/>
          <c:extLst>
            <c:ext xmlns:c16="http://schemas.microsoft.com/office/drawing/2014/chart" uri="{C3380CC4-5D6E-409C-BE32-E72D297353CC}">
              <c16:uniqueId val="{00000039-51B1-427F-898C-725DB4CF501B}"/>
            </c:ext>
          </c:extLst>
        </c:ser>
        <c:ser>
          <c:idx val="58"/>
          <c:order val="58"/>
          <c:tx>
            <c:strRef>
              <c:f>'Q4'!$BU$29:$BU$30</c:f>
              <c:strCache>
                <c:ptCount val="1"/>
                <c:pt idx="0">
                  <c:v>Mexico</c:v>
                </c:pt>
              </c:strCache>
            </c:strRef>
          </c:tx>
          <c:spPr>
            <a:ln w="28575" cap="rnd">
              <a:solidFill>
                <a:schemeClr val="accent5"/>
              </a:solidFill>
              <a:round/>
            </a:ln>
            <a:effectLst/>
          </c:spPr>
          <c:marker>
            <c:symbol val="none"/>
          </c:marker>
          <c:cat>
            <c:strRef>
              <c:f>'Q4'!$N$31:$N$36</c:f>
              <c:strCache>
                <c:ptCount val="5"/>
                <c:pt idx="0">
                  <c:v>February</c:v>
                </c:pt>
                <c:pt idx="1">
                  <c:v>May</c:v>
                </c:pt>
                <c:pt idx="2">
                  <c:v>June</c:v>
                </c:pt>
                <c:pt idx="3">
                  <c:v>July</c:v>
                </c:pt>
                <c:pt idx="4">
                  <c:v>August</c:v>
                </c:pt>
              </c:strCache>
            </c:strRef>
          </c:cat>
          <c:val>
            <c:numRef>
              <c:f>'Q4'!$BU$31:$BU$36</c:f>
              <c:numCache>
                <c:formatCode>General</c:formatCode>
                <c:ptCount val="5"/>
                <c:pt idx="0">
                  <c:v>6</c:v>
                </c:pt>
                <c:pt idx="1">
                  <c:v>63</c:v>
                </c:pt>
                <c:pt idx="2">
                  <c:v>117</c:v>
                </c:pt>
                <c:pt idx="3">
                  <c:v>320</c:v>
                </c:pt>
                <c:pt idx="4">
                  <c:v>290</c:v>
                </c:pt>
              </c:numCache>
            </c:numRef>
          </c:val>
          <c:smooth val="0"/>
          <c:extLst>
            <c:ext xmlns:c16="http://schemas.microsoft.com/office/drawing/2014/chart" uri="{C3380CC4-5D6E-409C-BE32-E72D297353CC}">
              <c16:uniqueId val="{0000003A-51B1-427F-898C-725DB4CF501B}"/>
            </c:ext>
          </c:extLst>
        </c:ser>
        <c:ser>
          <c:idx val="59"/>
          <c:order val="59"/>
          <c:tx>
            <c:strRef>
              <c:f>'Q4'!$BV$29:$BV$30</c:f>
              <c:strCache>
                <c:ptCount val="1"/>
                <c:pt idx="0">
                  <c:v>Moldova</c:v>
                </c:pt>
              </c:strCache>
            </c:strRef>
          </c:tx>
          <c:spPr>
            <a:ln w="28575" cap="rnd">
              <a:solidFill>
                <a:schemeClr val="accent6"/>
              </a:solidFill>
              <a:round/>
            </a:ln>
            <a:effectLst/>
          </c:spPr>
          <c:marker>
            <c:symbol val="none"/>
          </c:marker>
          <c:cat>
            <c:strRef>
              <c:f>'Q4'!$N$31:$N$36</c:f>
              <c:strCache>
                <c:ptCount val="5"/>
                <c:pt idx="0">
                  <c:v>February</c:v>
                </c:pt>
                <c:pt idx="1">
                  <c:v>May</c:v>
                </c:pt>
                <c:pt idx="2">
                  <c:v>June</c:v>
                </c:pt>
                <c:pt idx="3">
                  <c:v>July</c:v>
                </c:pt>
                <c:pt idx="4">
                  <c:v>August</c:v>
                </c:pt>
              </c:strCache>
            </c:strRef>
          </c:cat>
          <c:val>
            <c:numRef>
              <c:f>'Q4'!$BV$31:$BV$36</c:f>
              <c:numCache>
                <c:formatCode>General</c:formatCode>
                <c:ptCount val="5"/>
                <c:pt idx="2">
                  <c:v>5</c:v>
                </c:pt>
                <c:pt idx="3">
                  <c:v>18</c:v>
                </c:pt>
                <c:pt idx="4">
                  <c:v>11</c:v>
                </c:pt>
              </c:numCache>
            </c:numRef>
          </c:val>
          <c:smooth val="0"/>
          <c:extLst>
            <c:ext xmlns:c16="http://schemas.microsoft.com/office/drawing/2014/chart" uri="{C3380CC4-5D6E-409C-BE32-E72D297353CC}">
              <c16:uniqueId val="{0000003B-51B1-427F-898C-725DB4CF501B}"/>
            </c:ext>
          </c:extLst>
        </c:ser>
        <c:ser>
          <c:idx val="60"/>
          <c:order val="60"/>
          <c:tx>
            <c:strRef>
              <c:f>'Q4'!$BW$29:$BW$30</c:f>
              <c:strCache>
                <c:ptCount val="1"/>
                <c:pt idx="0">
                  <c:v>Morocco</c:v>
                </c:pt>
              </c:strCache>
            </c:strRef>
          </c:tx>
          <c:spPr>
            <a:ln w="28575" cap="rnd">
              <a:solidFill>
                <a:schemeClr val="accent1">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'Q4'!$BW$31:$BW$36</c:f>
              <c:numCache>
                <c:formatCode>General</c:formatCode>
                <c:ptCount val="5"/>
                <c:pt idx="0">
                  <c:v>1</c:v>
                </c:pt>
                <c:pt idx="1">
                  <c:v>6</c:v>
                </c:pt>
                <c:pt idx="2">
                  <c:v>10</c:v>
                </c:pt>
                <c:pt idx="3">
                  <c:v>26</c:v>
                </c:pt>
                <c:pt idx="4">
                  <c:v>28</c:v>
                </c:pt>
              </c:numCache>
            </c:numRef>
          </c:val>
          <c:smooth val="0"/>
          <c:extLst>
            <c:ext xmlns:c16="http://schemas.microsoft.com/office/drawing/2014/chart" uri="{C3380CC4-5D6E-409C-BE32-E72D297353CC}">
              <c16:uniqueId val="{0000003C-51B1-427F-898C-725DB4CF501B}"/>
            </c:ext>
          </c:extLst>
        </c:ser>
        <c:ser>
          <c:idx val="61"/>
          <c:order val="61"/>
          <c:tx>
            <c:strRef>
              <c:f>'Q4'!$BX$29:$BX$30</c:f>
              <c:strCache>
                <c:ptCount val="1"/>
                <c:pt idx="0">
                  <c:v>Mozambique</c:v>
                </c:pt>
              </c:strCache>
            </c:strRef>
          </c:tx>
          <c:spPr>
            <a:ln w="28575" cap="rnd">
              <a:solidFill>
                <a:schemeClr val="accent2">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'Q4'!$BX$31:$BX$36</c:f>
              <c:numCache>
                <c:formatCode>General</c:formatCode>
                <c:ptCount val="5"/>
                <c:pt idx="1">
                  <c:v>5</c:v>
                </c:pt>
                <c:pt idx="2">
                  <c:v>5</c:v>
                </c:pt>
                <c:pt idx="3">
                  <c:v>44</c:v>
                </c:pt>
                <c:pt idx="4">
                  <c:v>26</c:v>
                </c:pt>
              </c:numCache>
            </c:numRef>
          </c:val>
          <c:smooth val="0"/>
          <c:extLst>
            <c:ext xmlns:c16="http://schemas.microsoft.com/office/drawing/2014/chart" uri="{C3380CC4-5D6E-409C-BE32-E72D297353CC}">
              <c16:uniqueId val="{0000003D-51B1-427F-898C-725DB4CF501B}"/>
            </c:ext>
          </c:extLst>
        </c:ser>
        <c:ser>
          <c:idx val="62"/>
          <c:order val="62"/>
          <c:tx>
            <c:strRef>
              <c:f>'Q4'!$BY$29:$BY$30</c:f>
              <c:strCache>
                <c:ptCount val="1"/>
                <c:pt idx="0">
                  <c:v>Myanmar</c:v>
                </c:pt>
              </c:strCache>
            </c:strRef>
          </c:tx>
          <c:spPr>
            <a:ln w="28575" cap="rnd">
              <a:solidFill>
                <a:schemeClr val="accent3">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'Q4'!$BY$31:$BY$36</c:f>
              <c:numCache>
                <c:formatCode>General</c:formatCode>
                <c:ptCount val="5"/>
                <c:pt idx="1">
                  <c:v>5</c:v>
                </c:pt>
                <c:pt idx="2">
                  <c:v>13</c:v>
                </c:pt>
                <c:pt idx="3">
                  <c:v>11</c:v>
                </c:pt>
                <c:pt idx="4">
                  <c:v>23</c:v>
                </c:pt>
              </c:numCache>
            </c:numRef>
          </c:val>
          <c:smooth val="0"/>
          <c:extLst>
            <c:ext xmlns:c16="http://schemas.microsoft.com/office/drawing/2014/chart" uri="{C3380CC4-5D6E-409C-BE32-E72D297353CC}">
              <c16:uniqueId val="{0000003E-51B1-427F-898C-725DB4CF501B}"/>
            </c:ext>
          </c:extLst>
        </c:ser>
        <c:ser>
          <c:idx val="63"/>
          <c:order val="63"/>
          <c:tx>
            <c:strRef>
              <c:f>'Q4'!$BZ$29:$BZ$30</c:f>
              <c:strCache>
                <c:ptCount val="1"/>
                <c:pt idx="0">
                  <c:v>Nauru</c:v>
                </c:pt>
              </c:strCache>
            </c:strRef>
          </c:tx>
          <c:spPr>
            <a:ln w="28575" cap="rnd">
              <a:solidFill>
                <a:schemeClr val="accent4">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'Q4'!$BZ$31:$BZ$36</c:f>
              <c:numCache>
                <c:formatCode>General</c:formatCode>
                <c:ptCount val="5"/>
                <c:pt idx="1">
                  <c:v>1</c:v>
                </c:pt>
                <c:pt idx="2">
                  <c:v>3</c:v>
                </c:pt>
                <c:pt idx="3">
                  <c:v>13</c:v>
                </c:pt>
                <c:pt idx="4">
                  <c:v>14</c:v>
                </c:pt>
              </c:numCache>
            </c:numRef>
          </c:val>
          <c:smooth val="0"/>
          <c:extLst>
            <c:ext xmlns:c16="http://schemas.microsoft.com/office/drawing/2014/chart" uri="{C3380CC4-5D6E-409C-BE32-E72D297353CC}">
              <c16:uniqueId val="{0000003F-51B1-427F-898C-725DB4CF501B}"/>
            </c:ext>
          </c:extLst>
        </c:ser>
        <c:ser>
          <c:idx val="64"/>
          <c:order val="64"/>
          <c:tx>
            <c:strRef>
              <c:f>'Q4'!$CA$29:$CA$30</c:f>
              <c:strCache>
                <c:ptCount val="1"/>
                <c:pt idx="0">
                  <c:v>Nepal</c:v>
                </c:pt>
              </c:strCache>
            </c:strRef>
          </c:tx>
          <c:spPr>
            <a:ln w="28575" cap="rnd">
              <a:solidFill>
                <a:schemeClr val="accent5">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'Q4'!$CA$31:$CA$36</c:f>
              <c:numCache>
                <c:formatCode>General</c:formatCode>
                <c:ptCount val="5"/>
                <c:pt idx="1">
                  <c:v>3</c:v>
                </c:pt>
                <c:pt idx="2">
                  <c:v>2</c:v>
                </c:pt>
                <c:pt idx="3">
                  <c:v>10</c:v>
                </c:pt>
                <c:pt idx="4">
                  <c:v>7</c:v>
                </c:pt>
              </c:numCache>
            </c:numRef>
          </c:val>
          <c:smooth val="0"/>
          <c:extLst>
            <c:ext xmlns:c16="http://schemas.microsoft.com/office/drawing/2014/chart" uri="{C3380CC4-5D6E-409C-BE32-E72D297353CC}">
              <c16:uniqueId val="{00000040-51B1-427F-898C-725DB4CF501B}"/>
            </c:ext>
          </c:extLst>
        </c:ser>
        <c:ser>
          <c:idx val="65"/>
          <c:order val="65"/>
          <c:tx>
            <c:strRef>
              <c:f>'Q4'!$CB$29:$CB$30</c:f>
              <c:strCache>
                <c:ptCount val="1"/>
                <c:pt idx="0">
                  <c:v>Netherlands</c:v>
                </c:pt>
              </c:strCache>
            </c:strRef>
          </c:tx>
          <c:spPr>
            <a:ln w="28575" cap="rnd">
              <a:solidFill>
                <a:schemeClr val="accent6">
                  <a:lumMod val="6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'Q4'!$CB$31:$CB$36</c:f>
              <c:numCache>
                <c:formatCode>General</c:formatCode>
                <c:ptCount val="5"/>
                <c:pt idx="0">
                  <c:v>1</c:v>
                </c:pt>
                <c:pt idx="1">
                  <c:v>6</c:v>
                </c:pt>
                <c:pt idx="2">
                  <c:v>17</c:v>
                </c:pt>
                <c:pt idx="3">
                  <c:v>56</c:v>
                </c:pt>
                <c:pt idx="4">
                  <c:v>54</c:v>
                </c:pt>
              </c:numCache>
            </c:numRef>
          </c:val>
          <c:smooth val="0"/>
          <c:extLst>
            <c:ext xmlns:c16="http://schemas.microsoft.com/office/drawing/2014/chart" uri="{C3380CC4-5D6E-409C-BE32-E72D297353CC}">
              <c16:uniqueId val="{00000041-51B1-427F-898C-725DB4CF501B}"/>
            </c:ext>
          </c:extLst>
        </c:ser>
        <c:ser>
          <c:idx val="66"/>
          <c:order val="66"/>
          <c:tx>
            <c:strRef>
              <c:f>'Q4'!$CC$29:$CC$30</c:f>
              <c:strCache>
                <c:ptCount val="1"/>
                <c:pt idx="0">
                  <c:v>New Zealand</c:v>
                </c:pt>
              </c:strCache>
            </c:strRef>
          </c:tx>
          <c:spPr>
            <a:ln w="28575" cap="rnd">
              <a:solidFill>
                <a:schemeClr val="accent1">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'Q4'!$CC$31:$CC$36</c:f>
              <c:numCache>
                <c:formatCode>General</c:formatCode>
                <c:ptCount val="5"/>
                <c:pt idx="1">
                  <c:v>1</c:v>
                </c:pt>
                <c:pt idx="2">
                  <c:v>3</c:v>
                </c:pt>
                <c:pt idx="3">
                  <c:v>12</c:v>
                </c:pt>
                <c:pt idx="4">
                  <c:v>8</c:v>
                </c:pt>
              </c:numCache>
            </c:numRef>
          </c:val>
          <c:smooth val="0"/>
          <c:extLst>
            <c:ext xmlns:c16="http://schemas.microsoft.com/office/drawing/2014/chart" uri="{C3380CC4-5D6E-409C-BE32-E72D297353CC}">
              <c16:uniqueId val="{00000042-51B1-427F-898C-725DB4CF501B}"/>
            </c:ext>
          </c:extLst>
        </c:ser>
        <c:ser>
          <c:idx val="67"/>
          <c:order val="67"/>
          <c:tx>
            <c:strRef>
              <c:f>'Q4'!$CD$29:$CD$30</c:f>
              <c:strCache>
                <c:ptCount val="1"/>
                <c:pt idx="0">
                  <c:v>Nigeria</c:v>
                </c:pt>
              </c:strCache>
            </c:strRef>
          </c:tx>
          <c:spPr>
            <a:ln w="28575" cap="rnd">
              <a:solidFill>
                <a:schemeClr val="accent2">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'Q4'!$CD$31:$CD$36</c:f>
              <c:numCache>
                <c:formatCode>General</c:formatCode>
                <c:ptCount val="5"/>
                <c:pt idx="0">
                  <c:v>3</c:v>
                </c:pt>
                <c:pt idx="1">
                  <c:v>29</c:v>
                </c:pt>
                <c:pt idx="2">
                  <c:v>40</c:v>
                </c:pt>
                <c:pt idx="3">
                  <c:v>157</c:v>
                </c:pt>
                <c:pt idx="4">
                  <c:v>123</c:v>
                </c:pt>
              </c:numCache>
            </c:numRef>
          </c:val>
          <c:smooth val="0"/>
          <c:extLst>
            <c:ext xmlns:c16="http://schemas.microsoft.com/office/drawing/2014/chart" uri="{C3380CC4-5D6E-409C-BE32-E72D297353CC}">
              <c16:uniqueId val="{00000043-51B1-427F-898C-725DB4CF501B}"/>
            </c:ext>
          </c:extLst>
        </c:ser>
        <c:ser>
          <c:idx val="68"/>
          <c:order val="68"/>
          <c:tx>
            <c:strRef>
              <c:f>'Q4'!$CE$29:$CE$30</c:f>
              <c:strCache>
                <c:ptCount val="1"/>
                <c:pt idx="0">
                  <c:v>North Korea</c:v>
                </c:pt>
              </c:strCache>
            </c:strRef>
          </c:tx>
          <c:spPr>
            <a:ln w="28575" cap="rnd">
              <a:solidFill>
                <a:schemeClr val="accent3">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'Q4'!$CE$31:$CE$36</c:f>
              <c:numCache>
                <c:formatCode>General</c:formatCode>
                <c:ptCount val="5"/>
                <c:pt idx="1">
                  <c:v>2</c:v>
                </c:pt>
                <c:pt idx="2">
                  <c:v>1</c:v>
                </c:pt>
                <c:pt idx="3">
                  <c:v>17</c:v>
                </c:pt>
                <c:pt idx="4">
                  <c:v>11</c:v>
                </c:pt>
              </c:numCache>
            </c:numRef>
          </c:val>
          <c:smooth val="0"/>
          <c:extLst>
            <c:ext xmlns:c16="http://schemas.microsoft.com/office/drawing/2014/chart" uri="{C3380CC4-5D6E-409C-BE32-E72D297353CC}">
              <c16:uniqueId val="{00000044-51B1-427F-898C-725DB4CF501B}"/>
            </c:ext>
          </c:extLst>
        </c:ser>
        <c:ser>
          <c:idx val="69"/>
          <c:order val="69"/>
          <c:tx>
            <c:strRef>
              <c:f>'Q4'!$CF$29:$CF$30</c:f>
              <c:strCache>
                <c:ptCount val="1"/>
                <c:pt idx="0">
                  <c:v>Oman</c:v>
                </c:pt>
              </c:strCache>
            </c:strRef>
          </c:tx>
          <c:spPr>
            <a:ln w="28575" cap="rnd">
              <a:solidFill>
                <a:schemeClr val="accent4">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'Q4'!$CF$31:$CF$36</c:f>
              <c:numCache>
                <c:formatCode>General</c:formatCode>
                <c:ptCount val="5"/>
                <c:pt idx="0">
                  <c:v>1</c:v>
                </c:pt>
                <c:pt idx="1">
                  <c:v>6</c:v>
                </c:pt>
                <c:pt idx="2">
                  <c:v>8</c:v>
                </c:pt>
                <c:pt idx="3">
                  <c:v>24</c:v>
                </c:pt>
                <c:pt idx="4">
                  <c:v>11</c:v>
                </c:pt>
              </c:numCache>
            </c:numRef>
          </c:val>
          <c:smooth val="0"/>
          <c:extLst>
            <c:ext xmlns:c16="http://schemas.microsoft.com/office/drawing/2014/chart" uri="{C3380CC4-5D6E-409C-BE32-E72D297353CC}">
              <c16:uniqueId val="{00000045-51B1-427F-898C-725DB4CF501B}"/>
            </c:ext>
          </c:extLst>
        </c:ser>
        <c:ser>
          <c:idx val="70"/>
          <c:order val="70"/>
          <c:tx>
            <c:strRef>
              <c:f>'Q4'!$CG$29:$CG$30</c:f>
              <c:strCache>
                <c:ptCount val="1"/>
                <c:pt idx="0">
                  <c:v>Pakistan</c:v>
                </c:pt>
              </c:strCache>
            </c:strRef>
          </c:tx>
          <c:spPr>
            <a:ln w="28575" cap="rnd">
              <a:solidFill>
                <a:schemeClr val="accent5">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'Q4'!$CG$31:$CG$36</c:f>
              <c:numCache>
                <c:formatCode>General</c:formatCode>
                <c:ptCount val="5"/>
                <c:pt idx="1">
                  <c:v>12</c:v>
                </c:pt>
                <c:pt idx="2">
                  <c:v>19</c:v>
                </c:pt>
                <c:pt idx="3">
                  <c:v>47</c:v>
                </c:pt>
                <c:pt idx="4">
                  <c:v>50</c:v>
                </c:pt>
              </c:numCache>
            </c:numRef>
          </c:val>
          <c:smooth val="0"/>
          <c:extLst>
            <c:ext xmlns:c16="http://schemas.microsoft.com/office/drawing/2014/chart" uri="{C3380CC4-5D6E-409C-BE32-E72D297353CC}">
              <c16:uniqueId val="{00000046-51B1-427F-898C-725DB4CF501B}"/>
            </c:ext>
          </c:extLst>
        </c:ser>
        <c:ser>
          <c:idx val="71"/>
          <c:order val="71"/>
          <c:tx>
            <c:strRef>
              <c:f>'Q4'!$CH$29:$CH$30</c:f>
              <c:strCache>
                <c:ptCount val="1"/>
                <c:pt idx="0">
                  <c:v>Paraguay</c:v>
                </c:pt>
              </c:strCache>
            </c:strRef>
          </c:tx>
          <c:spPr>
            <a:ln w="28575" cap="rnd">
              <a:solidFill>
                <a:schemeClr val="accent6">
                  <a:lumMod val="80000"/>
                  <a:lumOff val="2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'Q4'!$CH$31:$CH$36</c:f>
              <c:numCache>
                <c:formatCode>General</c:formatCode>
                <c:ptCount val="5"/>
                <c:pt idx="1">
                  <c:v>2</c:v>
                </c:pt>
                <c:pt idx="2">
                  <c:v>10</c:v>
                </c:pt>
                <c:pt idx="3">
                  <c:v>27</c:v>
                </c:pt>
                <c:pt idx="4">
                  <c:v>23</c:v>
                </c:pt>
              </c:numCache>
            </c:numRef>
          </c:val>
          <c:smooth val="0"/>
          <c:extLst>
            <c:ext xmlns:c16="http://schemas.microsoft.com/office/drawing/2014/chart" uri="{C3380CC4-5D6E-409C-BE32-E72D297353CC}">
              <c16:uniqueId val="{00000047-51B1-427F-898C-725DB4CF501B}"/>
            </c:ext>
          </c:extLst>
        </c:ser>
        <c:ser>
          <c:idx val="72"/>
          <c:order val="72"/>
          <c:tx>
            <c:strRef>
              <c:f>'Q4'!$CI$29:$CI$30</c:f>
              <c:strCache>
                <c:ptCount val="1"/>
                <c:pt idx="0">
                  <c:v>Peru</c:v>
                </c:pt>
              </c:strCache>
            </c:strRef>
          </c:tx>
          <c:spPr>
            <a:ln w="28575" cap="rnd">
              <a:solidFill>
                <a:schemeClr val="accent1">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'Q4'!$CI$31:$CI$36</c:f>
              <c:numCache>
                <c:formatCode>General</c:formatCode>
                <c:ptCount val="5"/>
                <c:pt idx="0">
                  <c:v>1</c:v>
                </c:pt>
                <c:pt idx="1">
                  <c:v>9</c:v>
                </c:pt>
                <c:pt idx="2">
                  <c:v>17</c:v>
                </c:pt>
                <c:pt idx="3">
                  <c:v>45</c:v>
                </c:pt>
                <c:pt idx="4">
                  <c:v>40</c:v>
                </c:pt>
              </c:numCache>
            </c:numRef>
          </c:val>
          <c:smooth val="0"/>
          <c:extLst>
            <c:ext xmlns:c16="http://schemas.microsoft.com/office/drawing/2014/chart" uri="{C3380CC4-5D6E-409C-BE32-E72D297353CC}">
              <c16:uniqueId val="{00000048-51B1-427F-898C-725DB4CF501B}"/>
            </c:ext>
          </c:extLst>
        </c:ser>
        <c:ser>
          <c:idx val="73"/>
          <c:order val="73"/>
          <c:tx>
            <c:strRef>
              <c:f>'Q4'!$CJ$29:$CJ$30</c:f>
              <c:strCache>
                <c:ptCount val="1"/>
                <c:pt idx="0">
                  <c:v>Philippines</c:v>
                </c:pt>
              </c:strCache>
            </c:strRef>
          </c:tx>
          <c:spPr>
            <a:ln w="28575" cap="rnd">
              <a:solidFill>
                <a:schemeClr val="accent2">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'Q4'!$CJ$31:$CJ$36</c:f>
              <c:numCache>
                <c:formatCode>General</c:formatCode>
                <c:ptCount val="5"/>
                <c:pt idx="0">
                  <c:v>10</c:v>
                </c:pt>
                <c:pt idx="1">
                  <c:v>38</c:v>
                </c:pt>
                <c:pt idx="2">
                  <c:v>83</c:v>
                </c:pt>
                <c:pt idx="3">
                  <c:v>232</c:v>
                </c:pt>
                <c:pt idx="4">
                  <c:v>205</c:v>
                </c:pt>
              </c:numCache>
            </c:numRef>
          </c:val>
          <c:smooth val="0"/>
          <c:extLst>
            <c:ext xmlns:c16="http://schemas.microsoft.com/office/drawing/2014/chart" uri="{C3380CC4-5D6E-409C-BE32-E72D297353CC}">
              <c16:uniqueId val="{00000049-51B1-427F-898C-725DB4CF501B}"/>
            </c:ext>
          </c:extLst>
        </c:ser>
        <c:ser>
          <c:idx val="74"/>
          <c:order val="74"/>
          <c:tx>
            <c:strRef>
              <c:f>'Q4'!$CK$29:$CK$30</c:f>
              <c:strCache>
                <c:ptCount val="1"/>
                <c:pt idx="0">
                  <c:v>Poland</c:v>
                </c:pt>
              </c:strCache>
            </c:strRef>
          </c:tx>
          <c:spPr>
            <a:ln w="28575" cap="rnd">
              <a:solidFill>
                <a:schemeClr val="accent3">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'Q4'!$CK$31:$CK$36</c:f>
              <c:numCache>
                <c:formatCode>General</c:formatCode>
                <c:ptCount val="5"/>
                <c:pt idx="1">
                  <c:v>11</c:v>
                </c:pt>
                <c:pt idx="2">
                  <c:v>34</c:v>
                </c:pt>
                <c:pt idx="3">
                  <c:v>87</c:v>
                </c:pt>
                <c:pt idx="4">
                  <c:v>71</c:v>
                </c:pt>
              </c:numCache>
            </c:numRef>
          </c:val>
          <c:smooth val="0"/>
          <c:extLst>
            <c:ext xmlns:c16="http://schemas.microsoft.com/office/drawing/2014/chart" uri="{C3380CC4-5D6E-409C-BE32-E72D297353CC}">
              <c16:uniqueId val="{0000004A-51B1-427F-898C-725DB4CF501B}"/>
            </c:ext>
          </c:extLst>
        </c:ser>
        <c:ser>
          <c:idx val="75"/>
          <c:order val="75"/>
          <c:tx>
            <c:strRef>
              <c:f>'Q4'!$CL$29:$CL$30</c:f>
              <c:strCache>
                <c:ptCount val="1"/>
                <c:pt idx="0">
                  <c:v>Puerto Rico</c:v>
                </c:pt>
              </c:strCache>
            </c:strRef>
          </c:tx>
          <c:spPr>
            <a:ln w="28575" cap="rnd">
              <a:solidFill>
                <a:schemeClr val="accent4">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'Q4'!$CL$31:$CL$36</c:f>
              <c:numCache>
                <c:formatCode>General</c:formatCode>
                <c:ptCount val="5"/>
                <c:pt idx="0">
                  <c:v>1</c:v>
                </c:pt>
                <c:pt idx="1">
                  <c:v>5</c:v>
                </c:pt>
                <c:pt idx="2">
                  <c:v>8</c:v>
                </c:pt>
                <c:pt idx="3">
                  <c:v>32</c:v>
                </c:pt>
                <c:pt idx="4">
                  <c:v>15</c:v>
                </c:pt>
              </c:numCache>
            </c:numRef>
          </c:val>
          <c:smooth val="0"/>
          <c:extLst>
            <c:ext xmlns:c16="http://schemas.microsoft.com/office/drawing/2014/chart" uri="{C3380CC4-5D6E-409C-BE32-E72D297353CC}">
              <c16:uniqueId val="{0000004B-51B1-427F-898C-725DB4CF501B}"/>
            </c:ext>
          </c:extLst>
        </c:ser>
        <c:ser>
          <c:idx val="76"/>
          <c:order val="76"/>
          <c:tx>
            <c:strRef>
              <c:f>'Q4'!$CM$29:$CM$30</c:f>
              <c:strCache>
                <c:ptCount val="1"/>
                <c:pt idx="0">
                  <c:v>Réunion</c:v>
                </c:pt>
              </c:strCache>
            </c:strRef>
          </c:tx>
          <c:spPr>
            <a:ln w="28575" cap="rnd">
              <a:solidFill>
                <a:schemeClr val="accent5">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'Q4'!$CM$31:$CM$36</c:f>
              <c:numCache>
                <c:formatCode>General</c:formatCode>
                <c:ptCount val="5"/>
                <c:pt idx="1">
                  <c:v>1</c:v>
                </c:pt>
                <c:pt idx="2">
                  <c:v>5</c:v>
                </c:pt>
                <c:pt idx="3">
                  <c:v>22</c:v>
                </c:pt>
                <c:pt idx="4">
                  <c:v>18</c:v>
                </c:pt>
              </c:numCache>
            </c:numRef>
          </c:val>
          <c:smooth val="0"/>
          <c:extLst>
            <c:ext xmlns:c16="http://schemas.microsoft.com/office/drawing/2014/chart" uri="{C3380CC4-5D6E-409C-BE32-E72D297353CC}">
              <c16:uniqueId val="{0000004C-51B1-427F-898C-725DB4CF501B}"/>
            </c:ext>
          </c:extLst>
        </c:ser>
        <c:ser>
          <c:idx val="77"/>
          <c:order val="77"/>
          <c:tx>
            <c:strRef>
              <c:f>'Q4'!$CN$29:$CN$30</c:f>
              <c:strCache>
                <c:ptCount val="1"/>
                <c:pt idx="0">
                  <c:v>Romania</c:v>
                </c:pt>
              </c:strCache>
            </c:strRef>
          </c:tx>
          <c:spPr>
            <a:ln w="28575" cap="rnd">
              <a:solidFill>
                <a:schemeClr val="accent6">
                  <a:lumMod val="8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'Q4'!$CN$31:$CN$36</c:f>
              <c:numCache>
                <c:formatCode>General</c:formatCode>
                <c:ptCount val="5"/>
                <c:pt idx="1">
                  <c:v>4</c:v>
                </c:pt>
                <c:pt idx="2">
                  <c:v>8</c:v>
                </c:pt>
                <c:pt idx="3">
                  <c:v>31</c:v>
                </c:pt>
                <c:pt idx="4">
                  <c:v>19</c:v>
                </c:pt>
              </c:numCache>
            </c:numRef>
          </c:val>
          <c:smooth val="0"/>
          <c:extLst>
            <c:ext xmlns:c16="http://schemas.microsoft.com/office/drawing/2014/chart" uri="{C3380CC4-5D6E-409C-BE32-E72D297353CC}">
              <c16:uniqueId val="{0000004D-51B1-427F-898C-725DB4CF501B}"/>
            </c:ext>
          </c:extLst>
        </c:ser>
        <c:ser>
          <c:idx val="78"/>
          <c:order val="78"/>
          <c:tx>
            <c:strRef>
              <c:f>'Q4'!$CO$29:$CO$30</c:f>
              <c:strCache>
                <c:ptCount val="1"/>
                <c:pt idx="0">
                  <c:v>Russian Federation</c:v>
                </c:pt>
              </c:strCache>
            </c:strRef>
          </c:tx>
          <c:spPr>
            <a:ln w="28575" cap="rnd">
              <a:solidFill>
                <a:schemeClr val="accent1">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'Q4'!$CO$31:$CO$36</c:f>
              <c:numCache>
                <c:formatCode>General</c:formatCode>
                <c:ptCount val="5"/>
                <c:pt idx="0">
                  <c:v>4</c:v>
                </c:pt>
                <c:pt idx="1">
                  <c:v>60</c:v>
                </c:pt>
                <c:pt idx="2">
                  <c:v>106</c:v>
                </c:pt>
                <c:pt idx="3">
                  <c:v>308</c:v>
                </c:pt>
                <c:pt idx="4">
                  <c:v>235</c:v>
                </c:pt>
              </c:numCache>
            </c:numRef>
          </c:val>
          <c:smooth val="0"/>
          <c:extLst>
            <c:ext xmlns:c16="http://schemas.microsoft.com/office/drawing/2014/chart" uri="{C3380CC4-5D6E-409C-BE32-E72D297353CC}">
              <c16:uniqueId val="{0000004E-51B1-427F-898C-725DB4CF501B}"/>
            </c:ext>
          </c:extLst>
        </c:ser>
        <c:ser>
          <c:idx val="79"/>
          <c:order val="79"/>
          <c:tx>
            <c:strRef>
              <c:f>'Q4'!$CP$29:$CP$30</c:f>
              <c:strCache>
                <c:ptCount val="1"/>
                <c:pt idx="0">
                  <c:v>Saint Vincent and the Grenadines</c:v>
                </c:pt>
              </c:strCache>
            </c:strRef>
          </c:tx>
          <c:spPr>
            <a:ln w="28575" cap="rnd">
              <a:solidFill>
                <a:schemeClr val="accent2">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'Q4'!$CP$31:$CP$36</c:f>
              <c:numCache>
                <c:formatCode>General</c:formatCode>
                <c:ptCount val="5"/>
                <c:pt idx="1">
                  <c:v>3</c:v>
                </c:pt>
                <c:pt idx="2">
                  <c:v>4</c:v>
                </c:pt>
                <c:pt idx="3">
                  <c:v>12</c:v>
                </c:pt>
                <c:pt idx="4">
                  <c:v>6</c:v>
                </c:pt>
              </c:numCache>
            </c:numRef>
          </c:val>
          <c:smooth val="0"/>
          <c:extLst>
            <c:ext xmlns:c16="http://schemas.microsoft.com/office/drawing/2014/chart" uri="{C3380CC4-5D6E-409C-BE32-E72D297353CC}">
              <c16:uniqueId val="{0000004F-51B1-427F-898C-725DB4CF501B}"/>
            </c:ext>
          </c:extLst>
        </c:ser>
        <c:ser>
          <c:idx val="80"/>
          <c:order val="80"/>
          <c:tx>
            <c:strRef>
              <c:f>'Q4'!$CQ$29:$CQ$30</c:f>
              <c:strCache>
                <c:ptCount val="1"/>
                <c:pt idx="0">
                  <c:v>Saudi Arabia</c:v>
                </c:pt>
              </c:strCache>
            </c:strRef>
          </c:tx>
          <c:spPr>
            <a:ln w="28575" cap="rnd">
              <a:solidFill>
                <a:schemeClr val="accent3">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'Q4'!$CQ$31:$CQ$36</c:f>
              <c:numCache>
                <c:formatCode>General</c:formatCode>
                <c:ptCount val="5"/>
                <c:pt idx="0">
                  <c:v>2</c:v>
                </c:pt>
                <c:pt idx="1">
                  <c:v>13</c:v>
                </c:pt>
                <c:pt idx="2">
                  <c:v>9</c:v>
                </c:pt>
                <c:pt idx="3">
                  <c:v>50</c:v>
                </c:pt>
                <c:pt idx="4">
                  <c:v>47</c:v>
                </c:pt>
              </c:numCache>
            </c:numRef>
          </c:val>
          <c:smooth val="0"/>
          <c:extLst>
            <c:ext xmlns:c16="http://schemas.microsoft.com/office/drawing/2014/chart" uri="{C3380CC4-5D6E-409C-BE32-E72D297353CC}">
              <c16:uniqueId val="{00000050-51B1-427F-898C-725DB4CF501B}"/>
            </c:ext>
          </c:extLst>
        </c:ser>
        <c:ser>
          <c:idx val="81"/>
          <c:order val="81"/>
          <c:tx>
            <c:strRef>
              <c:f>'Q4'!$CR$29:$CR$30</c:f>
              <c:strCache>
                <c:ptCount val="1"/>
                <c:pt idx="0">
                  <c:v>Senegal</c:v>
                </c:pt>
              </c:strCache>
            </c:strRef>
          </c:tx>
          <c:spPr>
            <a:ln w="28575" cap="rnd">
              <a:solidFill>
                <a:schemeClr val="accent4">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'Q4'!$CR$31:$CR$36</c:f>
              <c:numCache>
                <c:formatCode>General</c:formatCode>
                <c:ptCount val="5"/>
                <c:pt idx="1">
                  <c:v>1</c:v>
                </c:pt>
                <c:pt idx="2">
                  <c:v>7</c:v>
                </c:pt>
                <c:pt idx="3">
                  <c:v>7</c:v>
                </c:pt>
                <c:pt idx="4">
                  <c:v>10</c:v>
                </c:pt>
              </c:numCache>
            </c:numRef>
          </c:val>
          <c:smooth val="0"/>
          <c:extLst>
            <c:ext xmlns:c16="http://schemas.microsoft.com/office/drawing/2014/chart" uri="{C3380CC4-5D6E-409C-BE32-E72D297353CC}">
              <c16:uniqueId val="{00000051-51B1-427F-898C-725DB4CF501B}"/>
            </c:ext>
          </c:extLst>
        </c:ser>
        <c:ser>
          <c:idx val="82"/>
          <c:order val="82"/>
          <c:tx>
            <c:strRef>
              <c:f>'Q4'!$CS$29:$CS$30</c:f>
              <c:strCache>
                <c:ptCount val="1"/>
                <c:pt idx="0">
                  <c:v>Slovakia</c:v>
                </c:pt>
              </c:strCache>
            </c:strRef>
          </c:tx>
          <c:spPr>
            <a:ln w="28575" cap="rnd">
              <a:solidFill>
                <a:schemeClr val="accent5">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'Q4'!$CS$31:$CS$36</c:f>
              <c:numCache>
                <c:formatCode>General</c:formatCode>
                <c:ptCount val="5"/>
                <c:pt idx="1">
                  <c:v>3</c:v>
                </c:pt>
                <c:pt idx="2">
                  <c:v>4</c:v>
                </c:pt>
                <c:pt idx="3">
                  <c:v>12</c:v>
                </c:pt>
                <c:pt idx="4">
                  <c:v>7</c:v>
                </c:pt>
              </c:numCache>
            </c:numRef>
          </c:val>
          <c:smooth val="0"/>
          <c:extLst>
            <c:ext xmlns:c16="http://schemas.microsoft.com/office/drawing/2014/chart" uri="{C3380CC4-5D6E-409C-BE32-E72D297353CC}">
              <c16:uniqueId val="{00000052-51B1-427F-898C-725DB4CF501B}"/>
            </c:ext>
          </c:extLst>
        </c:ser>
        <c:ser>
          <c:idx val="83"/>
          <c:order val="83"/>
          <c:tx>
            <c:strRef>
              <c:f>'Q4'!$CT$29:$CT$30</c:f>
              <c:strCache>
                <c:ptCount val="1"/>
                <c:pt idx="0">
                  <c:v>South Africa</c:v>
                </c:pt>
              </c:strCache>
            </c:strRef>
          </c:tx>
          <c:spPr>
            <a:ln w="28575" cap="rnd">
              <a:solidFill>
                <a:schemeClr val="accent6">
                  <a:lumMod val="60000"/>
                  <a:lumOff val="4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'Q4'!$CT$31:$CT$36</c:f>
              <c:numCache>
                <c:formatCode>General</c:formatCode>
                <c:ptCount val="5"/>
                <c:pt idx="0">
                  <c:v>1</c:v>
                </c:pt>
                <c:pt idx="1">
                  <c:v>24</c:v>
                </c:pt>
                <c:pt idx="2">
                  <c:v>42</c:v>
                </c:pt>
                <c:pt idx="3">
                  <c:v>116</c:v>
                </c:pt>
                <c:pt idx="4">
                  <c:v>102</c:v>
                </c:pt>
              </c:numCache>
            </c:numRef>
          </c:val>
          <c:smooth val="0"/>
          <c:extLst>
            <c:ext xmlns:c16="http://schemas.microsoft.com/office/drawing/2014/chart" uri="{C3380CC4-5D6E-409C-BE32-E72D297353CC}">
              <c16:uniqueId val="{00000053-51B1-427F-898C-725DB4CF501B}"/>
            </c:ext>
          </c:extLst>
        </c:ser>
        <c:ser>
          <c:idx val="84"/>
          <c:order val="84"/>
          <c:tx>
            <c:strRef>
              <c:f>'Q4'!$CU$29:$CU$30</c:f>
              <c:strCache>
                <c:ptCount val="1"/>
                <c:pt idx="0">
                  <c:v>South Korea</c:v>
                </c:pt>
              </c:strCache>
            </c:strRef>
          </c:tx>
          <c:spPr>
            <a:ln w="28575" cap="rnd">
              <a:solidFill>
                <a:schemeClr val="accent1">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'Q4'!$CU$31:$CU$36</c:f>
              <c:numCache>
                <c:formatCode>General</c:formatCode>
                <c:ptCount val="5"/>
                <c:pt idx="0">
                  <c:v>2</c:v>
                </c:pt>
                <c:pt idx="1">
                  <c:v>12</c:v>
                </c:pt>
                <c:pt idx="2">
                  <c:v>16</c:v>
                </c:pt>
                <c:pt idx="3">
                  <c:v>69</c:v>
                </c:pt>
                <c:pt idx="4">
                  <c:v>36</c:v>
                </c:pt>
              </c:numCache>
            </c:numRef>
          </c:val>
          <c:smooth val="0"/>
          <c:extLst>
            <c:ext xmlns:c16="http://schemas.microsoft.com/office/drawing/2014/chart" uri="{C3380CC4-5D6E-409C-BE32-E72D297353CC}">
              <c16:uniqueId val="{00000054-51B1-427F-898C-725DB4CF501B}"/>
            </c:ext>
          </c:extLst>
        </c:ser>
        <c:ser>
          <c:idx val="85"/>
          <c:order val="85"/>
          <c:tx>
            <c:strRef>
              <c:f>'Q4'!$CV$29:$CV$30</c:f>
              <c:strCache>
                <c:ptCount val="1"/>
                <c:pt idx="0">
                  <c:v>Spain</c:v>
                </c:pt>
              </c:strCache>
            </c:strRef>
          </c:tx>
          <c:spPr>
            <a:ln w="28575" cap="rnd">
              <a:solidFill>
                <a:schemeClr val="accent2">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'Q4'!$CV$31:$CV$36</c:f>
              <c:numCache>
                <c:formatCode>General</c:formatCode>
                <c:ptCount val="5"/>
                <c:pt idx="0">
                  <c:v>2</c:v>
                </c:pt>
                <c:pt idx="1">
                  <c:v>15</c:v>
                </c:pt>
                <c:pt idx="2">
                  <c:v>15</c:v>
                </c:pt>
                <c:pt idx="3">
                  <c:v>59</c:v>
                </c:pt>
                <c:pt idx="4">
                  <c:v>51</c:v>
                </c:pt>
              </c:numCache>
            </c:numRef>
          </c:val>
          <c:smooth val="0"/>
          <c:extLst>
            <c:ext xmlns:c16="http://schemas.microsoft.com/office/drawing/2014/chart" uri="{C3380CC4-5D6E-409C-BE32-E72D297353CC}">
              <c16:uniqueId val="{00000055-51B1-427F-898C-725DB4CF501B}"/>
            </c:ext>
          </c:extLst>
        </c:ser>
        <c:ser>
          <c:idx val="86"/>
          <c:order val="86"/>
          <c:tx>
            <c:strRef>
              <c:f>'Q4'!$CW$29:$CW$30</c:f>
              <c:strCache>
                <c:ptCount val="1"/>
                <c:pt idx="0">
                  <c:v>Sri Lanka</c:v>
                </c:pt>
              </c:strCache>
            </c:strRef>
          </c:tx>
          <c:spPr>
            <a:ln w="28575" cap="rnd">
              <a:solidFill>
                <a:schemeClr val="accent3">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'Q4'!$CW$31:$CW$36</c:f>
              <c:numCache>
                <c:formatCode>General</c:formatCode>
                <c:ptCount val="5"/>
                <c:pt idx="1">
                  <c:v>3</c:v>
                </c:pt>
                <c:pt idx="2">
                  <c:v>3</c:v>
                </c:pt>
                <c:pt idx="3">
                  <c:v>12</c:v>
                </c:pt>
                <c:pt idx="4">
                  <c:v>12</c:v>
                </c:pt>
              </c:numCache>
            </c:numRef>
          </c:val>
          <c:smooth val="0"/>
          <c:extLst>
            <c:ext xmlns:c16="http://schemas.microsoft.com/office/drawing/2014/chart" uri="{C3380CC4-5D6E-409C-BE32-E72D297353CC}">
              <c16:uniqueId val="{00000056-51B1-427F-898C-725DB4CF501B}"/>
            </c:ext>
          </c:extLst>
        </c:ser>
        <c:ser>
          <c:idx val="87"/>
          <c:order val="87"/>
          <c:tx>
            <c:strRef>
              <c:f>'Q4'!$CX$29:$CX$30</c:f>
              <c:strCache>
                <c:ptCount val="1"/>
                <c:pt idx="0">
                  <c:v>Sudan</c:v>
                </c:pt>
              </c:strCache>
            </c:strRef>
          </c:tx>
          <c:spPr>
            <a:ln w="28575" cap="rnd">
              <a:solidFill>
                <a:schemeClr val="accent4">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'Q4'!$CX$31:$CX$36</c:f>
              <c:numCache>
                <c:formatCode>General</c:formatCode>
                <c:ptCount val="5"/>
                <c:pt idx="1">
                  <c:v>5</c:v>
                </c:pt>
                <c:pt idx="2">
                  <c:v>10</c:v>
                </c:pt>
                <c:pt idx="3">
                  <c:v>24</c:v>
                </c:pt>
                <c:pt idx="4">
                  <c:v>15</c:v>
                </c:pt>
              </c:numCache>
            </c:numRef>
          </c:val>
          <c:smooth val="0"/>
          <c:extLst>
            <c:ext xmlns:c16="http://schemas.microsoft.com/office/drawing/2014/chart" uri="{C3380CC4-5D6E-409C-BE32-E72D297353CC}">
              <c16:uniqueId val="{00000057-51B1-427F-898C-725DB4CF501B}"/>
            </c:ext>
          </c:extLst>
        </c:ser>
        <c:ser>
          <c:idx val="88"/>
          <c:order val="88"/>
          <c:tx>
            <c:strRef>
              <c:f>'Q4'!$CY$29:$CY$30</c:f>
              <c:strCache>
                <c:ptCount val="1"/>
                <c:pt idx="0">
                  <c:v>Sweden</c:v>
                </c:pt>
              </c:strCache>
            </c:strRef>
          </c:tx>
          <c:spPr>
            <a:ln w="28575" cap="rnd">
              <a:solidFill>
                <a:schemeClr val="accent5">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'Q4'!$CY$31:$CY$36</c:f>
              <c:numCache>
                <c:formatCode>General</c:formatCode>
                <c:ptCount val="5"/>
                <c:pt idx="1">
                  <c:v>1</c:v>
                </c:pt>
                <c:pt idx="2">
                  <c:v>7</c:v>
                </c:pt>
                <c:pt idx="3">
                  <c:v>13</c:v>
                </c:pt>
                <c:pt idx="4">
                  <c:v>13</c:v>
                </c:pt>
              </c:numCache>
            </c:numRef>
          </c:val>
          <c:smooth val="0"/>
          <c:extLst>
            <c:ext xmlns:c16="http://schemas.microsoft.com/office/drawing/2014/chart" uri="{C3380CC4-5D6E-409C-BE32-E72D297353CC}">
              <c16:uniqueId val="{00000058-51B1-427F-898C-725DB4CF501B}"/>
            </c:ext>
          </c:extLst>
        </c:ser>
        <c:ser>
          <c:idx val="89"/>
          <c:order val="89"/>
          <c:tx>
            <c:strRef>
              <c:f>'Q4'!$CZ$29:$CZ$30</c:f>
              <c:strCache>
                <c:ptCount val="1"/>
                <c:pt idx="0">
                  <c:v>Switzerland</c:v>
                </c:pt>
              </c:strCache>
            </c:strRef>
          </c:tx>
          <c:spPr>
            <a:ln w="28575" cap="rnd">
              <a:solidFill>
                <a:schemeClr val="accent6">
                  <a:lumMod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'Q4'!$CZ$31:$CZ$36</c:f>
              <c:numCache>
                <c:formatCode>General</c:formatCode>
                <c:ptCount val="5"/>
                <c:pt idx="0">
                  <c:v>2</c:v>
                </c:pt>
                <c:pt idx="1">
                  <c:v>2</c:v>
                </c:pt>
                <c:pt idx="2">
                  <c:v>6</c:v>
                </c:pt>
                <c:pt idx="3">
                  <c:v>32</c:v>
                </c:pt>
                <c:pt idx="4">
                  <c:v>19</c:v>
                </c:pt>
              </c:numCache>
            </c:numRef>
          </c:val>
          <c:smooth val="0"/>
          <c:extLst>
            <c:ext xmlns:c16="http://schemas.microsoft.com/office/drawing/2014/chart" uri="{C3380CC4-5D6E-409C-BE32-E72D297353CC}">
              <c16:uniqueId val="{00000059-51B1-427F-898C-725DB4CF501B}"/>
            </c:ext>
          </c:extLst>
        </c:ser>
        <c:ser>
          <c:idx val="90"/>
          <c:order val="90"/>
          <c:tx>
            <c:strRef>
              <c:f>'Q4'!$DA$29:$DA$30</c:f>
              <c:strCache>
                <c:ptCount val="1"/>
                <c:pt idx="0">
                  <c:v>Taiwan</c:v>
                </c:pt>
              </c:strCache>
            </c:strRef>
          </c:tx>
          <c:spPr>
            <a:ln w="28575" cap="rnd">
              <a:solidFill>
                <a:schemeClr val="accent1">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'Q4'!$DA$31:$DA$36</c:f>
              <c:numCache>
                <c:formatCode>General</c:formatCode>
                <c:ptCount val="5"/>
                <c:pt idx="0">
                  <c:v>7</c:v>
                </c:pt>
                <c:pt idx="1">
                  <c:v>15</c:v>
                </c:pt>
                <c:pt idx="2">
                  <c:v>40</c:v>
                </c:pt>
                <c:pt idx="3">
                  <c:v>137</c:v>
                </c:pt>
                <c:pt idx="4">
                  <c:v>106</c:v>
                </c:pt>
              </c:numCache>
            </c:numRef>
          </c:val>
          <c:smooth val="0"/>
          <c:extLst>
            <c:ext xmlns:c16="http://schemas.microsoft.com/office/drawing/2014/chart" uri="{C3380CC4-5D6E-409C-BE32-E72D297353CC}">
              <c16:uniqueId val="{0000005A-51B1-427F-898C-725DB4CF501B}"/>
            </c:ext>
          </c:extLst>
        </c:ser>
        <c:ser>
          <c:idx val="91"/>
          <c:order val="91"/>
          <c:tx>
            <c:strRef>
              <c:f>'Q4'!$DB$29:$DB$30</c:f>
              <c:strCache>
                <c:ptCount val="1"/>
                <c:pt idx="0">
                  <c:v>Tanzania</c:v>
                </c:pt>
              </c:strCache>
            </c:strRef>
          </c:tx>
          <c:spPr>
            <a:ln w="28575" cap="rnd">
              <a:solidFill>
                <a:schemeClr val="accent2">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'Q4'!$DB$31:$DB$36</c:f>
              <c:numCache>
                <c:formatCode>General</c:formatCode>
                <c:ptCount val="5"/>
                <c:pt idx="0">
                  <c:v>1</c:v>
                </c:pt>
                <c:pt idx="1">
                  <c:v>5</c:v>
                </c:pt>
                <c:pt idx="2">
                  <c:v>10</c:v>
                </c:pt>
                <c:pt idx="3">
                  <c:v>32</c:v>
                </c:pt>
                <c:pt idx="4">
                  <c:v>35</c:v>
                </c:pt>
              </c:numCache>
            </c:numRef>
          </c:val>
          <c:smooth val="0"/>
          <c:extLst>
            <c:ext xmlns:c16="http://schemas.microsoft.com/office/drawing/2014/chart" uri="{C3380CC4-5D6E-409C-BE32-E72D297353CC}">
              <c16:uniqueId val="{0000005B-51B1-427F-898C-725DB4CF501B}"/>
            </c:ext>
          </c:extLst>
        </c:ser>
        <c:ser>
          <c:idx val="92"/>
          <c:order val="92"/>
          <c:tx>
            <c:strRef>
              <c:f>'Q4'!$DC$29:$DC$30</c:f>
              <c:strCache>
                <c:ptCount val="1"/>
                <c:pt idx="0">
                  <c:v>Thailand</c:v>
                </c:pt>
              </c:strCache>
            </c:strRef>
          </c:tx>
          <c:spPr>
            <a:ln w="28575" cap="rnd">
              <a:solidFill>
                <a:schemeClr val="accent3">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'Q4'!$DC$31:$DC$36</c:f>
              <c:numCache>
                <c:formatCode>General</c:formatCode>
                <c:ptCount val="5"/>
                <c:pt idx="0">
                  <c:v>2</c:v>
                </c:pt>
                <c:pt idx="1">
                  <c:v>4</c:v>
                </c:pt>
                <c:pt idx="2">
                  <c:v>16</c:v>
                </c:pt>
                <c:pt idx="3">
                  <c:v>42</c:v>
                </c:pt>
                <c:pt idx="4">
                  <c:v>32</c:v>
                </c:pt>
              </c:numCache>
            </c:numRef>
          </c:val>
          <c:smooth val="0"/>
          <c:extLst>
            <c:ext xmlns:c16="http://schemas.microsoft.com/office/drawing/2014/chart" uri="{C3380CC4-5D6E-409C-BE32-E72D297353CC}">
              <c16:uniqueId val="{0000005C-51B1-427F-898C-725DB4CF501B}"/>
            </c:ext>
          </c:extLst>
        </c:ser>
        <c:ser>
          <c:idx val="93"/>
          <c:order val="93"/>
          <c:tx>
            <c:strRef>
              <c:f>'Q4'!$DD$29:$DD$30</c:f>
              <c:strCache>
                <c:ptCount val="1"/>
                <c:pt idx="0">
                  <c:v>Tonga</c:v>
                </c:pt>
              </c:strCache>
            </c:strRef>
          </c:tx>
          <c:spPr>
            <a:ln w="28575" cap="rnd">
              <a:solidFill>
                <a:schemeClr val="accent4">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'Q4'!$DD$31:$DD$36</c:f>
              <c:numCache>
                <c:formatCode>General</c:formatCode>
                <c:ptCount val="5"/>
                <c:pt idx="1">
                  <c:v>2</c:v>
                </c:pt>
                <c:pt idx="2">
                  <c:v>3</c:v>
                </c:pt>
                <c:pt idx="3">
                  <c:v>6</c:v>
                </c:pt>
                <c:pt idx="4">
                  <c:v>7</c:v>
                </c:pt>
              </c:numCache>
            </c:numRef>
          </c:val>
          <c:smooth val="0"/>
          <c:extLst>
            <c:ext xmlns:c16="http://schemas.microsoft.com/office/drawing/2014/chart" uri="{C3380CC4-5D6E-409C-BE32-E72D297353CC}">
              <c16:uniqueId val="{0000005D-51B1-427F-898C-725DB4CF501B}"/>
            </c:ext>
          </c:extLst>
        </c:ser>
        <c:ser>
          <c:idx val="94"/>
          <c:order val="94"/>
          <c:tx>
            <c:strRef>
              <c:f>'Q4'!$DE$29:$DE$30</c:f>
              <c:strCache>
                <c:ptCount val="1"/>
                <c:pt idx="0">
                  <c:v>Tunisia</c:v>
                </c:pt>
              </c:strCache>
            </c:strRef>
          </c:tx>
          <c:spPr>
            <a:ln w="28575" cap="rnd">
              <a:solidFill>
                <a:schemeClr val="accent5">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'Q4'!$DE$31:$DE$36</c:f>
              <c:numCache>
                <c:formatCode>General</c:formatCode>
                <c:ptCount val="5"/>
                <c:pt idx="0">
                  <c:v>1</c:v>
                </c:pt>
                <c:pt idx="2">
                  <c:v>1</c:v>
                </c:pt>
                <c:pt idx="3">
                  <c:v>15</c:v>
                </c:pt>
                <c:pt idx="4">
                  <c:v>6</c:v>
                </c:pt>
              </c:numCache>
            </c:numRef>
          </c:val>
          <c:smooth val="0"/>
          <c:extLst>
            <c:ext xmlns:c16="http://schemas.microsoft.com/office/drawing/2014/chart" uri="{C3380CC4-5D6E-409C-BE32-E72D297353CC}">
              <c16:uniqueId val="{0000005E-51B1-427F-898C-725DB4CF501B}"/>
            </c:ext>
          </c:extLst>
        </c:ser>
        <c:ser>
          <c:idx val="95"/>
          <c:order val="95"/>
          <c:tx>
            <c:strRef>
              <c:f>'Q4'!$DF$29:$DF$30</c:f>
              <c:strCache>
                <c:ptCount val="1"/>
                <c:pt idx="0">
                  <c:v>Turkey</c:v>
                </c:pt>
              </c:strCache>
            </c:strRef>
          </c:tx>
          <c:spPr>
            <a:ln w="28575" cap="rnd">
              <a:solidFill>
                <a:schemeClr val="accent6">
                  <a:lumMod val="70000"/>
                  <a:lumOff val="3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'Q4'!$DF$31:$DF$36</c:f>
              <c:numCache>
                <c:formatCode>General</c:formatCode>
                <c:ptCount val="5"/>
                <c:pt idx="0">
                  <c:v>3</c:v>
                </c:pt>
                <c:pt idx="1">
                  <c:v>27</c:v>
                </c:pt>
                <c:pt idx="2">
                  <c:v>52</c:v>
                </c:pt>
                <c:pt idx="3">
                  <c:v>172</c:v>
                </c:pt>
                <c:pt idx="4">
                  <c:v>134</c:v>
                </c:pt>
              </c:numCache>
            </c:numRef>
          </c:val>
          <c:smooth val="0"/>
          <c:extLst>
            <c:ext xmlns:c16="http://schemas.microsoft.com/office/drawing/2014/chart" uri="{C3380CC4-5D6E-409C-BE32-E72D297353CC}">
              <c16:uniqueId val="{0000005F-51B1-427F-898C-725DB4CF501B}"/>
            </c:ext>
          </c:extLst>
        </c:ser>
        <c:ser>
          <c:idx val="96"/>
          <c:order val="96"/>
          <c:tx>
            <c:strRef>
              <c:f>'Q4'!$DG$29:$DG$30</c:f>
              <c:strCache>
                <c:ptCount val="1"/>
                <c:pt idx="0">
                  <c:v>Turkmenistan</c:v>
                </c:pt>
              </c:strCache>
            </c:strRef>
          </c:tx>
          <c:spPr>
            <a:ln w="28575" cap="rnd">
              <a:solidFill>
                <a:schemeClr val="accent1">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'Q4'!$DG$31:$DG$36</c:f>
              <c:numCache>
                <c:formatCode>General</c:formatCode>
                <c:ptCount val="5"/>
                <c:pt idx="0">
                  <c:v>1</c:v>
                </c:pt>
                <c:pt idx="1">
                  <c:v>1</c:v>
                </c:pt>
                <c:pt idx="2">
                  <c:v>7</c:v>
                </c:pt>
                <c:pt idx="3">
                  <c:v>10</c:v>
                </c:pt>
                <c:pt idx="4">
                  <c:v>8</c:v>
                </c:pt>
              </c:numCache>
            </c:numRef>
          </c:val>
          <c:smooth val="0"/>
          <c:extLst>
            <c:ext xmlns:c16="http://schemas.microsoft.com/office/drawing/2014/chart" uri="{C3380CC4-5D6E-409C-BE32-E72D297353CC}">
              <c16:uniqueId val="{00000060-51B1-427F-898C-725DB4CF501B}"/>
            </c:ext>
          </c:extLst>
        </c:ser>
        <c:ser>
          <c:idx val="97"/>
          <c:order val="97"/>
          <c:tx>
            <c:strRef>
              <c:f>'Q4'!$DH$29:$DH$30</c:f>
              <c:strCache>
                <c:ptCount val="1"/>
                <c:pt idx="0">
                  <c:v>Tuvalu</c:v>
                </c:pt>
              </c:strCache>
            </c:strRef>
          </c:tx>
          <c:spPr>
            <a:ln w="28575" cap="rnd">
              <a:solidFill>
                <a:schemeClr val="accent2">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'Q4'!$DH$31:$DH$36</c:f>
              <c:numCache>
                <c:formatCode>General</c:formatCode>
                <c:ptCount val="5"/>
                <c:pt idx="1">
                  <c:v>4</c:v>
                </c:pt>
                <c:pt idx="2">
                  <c:v>3</c:v>
                </c:pt>
                <c:pt idx="3">
                  <c:v>10</c:v>
                </c:pt>
                <c:pt idx="4">
                  <c:v>9</c:v>
                </c:pt>
              </c:numCache>
            </c:numRef>
          </c:val>
          <c:smooth val="0"/>
          <c:extLst>
            <c:ext xmlns:c16="http://schemas.microsoft.com/office/drawing/2014/chart" uri="{C3380CC4-5D6E-409C-BE32-E72D297353CC}">
              <c16:uniqueId val="{00000061-51B1-427F-898C-725DB4CF501B}"/>
            </c:ext>
          </c:extLst>
        </c:ser>
        <c:ser>
          <c:idx val="98"/>
          <c:order val="98"/>
          <c:tx>
            <c:strRef>
              <c:f>'Q4'!$DI$29:$DI$30</c:f>
              <c:strCache>
                <c:ptCount val="1"/>
                <c:pt idx="0">
                  <c:v>Ukraine</c:v>
                </c:pt>
              </c:strCache>
            </c:strRef>
          </c:tx>
          <c:spPr>
            <a:ln w="28575" cap="rnd">
              <a:solidFill>
                <a:schemeClr val="accent3">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'Q4'!$DI$31:$DI$36</c:f>
              <c:numCache>
                <c:formatCode>General</c:formatCode>
                <c:ptCount val="5"/>
                <c:pt idx="1">
                  <c:v>11</c:v>
                </c:pt>
                <c:pt idx="2">
                  <c:v>20</c:v>
                </c:pt>
                <c:pt idx="3">
                  <c:v>71</c:v>
                </c:pt>
                <c:pt idx="4">
                  <c:v>56</c:v>
                </c:pt>
              </c:numCache>
            </c:numRef>
          </c:val>
          <c:smooth val="0"/>
          <c:extLst>
            <c:ext xmlns:c16="http://schemas.microsoft.com/office/drawing/2014/chart" uri="{C3380CC4-5D6E-409C-BE32-E72D297353CC}">
              <c16:uniqueId val="{00000062-51B1-427F-898C-725DB4CF501B}"/>
            </c:ext>
          </c:extLst>
        </c:ser>
        <c:ser>
          <c:idx val="99"/>
          <c:order val="99"/>
          <c:tx>
            <c:strRef>
              <c:f>'Q4'!$DJ$29:$DJ$30</c:f>
              <c:strCache>
                <c:ptCount val="1"/>
                <c:pt idx="0">
                  <c:v>United Arab Emirates</c:v>
                </c:pt>
              </c:strCache>
            </c:strRef>
          </c:tx>
          <c:spPr>
            <a:ln w="28575" cap="rnd">
              <a:solidFill>
                <a:schemeClr val="accent4">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'Q4'!$DJ$31:$DJ$36</c:f>
              <c:numCache>
                <c:formatCode>General</c:formatCode>
                <c:ptCount val="5"/>
                <c:pt idx="0">
                  <c:v>1</c:v>
                </c:pt>
                <c:pt idx="1">
                  <c:v>5</c:v>
                </c:pt>
                <c:pt idx="2">
                  <c:v>17</c:v>
                </c:pt>
                <c:pt idx="3">
                  <c:v>38</c:v>
                </c:pt>
                <c:pt idx="4">
                  <c:v>23</c:v>
                </c:pt>
              </c:numCache>
            </c:numRef>
          </c:val>
          <c:smooth val="0"/>
          <c:extLst>
            <c:ext xmlns:c16="http://schemas.microsoft.com/office/drawing/2014/chart" uri="{C3380CC4-5D6E-409C-BE32-E72D297353CC}">
              <c16:uniqueId val="{00000063-51B1-427F-898C-725DB4CF501B}"/>
            </c:ext>
          </c:extLst>
        </c:ser>
        <c:ser>
          <c:idx val="100"/>
          <c:order val="100"/>
          <c:tx>
            <c:strRef>
              <c:f>'Q4'!$DK$29:$DK$30</c:f>
              <c:strCache>
                <c:ptCount val="1"/>
                <c:pt idx="0">
                  <c:v>United Kingdom</c:v>
                </c:pt>
              </c:strCache>
            </c:strRef>
          </c:tx>
          <c:spPr>
            <a:ln w="28575" cap="rnd">
              <a:solidFill>
                <a:schemeClr val="accent5">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'Q4'!$DK$31:$DK$36</c:f>
              <c:numCache>
                <c:formatCode>General</c:formatCode>
                <c:ptCount val="5"/>
                <c:pt idx="0">
                  <c:v>4</c:v>
                </c:pt>
                <c:pt idx="1">
                  <c:v>16</c:v>
                </c:pt>
                <c:pt idx="2">
                  <c:v>37</c:v>
                </c:pt>
                <c:pt idx="3">
                  <c:v>90</c:v>
                </c:pt>
                <c:pt idx="4">
                  <c:v>72</c:v>
                </c:pt>
              </c:numCache>
            </c:numRef>
          </c:val>
          <c:smooth val="0"/>
          <c:extLst>
            <c:ext xmlns:c16="http://schemas.microsoft.com/office/drawing/2014/chart" uri="{C3380CC4-5D6E-409C-BE32-E72D297353CC}">
              <c16:uniqueId val="{00000064-51B1-427F-898C-725DB4CF501B}"/>
            </c:ext>
          </c:extLst>
        </c:ser>
        <c:ser>
          <c:idx val="101"/>
          <c:order val="101"/>
          <c:tx>
            <c:strRef>
              <c:f>'Q4'!$DL$29:$DL$30</c:f>
              <c:strCache>
                <c:ptCount val="1"/>
                <c:pt idx="0">
                  <c:v>United States</c:v>
                </c:pt>
              </c:strCache>
            </c:strRef>
          </c:tx>
          <c:spPr>
            <a:ln w="28575" cap="rnd">
              <a:solidFill>
                <a:schemeClr val="accent6">
                  <a:lumMod val="7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'Q4'!$DL$31:$DL$36</c:f>
              <c:numCache>
                <c:formatCode>General</c:formatCode>
                <c:ptCount val="5"/>
                <c:pt idx="0">
                  <c:v>11</c:v>
                </c:pt>
                <c:pt idx="1">
                  <c:v>70</c:v>
                </c:pt>
                <c:pt idx="2">
                  <c:v>152</c:v>
                </c:pt>
                <c:pt idx="3">
                  <c:v>376</c:v>
                </c:pt>
                <c:pt idx="4">
                  <c:v>359</c:v>
                </c:pt>
              </c:numCache>
            </c:numRef>
          </c:val>
          <c:smooth val="0"/>
          <c:extLst>
            <c:ext xmlns:c16="http://schemas.microsoft.com/office/drawing/2014/chart" uri="{C3380CC4-5D6E-409C-BE32-E72D297353CC}">
              <c16:uniqueId val="{00000065-51B1-427F-898C-725DB4CF501B}"/>
            </c:ext>
          </c:extLst>
        </c:ser>
        <c:ser>
          <c:idx val="102"/>
          <c:order val="102"/>
          <c:tx>
            <c:strRef>
              <c:f>'Q4'!$DM$29:$DM$30</c:f>
              <c:strCache>
                <c:ptCount val="1"/>
                <c:pt idx="0">
                  <c:v>Venezuela</c:v>
                </c:pt>
              </c:strCache>
            </c:strRef>
          </c:tx>
          <c:spPr>
            <a:ln w="28575" cap="rnd">
              <a:solidFill>
                <a:schemeClr val="accent1">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'Q4'!$DM$31:$DM$36</c:f>
              <c:numCache>
                <c:formatCode>General</c:formatCode>
                <c:ptCount val="5"/>
                <c:pt idx="0">
                  <c:v>2</c:v>
                </c:pt>
                <c:pt idx="1">
                  <c:v>8</c:v>
                </c:pt>
                <c:pt idx="2">
                  <c:v>32</c:v>
                </c:pt>
                <c:pt idx="3">
                  <c:v>71</c:v>
                </c:pt>
                <c:pt idx="4">
                  <c:v>57</c:v>
                </c:pt>
              </c:numCache>
            </c:numRef>
          </c:val>
          <c:smooth val="0"/>
          <c:extLst>
            <c:ext xmlns:c16="http://schemas.microsoft.com/office/drawing/2014/chart" uri="{C3380CC4-5D6E-409C-BE32-E72D297353CC}">
              <c16:uniqueId val="{00000066-51B1-427F-898C-725DB4CF501B}"/>
            </c:ext>
          </c:extLst>
        </c:ser>
        <c:ser>
          <c:idx val="103"/>
          <c:order val="103"/>
          <c:tx>
            <c:strRef>
              <c:f>'Q4'!$DN$29:$DN$30</c:f>
              <c:strCache>
                <c:ptCount val="1"/>
                <c:pt idx="0">
                  <c:v>Vietnam</c:v>
                </c:pt>
              </c:strCache>
            </c:strRef>
          </c:tx>
          <c:spPr>
            <a:ln w="28575" cap="rnd">
              <a:solidFill>
                <a:schemeClr val="accent2">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'Q4'!$DN$31:$DN$36</c:f>
              <c:numCache>
                <c:formatCode>General</c:formatCode>
                <c:ptCount val="5"/>
                <c:pt idx="0">
                  <c:v>3</c:v>
                </c:pt>
                <c:pt idx="1">
                  <c:v>9</c:v>
                </c:pt>
                <c:pt idx="2">
                  <c:v>26</c:v>
                </c:pt>
                <c:pt idx="3">
                  <c:v>68</c:v>
                </c:pt>
                <c:pt idx="4">
                  <c:v>66</c:v>
                </c:pt>
              </c:numCache>
            </c:numRef>
          </c:val>
          <c:smooth val="0"/>
          <c:extLst>
            <c:ext xmlns:c16="http://schemas.microsoft.com/office/drawing/2014/chart" uri="{C3380CC4-5D6E-409C-BE32-E72D297353CC}">
              <c16:uniqueId val="{00000067-51B1-427F-898C-725DB4CF501B}"/>
            </c:ext>
          </c:extLst>
        </c:ser>
        <c:ser>
          <c:idx val="104"/>
          <c:order val="104"/>
          <c:tx>
            <c:strRef>
              <c:f>'Q4'!$DO$29:$DO$30</c:f>
              <c:strCache>
                <c:ptCount val="1"/>
                <c:pt idx="0">
                  <c:v>Virgin Islands, U.S.</c:v>
                </c:pt>
              </c:strCache>
            </c:strRef>
          </c:tx>
          <c:spPr>
            <a:ln w="28575" cap="rnd">
              <a:solidFill>
                <a:schemeClr val="accent3">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'Q4'!$DO$31:$DO$36</c:f>
              <c:numCache>
                <c:formatCode>General</c:formatCode>
                <c:ptCount val="5"/>
                <c:pt idx="1">
                  <c:v>1</c:v>
                </c:pt>
                <c:pt idx="2">
                  <c:v>7</c:v>
                </c:pt>
                <c:pt idx="3">
                  <c:v>18</c:v>
                </c:pt>
                <c:pt idx="4">
                  <c:v>6</c:v>
                </c:pt>
              </c:numCache>
            </c:numRef>
          </c:val>
          <c:smooth val="0"/>
          <c:extLst>
            <c:ext xmlns:c16="http://schemas.microsoft.com/office/drawing/2014/chart" uri="{C3380CC4-5D6E-409C-BE32-E72D297353CC}">
              <c16:uniqueId val="{00000068-51B1-427F-898C-725DB4CF501B}"/>
            </c:ext>
          </c:extLst>
        </c:ser>
        <c:ser>
          <c:idx val="105"/>
          <c:order val="105"/>
          <c:tx>
            <c:strRef>
              <c:f>'Q4'!$DP$29:$DP$30</c:f>
              <c:strCache>
                <c:ptCount val="1"/>
                <c:pt idx="0">
                  <c:v>Yemen</c:v>
                </c:pt>
              </c:strCache>
            </c:strRef>
          </c:tx>
          <c:spPr>
            <a:ln w="28575" cap="rnd">
              <a:solidFill>
                <a:schemeClr val="accent4">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'Q4'!$DP$31:$DP$36</c:f>
              <c:numCache>
                <c:formatCode>General</c:formatCode>
                <c:ptCount val="5"/>
                <c:pt idx="0">
                  <c:v>1</c:v>
                </c:pt>
                <c:pt idx="1">
                  <c:v>6</c:v>
                </c:pt>
                <c:pt idx="2">
                  <c:v>18</c:v>
                </c:pt>
                <c:pt idx="3">
                  <c:v>56</c:v>
                </c:pt>
                <c:pt idx="4">
                  <c:v>36</c:v>
                </c:pt>
              </c:numCache>
            </c:numRef>
          </c:val>
          <c:smooth val="0"/>
          <c:extLst>
            <c:ext xmlns:c16="http://schemas.microsoft.com/office/drawing/2014/chart" uri="{C3380CC4-5D6E-409C-BE32-E72D297353CC}">
              <c16:uniqueId val="{00000069-51B1-427F-898C-725DB4CF501B}"/>
            </c:ext>
          </c:extLst>
        </c:ser>
        <c:ser>
          <c:idx val="106"/>
          <c:order val="106"/>
          <c:tx>
            <c:strRef>
              <c:f>'Q4'!$DQ$29:$DQ$30</c:f>
              <c:strCache>
                <c:ptCount val="1"/>
                <c:pt idx="0">
                  <c:v>Yugoslavia</c:v>
                </c:pt>
              </c:strCache>
            </c:strRef>
          </c:tx>
          <c:spPr>
            <a:ln w="28575" cap="rnd">
              <a:solidFill>
                <a:schemeClr val="accent5">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'Q4'!$DQ$31:$DQ$36</c:f>
              <c:numCache>
                <c:formatCode>General</c:formatCode>
                <c:ptCount val="5"/>
                <c:pt idx="1">
                  <c:v>6</c:v>
                </c:pt>
                <c:pt idx="2">
                  <c:v>8</c:v>
                </c:pt>
                <c:pt idx="3">
                  <c:v>27</c:v>
                </c:pt>
                <c:pt idx="4">
                  <c:v>16</c:v>
                </c:pt>
              </c:numCache>
            </c:numRef>
          </c:val>
          <c:smooth val="0"/>
          <c:extLst>
            <c:ext xmlns:c16="http://schemas.microsoft.com/office/drawing/2014/chart" uri="{C3380CC4-5D6E-409C-BE32-E72D297353CC}">
              <c16:uniqueId val="{0000006A-51B1-427F-898C-725DB4CF501B}"/>
            </c:ext>
          </c:extLst>
        </c:ser>
        <c:ser>
          <c:idx val="107"/>
          <c:order val="107"/>
          <c:tx>
            <c:strRef>
              <c:f>'Q4'!$DR$29:$DR$30</c:f>
              <c:strCache>
                <c:ptCount val="1"/>
                <c:pt idx="0">
                  <c:v>Zambia</c:v>
                </c:pt>
              </c:strCache>
            </c:strRef>
          </c:tx>
          <c:spPr>
            <a:ln w="28575" cap="rnd">
              <a:solidFill>
                <a:schemeClr val="accent6">
                  <a:lumMod val="50000"/>
                  <a:lumOff val="50000"/>
                </a:schemeClr>
              </a:solidFill>
              <a:round/>
            </a:ln>
            <a:effectLst/>
          </c:spPr>
          <c:marker>
            <c:symbol val="none"/>
          </c:marker>
          <c:cat>
            <c:strRef>
              <c:f>'Q4'!$N$31:$N$36</c:f>
              <c:strCache>
                <c:ptCount val="5"/>
                <c:pt idx="0">
                  <c:v>February</c:v>
                </c:pt>
                <c:pt idx="1">
                  <c:v>May</c:v>
                </c:pt>
                <c:pt idx="2">
                  <c:v>June</c:v>
                </c:pt>
                <c:pt idx="3">
                  <c:v>July</c:v>
                </c:pt>
                <c:pt idx="4">
                  <c:v>August</c:v>
                </c:pt>
              </c:strCache>
            </c:strRef>
          </c:cat>
          <c:val>
            <c:numRef>
              <c:f>'Q4'!$DR$31:$DR$36</c:f>
              <c:numCache>
                <c:formatCode>General</c:formatCode>
                <c:ptCount val="5"/>
                <c:pt idx="0">
                  <c:v>1</c:v>
                </c:pt>
                <c:pt idx="1">
                  <c:v>3</c:v>
                </c:pt>
                <c:pt idx="2">
                  <c:v>6</c:v>
                </c:pt>
                <c:pt idx="3">
                  <c:v>14</c:v>
                </c:pt>
                <c:pt idx="4">
                  <c:v>9</c:v>
                </c:pt>
              </c:numCache>
            </c:numRef>
          </c:val>
          <c:smooth val="0"/>
          <c:extLst>
            <c:ext xmlns:c16="http://schemas.microsoft.com/office/drawing/2014/chart" uri="{C3380CC4-5D6E-409C-BE32-E72D297353CC}">
              <c16:uniqueId val="{0000006B-51B1-427F-898C-725DB4CF501B}"/>
            </c:ext>
          </c:extLst>
        </c:ser>
        <c:dLbls>
          <c:showLegendKey val="0"/>
          <c:showVal val="0"/>
          <c:showCatName val="0"/>
          <c:showSerName val="0"/>
          <c:showPercent val="0"/>
          <c:showBubbleSize val="0"/>
        </c:dLbls>
        <c:smooth val="0"/>
        <c:axId val="1249806288"/>
        <c:axId val="1249806768"/>
      </c:lineChart>
      <c:catAx>
        <c:axId val="12498062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49806768"/>
        <c:crosses val="autoZero"/>
        <c:auto val="1"/>
        <c:lblAlgn val="ctr"/>
        <c:lblOffset val="100"/>
        <c:noMultiLvlLbl val="0"/>
      </c:catAx>
      <c:valAx>
        <c:axId val="1249806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4980628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Analytics.xlsx]Q5!PivotTable6</c:name>
    <c:fmtId val="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Rental Distribution by Film Language and Country</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bar"/>
        <c:grouping val="percentStacked"/>
        <c:varyColors val="0"/>
        <c:ser>
          <c:idx val="0"/>
          <c:order val="0"/>
          <c:tx>
            <c:strRef>
              <c:f>'Q5'!$O$35:$O$36</c:f>
              <c:strCache>
                <c:ptCount val="1"/>
                <c:pt idx="0">
                  <c:v>English</c:v>
                </c:pt>
              </c:strCache>
            </c:strRef>
          </c:tx>
          <c:spPr>
            <a:solidFill>
              <a:schemeClr val="accent1"/>
            </a:solidFill>
            <a:ln>
              <a:noFill/>
            </a:ln>
            <a:effectLst/>
          </c:spPr>
          <c:invertIfNegative val="0"/>
          <c:cat>
            <c:strRef>
              <c:f>'Q5'!$N$37:$N$145</c:f>
              <c:strCache>
                <c:ptCount val="108"/>
                <c:pt idx="0">
                  <c:v>Afghanistan</c:v>
                </c:pt>
                <c:pt idx="1">
                  <c:v>Algeria</c:v>
                </c:pt>
                <c:pt idx="2">
                  <c:v>American Samoa</c:v>
                </c:pt>
                <c:pt idx="3">
                  <c:v>Angola</c:v>
                </c:pt>
                <c:pt idx="4">
                  <c:v>Anguilla</c:v>
                </c:pt>
                <c:pt idx="5">
                  <c:v>Argentina</c:v>
                </c:pt>
                <c:pt idx="6">
                  <c:v>Armenia</c:v>
                </c:pt>
                <c:pt idx="7">
                  <c:v>Austria</c:v>
                </c:pt>
                <c:pt idx="8">
                  <c:v>Azerbaijan</c:v>
                </c:pt>
                <c:pt idx="9">
                  <c:v>Bahrain</c:v>
                </c:pt>
                <c:pt idx="10">
                  <c:v>Bangladesh</c:v>
                </c:pt>
                <c:pt idx="11">
                  <c:v>Belarus</c:v>
                </c:pt>
                <c:pt idx="12">
                  <c:v>Bolivia</c:v>
                </c:pt>
                <c:pt idx="13">
                  <c:v>Brazil</c:v>
                </c:pt>
                <c:pt idx="14">
                  <c:v>Brunei</c:v>
                </c:pt>
                <c:pt idx="15">
                  <c:v>Bulgaria</c:v>
                </c:pt>
                <c:pt idx="16">
                  <c:v>Cambodia</c:v>
                </c:pt>
                <c:pt idx="17">
                  <c:v>Cameroon</c:v>
                </c:pt>
                <c:pt idx="18">
                  <c:v>Canada</c:v>
                </c:pt>
                <c:pt idx="19">
                  <c:v>Chad</c:v>
                </c:pt>
                <c:pt idx="20">
                  <c:v>Chile</c:v>
                </c:pt>
                <c:pt idx="21">
                  <c:v>China</c:v>
                </c:pt>
                <c:pt idx="22">
                  <c:v>Colombia</c:v>
                </c:pt>
                <c:pt idx="23">
                  <c:v>Congo, The Democratic Republic of the</c:v>
                </c:pt>
                <c:pt idx="24">
                  <c:v>Czech Republic</c:v>
                </c:pt>
                <c:pt idx="25">
                  <c:v>Dominican Republic</c:v>
                </c:pt>
                <c:pt idx="26">
                  <c:v>Ecuador</c:v>
                </c:pt>
                <c:pt idx="27">
                  <c:v>Egypt</c:v>
                </c:pt>
                <c:pt idx="28">
                  <c:v>Estonia</c:v>
                </c:pt>
                <c:pt idx="29">
                  <c:v>Ethiopia</c:v>
                </c:pt>
                <c:pt idx="30">
                  <c:v>Faroe Islands</c:v>
                </c:pt>
                <c:pt idx="31">
                  <c:v>Finland</c:v>
                </c:pt>
                <c:pt idx="32">
                  <c:v>France</c:v>
                </c:pt>
                <c:pt idx="33">
                  <c:v>French Guiana</c:v>
                </c:pt>
                <c:pt idx="34">
                  <c:v>French Polynesia</c:v>
                </c:pt>
                <c:pt idx="35">
                  <c:v>Gambia</c:v>
                </c:pt>
                <c:pt idx="36">
                  <c:v>Germany</c:v>
                </c:pt>
                <c:pt idx="37">
                  <c:v>Greece</c:v>
                </c:pt>
                <c:pt idx="38">
                  <c:v>Greenland</c:v>
                </c:pt>
                <c:pt idx="39">
                  <c:v>Holy See (Vatican City State)</c:v>
                </c:pt>
                <c:pt idx="40">
                  <c:v>Hong Kong</c:v>
                </c:pt>
                <c:pt idx="41">
                  <c:v>Hungary</c:v>
                </c:pt>
                <c:pt idx="42">
                  <c:v>India</c:v>
                </c:pt>
                <c:pt idx="43">
                  <c:v>Indonesia</c:v>
                </c:pt>
                <c:pt idx="44">
                  <c:v>Iran</c:v>
                </c:pt>
                <c:pt idx="45">
                  <c:v>Iraq</c:v>
                </c:pt>
                <c:pt idx="46">
                  <c:v>Israel</c:v>
                </c:pt>
                <c:pt idx="47">
                  <c:v>Italy</c:v>
                </c:pt>
                <c:pt idx="48">
                  <c:v>Japan</c:v>
                </c:pt>
                <c:pt idx="49">
                  <c:v>Kazakstan</c:v>
                </c:pt>
                <c:pt idx="50">
                  <c:v>Kenya</c:v>
                </c:pt>
                <c:pt idx="51">
                  <c:v>Kuwait</c:v>
                </c:pt>
                <c:pt idx="52">
                  <c:v>Latvia</c:v>
                </c:pt>
                <c:pt idx="53">
                  <c:v>Liechtenstein</c:v>
                </c:pt>
                <c:pt idx="54">
                  <c:v>Lithuania</c:v>
                </c:pt>
                <c:pt idx="55">
                  <c:v>Madagascar</c:v>
                </c:pt>
                <c:pt idx="56">
                  <c:v>Malawi</c:v>
                </c:pt>
                <c:pt idx="57">
                  <c:v>Malaysia</c:v>
                </c:pt>
                <c:pt idx="58">
                  <c:v>Mexico</c:v>
                </c:pt>
                <c:pt idx="59">
                  <c:v>Moldova</c:v>
                </c:pt>
                <c:pt idx="60">
                  <c:v>Morocco</c:v>
                </c:pt>
                <c:pt idx="61">
                  <c:v>Mozambique</c:v>
                </c:pt>
                <c:pt idx="62">
                  <c:v>Myanmar</c:v>
                </c:pt>
                <c:pt idx="63">
                  <c:v>Nauru</c:v>
                </c:pt>
                <c:pt idx="64">
                  <c:v>Nepal</c:v>
                </c:pt>
                <c:pt idx="65">
                  <c:v>Netherlands</c:v>
                </c:pt>
                <c:pt idx="66">
                  <c:v>New Zealand</c:v>
                </c:pt>
                <c:pt idx="67">
                  <c:v>Nigeria</c:v>
                </c:pt>
                <c:pt idx="68">
                  <c:v>North Korea</c:v>
                </c:pt>
                <c:pt idx="69">
                  <c:v>Oman</c:v>
                </c:pt>
                <c:pt idx="70">
                  <c:v>Pakistan</c:v>
                </c:pt>
                <c:pt idx="71">
                  <c:v>Paraguay</c:v>
                </c:pt>
                <c:pt idx="72">
                  <c:v>Peru</c:v>
                </c:pt>
                <c:pt idx="73">
                  <c:v>Philippines</c:v>
                </c:pt>
                <c:pt idx="74">
                  <c:v>Poland</c:v>
                </c:pt>
                <c:pt idx="75">
                  <c:v>Puerto Rico</c:v>
                </c:pt>
                <c:pt idx="76">
                  <c:v>Réunion</c:v>
                </c:pt>
                <c:pt idx="77">
                  <c:v>Romania</c:v>
                </c:pt>
                <c:pt idx="78">
                  <c:v>Russian Federation</c:v>
                </c:pt>
                <c:pt idx="79">
                  <c:v>Saint Vincent and the Grenadines</c:v>
                </c:pt>
                <c:pt idx="80">
                  <c:v>Saudi Arabia</c:v>
                </c:pt>
                <c:pt idx="81">
                  <c:v>Senegal</c:v>
                </c:pt>
                <c:pt idx="82">
                  <c:v>Slovakia</c:v>
                </c:pt>
                <c:pt idx="83">
                  <c:v>South Africa</c:v>
                </c:pt>
                <c:pt idx="84">
                  <c:v>South Korea</c:v>
                </c:pt>
                <c:pt idx="85">
                  <c:v>Spain</c:v>
                </c:pt>
                <c:pt idx="86">
                  <c:v>Sri Lanka</c:v>
                </c:pt>
                <c:pt idx="87">
                  <c:v>Sudan</c:v>
                </c:pt>
                <c:pt idx="88">
                  <c:v>Sweden</c:v>
                </c:pt>
                <c:pt idx="89">
                  <c:v>Switzerland</c:v>
                </c:pt>
                <c:pt idx="90">
                  <c:v>Taiwan</c:v>
                </c:pt>
                <c:pt idx="91">
                  <c:v>Tanzania</c:v>
                </c:pt>
                <c:pt idx="92">
                  <c:v>Thailand</c:v>
                </c:pt>
                <c:pt idx="93">
                  <c:v>Tonga</c:v>
                </c:pt>
                <c:pt idx="94">
                  <c:v>Tunisia</c:v>
                </c:pt>
                <c:pt idx="95">
                  <c:v>Turkey</c:v>
                </c:pt>
                <c:pt idx="96">
                  <c:v>Turkmenistan</c:v>
                </c:pt>
                <c:pt idx="97">
                  <c:v>Tuvalu</c:v>
                </c:pt>
                <c:pt idx="98">
                  <c:v>Ukraine</c:v>
                </c:pt>
                <c:pt idx="99">
                  <c:v>United Arab Emirates</c:v>
                </c:pt>
                <c:pt idx="100">
                  <c:v>United Kingdom</c:v>
                </c:pt>
                <c:pt idx="101">
                  <c:v>United States</c:v>
                </c:pt>
                <c:pt idx="102">
                  <c:v>Venezuela</c:v>
                </c:pt>
                <c:pt idx="103">
                  <c:v>Vietnam</c:v>
                </c:pt>
                <c:pt idx="104">
                  <c:v>Virgin Islands, U.S.</c:v>
                </c:pt>
                <c:pt idx="105">
                  <c:v>Yemen</c:v>
                </c:pt>
                <c:pt idx="106">
                  <c:v>Yugoslavia</c:v>
                </c:pt>
                <c:pt idx="107">
                  <c:v>Zambia</c:v>
                </c:pt>
              </c:strCache>
            </c:strRef>
          </c:cat>
          <c:val>
            <c:numRef>
              <c:f>'Q5'!$O$37:$O$145</c:f>
              <c:numCache>
                <c:formatCode>General</c:formatCode>
                <c:ptCount val="108"/>
                <c:pt idx="0">
                  <c:v>18</c:v>
                </c:pt>
                <c:pt idx="1">
                  <c:v>90</c:v>
                </c:pt>
                <c:pt idx="2">
                  <c:v>20</c:v>
                </c:pt>
                <c:pt idx="3">
                  <c:v>52</c:v>
                </c:pt>
                <c:pt idx="4">
                  <c:v>35</c:v>
                </c:pt>
                <c:pt idx="5">
                  <c:v>352</c:v>
                </c:pt>
                <c:pt idx="6">
                  <c:v>25</c:v>
                </c:pt>
                <c:pt idx="7">
                  <c:v>78</c:v>
                </c:pt>
                <c:pt idx="8">
                  <c:v>57</c:v>
                </c:pt>
                <c:pt idx="9">
                  <c:v>25</c:v>
                </c:pt>
                <c:pt idx="10">
                  <c:v>95</c:v>
                </c:pt>
                <c:pt idx="11">
                  <c:v>66</c:v>
                </c:pt>
                <c:pt idx="12">
                  <c:v>47</c:v>
                </c:pt>
                <c:pt idx="13">
                  <c:v>748</c:v>
                </c:pt>
                <c:pt idx="14">
                  <c:v>35</c:v>
                </c:pt>
                <c:pt idx="15">
                  <c:v>50</c:v>
                </c:pt>
                <c:pt idx="16">
                  <c:v>53</c:v>
                </c:pt>
                <c:pt idx="17">
                  <c:v>54</c:v>
                </c:pt>
                <c:pt idx="18">
                  <c:v>137</c:v>
                </c:pt>
                <c:pt idx="19">
                  <c:v>32</c:v>
                </c:pt>
                <c:pt idx="20">
                  <c:v>71</c:v>
                </c:pt>
                <c:pt idx="21">
                  <c:v>1426</c:v>
                </c:pt>
                <c:pt idx="22">
                  <c:v>159</c:v>
                </c:pt>
                <c:pt idx="23">
                  <c:v>50</c:v>
                </c:pt>
                <c:pt idx="24">
                  <c:v>29</c:v>
                </c:pt>
                <c:pt idx="25">
                  <c:v>77</c:v>
                </c:pt>
                <c:pt idx="26">
                  <c:v>87</c:v>
                </c:pt>
                <c:pt idx="27">
                  <c:v>161</c:v>
                </c:pt>
                <c:pt idx="28">
                  <c:v>30</c:v>
                </c:pt>
                <c:pt idx="29">
                  <c:v>23</c:v>
                </c:pt>
                <c:pt idx="30">
                  <c:v>28</c:v>
                </c:pt>
                <c:pt idx="31">
                  <c:v>26</c:v>
                </c:pt>
                <c:pt idx="32">
                  <c:v>96</c:v>
                </c:pt>
                <c:pt idx="33">
                  <c:v>22</c:v>
                </c:pt>
                <c:pt idx="34">
                  <c:v>54</c:v>
                </c:pt>
                <c:pt idx="35">
                  <c:v>30</c:v>
                </c:pt>
                <c:pt idx="36">
                  <c:v>196</c:v>
                </c:pt>
                <c:pt idx="37">
                  <c:v>54</c:v>
                </c:pt>
                <c:pt idx="38">
                  <c:v>34</c:v>
                </c:pt>
                <c:pt idx="39">
                  <c:v>34</c:v>
                </c:pt>
                <c:pt idx="40">
                  <c:v>30</c:v>
                </c:pt>
                <c:pt idx="41">
                  <c:v>29</c:v>
                </c:pt>
                <c:pt idx="42">
                  <c:v>1572</c:v>
                </c:pt>
                <c:pt idx="43">
                  <c:v>367</c:v>
                </c:pt>
                <c:pt idx="44">
                  <c:v>225</c:v>
                </c:pt>
                <c:pt idx="45">
                  <c:v>27</c:v>
                </c:pt>
                <c:pt idx="46">
                  <c:v>99</c:v>
                </c:pt>
                <c:pt idx="47">
                  <c:v>189</c:v>
                </c:pt>
                <c:pt idx="48">
                  <c:v>825</c:v>
                </c:pt>
                <c:pt idx="49">
                  <c:v>52</c:v>
                </c:pt>
                <c:pt idx="50">
                  <c:v>54</c:v>
                </c:pt>
                <c:pt idx="51">
                  <c:v>26</c:v>
                </c:pt>
                <c:pt idx="52">
                  <c:v>60</c:v>
                </c:pt>
                <c:pt idx="53">
                  <c:v>28</c:v>
                </c:pt>
                <c:pt idx="54">
                  <c:v>24</c:v>
                </c:pt>
                <c:pt idx="55">
                  <c:v>22</c:v>
                </c:pt>
                <c:pt idx="56">
                  <c:v>28</c:v>
                </c:pt>
                <c:pt idx="57">
                  <c:v>85</c:v>
                </c:pt>
                <c:pt idx="58">
                  <c:v>796</c:v>
                </c:pt>
                <c:pt idx="59">
                  <c:v>34</c:v>
                </c:pt>
                <c:pt idx="60">
                  <c:v>71</c:v>
                </c:pt>
                <c:pt idx="61">
                  <c:v>80</c:v>
                </c:pt>
                <c:pt idx="62">
                  <c:v>52</c:v>
                </c:pt>
                <c:pt idx="63">
                  <c:v>31</c:v>
                </c:pt>
                <c:pt idx="64">
                  <c:v>22</c:v>
                </c:pt>
                <c:pt idx="65">
                  <c:v>134</c:v>
                </c:pt>
                <c:pt idx="66">
                  <c:v>24</c:v>
                </c:pt>
                <c:pt idx="67">
                  <c:v>352</c:v>
                </c:pt>
                <c:pt idx="68">
                  <c:v>31</c:v>
                </c:pt>
                <c:pt idx="69">
                  <c:v>50</c:v>
                </c:pt>
                <c:pt idx="70">
                  <c:v>128</c:v>
                </c:pt>
                <c:pt idx="71">
                  <c:v>62</c:v>
                </c:pt>
                <c:pt idx="72">
                  <c:v>112</c:v>
                </c:pt>
                <c:pt idx="73">
                  <c:v>568</c:v>
                </c:pt>
                <c:pt idx="74">
                  <c:v>203</c:v>
                </c:pt>
                <c:pt idx="75">
                  <c:v>61</c:v>
                </c:pt>
                <c:pt idx="76">
                  <c:v>46</c:v>
                </c:pt>
                <c:pt idx="77">
                  <c:v>62</c:v>
                </c:pt>
                <c:pt idx="78">
                  <c:v>713</c:v>
                </c:pt>
                <c:pt idx="79">
                  <c:v>25</c:v>
                </c:pt>
                <c:pt idx="80">
                  <c:v>121</c:v>
                </c:pt>
                <c:pt idx="81">
                  <c:v>25</c:v>
                </c:pt>
                <c:pt idx="82">
                  <c:v>26</c:v>
                </c:pt>
                <c:pt idx="83">
                  <c:v>285</c:v>
                </c:pt>
                <c:pt idx="84">
                  <c:v>135</c:v>
                </c:pt>
                <c:pt idx="85">
                  <c:v>142</c:v>
                </c:pt>
                <c:pt idx="86">
                  <c:v>30</c:v>
                </c:pt>
                <c:pt idx="87">
                  <c:v>54</c:v>
                </c:pt>
                <c:pt idx="88">
                  <c:v>34</c:v>
                </c:pt>
                <c:pt idx="89">
                  <c:v>61</c:v>
                </c:pt>
                <c:pt idx="90">
                  <c:v>305</c:v>
                </c:pt>
                <c:pt idx="91">
                  <c:v>83</c:v>
                </c:pt>
                <c:pt idx="92">
                  <c:v>96</c:v>
                </c:pt>
                <c:pt idx="93">
                  <c:v>18</c:v>
                </c:pt>
                <c:pt idx="94">
                  <c:v>23</c:v>
                </c:pt>
                <c:pt idx="95">
                  <c:v>388</c:v>
                </c:pt>
                <c:pt idx="96">
                  <c:v>27</c:v>
                </c:pt>
                <c:pt idx="97">
                  <c:v>26</c:v>
                </c:pt>
                <c:pt idx="98">
                  <c:v>158</c:v>
                </c:pt>
                <c:pt idx="99">
                  <c:v>84</c:v>
                </c:pt>
                <c:pt idx="100">
                  <c:v>219</c:v>
                </c:pt>
                <c:pt idx="101">
                  <c:v>968</c:v>
                </c:pt>
                <c:pt idx="102">
                  <c:v>170</c:v>
                </c:pt>
                <c:pt idx="103">
                  <c:v>172</c:v>
                </c:pt>
                <c:pt idx="104">
                  <c:v>32</c:v>
                </c:pt>
                <c:pt idx="105">
                  <c:v>117</c:v>
                </c:pt>
                <c:pt idx="106">
                  <c:v>57</c:v>
                </c:pt>
                <c:pt idx="107">
                  <c:v>33</c:v>
                </c:pt>
              </c:numCache>
            </c:numRef>
          </c:val>
          <c:extLst>
            <c:ext xmlns:c16="http://schemas.microsoft.com/office/drawing/2014/chart" uri="{C3380CC4-5D6E-409C-BE32-E72D297353CC}">
              <c16:uniqueId val="{00000000-0F0F-437B-9080-423710954BC5}"/>
            </c:ext>
          </c:extLst>
        </c:ser>
        <c:dLbls>
          <c:showLegendKey val="0"/>
          <c:showVal val="0"/>
          <c:showCatName val="0"/>
          <c:showSerName val="0"/>
          <c:showPercent val="0"/>
          <c:showBubbleSize val="0"/>
        </c:dLbls>
        <c:gapWidth val="219"/>
        <c:overlap val="100"/>
        <c:axId val="1269411680"/>
        <c:axId val="1269420320"/>
      </c:barChart>
      <c:catAx>
        <c:axId val="126941168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9420320"/>
        <c:crosses val="autoZero"/>
        <c:auto val="1"/>
        <c:lblAlgn val="ctr"/>
        <c:lblOffset val="100"/>
        <c:noMultiLvlLbl val="0"/>
      </c:catAx>
      <c:valAx>
        <c:axId val="1269420320"/>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94116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Analytics.xlsx]Q6!PivotTable7</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Monthly Revenue by Customer Value Segment</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'Q6'!$N$30:$N$31</c:f>
              <c:strCache>
                <c:ptCount val="1"/>
                <c:pt idx="0">
                  <c:v>High-Value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'Q6'!$M$32:$M$37</c:f>
              <c:strCache>
                <c:ptCount val="5"/>
                <c:pt idx="0">
                  <c:v>2005-05</c:v>
                </c:pt>
                <c:pt idx="1">
                  <c:v>2005-06</c:v>
                </c:pt>
                <c:pt idx="2">
                  <c:v>2005-07</c:v>
                </c:pt>
                <c:pt idx="3">
                  <c:v>2005-08</c:v>
                </c:pt>
                <c:pt idx="4">
                  <c:v>2006-02</c:v>
                </c:pt>
              </c:strCache>
            </c:strRef>
          </c:cat>
          <c:val>
            <c:numRef>
              <c:f>'Q6'!$N$32:$N$37</c:f>
              <c:numCache>
                <c:formatCode>General</c:formatCode>
                <c:ptCount val="5"/>
                <c:pt idx="0">
                  <c:v>493.82</c:v>
                </c:pt>
                <c:pt idx="1">
                  <c:v>1126.6099999999999</c:v>
                </c:pt>
                <c:pt idx="2">
                  <c:v>3108.2799999999502</c:v>
                </c:pt>
                <c:pt idx="3">
                  <c:v>2819.0099999999602</c:v>
                </c:pt>
                <c:pt idx="4">
                  <c:v>48.83</c:v>
                </c:pt>
              </c:numCache>
            </c:numRef>
          </c:val>
          <c:extLst>
            <c:ext xmlns:c16="http://schemas.microsoft.com/office/drawing/2014/chart" uri="{C3380CC4-5D6E-409C-BE32-E72D297353CC}">
              <c16:uniqueId val="{00000000-1040-43C6-ABA0-3F41B63B5590}"/>
            </c:ext>
          </c:extLst>
        </c:ser>
        <c:ser>
          <c:idx val="1"/>
          <c:order val="1"/>
          <c:tx>
            <c:strRef>
              <c:f>'Q6'!$O$30:$O$31</c:f>
              <c:strCache>
                <c:ptCount val="1"/>
                <c:pt idx="0">
                  <c:v>Low-Value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'Q6'!$M$32:$M$37</c:f>
              <c:strCache>
                <c:ptCount val="5"/>
                <c:pt idx="0">
                  <c:v>2005-05</c:v>
                </c:pt>
                <c:pt idx="1">
                  <c:v>2005-06</c:v>
                </c:pt>
                <c:pt idx="2">
                  <c:v>2005-07</c:v>
                </c:pt>
                <c:pt idx="3">
                  <c:v>2005-08</c:v>
                </c:pt>
                <c:pt idx="4">
                  <c:v>2006-02</c:v>
                </c:pt>
              </c:strCache>
            </c:strRef>
          </c:cat>
          <c:val>
            <c:numRef>
              <c:f>'Q6'!$O$32:$O$37</c:f>
              <c:numCache>
                <c:formatCode>General</c:formatCode>
                <c:ptCount val="5"/>
                <c:pt idx="0">
                  <c:v>1339.66</c:v>
                </c:pt>
                <c:pt idx="1">
                  <c:v>2562.3599999999701</c:v>
                </c:pt>
                <c:pt idx="2">
                  <c:v>7504.1599999996997</c:v>
                </c:pt>
                <c:pt idx="3">
                  <c:v>6079.37999999977</c:v>
                </c:pt>
                <c:pt idx="4">
                  <c:v>176.37</c:v>
                </c:pt>
              </c:numCache>
            </c:numRef>
          </c:val>
          <c:extLst>
            <c:ext xmlns:c16="http://schemas.microsoft.com/office/drawing/2014/chart" uri="{C3380CC4-5D6E-409C-BE32-E72D297353CC}">
              <c16:uniqueId val="{00000001-1040-43C6-ABA0-3F41B63B5590}"/>
            </c:ext>
          </c:extLst>
        </c:ser>
        <c:ser>
          <c:idx val="2"/>
          <c:order val="2"/>
          <c:tx>
            <c:strRef>
              <c:f>'Q6'!$P$30:$P$31</c:f>
              <c:strCache>
                <c:ptCount val="1"/>
                <c:pt idx="0">
                  <c:v>Medium-Value</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'Q6'!$M$32:$M$37</c:f>
              <c:strCache>
                <c:ptCount val="5"/>
                <c:pt idx="0">
                  <c:v>2005-05</c:v>
                </c:pt>
                <c:pt idx="1">
                  <c:v>2005-06</c:v>
                </c:pt>
                <c:pt idx="2">
                  <c:v>2005-07</c:v>
                </c:pt>
                <c:pt idx="3">
                  <c:v>2005-08</c:v>
                </c:pt>
                <c:pt idx="4">
                  <c:v>2006-02</c:v>
                </c:pt>
              </c:strCache>
            </c:strRef>
          </c:cat>
          <c:val>
            <c:numRef>
              <c:f>'Q6'!$P$32:$P$37</c:f>
              <c:numCache>
                <c:formatCode>General</c:formatCode>
                <c:ptCount val="5"/>
                <c:pt idx="0">
                  <c:v>2989.95999999995</c:v>
                </c:pt>
                <c:pt idx="1">
                  <c:v>5940.9199999998</c:v>
                </c:pt>
                <c:pt idx="2">
                  <c:v>17756.469999999699</c:v>
                </c:pt>
                <c:pt idx="3">
                  <c:v>15171.7499999993</c:v>
                </c:pt>
                <c:pt idx="4">
                  <c:v>288.98</c:v>
                </c:pt>
              </c:numCache>
            </c:numRef>
          </c:val>
          <c:extLst>
            <c:ext xmlns:c16="http://schemas.microsoft.com/office/drawing/2014/chart" uri="{C3380CC4-5D6E-409C-BE32-E72D297353CC}">
              <c16:uniqueId val="{00000002-1040-43C6-ABA0-3F41B63B5590}"/>
            </c:ext>
          </c:extLst>
        </c:ser>
        <c:dLbls>
          <c:dLblPos val="ctr"/>
          <c:showLegendKey val="0"/>
          <c:showVal val="1"/>
          <c:showCatName val="0"/>
          <c:showSerName val="0"/>
          <c:showPercent val="0"/>
          <c:showBubbleSize val="0"/>
        </c:dLbls>
        <c:gapWidth val="150"/>
        <c:overlap val="100"/>
        <c:axId val="1265398688"/>
        <c:axId val="1265399648"/>
      </c:barChart>
      <c:catAx>
        <c:axId val="12653986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5399648"/>
        <c:crosses val="autoZero"/>
        <c:auto val="1"/>
        <c:lblAlgn val="ctr"/>
        <c:lblOffset val="100"/>
        <c:noMultiLvlLbl val="0"/>
      </c:catAx>
      <c:valAx>
        <c:axId val="12653996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539868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[Movie rental Analytics.xlsx]Q7!PivotTable15</c:name>
    <c:fmtId val="3"/>
  </c:pivotSource>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4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0"/>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1"/>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2"/>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3"/>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4"/>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5"/>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'Q7'!$M$35</c:f>
              <c:strCache>
                <c:ptCount val="1"/>
                <c:pt idx="0">
                  <c:v>Total</c:v>
                </c:pt>
              </c:strCache>
            </c:strRef>
          </c:tx>
          <c:spPr>
            <a:solidFill>
              <a:schemeClr val="accent1"/>
            </a:solidFill>
            <a:ln>
              <a:noFill/>
            </a:ln>
            <a:effectLst/>
          </c:spPr>
          <c:invertIfNegative val="0"/>
          <c:cat>
            <c:strRef>
              <c:f>'Q7'!$L$36:$L$52</c:f>
              <c:strCache>
                <c:ptCount val="16"/>
                <c:pt idx="0">
                  <c:v>Action</c:v>
                </c:pt>
                <c:pt idx="1">
                  <c:v>Animation</c:v>
                </c:pt>
                <c:pt idx="2">
                  <c:v>Children</c:v>
                </c:pt>
                <c:pt idx="3">
                  <c:v>Classics</c:v>
                </c:pt>
                <c:pt idx="4">
                  <c:v>Comedy</c:v>
                </c:pt>
                <c:pt idx="5">
                  <c:v>Documentary</c:v>
                </c:pt>
                <c:pt idx="6">
                  <c:v>Drama</c:v>
                </c:pt>
                <c:pt idx="7">
                  <c:v>Family</c:v>
                </c:pt>
                <c:pt idx="8">
                  <c:v>Foreign</c:v>
                </c:pt>
                <c:pt idx="9">
                  <c:v>Games</c:v>
                </c:pt>
                <c:pt idx="10">
                  <c:v>Horror</c:v>
                </c:pt>
                <c:pt idx="11">
                  <c:v>Music</c:v>
                </c:pt>
                <c:pt idx="12">
                  <c:v>New</c:v>
                </c:pt>
                <c:pt idx="13">
                  <c:v>Sci-Fi</c:v>
                </c:pt>
                <c:pt idx="14">
                  <c:v>Sports</c:v>
                </c:pt>
                <c:pt idx="15">
                  <c:v>Travel</c:v>
                </c:pt>
              </c:strCache>
            </c:strRef>
          </c:cat>
          <c:val>
            <c:numRef>
              <c:f>'Q7'!$M$36:$M$52</c:f>
              <c:numCache>
                <c:formatCode>General</c:formatCode>
                <c:ptCount val="16"/>
                <c:pt idx="0">
                  <c:v>197</c:v>
                </c:pt>
                <c:pt idx="1">
                  <c:v>258</c:v>
                </c:pt>
                <c:pt idx="2">
                  <c:v>104</c:v>
                </c:pt>
                <c:pt idx="3">
                  <c:v>116</c:v>
                </c:pt>
                <c:pt idx="4">
                  <c:v>86</c:v>
                </c:pt>
                <c:pt idx="5">
                  <c:v>212</c:v>
                </c:pt>
                <c:pt idx="6">
                  <c:v>160</c:v>
                </c:pt>
                <c:pt idx="7">
                  <c:v>155</c:v>
                </c:pt>
                <c:pt idx="8">
                  <c:v>181</c:v>
                </c:pt>
                <c:pt idx="9">
                  <c:v>139</c:v>
                </c:pt>
                <c:pt idx="10">
                  <c:v>108</c:v>
                </c:pt>
                <c:pt idx="11">
                  <c:v>89</c:v>
                </c:pt>
                <c:pt idx="12">
                  <c:v>171</c:v>
                </c:pt>
                <c:pt idx="13">
                  <c:v>273</c:v>
                </c:pt>
                <c:pt idx="14">
                  <c:v>254</c:v>
                </c:pt>
                <c:pt idx="15">
                  <c:v>98</c:v>
                </c:pt>
              </c:numCache>
            </c:numRef>
          </c:val>
          <c:extLst>
            <c:ext xmlns:c16="http://schemas.microsoft.com/office/drawing/2014/chart" uri="{C3380CC4-5D6E-409C-BE32-E72D297353CC}">
              <c16:uniqueId val="{00000000-E260-41BA-B9AD-B5EECC91F23F}"/>
            </c:ext>
          </c:extLst>
        </c:ser>
        <c:dLbls>
          <c:showLegendKey val="0"/>
          <c:showVal val="0"/>
          <c:showCatName val="0"/>
          <c:showSerName val="0"/>
          <c:showPercent val="0"/>
          <c:showBubbleSize val="0"/>
        </c:dLbls>
        <c:gapWidth val="219"/>
        <c:overlap val="-27"/>
        <c:axId val="565050352"/>
        <c:axId val="565050832"/>
      </c:barChart>
      <c:catAx>
        <c:axId val="565050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5050832"/>
        <c:crosses val="autoZero"/>
        <c:auto val="1"/>
        <c:lblAlgn val="ctr"/>
        <c:lblOffset val="100"/>
        <c:noMultiLvlLbl val="0"/>
      </c:catAx>
      <c:valAx>
        <c:axId val="5650508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505035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Staff Performance: Revenue</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bar"/>
        <c:grouping val="clustered"/>
        <c:varyColors val="0"/>
        <c:ser>
          <c:idx val="0"/>
          <c:order val="0"/>
          <c:tx>
            <c:strRef>
              <c:f>'Q8'!$H$32</c:f>
              <c:strCache>
                <c:ptCount val="1"/>
                <c:pt idx="0">
                  <c:v>total_revenue</c:v>
                </c:pt>
              </c:strCache>
            </c:strRef>
          </c:tx>
          <c:spPr>
            <a:solidFill>
              <a:schemeClr val="accent1"/>
            </a:solidFill>
            <a:ln>
              <a:noFill/>
            </a:ln>
            <a:effectLst/>
          </c:spPr>
          <c:invertIfNegative val="0"/>
          <c:cat>
            <c:strRef>
              <c:f>'Q8'!$D$33:$D$34</c:f>
              <c:strCache>
                <c:ptCount val="2"/>
                <c:pt idx="0">
                  <c:v>Jon</c:v>
                </c:pt>
                <c:pt idx="1">
                  <c:v>Mike</c:v>
                </c:pt>
              </c:strCache>
            </c:strRef>
          </c:cat>
          <c:val>
            <c:numRef>
              <c:f>'Q8'!$H$33:$H$34</c:f>
              <c:numCache>
                <c:formatCode>General</c:formatCode>
                <c:ptCount val="2"/>
                <c:pt idx="0">
                  <c:v>33924.0600000048</c:v>
                </c:pt>
                <c:pt idx="1">
                  <c:v>33482.5000000051</c:v>
                </c:pt>
              </c:numCache>
            </c:numRef>
          </c:val>
          <c:extLst>
            <c:ext xmlns:c16="http://schemas.microsoft.com/office/drawing/2014/chart" uri="{C3380CC4-5D6E-409C-BE32-E72D297353CC}">
              <c16:uniqueId val="{00000000-1E19-4835-8A5E-ABA92A899625}"/>
            </c:ext>
          </c:extLst>
        </c:ser>
        <c:dLbls>
          <c:showLegendKey val="0"/>
          <c:showVal val="0"/>
          <c:showCatName val="0"/>
          <c:showSerName val="0"/>
          <c:showPercent val="0"/>
          <c:showBubbleSize val="0"/>
        </c:dLbls>
        <c:gapWidth val="182"/>
        <c:axId val="585469056"/>
        <c:axId val="585469536"/>
      </c:barChart>
      <c:catAx>
        <c:axId val="5854690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5469536"/>
        <c:crosses val="autoZero"/>
        <c:auto val="1"/>
        <c:lblAlgn val="ctr"/>
        <c:lblOffset val="100"/>
        <c:noMultiLvlLbl val="0"/>
      </c:catAx>
      <c:valAx>
        <c:axId val="585469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854690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IN" sz="1400" b="0" i="0" u="none" strike="noStrike" baseline="0"/>
              <a:t>Staff Performance: Transaction Value</a:t>
            </a:r>
            <a:endParaRPr lang="en-IN"/>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IN"/>
        </a:p>
      </c:txPr>
    </c:title>
    <c:autoTitleDeleted val="0"/>
    <c:plotArea>
      <c:layout/>
      <c:barChart>
        <c:barDir val="col"/>
        <c:grouping val="clustered"/>
        <c:varyColors val="0"/>
        <c:ser>
          <c:idx val="0"/>
          <c:order val="0"/>
          <c:tx>
            <c:strRef>
              <c:f>'Q8'!$I$32</c:f>
              <c:strCache>
                <c:ptCount val="1"/>
                <c:pt idx="0">
                  <c:v>avg_transaction_value</c:v>
                </c:pt>
              </c:strCache>
            </c:strRef>
          </c:tx>
          <c:spPr>
            <a:solidFill>
              <a:schemeClr val="accent1"/>
            </a:solidFill>
            <a:ln>
              <a:noFill/>
            </a:ln>
            <a:effectLst/>
          </c:spPr>
          <c:invertIfNegative val="0"/>
          <c:cat>
            <c:strRef>
              <c:f>'Q8'!$D$33:$D$34</c:f>
              <c:strCache>
                <c:ptCount val="2"/>
                <c:pt idx="0">
                  <c:v>Jon</c:v>
                </c:pt>
                <c:pt idx="1">
                  <c:v>Mike</c:v>
                </c:pt>
              </c:strCache>
            </c:strRef>
          </c:cat>
          <c:val>
            <c:numRef>
              <c:f>'Q8'!$I$33:$I$34</c:f>
              <c:numCache>
                <c:formatCode>General</c:formatCode>
                <c:ptCount val="2"/>
                <c:pt idx="0">
                  <c:v>4.2458147684611696</c:v>
                </c:pt>
                <c:pt idx="1">
                  <c:v>4.1572510553768502</c:v>
                </c:pt>
              </c:numCache>
            </c:numRef>
          </c:val>
          <c:extLst>
            <c:ext xmlns:c16="http://schemas.microsoft.com/office/drawing/2014/chart" uri="{C3380CC4-5D6E-409C-BE32-E72D297353CC}">
              <c16:uniqueId val="{00000000-2B94-482F-A709-14E5D17366BA}"/>
            </c:ext>
          </c:extLst>
        </c:ser>
        <c:dLbls>
          <c:showLegendKey val="0"/>
          <c:showVal val="0"/>
          <c:showCatName val="0"/>
          <c:showSerName val="0"/>
          <c:showPercent val="0"/>
          <c:showBubbleSize val="0"/>
        </c:dLbls>
        <c:gapWidth val="219"/>
        <c:overlap val="-27"/>
        <c:axId val="560794240"/>
        <c:axId val="560794720"/>
      </c:barChart>
      <c:catAx>
        <c:axId val="5607942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794720"/>
        <c:crosses val="autoZero"/>
        <c:auto val="1"/>
        <c:lblAlgn val="ctr"/>
        <c:lblOffset val="100"/>
        <c:noMultiLvlLbl val="0"/>
      </c:catAx>
      <c:valAx>
        <c:axId val="5607947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560794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'Q14'!$F$32:$F$139</cx:f>
        <cx:nf>'Q14'!$F$31</cx:nf>
        <cx:lvl ptCount="108" name="country">
          <cx:pt idx="0">Afghanistan</cx:pt>
          <cx:pt idx="1">Algeria</cx:pt>
          <cx:pt idx="2">American Samoa</cx:pt>
          <cx:pt idx="3">Angola</cx:pt>
          <cx:pt idx="4">Anguilla</cx:pt>
          <cx:pt idx="5">Argentina</cx:pt>
          <cx:pt idx="6">Armenia</cx:pt>
          <cx:pt idx="7">Austria</cx:pt>
          <cx:pt idx="8">Azerbaijan</cx:pt>
          <cx:pt idx="9">Bahrain</cx:pt>
          <cx:pt idx="10">Bangladesh</cx:pt>
          <cx:pt idx="11">Belarus</cx:pt>
          <cx:pt idx="12">Bolivia</cx:pt>
          <cx:pt idx="13">Brazil</cx:pt>
          <cx:pt idx="14">Brunei</cx:pt>
          <cx:pt idx="15">Bulgaria</cx:pt>
          <cx:pt idx="16">Cambodia</cx:pt>
          <cx:pt idx="17">Cameroon</cx:pt>
          <cx:pt idx="18">Canada</cx:pt>
          <cx:pt idx="19">Chad</cx:pt>
          <cx:pt idx="20">Chile</cx:pt>
          <cx:pt idx="21">China</cx:pt>
          <cx:pt idx="22">Colombia</cx:pt>
          <cx:pt idx="23">Congo, The Democratic Republic of the</cx:pt>
          <cx:pt idx="24">Czech Republic</cx:pt>
          <cx:pt idx="25">Dominican Republic</cx:pt>
          <cx:pt idx="26">Ecuador</cx:pt>
          <cx:pt idx="27">Egypt</cx:pt>
          <cx:pt idx="28">Estonia</cx:pt>
          <cx:pt idx="29">Ethiopia</cx:pt>
          <cx:pt idx="30">Faroe Islands</cx:pt>
          <cx:pt idx="31">Finland</cx:pt>
          <cx:pt idx="32">France</cx:pt>
          <cx:pt idx="33">French Guiana</cx:pt>
          <cx:pt idx="34">French Polynesia</cx:pt>
          <cx:pt idx="35">Gambia</cx:pt>
          <cx:pt idx="36">Germany</cx:pt>
          <cx:pt idx="37">Greece</cx:pt>
          <cx:pt idx="38">Greenland</cx:pt>
          <cx:pt idx="39">Holy See (Vatican City State)</cx:pt>
          <cx:pt idx="40">Hong Kong</cx:pt>
          <cx:pt idx="41">Hungary</cx:pt>
          <cx:pt idx="42">India</cx:pt>
          <cx:pt idx="43">Indonesia</cx:pt>
          <cx:pt idx="44">Iran</cx:pt>
          <cx:pt idx="45">Iraq</cx:pt>
          <cx:pt idx="46">Israel</cx:pt>
          <cx:pt idx="47">Italy</cx:pt>
          <cx:pt idx="48">Japan</cx:pt>
          <cx:pt idx="49">Kazakstan</cx:pt>
          <cx:pt idx="50">Kenya</cx:pt>
          <cx:pt idx="51">Kuwait</cx:pt>
          <cx:pt idx="52">Latvia</cx:pt>
          <cx:pt idx="53">Liechtenstein</cx:pt>
          <cx:pt idx="54">Lithuania</cx:pt>
          <cx:pt idx="55">Madagascar</cx:pt>
          <cx:pt idx="56">Malawi</cx:pt>
          <cx:pt idx="57">Malaysia</cx:pt>
          <cx:pt idx="58">Mexico</cx:pt>
          <cx:pt idx="59">Moldova</cx:pt>
          <cx:pt idx="60">Morocco</cx:pt>
          <cx:pt idx="61">Mozambique</cx:pt>
          <cx:pt idx="62">Myanmar</cx:pt>
          <cx:pt idx="63">Nauru</cx:pt>
          <cx:pt idx="64">Nepal</cx:pt>
          <cx:pt idx="65">Netherlands</cx:pt>
          <cx:pt idx="66">New Zealand</cx:pt>
          <cx:pt idx="67">Nigeria</cx:pt>
          <cx:pt idx="68">North Korea</cx:pt>
          <cx:pt idx="69">Oman</cx:pt>
          <cx:pt idx="70">Pakistan</cx:pt>
          <cx:pt idx="71">Paraguay</cx:pt>
          <cx:pt idx="72">Peru</cx:pt>
          <cx:pt idx="73">Philippines</cx:pt>
          <cx:pt idx="74">Poland</cx:pt>
          <cx:pt idx="75">Puerto Rico</cx:pt>
          <cx:pt idx="76">Réunion</cx:pt>
          <cx:pt idx="77">Romania</cx:pt>
          <cx:pt idx="78">Russian Federation</cx:pt>
          <cx:pt idx="79">Saint Vincent and the Grenadines</cx:pt>
          <cx:pt idx="80">Saudi Arabia</cx:pt>
          <cx:pt idx="81">Senegal</cx:pt>
          <cx:pt idx="82">Slovakia</cx:pt>
          <cx:pt idx="83">South Africa</cx:pt>
          <cx:pt idx="84">South Korea</cx:pt>
          <cx:pt idx="85">Spain</cx:pt>
          <cx:pt idx="86">Sri Lanka</cx:pt>
          <cx:pt idx="87">Sudan</cx:pt>
          <cx:pt idx="88">Sweden</cx:pt>
          <cx:pt idx="89">Switzerland</cx:pt>
          <cx:pt idx="90">Taiwan</cx:pt>
          <cx:pt idx="91">Tanzania</cx:pt>
          <cx:pt idx="92">Thailand</cx:pt>
          <cx:pt idx="93">Tonga</cx:pt>
          <cx:pt idx="94">Tunisia</cx:pt>
          <cx:pt idx="95">Turkey</cx:pt>
          <cx:pt idx="96">Turkmenistan</cx:pt>
          <cx:pt idx="97">Tuvalu</cx:pt>
          <cx:pt idx="98">Ukraine</cx:pt>
          <cx:pt idx="99">United Arab Emirates</cx:pt>
          <cx:pt idx="100">United Kingdom</cx:pt>
          <cx:pt idx="101">United States</cx:pt>
          <cx:pt idx="102">Venezuela</cx:pt>
          <cx:pt idx="103">Vietnam</cx:pt>
          <cx:pt idx="104">Virgin Islands, U.S.</cx:pt>
          <cx:pt idx="105">Yemen</cx:pt>
          <cx:pt idx="106">Yugoslavia</cx:pt>
          <cx:pt idx="107">Zambia</cx:pt>
        </cx:lvl>
      </cx:strDim>
      <cx:strDim type="colorStr">
        <cx:f>'Q14'!$G$32:$G$139</cx:f>
        <cx:lvl ptCount="108">
          <cx:pt idx="0">Comedy</cx:pt>
          <cx:pt idx="1">Sci-Fi</cx:pt>
          <cx:pt idx="2">Sports</cx:pt>
          <cx:pt idx="3">Animation</cx:pt>
          <cx:pt idx="4">Travel</cx:pt>
          <cx:pt idx="5">Documentary</cx:pt>
          <cx:pt idx="6">Animation</cx:pt>
          <cx:pt idx="7">Family</cx:pt>
          <cx:pt idx="8">Foreign</cx:pt>
          <cx:pt idx="9">Sports</cx:pt>
          <cx:pt idx="10">Horror</cx:pt>
          <cx:pt idx="11">Action</cx:pt>
          <cx:pt idx="12">Family</cx:pt>
          <cx:pt idx="13">Sci-Fi</cx:pt>
          <cx:pt idx="14">Sports</cx:pt>
          <cx:pt idx="15">Sports</cx:pt>
          <cx:pt idx="16">Documentary</cx:pt>
          <cx:pt idx="17">Foreign</cx:pt>
          <cx:pt idx="18">Animation</cx:pt>
          <cx:pt idx="19">Sports</cx:pt>
          <cx:pt idx="20">Action</cx:pt>
          <cx:pt idx="21">Animation</cx:pt>
          <cx:pt idx="22">Animation</cx:pt>
          <cx:pt idx="23">Travel</cx:pt>
          <cx:pt idx="24">Children</cx:pt>
          <cx:pt idx="25">Foreign</cx:pt>
          <cx:pt idx="26">Sports</cx:pt>
          <cx:pt idx="27">Sci-Fi</cx:pt>
          <cx:pt idx="28">Family</cx:pt>
          <cx:pt idx="29">Family</cx:pt>
          <cx:pt idx="30">Family</cx:pt>
          <cx:pt idx="31">Action</cx:pt>
          <cx:pt idx="32">Action</cx:pt>
          <cx:pt idx="33">Animation</cx:pt>
          <cx:pt idx="34">Travel</cx:pt>
          <cx:pt idx="35">Comedy</cx:pt>
          <cx:pt idx="36">Animation</cx:pt>
          <cx:pt idx="37">Sports</cx:pt>
          <cx:pt idx="38">New</cx:pt>
          <cx:pt idx="39">Documentary</cx:pt>
          <cx:pt idx="40">Sports</cx:pt>
          <cx:pt idx="41">Family</cx:pt>
          <cx:pt idx="42">Action</cx:pt>
          <cx:pt idx="43">Action</cx:pt>
          <cx:pt idx="44">Classics</cx:pt>
          <cx:pt idx="45">Sports</cx:pt>
          <cx:pt idx="46">Sci-Fi</cx:pt>
          <cx:pt idx="47">Family</cx:pt>
          <cx:pt idx="48">Animation</cx:pt>
          <cx:pt idx="49">Drama</cx:pt>
          <cx:pt idx="50">Action</cx:pt>
          <cx:pt idx="51">Classics</cx:pt>
          <cx:pt idx="52">Sci-Fi</cx:pt>
          <cx:pt idx="53">Foreign</cx:pt>
          <cx:pt idx="54">Children</cx:pt>
          <cx:pt idx="55">Horror</cx:pt>
          <cx:pt idx="56">Classics</cx:pt>
          <cx:pt idx="57">Sci-Fi</cx:pt>
          <cx:pt idx="58">Sports</cx:pt>
          <cx:pt idx="59">Children</cx:pt>
          <cx:pt idx="60">Foreign</cx:pt>
          <cx:pt idx="61">Documentary</cx:pt>
          <cx:pt idx="62">Comedy</cx:pt>
          <cx:pt idx="63">Horror</cx:pt>
          <cx:pt idx="64">Foreign</cx:pt>
          <cx:pt idx="65">Sports</cx:pt>
          <cx:pt idx="66">Classics</cx:pt>
          <cx:pt idx="67">Foreign</cx:pt>
          <cx:pt idx="68">Documentary</cx:pt>
          <cx:pt idx="69">Foreign</cx:pt>
          <cx:pt idx="70">Sports</cx:pt>
          <cx:pt idx="71">Sci-Fi</cx:pt>
          <cx:pt idx="72">Sports</cx:pt>
          <cx:pt idx="73">Animation</cx:pt>
          <cx:pt idx="74">Sports</cx:pt>
          <cx:pt idx="75">New</cx:pt>
          <cx:pt idx="76">Sci-Fi</cx:pt>
          <cx:pt idx="77">Sci-Fi</cx:pt>
          <cx:pt idx="78">Family</cx:pt>
          <cx:pt idx="79">Horror</cx:pt>
          <cx:pt idx="80">Animation</cx:pt>
          <cx:pt idx="81">Sci-Fi</cx:pt>
          <cx:pt idx="82">Drama</cx:pt>
          <cx:pt idx="83">Sports</cx:pt>
          <cx:pt idx="84">Sports</cx:pt>
          <cx:pt idx="85">Games</cx:pt>
          <cx:pt idx="86">Children</cx:pt>
          <cx:pt idx="87">Drama</cx:pt>
          <cx:pt idx="88">Classics</cx:pt>
          <cx:pt idx="89">Classics</cx:pt>
          <cx:pt idx="90">Animation</cx:pt>
          <cx:pt idx="91">Music</cx:pt>
          <cx:pt idx="92">Sci-Fi</cx:pt>
          <cx:pt idx="93">Sports</cx:pt>
          <cx:pt idx="94">Sci-Fi</cx:pt>
          <cx:pt idx="95">Drama</cx:pt>
          <cx:pt idx="96">Family</cx:pt>
          <cx:pt idx="97">Children</cx:pt>
          <cx:pt idx="98">Action</cx:pt>
          <cx:pt idx="99">Drama</cx:pt>
          <cx:pt idx="100">Sports</cx:pt>
          <cx:pt idx="101">Documentary</cx:pt>
          <cx:pt idx="102">Documentary</cx:pt>
          <cx:pt idx="103">Drama</cx:pt>
          <cx:pt idx="104">Animation</cx:pt>
          <cx:pt idx="105">Action</cx:pt>
          <cx:pt idx="106">Animation</cx:pt>
          <cx:pt idx="107">Games</cx:pt>
        </cx:lvl>
      </cx:strDim>
    </cx:data>
  </cx:chartData>
  <cx:chart>
    <cx:title pos="t" align="ctr" overlay="0">
      <cx:tx>
        <cx:rich>
          <a:bodyPr spcFirstLastPara="1" vertOverflow="ellipsis" horzOverflow="overflow" wrap="square" lIns="0" tIns="0" rIns="0" bIns="0" anchor="ctr" anchorCtr="1"/>
          <a:lstStyle/>
          <a:p>
            <a:pPr algn="ctr" rtl="0">
              <a:defRPr/>
            </a:pPr>
            <a:r>
              <a:rPr lang="en-US" sz="1400" b="0" i="0" u="none" strike="noStrike" baseline="0">
                <a:solidFill>
                  <a:sysClr val="windowText" lastClr="000000">
                    <a:lumMod val="65000"/>
                    <a:lumOff val="35000"/>
                  </a:sysClr>
                </a:solidFill>
                <a:latin typeface="Calibri" panose="020F0502020204030204"/>
              </a:rPr>
              <a:t>Chart </a:t>
            </a:r>
            <a:r>
              <a:rPr lang="en-IN"/>
              <a:t>Top Film Genre by Country</a:t>
            </a:r>
            <a:endParaRPr lang="en-US" sz="1400" b="0" i="0" u="none" strike="noStrike" baseline="0">
              <a:solidFill>
                <a:sysClr val="windowText" lastClr="000000">
                  <a:lumMod val="65000"/>
                  <a:lumOff val="35000"/>
                </a:sysClr>
              </a:solidFill>
              <a:latin typeface="Calibri" panose="020F0502020204030204"/>
            </a:endParaRPr>
          </a:p>
        </cx:rich>
      </cx:tx>
    </cx:title>
    <cx:plotArea>
      <cx:plotAreaRegion>
        <cx:series layoutId="regionMap" uniqueId="{4D8D6B4D-B661-4EB5-95BA-9165AD191CFA}">
          <cx:tx>
            <cx:txData>
              <cx:f>'Q14'!$G$31</cx:f>
              <cx:v>category_name</cx:v>
            </cx:txData>
          </cx:tx>
          <cx:dataId val="0"/>
          <cx:layoutPr>
            <cx:geography cultureLanguage="en-US" cultureRegion="IN" attribution="Powered by Bing">
              <cx:geoCache provider="{E9337A44-BEBE-4D9F-B70C-5C5E7DAFC167}">
                <cx:binary>7H3ZcttKsu2vKPx0bkSDGyjMHb1PhAGSmmXZGmzvFwQt0ZjnGX90/uG+9Y/dBZGgiCIo0m3eECPO
Zj90d5VLTK5VlZWZlZX1r6fqn0/efJacVL4XpP98qv78YGVZ9M8//kifrLk/S0e+/ZSEafgzGz2F
/h/hz5/20/yP52RW2oH5B2E54Y8na5Zk8+rDf/8Lf82ch1fh0yyzw+BzPk/qL/M097L0jb7BrpOn
MA+ydriJv/Tnh+uwmfk/7DiffziZB5md1fd1NP/zQ++ffTj5g/5jG1984kG2LH/GWIZTRzxLCE9k
gX35cB9OvDAwl/28MFI5QVBlXum+9GbmY+B+wryIMnt+TuZperL87/7YnvD9LjsN9QUCetjKev3X
y4/7o4/wf/+LasDPpVrWSKCx2dVFc/AxT7PEnnVY/D4BgjwSFZmVWUHuAc8JI05gVUXhxRUvC9IX
+O8hyDD4q4EU8qt2GvaP90cA+0/TmgV2ms2Cw0HP8yNZUlhW5CX15dNnQJJGhFdEjuXIolvsvnrJ
wH4ybWFhfTDNxHrfBhvT92djkmZhcMhFICojWSS8LInSYrKT3log4ojnOZWVyZIotc/EHvIMs7Aa
SDGwaqfRn0zeH/27MM+sk8swmR9QDfHSSOAVQhSJWzDA9xjgiDxSeAJFJVD7wJ7SDOPfG0xx0Ouj
ebj88v486NbsuZuHv78PcOJI4niB45UlAf19GNs0y4kSJ/Py4HawS5hh/BejKOAXjTTi9+P3R/yj
Z84PuvkSZdSiSaROr0CxrBk/ZNQqfoUslRLLgpPeHrxbnmHcVz+Egn7VTqM/PgbTxwf4T7Pg5G7m
hwdUPQxMHaLKHOHV/pxnOJkdyRzPwQLChtBDfm9ZthBAjad5oLppOj7evf9iuLdmtjcLDqmChJEC
HtT+5gt11Kp+GTswZQDtI8Ew/K8jKeBfO2jI78/eH/Ire/5kZfMgzeb2Ae1QuACcwBFsrf1NVx2J
IjZkgYVduj759xZjGHxqOMUA1UvTcHX+/jR8DMzQO6gC4kaKLItwBvjV5rq2DXBw0SSVIwLhFo4A
ZX7ulmeYiG4cxUDXTEP/8dP7Q3+ezOJuMv6+zQMHjFVFERYPNMsa4AJ8XxkxB2mL77tLimG4F6Mo
sBeNNNTnn98f6uswCZ+ewgOizQFVohCO5VfTeA10RoaTJREooWWvSqmdPQQaBn41kMJ+1U7Df/3x
/eG/mWfWPGk32PRwFIhkRARR4gnXDzXA9odry0IJddh337kINewpzDD8vcEUBb0+moabq/enAcow
t71DantOGXGqKKgINSzAhkO7vgwkKCVZZAkvCatlsr777iPRMBGvIykWXjtoCj4ewXarI96bhOEh
DR64ugS2Dde5XX0KOH7EibyosBKlgfaRZBj615EU9K8dNPT69fvP/is7s3LEPQ9o7IiIpbUTWxGW
gYS+zUkQE6XM/L2EGIZ9bSiF+1oPDfzVEcSbL+dBfUDQuZEgcCrMy75rxSsIunG8KglLvU/N951S
DKO+HEYhvmyl0b48gojmx8RsNWxwQMSZ9uAKwKowLhdqvL/jMhL6JZhDIreM7mAd9NT8PjIN47/2
cygO1npoHj4eQ0QT537hP07urfnJeO6HTwmOCZ9Ovsyj/IeH/xH+PIFN1MG0zfz//3j2lvjzg+pC
AeElSYXpJS0du/4cgRsiybwEB1xduIUbU2SnPNsmyHLgxvRYtm9MjiPYi/RZMHs+4AqVyEiUeVWR
2OUBZ183Mqo0klisXkUkC/TRv75Ad8szDH43jsK+a6ah1z++vxnwsZknP2a2c8jDT8x9XuUlnlWX
e0/fBkNMSlZkIrId+lwf/f1EGmZgfSzFwnoXzcTHI4iB35V2BjIOG3cVpJGCQ2ZeZQfP3hQcQ7PY
yiRx6Y9QVsKeMg1z0RtMkdHro9nQjyAeC+P9R/h8SOuYg1ISePjnEub7mlfIsYiNt3kwOAjtL4R9
ZBiG/nUkhftrBw365RGArs2sZHbI8DeR4O6JCK92E7yviUR2JPKCgC0aqRrth9qF95BnGP/VQAr+
VTuNvnYU6AemN3uep1Y3DbfZYf0sqbdywODzKbIAHSN2ob/e3FfZERElIiuqslBA4Gd9I9Zm+4i0
jYPXsRs0vHZtMHEEh9HTZB48WSenuQ3DqEPk98kQcCINqwiHzktt318NDEKILx0St2SD0kd7izVM
CDWc4oTqpWk5PYLcJAT0Dxip4skIzrlI1G7v7ScIiAJOhgScUnCvB0frS2OXMMMcLEZR0C8aacTP
j8Br1ObeLMnTwy0BkR8JsDwllgyHqOSRhGNqXlSXoFOOwR7yDOO+GkhBv2qn0de+v79voIWeXRzS
BELWxYgVJUVSxWXkpD/nXyInsIOIROO+W5ItuHcDady79g3cj+Ak9GIWHVTRwNsVBdhB8jLZtA86
x8sjnIdiG6aCszvFGIZ8OYwCfNlKw31xewTTPJk1tnc4HcNw8H9fPm1q0Zqlz0D7LAIO8msu6rpO
13ZKMgx5N47CvGumQdeOQLOfBwd1rggZ8SIUO86gF5Z8H3kZNxEkXpLZ7tSfsmx2SjOM+3IYBfuy
lUb9/OYYpnoezO3DTXVhJKhILWXVzrqXehOeQ/qdRFRFFjnasE92CTKMuLYcR0HeNdOYa8eAee6Z
s4OmlgqwHNk2vqn2NTly2QVFlJBoARp6emUPEbbgvRpJI77q2MD89P3n+WVezuysA+H3PSeijtos
RSQUdRO9N88R0URKkSogy2vhWVHqZbc4w+h34yjsu2Ya+cuv74+8btneznOc/eMHDM/hHIXjeZl0
+Ss95BmZG/Eckls4nprzOwUZhnw5jEJ82UoDrh9BFstpe2/vgEECZEi0x/cSjPDFTtqPVjK4TCDg
zAoRtW55LfKI2pO93bIMg74+lkJ+vYuG//QYjq6sg54t466MCOcTmdKvGUJrFiTy65BDwSPLgopU
YoK+HSkaBn45jMJ82UrDrR/BZqqHXnjY+Y6gGHQ20oWA6BrSjIxgGKsouDezjA3T+mUPSbaAvhpJ
477q2ID+CLxSvUGG+urEvlv8v7+3CuoIEWKVFbjBIyroG769uCR1yRTQR+u2zYtYbyvALTS0v6cd
SLPQtW+QcASHhOPQt4OXmzJd6kSHxu8T0d4DU3FVm4gwX3pLAf4sPCuWZ1/vca9T8GtCDbMx9Dco
Yob+Cc3R+AgWyuQpnz2HyeGIYWDj8AjRSLJAEdO6te0FM7L0eqm1sYckw2ysBlIUrNpp3Cf6+5ue
Z3kAR6s+HO7t5RmFk0VFec2hW1sXWC9tJBm+76tpur4s9pBnGP3VQAr9VTuN/tnD+6M/MevokB4X
DCHUjhCULlTWN0PhkOFckeOU5eZMX+LbKc0w8sthFO7LVhr1yRE4ulMcST0d0N9Cvkh7T4NV21yE
tblORoKo4BJ9txLayMP6XN8txzDg3TgK8a6Zhnx6HJHLMJinb5scv1gphR0hAwERHa6bzmxf07eB
NI5DoA2VDBYRhj78CDnulmmYgbWhFAlrPTQP5+MjUDiZZYfRIWlA3J5w3Mt+2pv8yKWWcKOAU9qK
Hu2H3mb3kGQY/MlqJIX9awcN/eT+/aE/Tebz4LCJarIAx1YSebbT9/0FwAiwgVTk6rBk6RhTAeW9
RBomYW0oxcJaD03D6RGEfq6RNGvO0qfZQW1NZaQCY9Tq6AeXsTPgooEkkI4gahHsJ8wwA+tjKQrW
u2gOro9hA54l4fzkPD3wbT5kMLdnWTi0WkaU+wcrDNI6Fdymx5nuYjvY2I/3FWuYkGl/OMUJ1UvT
Mj0CH2xqH1g/4eoejlVknJMv94D+ASOOXlTCqiijstgh6C1iD3m2MNH9EJqDrn0D/fP33x+WuVy3
oVcf2lJCBgl0EOrVtGdcawYqKn2osFFlUYWd2jeOfkWaLSQs8vHWfg/NxsY/oGm5nb4/LafzxJ8F
B3SQRQ4RIyTPYktYnXutcdLmQSgsDNvOS6O2jD3kGeZjNZCiYdVOoz+eHAH6MJoO6arBKlWRVosj
x/5KIBycCRyI4f7ZgpQBS+ltObaAvpSfxnzZTEN+egSu2hkunaGaWWB2CuH3g6RINEGtDg45tK9p
metTvnXUpHY5iNT52EqWk7v2Pt7CeR6SZxh9ajhFAtVLc3F2+f7T/wybwcndfH7yX4/t1T/UetJR
ZfTkLptl8//zFh6/5krDT1DZ9sDg5SYyFkA/joFLGAJSbhUUZFls1JRKWpftLaGGSeqPpjjqd9IU
PX58f4rO02Q2P2AiHI/qTm1pmy3lEHCNFipKkFcxD2rf3i3OMAvdOAr/rplG/vwIPLnzbOYdcF8W
+BGS4USRVV4PbNaVFIGOaqd/hzy1CHZKswX3xY+gYV+0bqB+BGGMu5dqlx9/tqXn3lrsv6aBGFT+
w/VwnqCmaM9EhY+AMiycQFTENtaDp/vKMQx7fzSFfr+TJuGvI1A6l7Nm5h62+K6AMixtZV34CENm
KYrvylA6CmzTxYfaqV8ksnaJNEzG+liKivUumojLIzhavpplB032FxGjEFhJQJW5BQtqfzW0Ab+2
LC9HaZ/dcgxD342jYO+aacivHt9/w72eeajz3imDIWPwF1UPkrcIzmgIO2ydoigaLrYgt0h5pWRd
Ee2WZxj6bhwFfddMQ3/99Tigrw96iNPe10LmFq6bLtVKP4LNsSjQhVsWKEqw2JSpad+CtUug7egv
Rg7gv+jYYOD7ETBQzwL/kKFrwiJmSrg2AtTTNKj28PLIAM8tS3FQ+v56tyBbgO8G0rh37RuwH0HC
4vW8sg9Z+g83fFW+vTDX1nZaMzJxCwYX3lFcoP1Pp+IWqaK7RdiC91J0Gu5l8wba395/kt9FB73P
/lJZA6UcuqIyan+mM7D7UWMANWc6HUQpmZ3iDAO/HEbhvmylYZ/cvT/s16H3HBazbtr9/s6KVCBU
qFfhNQ1WlIHJL+J2ETbW7iuXM323HMOIr34AhfmqnUb9evz+qN/M8iTvAPh9zBlUZyBIeGDFZY0k
gN9TMQi0QfcQlM7gB7fUnfIMY78cRiG/bKVxvzmCMOfNPJodMGyDyUxEmO6rFPS+4a5A4eOmi4ry
0Svvat2I3CnNFtQXP4JGfdG6gfoRXBu9mZcnf81htR2yTnqb59BqGFTKHbzIiCq7qJiOg3iOviK9
pzjbwF/7LRsUrPVtEHEEjuuNbR726QYV1+tQKaPV6ItPX+3gujQ+Mm4dLbupcM4e8mxhofshNANd
+wb6R5AAcRMmh38yBnZOW7ZeRAbEUOygfTKGgyclK92tsG7XWdY03k+mLSysD6aZWO+j2bg8AqX0
CQe8HRa/vwPjKLGd4q8v98CcXDPxRVRzYHEAiVSU7jsX+O+SYhj4xSgK8UUjDfWnI3CkbmfugR8N
Q1JzO91RpqEfOJYUnKPg1hcOtRYah4J7H0mGIX8dScH+2kFDf3sEZ4m3s2Rm5rO6m3W/P9MZuLE8
hyphPB6Gefn0pzqDZ8TaO2LIgqac2X1k2QZ+9ys2wO86NsA/grjN7fygRj6ixLAjJRSNXuBOZT4z
Mk5NgLqI2NliK6B2213ibMH+5UfQuL80bmA+eX/P6ha3qu0ospFNdbg5z8F7glbBVd+eVueg9VE3
Gs920jN9PyG2AL4+mMZ9vW8D/rMjgB9vwhzSym/fakCckkf5r8WkpxhQR0hfEPBy6nJJ0Pp+pzhb
OFiOo+FfNm8gfwQH44/zYN7kqAJ2uGnfvssG2x0hsqVp2c8QYRBUaPva4umLDxXT2UukYQLWhlIc
rPXQNDweg/7BU8NZePLloJFjvJaBx0p4BYWnFvOc2nJBBB6NIXikbYvZs59Qw1Tcrg+myOj10XTc
HkHA58u//ycP8G7z4RYFA6X/UscHJ7JDZOBph3YHljuXl66Uuo9Ew0S8jqRYeO2gKfhyBCviSwhP
65CXjwRkkMPKQXrIskpbXy0RVFJCthSqcgw/FLaHPFvw734IDX/XvoH+EaT3f8lTnN0GJ9P587x9
SeCQSwGvNyC0gJpWuAX58ukToaJ6udDeU1oL0K2HPxeivbUyt/Dw8pM2qhF0f26DhYf3N4vucLaV
nTzauIGK/4aF1L7hcIJLU6jmf2BTFXkNuF6B18zpPYJDRT287izjDeeOrHU2fkfEYZ52/0VqIe0e
QHP7qB8Dt/mzffIxmR20uBC0GIfinrhU30+OwHMYooALTRweq3/5UBbv3Ww/abZRtj56g571TpqK
u49HQAVsYPOQBzzIUW89DySiwMNbi+e1r+W22dFIX18e7eDkp7eadkuyhYFuIA1+176B+xHUGrrz
cITsHnSPx1v0OLpB2tuGwwfcsengob7B6b+HJFuAX42kkV91bEB/BAG+u8Q+uZoF7qybf78f4cND
q8iNUPEo1gLi1oJdm/vKy3PQMp7RoqIee4myBfzXX0Gj/9pDw391DPDnz4c8RoBawXkyPtT5PeLd
ePUCR8mo/7/4dHQvjhHudomxBfbFMBryRSsN990R5E3clTBjD+jMiTjAbN+4RfLEAtZ+llBLB8Hb
RyjLOgz7TnG24L4cRwO/bN5A/gi8uPuZXR5yppO+WYNQan9G7/6+YWi7cRS0XTMN7f3X97da7mdB
c1gPGZfeRSLgYmP3Zhp1VMCL7btSCh7BXTpuVOBuH4m2wd/9lg0Cuo4NCo4gMeIeNx8PuIO2MSLS
vuOM0PVKcaxtoajuLyKIhCct5OUDoPTs3yXPFvQXw2joF60buB9BdOIewbmDppYjb19BiUQBJYJ6
Rgv2T8SyeXmVH4dQxbq9vocgWyDvfgENete+AfsR2Ov3eeLOD3gm3F6wVlQWtcv71jr0TPuOlyh0
ySk06v/+v4lr1/OOiyHbdQvsq5E07quODeCPIBzdAt++LrnrytSvXWbhkQ0ho/4JapEtLPb+3IeR
gxw5QcRd91V3f+7vJ9QWJno/iWaj17nByBHkptznxczL35qAv8YFtl6ioNIDz4k9BQTjfYQX7WDn
LCtQ0hp/pxzb4F/IvwH8onkD8sf3t3ce3PbpujcX/a9h3tYzQbwTztFg9UkURifIQQQjw9bOHvIM
Y78aSIG/aqfRf/h4BOgHdjZ/folXnkx8G2cCh8yUQNgSOga25+qtrt4qwLMusIcQv+yOZijD8+EX
hdvCy+BfoUka/Ec0Yx8nR8PYpR2Yz6F/OFXVkiHwiOOsHd+vG6m4lISXZ/Hw8vLQma4cuiRrD7ne
pGk1fpigVTdNzal2NNS8lOZID8cMNnQRWdUo9v26Y68zo6L+NBSaBEN34V5QmV5LZnaL9SYx3fBh
XrpempaHu/en5dGeZ8HsgEsFt4UlXCXAldW+aYWHsRGwk3A9u7sn3E2CRVxuD0GGKVgNpMBftdOw
Px6BW/FoJ6YddCX+/nHyMLobdXgMmfa/tssjCYYnMo71Me0Xn97W8vIiHhJPORShXvWvm7kPdziA
XRfwLdGGWRn4ExQ/A/9ig6nz918g3+fwQt76/b9IDWzbNtyEm1CLTz+MiiuBMInbG2pLdQYvcZ2Z
ndIMs7EcRjGwbKVR/34EG/n33AxR/nKP2hF/9N/9+YwUrPrLPM297AUKcx5ehU8v2Ry7uug3G/46
8CM47Uko/H48Rcn3fX9cPBFFvFaMAlJ9tndLMEx3N47iu2umCf/rCJzLPV7c+LWF9vcLIG+sAnqq
U6XeFhrn9/ehv+va/Yeqp0vQOhQRf6efbdsP6JWw/jTYodD/+/WzN7dkmoJ+TcNDkfB3Dcf/3BJa
rzJ2MD7+rqeGDONftUkHnKZDEfK303g41+F+dbR2KHb+F50bbvfo0s6lG8+y2STIUOt3bQG93btl
6NK7HrR1F9ydP//5QWBfAhELV7P98p5TrsNRDNdeHu9GzGdp9ucHpB+PJB5nWfDxlhWtyvmiA++L
4wI2ETjcgeFQP+/DSdDWAsAYXBdoHy/E6ZjMKogGfDhJ27qif35QRyrukOHMgEdBYkHAC7Yful/W
VpI3w2AFw/L/nwS5fxsiqT5tZflwEi3+WSukjFuyeHsD+XI4c5Pk9sAN/U+zL4ift//6H2qc+k1O
qvwsEMX0soq9fKzKXjKxK+JPkbeR3JiFGerEEpOpK/mlViuetTg4W4A1JET7JZQQPJIkcQ+6vf8g
tt7xuhCBEtkZ41TZmWf7WsnXrKczvpMIk9Cq5VyPbI/9UsZR8YMEjVdP66xkz/xC8UM9yQL7wXdF
T1vjb0AkhCQpmWQU1BNR7rytNYzAvogzyHWZVNGsUKPeLc/CSPZYjXGUUtKiqCKWllmx/60qc/M2
D0LZ1hkv9HQ3txROsxtDLceVQJLovFarMtYLlJ0opy7DpLZel4EozEoxNn8iTiCzGnF8w9OCzJSj
U1lKGEsXsqr55tVhfpUQM38qIzuptUCIMqJlPB8oZ5mp2F8qEhLvjMvCNL7mDbcqdCbj1W91yihX
npzMBZ5YP1FjwQq0diKJnwW/NMyJ7VW8NW5Ys6wmtaIw0kXghqTQQt+KnTObi5UbVi2cRlNLjvO1
ylUq85IzS8k/DcWqCKZM0OSxlipNWGikYaL4wvUI9ywrhuhqqWyp+EkJigdOiGD46STzEz4eq3lk
lpplMBwzLSo1iHVFzDxOC9Mw9vWsdstnLyaKFhZy/N3kw7zUiJc3xpSz/MbSLF8sGy1L3PzKN/zw
GxNJhTFWU5VzdDFt7L8y/FFZc93QjrUyIY6qMaYFeUQzL9RTLo98XhN8NjonsdRUmi+QutLkWKlm
jOgrruZgSYUTpfQCHr+hEgotsBm50MxKCCzNx5quJkmYJz+atBAireGyxD5zJaWKrhye86NJGsm8
pSViIpzHQt7Et2ksKrauGonl68QrySfZyOu5YfOZcFrVFfs1SGwz0BSjZISxYRrseZYwoX9V1qbw
vUyaItHcokiuBCFxx7YSSJZWIIHqMUgNK5smBuN8boyCf0oEX7ipGc/xxjZf+g+C5VqunqoJy+mi
ZLLuuK5k5sZWWV/QK8cgKYhpxHgaeGU5CW3OAf4VkS6JkLGGJkIG77Iw/ErUQxAdapIURYLmZD5J
9KTimh95XJaKnjcVY+tCji/VZJ7kumrJ5X2USVgMKmswp6JU1MkpKZAwOi6lNMC8bpzgHtqMiTTV
sMJKUyqZuHqG6Wc6EyYQMuG+iTyTXNl1wDpa4rl8pJmJVBt6WqRyfqlEQSmMw9KpTS1josTQnLhy
b3LfTzgtNZvsLpIqq9RVT7KIbnlK/TMXkuaqcaXYG9dK5ssTNgjD8FwSs0IeN7mv8lOWCZNCU6tc
LLSYqZOrrBZN8XNFCrfWhMoPbJ2LaiWBvKH4VbHkWKtZ6zHyvanslHMocdnUlcqa5GKUzSymuHNy
ojsye46A34+oFotzvmnY6zIkT5lh6FJykRsCuXblpLS0igkwWHkw6+qnLDGxTlLWmlSSn0wTtdTY
MBjXRlnbmog1ZbvS2FT9ZzaqrmNZ1UwAVIv2RZOl0yCRryOu1mPo3bHkV5/lrLhy5OzCNrj7MGG0
mjGhRlgdcmiZI7hT3iQaF9q5nrDTyIrssWXfs2r6JXedcShmk8py/Su5ai7CqJSwJAwp04RCMsdc
GXI/M1uovilsfEk4/AJFtM7E8CLMUxBX+JrJMZOyGAuZXOHvOFeqVF4ksiOM+YDnPM0XhXvFNDLo
Jn+KUwrdV0tXcwNZDLVQBspsLk8CQY10qw51N04uuYL1xmJifbYK5gsbJrnGxOY4a9TPoVKmk8Cu
C63wa1VzquqvxOfmtqNEn7mQMzWrFr+mvnsds94n2TdyLS4z99QLc1ev0sjQw8BtLgNB+BSQb2Lp
oWYCd9aE9TRxOfa5MX/GhDP1WghS3QuVi7jiq0gLiONcWnKeXuceJp9b+vYjp0YPRiTeqKk3ZRre
GedOmI9zIYoZTW0yd0yk1Nciq5qkmV+ei3xo6EmKfcNP48+p5T8YCf9ZTIMLU05mRZVdmKwT/TSM
wJ1wht18N9gq1SXBJhPL53itLvNGS9nYO+VFX50kJv/Fz7NS46VUa4r6LjWZZOwZyj1TkWntR/yp
aYvhHa+GGgkZZ8yWk5qzQ3dqk0xn+einmZvuWBbqL0LETdXarfSIMzDBgjjW4ojPz9Wq/pQyFa8x
sj/OVfVzZDdfS6fQWnNBgVq5QnrbIyf5dwY0tsZjIitVw4MXU9S51M1mTWPfSJHziQgBM7XqJyV5
5ix1GqfJtZpmehlE9WlqqOGVYvBhdlY6mQpllsbfmJK7dEISAT7hTI2MTynJZUfj7ab4Ude2r8uJ
zetSyj4wvnWaFsFNrob1XxUXsRMvYvmrIG+SScAWyaPhF5qQX3NZrpsei/nGiY2Gh+lrrfG8cqoG
LKMxDPe1MOPvamVeycpnlWB7yQTpKuLNK8+Tx3HqCbrV2JOQTS5cwmmRLHzn2eoqdYVm0gSOYmtN
UCVaY00dNWAszc6dM8ZiHmLXuypl81Odm85FI6jfuIqPT22SlIEmmGYxZd00mjK1Gn9m7SyZZ5FA
As2xs+DKMcKpyBmeDhV2WoXyg0Fc6xr3sa4IH9qazEYPFu80esb7WmPi35l2I5xGdmGfxiEZK55T
fYmFMjAhOZPomZneB1EmagF45bVQMbx7hi/0yDG/NYx6HkT2d59Y50Wh5BNTKqSJGHIxdnfR10RD
dBhdknLyuWLTW6XwXUZTWCbiz6BY+dM8UDU+eVQlR+c4m9PkxrUmCVecxiTwtcRWT7GjaBZrnrOO
amml8VhLbH2ex+kZ7jLVlwWTPqihEmp+o47TislhIVmax3DRbSIbom6UzSWDbtE2sAYi2Kaajf2e
laprx2BD99L3C1OLiXjPyY43TSX7wkwEQTcd2X6uZfMyT0Jf45vylG3yYFwKijkmUHSyK9h6ZMn+
KWlky9VUNmVy3Q7INal97EliGRZ64jflJDYNeyqkEveEH/hJSnz/FCUlG+zl4kPAmzlMF+VnzCSh
VvM5YXWTry7c0DiVGtc+daXgso7YC85JuctKYj7BHJO/EreekzK5TOLcOA0K5towZeW2CvPqLC6b
K6jf4NYWo/hJVZxEqzzjk+KJkVYkwVQWZV1Jk8eUIdPGqgStNlX1ijWhG2CH6mGRn2HzSvRCFXUi
G+k0rZVUE4OfaeqNK/kbKxRXeKMPRpEXhXrIw0ozx7ybaFYe3dtBec45kia4ATYWUs8cJnRvRdO/
jezUIeMkKjHXREMrHfa55sqJYD5JmXUlO9ak9PMLKUweA2xfOi8UZ7UTPNeiX59mnHBaqryJRd9c
pD73KUpU61vA29iOYM3IUZBeshFhdL/OtNS3zFkuKA3UvnjOZmJ9GWeNeJG6ymXNmhNGwG5e+u6D
bCniXZ2mAszQMI0evSrODI3EVWpAZ8fOnElDPtYcxjOcaebbzucyqa1Ir3zGsHTfdDLs0S7Pnwpp
DlPWC2Mn0cVClmvNipj4Xgp95bsjV/Z3MXTNVK/ZVPmUZCXz04lrUpyxKVY8Ue0s03I+L2UN9o4r
6EHqiNW5D4sRZo9nK9Gpy8o27C039TxNCtPmmxJE/jdFquAG8Ez53SSKM2Wd0PshZayHVzOb6iE2
PAcOSO6lWkm85ooveb/Q5ToRrtmIlwXdjewo15LKKaEai4BYwFKx3LGaycLMVBlY7opnuIEuNRJ/
7maMWMNfSVWYmK5a56c1X0bnQagmgiYwFm/pXlY6hsbAYZ3IgDa6DuTAw3qRLWJqRuLIgpZHaXzn
+pmUTGUhKMxpbFTxTKga9slh8Q3YXmX7K2cKSqlLSqK68DV89jxwGPdTXajJJ0dNjFDPOc9jbnxV
ibxphicWyGmTZ9VdFLHqQ5FVZqbbBivrxORdclkrsVtpJeMXll7wDH6Q2FiAszIJfw4L1q5018wY
oO+aZaF5rsnKEyVXYng0rJLdqm4dwUpmiEn01GWUz3ZuVDChjLBMtNpQ40hj2Bo6AyZSMBZFBvMu
tBzM5Yy3mq9CaJTRKWtwzJwLokTU3cDKP9dOxbnjFEZgpklyYDvjhvgmr3FRVXl64zC5MratirlL
PP6HYfH+FRuq6jgvhfNK8RlpEslMfuuJsfWMlZ7nOg87wNB9NjYbnU0U50fuQy/qsS+Vp1lt+vNG
URpBk8sqz2/gk0jQVL7vGxO7EV1GV7nSJWPB5RjnLM6C0tds4paOnqauE41zU6hv+NwoyLgMyhr+
qZsI3MSHMfwjVsU81d2kdphPkcN7jwEx7FLj4iK3tMDPDDKRstQxYWrkkaUpmaT6ZwYnGd/9klG1
Ji3tQBMbxTQ1V4CJrZd2kydT24rtH65lE3ushIaV6F7g8pLGlgKchtBQxG9lLlnyxHDUUJy4JC+u
U68IgrFlWhKrlRnrM9PU4BR7wjt53nwTWVe8k+KgYMdeYMIfiQs+8DTVUvzsjCniKh77MJfuWTuy
7mJH8n74VSl+tyIusXSmCP3i3OQN1oTPmMfz2FZsdsykvvFXwhc11jZnJj89uTQtXbTD4i87qCNp
LLOi9x0ayskmLNwbVXc9VsBeZlWwTgpRiZ8KLzTmpsdB1yZ8Cb2nWpaB3cgXuGCcMIkaTAoSW/bY
L00z0UzLjmdm7db3apbUrGY7sYod1nTF4FYyHTjBTZW6GpM39udEKbJSh6tl27qcpmmh15kUP4qO
lJRTRXbcmZmIrqrHcaFeilZTVzrrFWWo5Y3Efsf3Nw7sxgwG7NvBEoSpeuEbhRNEFK9AWouE17wR
nuqHSjg7LzIGS+iMbTz7wlEr+Ex2nev/wbe0D6yIgiwISvsE13pAJm4qlsRxmp7VicNNlVr6bqqu
P/7lL5HwwaOc+AoOpRH7X2LCnsodO0jPnCqAiY+Qy1clddyLt78F6e00YHAMYQ7jFROCEB8uB6//
lCyt4lrmk/TMkAR4R34mfsp9pzyXcts9e/urODq2BnJkHi8EyTxuKqOGO/WLbNmN2CC20jMO1mqp
xXYID9Ipa05TpCi7YwTGEDQih9KDVfOw8Cr4rM+8Uzu+FsIuiXVXVitux4xBjhMNAG5zyRyufckw
6TiKy8bJMt6W7fQMS+OHUucTr4hhUCpPtWTOOR42r8/Esx1IDH6pgrmDsKrIyTL1pST3uUjM5eQs
wv2cqWBGzbXgV8UFIYZ1UTkp+ZykijshYaZOXMuyNTXymsvIssgnnvfkC0WAqWDLcXnjySEie8Tn
2VYVl9NY4d1FTtXWmOjAFEHhHjwIKKF2T/u+R3+K8IRhCzfL0zPRI8Z5KPHYcfG7TrHfm78+53Ej
SUL5fwVL6yUHaX02lnam5CSUMOfxT8Yil7m6THJnB+WbSkLk8HKSjEAvXpIhEoW+UzIc8ZMmOjMT
npnCMK3GsoJd+22S27+yHklGRdP29g7e4uORD4zHKvuwMbwrRonCRGfI5pa1VM1zG1EOMb9tBFt4
sOGS3/MqWy2u+20la+C38QjnyPhOgmcrCLXGPBjgfqYWwVnz/6g7s+W4cW1Nv8p+AXYTBMeIjo5o
kplKTZZkWZblG0ZZZYMkBgIkAA6v01d90U+xX6x/pvdgq2pXnd0R5+LYVw5LySSJYa31f/9CilJJ
OGL5xkJ+bvT0398U738s1v/eZfYWQmkCwYBmdC9Z/1CrH9a8cAsP1alrZXfIItXfumTh3xvu/cub
+Z1HGOdo45HmOJk4wYndP18l4FGbZz6aTi5v56Mq5PohbYi/XPsC+VfTkjIMmn9/Rdw7taRnaxZK
ZvTNcC9yMyBYXadTFGTYJpGOlu0Ur9U2x/ZPZtZvlwEshGBjCxxnhOas6Zv7S/q4QU1gry+IYPia
8h413TieTFtOcRE8+NS1SA5VOx3XSObLn0y2/UbeDNAkjULQ6JjaOMH2zQBdBGpVyYSrw4Xm67Rh
6k7OY8pLaht9Cz9I0v7JlPjtSlLsDe8iHJiFQ5rCs9Dxw6hJEOlESbf4k7IqulBmKI5w/+jTip/+
vkX/TY+7/34f3+Wl10GvKFK39s0//+dt9zqicv/N/o/91/7xY+dh/s9/3emv6hEFjK/29hf99id/
+kV8/t+uv8tuP/3jNwLg3+fS76qD/+I//2P63+5Q+8dU/Y3+978Uc534ZzvJXVrbf+O7/hfg2PX9
UPXd3wwqHnoBJvZ3BTDYDwBHp0JIcDgCHMNi377/LgGikWGxH/oK93kCR+4+3f+mAUKp393S6Bx8
XujQ5fbf0gB3KeufYxLfaD8PPt99SDgAm+DPzzN+k165KWUortO9zBp2z6yg4rDq4XUo7Je8yx+c
Wcmpjbi+mrxj5RoH3Z8M0zdK5P4tYOJIaYzgK8ZhBNmbeRkLn2T5nMe1Q+PGa5f7q1zJr1Pff1iC
6brr91J5n4lyUMPNtMn54oc39reh++Pieo45fn4KeyNCigZtKYIDnIbz81Mo1lGTyZkYWUMedPXe
SLXSMTd3WibtUjbhhqIVDcjGyxU9/jWEGRMkyHf4fIR2FJQo63ZJyQwrdJ3zvq1T4wQqZsN4EkLr
4ftK8p8x2Tz6bLrx618w16a/HJ369YxD/xeYdhCYf3iLv5l3j3/938NfPgzyr//n3Cfufvzr/1Wv
nf76d4h6n4fnj/g+EbP/hsFFcN5Oij57aNVaYKB/n4c4ywuR8d6eCu0qIyyUP0xDCPFo77OfvRkn
6HCy/9ffpiGOkgkJwSlV+JPjuHJ0W4qTf2smvhGd6b4vnFcC5B444rZ4MwdEHC0ouKPc0MVVMVt9
GaptWqo5pqdQdOMtbyIkurPtN41inWsuM8iTMUqZLb3yEJ9ELXkmn8KFmfukyRhBnXfdPq/GB5CO
8uFDnDIoyT8889+ZOfHP6weyCywaOSYMOIb9EKnkzczh8bCKMXvxieZR2XhCIKKwta8sn/oHlGz6
ss29eohpQ1BlGxt2J/LUfMsxw26poPEVnaLlYxCO/Z1Y0sxWzOSojPJ5Q1078POLl1p9wIsO44MM
t/Vgwy69gXZPUHbuRPA6Nsn8Ney8fj+rZTkmjvovfey724A12cG3Pk7LcVT9zTpER+Ed78pwG7Gg
oDI9bWXOtulbwpscpMEAGUOgboXCVjB83x7/g5EVTqxHsoNxh1w5RdNBNN78eYWxWMxFtj+nzNYI
8961znQotAzxIcrsWhIy/u3V/GesEf/FNuQI3Msf7Mgf2l+6H7trn1eC/Vf+juQkQHLgjor3DCsN
CYbs95UAjTgpjJ4YyBS7Ibbmf+zHOAgQywfWCGSHWCvgof7HQoAPw2hDbyQ4O+Cexo7+76wC+zD4
50YEJAd6UhKijRK6KYEXejudkkmYXub9dPIysLd9RGRU8i1Nyp62sv2TMfk2HsXFMBLx9bGChbAd
Yb39MafoVNDtzZLNSbatrYMmMqegQ/l/sxs7zXGA/OmH9/A7q8XvXRA5Jg56SoAGoAjw8wV74gaa
j914ioqADGURd8G7MCqmMg2Ful/Smf7JBd/G+7hD9DgJd46HIqPe2/v8eIcDGVrVLwJ36AZULYED
ZNdhm6v7ybMVlceWHV3k9K8s4f5PHu7+0T+9SYrBsF8euUaMF/lmOS/aoFEkNHikPe2rPmVYfYL2
z67ym/GCq+x9tyjmxN7Z4s0TlXRDvT3BVcziIfhnJvkoGaSg0XSS/cnD3D/r7R2BGQMbtbcQKNI3
oWKjh0RtdjaneR4OTixTaf306GiDNZ43WH6bP0mtf+/m0HMMmzVO7ikKur/dH7IXOo/BtjFpThkE
jLJp2/YULnNwsWbJ6x8PTKzD+/v46e6wiSMMx/IMIg5/3wyVrtssS4vBX/B89rcRF8GL6zO1Vby1
24ORvQBm0GT0MMRL3kMqBIPQo9xRFn0c/BoURfBZrX78dey3IS4LwTdWoeKbBceOFN1YyXZz8zGR
fIGsEkIhL/20+sc2mrqgWohot0NMDHlkZlreRVsEfRpbxPpp9g2QpXCgwpbbQMkDN1PvStsF9DEE
ipFAchB0gu5nogwBMqCkUnZCmToDG+hrXsSqueEtmdhJ9DRjpbcTxIN+3qIH0rIIGe8I/mxg5cCF
xfeKuiBulrLzMm+vNoWoIysLfFdVyZ7knyIDseQUhCZbjqiJWP4cITlYgQtEWabLCQEJYhE3isGq
qp+2sb0zWVCssmpVoudnN6cmQexMeTNf+74rPC9tk7eyxlYt+zrgRdHV1CjzkmddZw8biTy0Y2pM
0dZi5k68qF6wPigTrw1SdTW6pQJOl2U3cxhPwV3Yr6G/GWiBRJ42bdZduSgKPhjRxLRMtQQ+4Qd0
lD2qdnD3EZ5lV88bY/aQ5zZvD0mvdXuV6H78bJowgfbB6DYMCs9ERNuxswLMQFpMSl4HkIfnIw37
DXX5TvfmuCbIJa6bmcu5IhwsDmQ5Af4lDFWqD6hhmbRqqAyLqgvZGD6GioJn6PI138qkgI5V9j7k
7lO0kO5pKIA/fWRqi/Qxa+liSqZXM5VjKJW/BouY5LdOIrK84K1RXa3GwII5kbMKS5m2DNIcY+H6
BXSYERJERwBBHB8c33uAchAiQsi69SA7D56St8v2gEixSZ5WNmpfKxyz4aHHMC6vwUqsu5QmiJjL
qZiz4jNp5yiwpYFoUty0c0gh77AWXM2WxMZdeAMo8CpsCuBV7VI07N0kae5K3dDEQWBe2iUvW9GM
qu5bskDbbCPQNZWiuoMOXLA8GsvQSN1VUeA3PPG0m4oH3g45CEnm5xDiMnEBfiYq3jkrVozdYN3G
91BgiumerhiekAMT9TTqjnWVNJLqo+vmmR6s0O6Z8q1Ia6IiqImx4mMLyCvmt3qZDORW0WTqFBsw
HO99xsKtXjA9ZEXDXbiLJaW3rWhHfaBynMyxQ0lS1PmSCvMBo714ggyZ0lLz0D4NHQvJIWi3aC6H
IllmpJSAcFNW9gU6G1+IImx/Nbnirgo5FsR305hl4rqJs34APWfBQEphEvUAJg/YHTN6IrVddkYn
XEH1tSWhmiwn6uUMRU1mPAAltPCpjryMxTE+q31+F/7sWQPsz3ogAFpog8lZJ2zOmmF/1g/7s5ao
Egn+lsppdu+oWMO4TPpZfl1tu1z4sx5JdmlSnVXK+KxYJqNszAVmu7vXI9PDEU3N7KuiafMlPKug
S450oQrP6mh2VkqnLIdqup0VVB5N7kEH/QRmaJdYk7Pa6nbhVZ812PSsx7ZnbZYRyLTgR0ddDmf1
ttv6bTraXdTN5QIMsDlrvSJW7n4K7CiBie5qMA23XRlumc7LFfc7V2Jq6CWqyqhIz2dNeTnry91O
16I8iMDvNoOMYiur2uYpPKvTY9tEF83QjuLofKuCd6rjSBq2XdduCwvGIu0KSN6JW4q50rsSTt3A
0mqIOvKaOgbQaxtndgyHNRuPzRSbR4eQKS79WWLfVi5VrbAl6Vs2QYUHk82bkp7F+QwiZVyaPNaX
XSJCd9Gepfxp3dIVxA0U/uws9g/e7sL/zgCYMw6AhRRoAJ1CYAL9GRnYzviAwikCt2M0K1/5nS9Q
W6qycguC5akLeujNO44w6Kg/AtZcXoodVsDeJz8lO8BApgIsw1SAMkVmujMOjs7YtOSZfaBDCmTK
npmIKCB422RHJXzfUA95GgAFQKL8DrE3qIruO2AB1ELQcfxgic/Xkp9ZjCEAB1BOZ0Yj6lb7Op/J
DSZTpqtpBzq6M9vRnDkPuSMfABTBgOicOTy5HQrpAOmEZb6jItCq9eedIKGdHWqnbX7YfMOQivV0
/CI6ym8gOBw58PmKN8M0l7PU+ZNWhn8IRKKu5bxURKgXPS3HyIqubmQbgZeN6IvsTPAcjkX6DFTl
JpXa3Qa6n7Iynvl0YydwVD7vl9pFfAJcqzblysW07Q3Y1vkwBk6+NzzYrmW83UYRUEI5RcPtLrEk
ZTFG231nUgt1aBNl1gRFpZs+OxZJQJ8jSQ4zbd/rXGf3Ml+L/EDFknwDotLf2YbIq3AgQHxlISDf
Z5ut3VbIGoLDUMmQP2FQgJtMqcw/UEGyOlyTBxCa7iomHhTVFCjAeOk1boFd0bHbV9wtewk2ndwO
scRnWqniqyCzrQZbDYYIMC+qU2bJo9cAPMzXyEWkOWarz7GfLc/dnH3rB++v4mKj95MSgPszr2qI
zuZrsrbhXM9TvxZVuowMQHU25qzUbmyBMKUOQ3slRekDS551o8N3vRYtWNHEXgUghljZzWARDs6S
4CSKbDpsNNEawFi4fqDWb+1Fi5n4tRNu4Bc5L9KHDM/l3YCDS96HS/sq+zAZyy5m9lqKhd3qKGPb
/ajH4iYeNnuMRA6ovDMWoqUQK31nRkTj2I9Yd1WEnB2ajjTqNOczJaVxcsuPK4mGphxNFA9V72zv
ruNwGFzpYqOhKM69QPihE40ZnLdVO7cuOsyb2h6078D5iG6W5ChE2hGkaesKzset0J0sidhY8cFy
UjY0TdK64NldMnZcVgixkk8a3dgAAKjB38RqcZ8076f8BUHQ+JwPw6wA8nDyRVqNiuXEl3k+WhEt
+l1L4ADJuR/9A0tNkFdy20R/l5ls3C62mBfdZRB751/ISEn8axtEE71cNV0+jahGDZ+GtXBXiyFk
qtQSEBR1eNgO5VbYDZQp+O+0bBBhH3Uf2ce4SLKSBX03lp5GPLvgQYaoaw5l9ykn2gPuiZKJVgkN
iqVuLG6qipZOvjSajls5IzippTfeVsAezTdpmb/tW0qvEOvo99S1I3kfJAU2947G4tvCcOJ8mdOW
qsMOSmXgK3t5H05r8SniBQMIp5V+buA8OEwmbWnleOyexgS5eBXFBonPFBYyqLhfJGLv2Y5Aupqi
YGWOwaWqWIwppnrTd68on7kHMyl/AriAcGMdbHdsjJTXzRSJEhIjrt40HNNfGv+Rx/36Os0Q48pB
ZOImDFxzt+mIYwWMC7xqkutmuZY5kKuSuK7pf8H5ytrWXbILSsVK+ru874MP6biypUJQC/ZtWblR
d6KR3F4EnrJPmLGIdkdp3fNig7xuRcR/MU2AJMFNY3M/NATrSrg9Jm0G18fYOXpjCk8mYHSmeD/k
y1SUPGv005o7Q0qr4BPhTeyuAYUVFYmtnqqYz/NpHch80dEWKBxUxYcNWTumdMquwD8sdRgoqOtd
2lxDknsGGoQEKurXj6aDGwKrJ79xHQLNIYABZ2R7Jja3MnoKAPOhHo/oIsu2AUGQQ4C9tJMofTSn
H0dZPEhsZ8dihvlBZ6P5tqgxxXNA/nNyBCGvWrQpHWnts2x1+0Q3caFgUrncxuElJM01nWJ1l8vo
sgfzmSyZxDquQOQU9kYjOazTlF+zhsTfBA8vSZcins3VRdMg6RObL4O8v0gYuYNzCctOgS01U+yZ
K8GqwYId5tqOx7YJwVybMmmH7F0Anr9ZwDGU8drXLGXVtmTuIo3kR0Tqce0DcsFC2h4ZBNOK5Q1I
wfAeLi5gVywewPTN/S+mILwkmbxOePyBuKx9av02AUdjU4njosUFKxD9I+gyl12U368h1msAj0Ne
bnmgShKr4qPzK/hghui62fRdO/Jr7BMTEJIJTGqUqpIhvL9VKKIdIgWY0M3UVgIPp2J+md9zS2zV
m/Y0NllyGYzJfBE4/mgQdpVStVf52OK9uN5Vfp6jUzzNptTUfKQqOuY9frcRDVjHDISr1WIpV04f
pxYTu3eI8kBUke2lyMw7EhukbmJmr/j49UDENNRrS0UZj/orCftr4J8AAKapsBXJ+M2YFUdJLalM
NCwckV9xxQtcE2AAIMKh/ZJuPrrMEgOsGBzgbpZpIrxUgGfrkNShnh5CNT+yLhiPS5bdrjmxt1a0
9NGKBZB+UAzBZayj5oCOn+EHgaoGrXuRxD3G8TDHh8DRy9Axl9YrLF+25EhHMMfDWF+0nZ2fO7lB
jW7zqX2W4wrqcxKA6ZqCvuOzFR+oynw9Iyzq8Hnbl5zwr2Es4VIIpoldKgBBZYGwfw1sCotRc4Rr
CcnilJvPrkj4LYhzVW+dn44O1EpvmuQobMH7igdrHRcf+TZ/whrlyrhbigMIOn2w2YokLilSVO/N
3aZkULo0zG8zEcibBqbCekSF4WCCOfhKsTmUczrrd1smv2Gq3Qxyfd8D6K+SQd4ShTCWmEt4hS5R
HHxE9v0B1ozsphjkE3ewEziq/ZHbDgYXl5CDAgi36ODZTu1BAPz7KF049IeGd/pSBDPSaE2fe9dw
sKDsGxNqqYe8OCLHiEq35MVdE5jhkQCZveIS7ge5Yp4wJ2jZKs+PaTNCe+fj+9TsRjgyN74kch7g
aYvT+8x5RHIsePZx21wLb82HjCfh0TF26viEhdGMXlQNixUsQzauUiSsZZKxRz4Nj6bl9GNQtE9F
2uW18oReZWa5Thw2a4BRebmoKX/I2li9oGKkXhVvL1kz6nfCWCwwBKNuaMJrFrD3TrDPw8ZFLcjA
y8Y22HIzRz6TRhafhqjPSBnQRXzGNS5HxVntJxe+TpBcjzOC3rkc4WI6YcROF7zbFqRIhB+xI8co
QYXN/MQ74JCKOPWFh4mkt6l1y3jAcG0K1AeaPKtFa5OKphs5chSwolJEhhx4iPow2Pv5DtTQ9BDD
/MhrnQI6b/Jcfk56fNTiTHLibOQPzvfyFnF/XlkrHp2lcIe0ZLBfSBem70hhUzxU2MTEULi0mvUo
Lhq2F4lXBPx3ep6URdTUS5jypgj3tGTNekBNnhxZMU8nm9LlNZtXj6Ca4U2rDP7GaBxPrabDBTyk
m6+m3k5Xq/DhWoupn5+9GaMFoD9P7k1i1VI50B/3fFsfGYpw5bym8sZxBBIVlEW2QegNiC+nQHYX
8HC0dbuqoqswPWFCWdcigsUMem9tlGyPdOvCBzssKK6B5JRPqLMlLxLOk3dMbqGpQrhbv5F13upp
W90jSixzAghOGezsReKO2NmMOmB3yl2F8/WMO0G7C/11rI39xSAbeJGhXVXlgfE80HixBON3kzDV
cYzvcoiaPqi3YgKLPzA3VjoAUFb61YTv/VbwpopRzd2ukr3sWjnYBbtD2EvxOCkWz6XL6JRhc1uK
oQq2VGegrKc4woKdwyG5W5dRQEPwClhaMQHqmKu4tFsTZcdEo6oP88AEbQ2JWE9KCAH9zdaoVBy2
uLVFvXKriussicU+J6S8nEHt+yPAnaktY5hevy226DFDunlKL1TikVZMbI6Qw8KWWwXpQO70ohK4
8QY/q0osxfQpmsb2s2G7W4H0K1jgCFZGFGeRfDFkMZF8D5AXlrrIz3xGdMnIUtochaqydzjWojSh
Cfoy0E0Mp5VCuR0sxFS8DLAiJxjv8/IcNKkTp9h228ME0xzFhluIoZwSb7PSRUkwXnqVwIHaBn2b
HjksGlAXZkT9R9o5+PdSGNlktY0CUcrk2uGexnJ7JTrVgHl1m4vLbtZxeAyTFia1bLfmLGAJblfe
NORgTZt8TlqwdBUbs01coow727Jrx8iUykyhKzGe4J5OQEr4Qx56SvG/mf6ygky/jadlHCqGJ51V
m26xxlDd8KEUk7ZfeNegFpXzpHvaQDoXdZw6RDdL6GF9S+FbxrKzoYpTigZrBTBR+NnrWQ4b/ISk
WU1lgR0/JFKC9DeDATOPLwE/UjaL7G4gqJMelGETokrUWxGDUNQNn1BKHB9m6kiAEYGKNYZup9dj
tvXdRYMiukYNGAWIEuK9ezZ+TBcM6BBGcYQfw3Yc7LgwYO+AwEE9wGF9yqENPKWr6hSSHw4n8wB/
+6fBYKyUyOLpfBliAX/d4NgUBzHa6E6jHvAVky6G78trYVBgj9or7sZxrTMW4w5yGdu8tvNoP4CV
ja9gWSU3Mpty7NwBbUW5bTp/NuOYXasphhW9mIb5Uqdy+Fyg/lc1enqGh3MyJTdZM1Yz6iJZ2UR6
fUnnBEAk7DKouaRxS2qYIUQKj33odY2AG/Wm3nfg++PIBu/ykED3X+a9JKUcS5MDojaUaBMBXqAM
fZdGNUnz7QsQxfYWbobmVw17VIoYblgcfDCsIKUgFpnLuqwo70derC9JDrWcwtjb1WRRObbxaTN4
qduuK/Bt6cJqGTwcsLbtwb74MACc57G1hkc/L4QcdCGyV0SIMIiGNpMPwGs4PDUTvKgwdRbz+zQc
YAiUsfEpltrUHz3N/HBaofphUM66F1XOih7RKYvD9D7d16yLhvdCVG0H21RpWtk3FV3mri99scDM
PMHbiY12SXl+mMKgf3ZjH8mrFDXCT4Bt3HuTxrqvY5NEd6B3cl82THtMm7DoYCMU24hItSngPuxa
F3YIwbJOIDmy02tBl/ByaPr9ugLPt8xyh2nYrNnal5EOuuE0pL0ih4L6baimJu1usKUjinTOcJiv
ZuwvZcDl9nWC0u/qMSIC+WGXDvo0+55cbmSKvmXaxqqMyOzc18w1aXI5tkuyXDVFl50CPhdbjVGf
IJXvF/dtFJNxR6/00lbLumH5EjQ09+Nowk+oBLsvmNkNTMorT361fQOpDKAzGN41XTt2h7Squ+2X
3LCqwAaEZYsT9SFXwfCpxTqCtgWdhF2R6VD+inJ2s1YJ16gi4K74NZc7KcEcR6CE2otMS6YyDBDv
5HA3iJyKGq5uFDcal61TqWBP/pJmS6Jq2WkP5z6Udl2xmGzvFWKLvo7EoobSbBRwOWlCA0IXSek3
Tnv7ETz4+MTzWHZYjdsE9cOoTT8MXYNNscM0fx77jsCjNqddV7IoiKPKepTyykxr9iKiDPscDXqU
EMwC7+SFjVhyl/QMI0+P/YSVTAoXlmTc8hf0C45fA0NVXxdUbfPuVQLohV28z8pxW1tXi8JPFMw1
T+UxiRv4Q9cYh+r1K7phqC0kNylUs+Yi63V+iRuCn0Un1H+lszCPjM8YcDP07a+I6XxYReve3gIU
b/4LavvFTYpSjCo1HFdZnfgF5g8Q4aB7EYgwFPU1k6LMTWGOIp/JRTbnCH9mElD4tuVgoLkMYfC8
Ldjwaggfe8ODXf+5iESCbEKRAY6g0DuA/uuQ8w7mPSlpHViHidspPU1ltgoochS0m0VziUGJJ+C2
4ycfs+QVo0utMMHY8RndJ6L3qoFvupy7YcPky/V8vYTdMtZtBk3xIBlf0qvEUIRismESnrgcCw5P
LNlQk8xRcIKHCyOsmGUo7ju0lUBdxVv2qtFL45Of7R6YL9G8HVNikDSP7aADlHgW+xz3gPZQ30DS
d8+gBs+/cG3YR5QF8SDA6q7rYQGa8bq7efvHKZ7yHjvrgJIxekHA5ewLkkNcmgDXHAel/XQBG2jc
HrNJUHo0vgGDs5EMsfYYe2ysA/yb9JiPU/yC9HAJasVXn97CvUQUGgV0SzcdRsib+gjUKtCVImJF
pJGiQomgu8dNjsLM4npdew/7F9p/RHeFIdMXT1qRHItMDZ8gJ5jhCGZvbQ7A4b1B6Ql72SU2iTXD
OBdReoW8WCWoxuCySBawh9SM0E0eLEbHZ9NGequtpHvOMjFIlCaaED51JppvszbZGHCvmRE4kFFs
RbicRMP9mjrcQTeTxh6YXMSH2ZDsk7TZnB5n2SDjgx4MdQJP06gT/Jb2uZB8Hm54NLv8oKLdAAwo
VMmaJaNH/4qZ+qTeeiykl8hEo6be4iQndb+OBINiRsuEuyaf1a+Wej+/l2mwFccp81N3HNIueEmj
Nl+OMezg2DNF2/MShZs1OKYYWl9aMcTPBBthgBhyTNl7CACY51M/ZMWHDKAAovwlQpzQhe12J8PV
o5idN1mLhQMtKUoY1ZKh8glK0mhE0DhE8CEadACDhUVpGMlaRhjdV01bbF9YFFlawyuZPI256fUR
bsx1LF0/ojSE5DAUpbOF6kuDDgFxCfU1xHbEkvZ61O3U3+HxJqSiFoXheYAqWs45IZ+laXNewQiO
esSwjPQXBJ8h5FFp90fNgmGqwsX392ZOUCFsWIHEeXErg6adx6uuejg/sKBAZ71EDDBt8PQhQKzh
Gm1USVkqogoRUXTdizBYatyRvlEiMDkGY88fGfaQrOzljMIM1GKSlwaFcnIcC9JcIDUoUrRG6NL3
tNAsP6ANzfjkA7Dxtdmm6JW1KL4g29/U8Y8pi9/gP8AqkAbBJhajCQ3sYj/zHAkJEtgGB2Rrbk5e
0tCtz9zY5XnMkU/ILuzZnzA4b5BKwCpRimN1CBJqUNZQwX++oIRgNWZBYE9xQ9wvbWhtC+06ZYGu
gxFU1I3PPQxrBXqhiItOUVRplBPwGv7xff+GY8HXwElLAMjQ93m3sP38Nejg0OWn7dwp1MR/wCgP
ag1L6gF1PPW9O++/xAx/Qx0VOI0yLnCpDMd/ZjuI/iMyg5476Yrowp7gyEU3CGab/gG1P3H64zv6
7ZukBAUCnK4Lth3k9BsUKDWDRF+G0J58hD3K9FyUbICdf+kafeG7rv3ehf1f3tZvnyCuh4OTAOsh
0AW09vNtYZm1EFI7ewrt7gptouhp6tRYpqaJP/7xrZ2J959AIDzCCMEVCHuQTtHbe+OJybIuWu2J
Fzy56LY1vJiXaToaAF244lw0B1TQ1HW2JivK8MlWR8RPV2Oks8c//iq/95QjuB0JxfdB9PvmZQoN
VAAqsDtJ2V+GyfC1HeaXRnTsqMP/j3FzNuNFwJ2zaD+f6sdxA0/8xjKW21PEmv60oJnJKZAJ+RN7
0e+NTrCTaUzShKDD1pvXOMaIyGw/WhSjgE9hprnrTJHxT+7l9x4bvFjguBIcWAnv48/30vY9Ah/X
2tO6NLS5GHkRTPfr/2PvzJbb1rYs+y/1jgz0zSsBEKRI9ZYs+wUhyTb6bqPH19eAMyPLolRiKZ8r
4twb58a5x5sAdrP2WmuO6ZCgPUSk5ypPMkaqvZ9/q9MZStcmYj3g7vSKGwZz9e2gJkJLqa0nOeBO
0/2xUGPGtAsA0vHrWQp/fD7YX+Hmv3N0HY2O07VlHFUJTehvR7PhtQjbbqeAql/xXGJtz+Fuyanf
2bK8d+SRwIhm9we1bY1XCFxEc4Wp7QDKpH4JxeaoEj/enflRJ63gZEn4UYSpbLaoaLHROvlRMv2O
5GOmIJpt021zIe61ISPNry4zqBs6ZUC4DNd6hRzeyqmtd2UTbvs5ObeEP/gWtIOvWy07LlXHk/3W
WJbUMpJ2CYypjQIlCas/RZqOt3JnmjefP/TpjOaZNaB1dP6qGsK8tcv433UzzVY50uO2BDYlDrdq
e3Wf27L6Rc3wOgofGh0CG6Bs2SeTa+wo0eiLMwWJKZOOHIbEJvYqnDkKZu4HX1WNrcOtg63m6Trt
lyfDZepCP6IyzMESImpZULm6hJ+XdmQ1wZdfn2muFsl4tDChT9udJ0cqJWuRu0C1BxpaNJk8gFJM
289H+WA+oLdjUXJWIQDRTja3QiH25zraBXqXj3+Emdo7J5KnX2ZF/fDzoT6YD+hc2XY0dgHLsk/m
gzaOVMl06quyLi8uGbInraiqM3vNB4MAhkRJC5mQNvHTRtyuWmAe1E4bNEv9G8W6489613/904Cl
5A9nwqHblU+2GKNTZ/oBrTZYQByCD9PjizJ3xJlA4qNHQZaD5sqgRZv1+nb92KSIQqvXh4DmOLAZ
dlZeKCRHvj4BbPobVnAmkmpq6W9HyTm/a0nEEKYQgdwmSiESt1VN6ZjSPDCcmQKnxw+rB0qJiVjI
hCBpGicvTis7udcSMQVE8wN5JJoQZU8tZ3W6iPp5uIdpVo5njrwPXiOXF04dFpGOZPAkHmN2Z4Le
kylIU3O+gp04Bums28WZR/toGATWCsJgxAm6evJoC/wAMr/Ucge63ptbIGGFuR1auZS/2Pm9vkP+
o2JSw/GGSOPtB6sKh+yFE46AMafh5ygbHbSwdn5NBmv5T7fz/+fQ0jIUw0DkxcxAd0MM9HYoMtxk
AsmIBqiptEDTZtkdyq4OQH82Z64j718fNxHEYsQJhmbIxsnm0DjhNFARcwJnNNN8g1DtZ+7E1e/P
t6D3ux1CNYN8NnIAxNyrvOXfIykB61o21qwEYS+nQVGV00FtTNMFyNJ+/58MtUqa2Oq44pxsrN3U
L1kdGkqgSzXs2KSgSDxmg2chxT/z7tYl+jbi4an4Vja6HAWJpfb2qche9LGsp0pQYbGy6Qeln1ZY
rfosYhrR/aHqvpULzQshxYozu8f7z8YlgNVsccITiK+yxH9fKA30JvjMUAmElub3zhLO5K9k9cs7
IT2WHITOem8jWXYyDyl7ysakRFZQkAnalYsVHlUVWs3nX+yDZ1k39FUX8/d+eDKKPpm0TuQxoxjh
4KlZBssGJcGXoyKOP6JvnUCQCFU+Wb70l/K5JtnijSXQ6OTRBE85xOn8VfnLaihGnEcp22BOoN59
+2lo6s1byrJyELdO6olZzzx9Av4QZ1n55e/DwUHiQjUNxKDm32vjP2KUGv6bVeqzsdZ+I0/oSbmV
e3n+8g4Lm4LNc90g4BScrijK77XhKMII9LU0Gc0dnR2xpn55FiCHckyEWLgRcWScfB9FLmi3czoj
6JV09Lm3/ArjVPY+n2rv9yEyLjJCO/zgVoHZyaErZVTGI6c0ArpWu+sIfvERAmXPTSQfvkoholis
r0pUon2NqaednH/llNRUZCw9kNc2UNckckk8oWnDlye2jjkq04C7F3uBfTLfkiEc6dAc9UAtZqiR
lkEjF42mZz7P+qe83esI7OgxIZNjUa4zT84JLSp60iE1TzPbxqHVJdBqQyy7FPTKXSVP8pnx3m8K
qJc5mtDvctxyc3u7ijQhdIQqsh5InJKodOxlRxX/HJ7l/VMB9zYQqZGeIuY5vcSwrXH+OSlNnaKs
kv1YheiD6MAJZYDfwzz4tJ5259gi609/+ypJtzE5mGPsEcQUbx+tUPvBpgJvBGDOFXGH4rcnkd/3
VrHTU/pN0P+KtgryUEPTBiZY028KANftmWW9frHTn0GAhvEbVRzkiCdftM9Nm5ad2ggKU7QX9Gsp
1wCXwy2o1elWV4bputGar59bJCJQnbDIV6zKaVDYZDZ11Sw3ghQZomvQj+4q5dj7ny/zv4Cbt89m
A1NhXbAyuArr6+z6Z2NcylZKm0Rug0SMNG4Ky6inLS3Eq8SntMMru60y25USPdS9JKGIFNDkkL3O
oHqUvWkN9NCYZa3WrhEbg/AquWpmrwYfrO/nYuoeuy6ZJnfJkK/7hraKZpxoLFUXqDCCjcFYzGGv
kIDtv/zNUARyePEX+VRuwm+fK+sgeaeD3iEIbIWHtuAQFUTUkzXLe67ekLCjOTkTjL5fI4xpaOTJ
5VWwqp8EVHMyNWaNkjNwinS5I5aX3FKenWelsIdftui1M/eGD8YjSOSzkSchI/duvGpJY3WW2qDn
zu/1yMO2QxVK/iwbBswrUd9/PlnenwkcBDwhD0dmjgLp23eaTHqR5bneBq1Iiz0d4/MGWwMagOvw
XELu/aMhM+b8IbQH92CrJ0cCIT0yUSlnWjai+wMlUN4gSIyuoBXKXhKZ+pfjA/LGRFUcdIqpk894
+2i9NVAEDmURJJVsXqB5MQPTiKJzuZn3ezXgF3JOxMCQKqy/PIZ/VltOLn9JklEERjfl3ydAo25m
AxT+/Du9G8VUuT5gDEEWDZtQNO1v1nQOqjpTadwO5LaKDoQsZEyEYu4/H+XdbGAUQl7SDBCnOMBP
dkUUOWvxtx0Cqqj5DpFcvHPshE6afDCDz4f66IFWpwuVfIZion84eaAlEqYSq0MwhYb6kBWWvJea
4r+wLP/Xu+RHo0ACoT0bpA6x/OkcaGmTReU5BKFMj5fdD/rj1BSiO7MzfTQM5R2Smwo3Bfamtw9D
R0tv1ZLdB7QB6f4UAQzJp7D8YrKeSwJILvIYVB6ABCgnc2Cosn4qh3wIzKgiVxs2g2d3dDl8/cNY
XBJ0xlF1/XRHQGMJwlJ3eprmq+iedn0A/+Ocvnx9FKaxQdjGx2EHevvGZn2mW5L+cZLBcUPTlmjV
6yiZ8u2Xh1lPeGONcCB9qOuH+2dxhotEVDclQzA30VRdlGVhTscosYr66wNBiWAP4EZKhum0klp1
4aLQmdgHi2ZHlxINPNt0sqYz0e4aob852cniU3YjO0eLKTvB6fqUEQphtNIHEhF3uo20WEn9uCjr
8nKKKvUmj+TBuhzbQTZdFfhe9PVFu972yTMhBzHAcr59neWAGmlERh70oq6uVAN1YtVO57Kpf9PZ
p49J6xnwGibieu6+HQYN9TSZuK4EVa6lF2qkJ49ZKSk9PO3VdUCdKG4advxUQY/whQgd38gS58y7
Xt/lyY8gd2+SHCLNRHR/sqaHISM/YyZjYIRLdRW3bbWlcS7cqxNCJJobmvHGQvQyngn9P9iC15QU
MSn5Gw7Jk4XBc4esTGcISgDOxwyRlScbAMg7pEv/g6HgmnC95aPSC3Jyy8CpwEZUJA9BbFC/otNl
bF9ndKzHtojyc7HvR6+TLKXD92Tm2PrJ6yznDOceZcXOg0zfLRzEx1LMQArUTqm3ddLwoVs5//Xl
9c80Wiku6x2U8/PtTLLp66QnYRhIWxbKbRr2o1867fT1jXm9VDsKF2uZzNTJi4RsPWmGiEBBZyN9
R7XcHmJE0mc+1/rlTycky4Ejhghx3TbfPgtrASCtEGz/AGt3RAo2xhF0TVQbvaZL3CulMvnz9ddH
945MQgKqCav+7ZCTNmMSYCxDIDdh9kDFUvVQGphP/5NRiLIZgLv1KYSmo9wA74BDekZrvHcWvfGi
PI/OXIvW13P6+ig2/fcoJ5tKUogS5BWFjToMsVggzHH7UXW8rz6LBsmSbAFbF0WH06kw0ZJED2bS
B1RbK3+pNbpZlV49M8r7TYIiKlOBYGNFj57Wm3JOB1U02hAIJ9rSt2t7cwnJIIuyL+dxKAPq1G1l
MlPUO087Hmpo8o2MpVUAZSBDUtt3e5m+iN3nb21992+/jaYApFVUzlDIZdrJ5pALKJxWmIF6mRZT
p8VTkL1GENugVk768skO5Ru8QkIEGnk1fjngATyqEFnZ7PLEVevL/idGsAtg4GFMjGC1qKcjCVJD
P4/1men3rosFGtCbYU429nRWKQ4a0RDYSKkpRKbYGNhkd/piqrwoSg2/yBxBn+TqxrEsMQoaGosX
6Bk/Pn/Z7xcC1yKu32xYtCYRHb193kRETN4k7IMsrBHBObl+60gQpz8f5f1+zyjIzrgXEUxS/Hg7
il1PGF9lcx+QzxmzK2xuIBzMjT3+4HSZDuksDbYvDJqXz5zbHzwe1X9Q3utlc51TbwduBVR8W+u7
YBij5trsQsnTtMw6M2PXl3QyY/9Sx3g6epLYj9+OMsZpWMhVu0ZCUxWkMbqcHH+qgP5WcWbmfDQU
FQ169MicUUA6GarLF30cMvZ9CFboFaSuIEFM778YFPur2Q7yRtQr6TbiFdKfd7IOQ0cMPTm3Ieji
6DLJaLSXJuV3RagJekw981wffCiS9/QaEOrodDmt//yfdTfSMknqRu2DKavqbR7W6KGaPm4fP5+I
H+wt1CuJpNZ7Bmnik3WHmCuNcp272byokADSGNu1EbWnPkj693iOuBbW1nAh9WVypmb6wQPCCreB
X/NC6Qk6mYlk2s0S5wfuBGlV+0NRzj+0NAXr9PkDfjA/uBPSvMlrpNR2epXK84U+OEhuARr/Odmr
Eh3VvoryugEhO6o/Px9tfV0nE59aH5B4to6/a/vtVzMK4Qw5EpmgjbTCbcUiGteymjnbjH875ach
Ca0zT/h+TJLgax2OPYt68GkvXKm2qeRQ0AwGQbsoyR4RhJL9q5ra8UKfMuVMoPX+uxEP0wABx02h
gWylDv47MeO8tkXTkGeMjZps1WJhpkbuyvv8RX5wy8HJci2V6UT6lLpPhoGhOwnZ4paDsWUA7exZ
nkTqAjn4HUWmr4/Ji+4MyBG58q1S9C9f5dbRyaSuM4cenJPRDUmKRmIU9mc0kH+Eo7ZHKEzz988f
8qNXSTEaBwfuNJQG11PinzUOzAnJxcASSCnYumaXYrim0/H+9VHMtYZBPETS+7QUXbZYbwpQRYEt
afhJxcLZ5ZiUfT7I+kLeTnwWM3EQmD0ymJRN3j7KKJwk7cpCBHQMxG6TVsavNs2nbZjq6e3nQ30w
3xmKWwvxI5/nNJ2U4DJkWGkvgnIRSevW2VR8s+xa1naGOlh3RSPq589H/PDhHPZJQla4t8bJbEha
eaooCYsgqq303kmgdSAu6Ge4yu3cdmem/gejsX1Q1wKyTZH4NOJSkPAuhdy2gdAN4U/yLDwzreZN
2Grpl89pqrZEdZRv+YuA5+1XqwFW2MDnBCZnvU63npI+0BM67bswas481fuIh2Y2TmiL6irr6rSG
2zciLCXo2MFACaXGmqzsxI2Cd06yRXHUpNflpMq/RjnMlzPN2B9sJaQFKYJiFEAWnwDy7VM2jZI2
kU6wpVi1uJHlpj+OqWdIj8mQRS4iKNOD1VS7TTt46JCjL99/GR5K+Dr0GliuR/A/q1yNFVXkC9Qr
cKKxP7ehHCRxeubgeT9p1kFMGzEJOzzR+ttBOmrzcWv2oDdiqoQdghq/Tx001c25uuj7TYuRyItA
fuW/Ycm+HUmxRyTq5gLEC1zWNmrJtTfw988cah89D4EjdzjWOinDd1tjqxVZTfgzq8oqpFxlimnr
uE46pGe2rg8eiA5gaiGkjW0u2Os//+f7CE1q1cbi/KSxKvuZJL2xH8a88P/uIf8fb/y/KIj8s52+
B5//Fi8JG+7/MSj/+y/8J9xY1f6DCzFhLjRzcMV/24j+y3Dc/g/oHyvAmH+2kk7/G26sm/9BvZEQ
ZD1taIFbi+T/RTnX1f9YQ+W/gR6JYNp5vgI3RqxxMjcIi9H/0DehEwSQUjjNkCUAAR0rIogzRTpc
JHEm+ZhmGRcgh6pnrVL676oYgfqk2B538/STjhHJjdVOXNttGB6TMdFfwqZGD5Um9j6P5/g7yuQF
7PeiH7s0RWQZgxZ5UtKqDSA4lvGBbbS8cSC0HaFhJH9GdMa3Up4YpH7QVRsh/A8J/MyVQov4JkvG
/oZ7Xnc5mX392C5S5JZcv/zR6A2PG4TkgydBBeigYE87HAPqDi/LTsFmFYWkwIBVnppb25j1e8qn
SwBPMH2pkBFvrDgZ95q2lLupLrpbnNeWw9SR3Ji6WD0usbL4wPTQmppxdqQ0dkn64iZSFT+aLIiW
IVJFVbkPZc12KXXAd6T9jteghc+OjWERXDd/CgHd6VDZkPirv8Kx4LdHmAfn+KhjYiQKGriNrNum
CuQ4zYwvVC2/NqOHca7gYuXQMiJjvEGZWGyBvkXOBrfwEcPqYT6WpR3x6/vuN/sVR1ueFztlUbVN
jspqIyN8flHSWL7X+6LZS7P+jSbl8UcGuAZvRV0KRiXyxli7SkkNB4siyluoWurlUtn1A7BSWB5m
b+6sShq+RQlmucKsI2Trcj5exM1orjz5/rHTJgMEfpxPfqQ3zrXTx699U/jot9CQ0nYBoKDQXMnW
EHJZXfjax0McFI3W3Wpa7WwAL0kk5PrBq2udDgw6EnB8urHa7kkaJHzKGxzrZtVAm6fvyyLyJpKD
oxH3V00/PUaQEaBq4uiZ9S+WltwZmZb4U5ZdyiR+L+w5ld0O1/ItOrLKB69xwJ380GDsjpQGNpJ4
iVWx8meizC+L4WFQ7VhAtujjo9S0mGN3Tc2PQK3a0y9sVp6V2Xu7sfpHDG+zAwLA8RDavJ1NBBC0
NYvGTeYCG+uhRpWZCo9WcH9sfqkNbQq9s+DDq0bT3mouIBfwq1ut9ZupkgJhjpTyoDSocRji3AyV
BxzOJa7T+AiSL/fM1g7sVEPtGEn2q4JT+bZqdGSybWzZHpD//mYeQVSZUWDSwu0ij0eKOSNeRP7u
pgbaVyH5WItuwRpvtA7VcglyGFfxFR6VNBfq4PwWQtlL08o3STvosum0IQGsIFmzpst4mGrSNdF2
UOn6GMb0MKh95i29wYLT4sEf9ewAJla5GHJwSZMkbw0BYq7TSm2f1Jp21Vb1VTvY+u0kAU7OrOa1
lcSDhSPeNU1Qt6Uqg27pavw8hgJlqYJ5r2VJz1MtsiOmsekdXqQoNWdN9ixQfSplPXfKqepvLJPe
D1mvSJ7VunheOt08iNiGwDvLFv0oyP0J9647bh+bOo1/qHkhB0OujI89qdxtXzX9fa8al50t8a5i
RMZ1eWG1YEhL7U9aJHuhx8mlGU06ZahF9er8umudxrNnCAgCIzJPG8fXcg4RwSN3fTSmovF6YScH
p8FcKwG82enSk0NPDtbg2eLJIv4WLgS9XVIF5VzsrBXYgxNjYh1pyKkf9VmD1FyJV3S4t0aJY1bS
6pvY0S8lTdmD2nysLBUTyShlTnb1PenLX+VsPVt9cwWdpb6ykjjemDkQ0KIKd+iWU+DJHf2LvSn2
Up4Nj41UFJdIQqVNbNGlqy6NBecsz15BB4tjEhW4PE758kekVeaVWo5DfW5GhyxBgAA7he2ulWm2
TEtYENBHpIuuVnD3xfJ7k8Y566mpR1dXyyUQADQ28UgoNcUOuyGO896MuSR9tfPoQuU2fbnQXlC7
m5sV7uXW8BCDiCzVYQYieACNFt/NSDx+JpVuYIsdd8rVgCv7dRsmF3qU3cLJr0s/z51kGwHozLPZ
DR271NDdmzh4Spm5UwYnfYqMZL6yRCt+g/wzfk98tguAw7fKkOr4po/Ti5FK9jOGpM1GGOGBB1lg
LUWqh4/MHtk+AvbGUPYgL/P7AvviroPIqVfNquRXyseqW4a7Wi3yx3YuFpS/yz4mCbqJsC69lapB
SVx8u1RgfYv5JE1QmEHv+V09/US19BAWeuWN6SJpLtvA1dBkr2OM0THE3sJtJCv35DjHAHOG9/Bc
x0lbuz1wx8fEjmnBKslhY1i5yuWnLLeSjYpX+B3YWFNy145cG6mFhOKaG8oPbajLI+FHZnsZINxv
OhQR8Gpl3f9AnKvunAXMVyf1wx5gboU0rZK8VufeAIm8ANilRYM4aikIIJARQgXByiE1JCrbQFL0
w0svYx0EUHkId0rW1I8qSehvOmypGlvceIlAqJWms+tobHpu+qS/G2isvpc0u7xTkXDfE4qgmx5L
081N6DQkjMNNqMAdSGU2rZXXfE1nwXI5NG1/EWd5vdZos4dKVx6rhhY0jrzq4NSTdpEsYnrmfcQc
wGhkf88LGJQGmMSfiP8T2Kmk1R6seYoGNOAqOyT8SwgYQrvJyqBSHBtySjncqb3hN7YBzcJBMx6F
zn0KG61NZfii4Z2UWZzEOMj30EK3vZPDvMnDP2v33XbWpF3bzkFu/LIhH0i0YHdYjYH9epHVLfj6
zMPcEJlz5oTzdYJd6dHO+s4dMKCkDfHZHqSpQD6fsOMlUv2yhosH9MvOTQGEGHLiErauHVvQ+Pvq
GYAC7J5ohbwa4aUB8tvBLTkdE84vp0PTs0TGg670o0cYoV3KOdsx1Z1oC2tjQ1J48ak7trdgUcwH
wXIq2Pyn5j4l7+Lbqe7cxFHZPieiN1zKMg5MQLXxkRyYG+R89j42TICHGtFf1NViyx3N/G1a7cuc
W8tD3kDb7x0SKLXc67+M2Yh9Yi/A7LYoXNLozW3bKAejWvJ7I8us7YoZ8cRkBmPFXcyKlRcrlR8d
bYW4tEZ5tXoj76K0YVevwukHJKSdPDeByro0pPIY2RXKeotd0imnzUIn6GPCNxYbhD/RgUOo/D2k
82prPuINr9IrIeOsC+s9T6NfTZs9W5Itrld8b1pP+NBoWXln1Fa2Iakd35DPU380YhgOJe61D+j/
teux79qdmc+l15qT4tbjpAdN3qWvQ4lEeWhVsNqZpj2M0VrE0srG/qMVORVC1WjMQK0JZ6sq8gwd
ML+SbzJzuJ6jC8jzlVcWgTFaI6eeuStg3PipFOc3USXwA6hUsZvazoZ0lEbXMr1IBQCwovbxjZQ8
JQp7f1Vx7Es1ue1Bxn+HlupcjUuzQFCoKHklg1I9kI1qQbkULUAWI54daMFxokm+XgGmxpfXiFVP
Sn+Oc7bTpA7QW3jv5MfEXhptE00mq6JbmqBP7SGFVmyHe6Cgyp9MxyK2LuKDlWjdhYgS7ZDXUbNp
RDLvsnim5VDU/X7pLfV7YyuFOxAIJxtJrRy4WYkJXbVoWntj02Ln95bIZ5e7UbsZciM8Rj3odML7
NHJ8NQmVCwF2rfX1BW+jjTVYGatUlwjO1BnO5t95nlRz/VNMieTXRhdECfgPII6YrS8zHF+PiQ+b
TO6SDVEU9ki8ZcVT2zI8FCy0cgN2R5e5ecSaL8AFjlQSkBduGuwwvjkC0j0cQCtCSDSXNiR5Q9vV
LUBtmF7Y/Or10n8fRVO6OJRCqNMhwYLKSXr5Wxll8M0wnhio+KW5puCqIIe8ONl+VADE+3FcNT5M
Xesbnqwy+Fgnyu6mVCsC+E/WFjuCypNnvQEJYkoaX74AR1HbeKbNCUVUGn7nb/loQdzR0uKa/T/a
phGBXNsJ2V/yIlnBjMkWioZ4VtOJBS2lWfVHpdD0nFUGLWCROW6nqvk2wP/ApdkRIzANAg0UnN1G
TRXVVcNGu5LinbHM5rEwOJOAdRRXuujFRVrW+TeVawAbE5c6DhBKoBo/YMwj/Sdvp9/DZzQ9jCoA
srfSuK1ryziGbf+jJnPu5XYnZa7TJ8bOUIZl3xeIFKEbmeX1TGVqN8V9Bz8tctxOIKCoNGm4UDic
L5rOXALAmLJni0o6jJKNfmM0l23f2jI8f1mCtiE0PNDjZpcauuTHKQYDbm31xVM718Y+re3F620y
MwsZUq+2ihnP2oUDVRZcWoJ2zJTv5jgsmceF9U5unJeC+QvQBMjZMM6brisiX+qaHGoh9+QiAvSC
1wJ2IkWnz9exHWkuHAFpY2aSdCBVV7f3WIjdjUK/sMlA+Z2p3HBhABj6S5uivZqSYuxHZ58UCTEu
BOdEHu8qbnxQ9EbnwonR20yhnuyZH/AHu7F74of+CIHhuWlXfZdGcJ5Zk3bPJvzvMY0PQ5mY7oKN
hAIbD+7+5dRM0iYN62LTWvEfzWBFSHJtunqvcmFwBsO30uL7ROXsOOn9o4N/u5/1NZ3gRXgpcmwK
uN7nV0LTS3ag3N5hf22HHvdi41KOTWtT87/KzJgeurlqNqGNFxACeCYxGEmiQ0B7ZQnMkKi3XVLt
qPclOBClPDRq7moi205LadyLBTKIFNLA3ijGjyGM7Sc2wmw3JtlPHWYgWhCptnnoRJEe5XJe/Fqt
0Ni0duWFamvsujD7Ng7cENnaEsILCHGg5WUNFltd3lVhCO1OWXAO2SA0Xym9cpr6DT12oMuq0FNC
Mw34FxsfKfh9ki6vsx11Xix1kDzLtPfSoQ5vGsvgvtNYjxrC4GpjGWG61520f0kHRXYNpQNSx9Lx
Nbr0Aa/hXK5O0pVFEvlOdQZuRSK0LxsuRnbfUZQt8muDrM1BaxJz28y9uTU73TcMYUPnbWpv0rgd
ae18CSMNko9BgNl0V07jvMJVNAl+wA4h0vInST1oIIq8zGxAQNrNQ29I9wLTeVdtjIYjqP3Rdea4
41LJfDX4HI3j5Bu4cbgE6JHNE3IgjWsDt6JfDMa8XOMZ8nPR5cG10P7suoELKJcXmR6Hlsg5uVIl
Ee1hNgEI489Q7SSA+gEmmn4Pl+SK6qdRsSbpvdqYCXhoSiIAYfShVZ6TTvRsrOrP1GjgH42Jmy6a
8OqhD12HvJLP14OcKYEEsodiNY5pMlDdyy0c1fsGyG1TsyVJxux4WmqwCev0ncG4O3LebkIpBPn5
IqnjENC/Nm+BMyYvU0SWiDTXRT5YP612OHSE640Cr3kUHMZVptxzVrTXfd7XF4VVkaYoVe5Yo34I
Q3XZW6DmVVxlXWhl20F0N82qDO8gaI/OvOuzQd6EI2Z4isKGE5XlPibf5zadQVssJaBbYeoJSphw
Bphdz9RI2u8jLNLrNsNMpkzsJ0dnVwGRTitHv7hpFuJJKNRdDT/InZdI3WAW8jAW6VYTKeRf8atG
DOsDAOSmynMF85QsF2XbPGlKKW6L1voGpwkDkrwijh2dLih1e7jKyRfgICNBoWraPVd02HNWNXuh
LiI31yNzW6UrbjDtZr8v1FtHAM1LDUl54fr2Am0AVN0IsrteXZHUdvGyJgw3ESkYnTCathdwpvTl
ly4izhXebxgu7jQNChXIdEMEx9vkb6pYTg74lFxnNQhTJ5qjjShI/iVJ5KX0s1/WeRF6hpY+ABm5
kttI3qHP0Fl5pHicQXClN2eIlUMRvyZyhsGDSDvjOdISB0ep8r5Wp2e6qZtNUdCGk5VA76KINouk
XoHuKVkMARSswfYASlzokKGQ7lSzuYgah+umqWdupUW7KCejJ2dq4qU10es8NTuzorQVGfIPhYPn
Wi/sS5nA2hlmL+0UHN3l7AB67nsvlHQnQdvamrgEHBW7YNr0/siOcgV6ypDXeVLuoLBxXBShQ0cW
uGJHkn2zd2a2/t4tFAsNbuNcQCplG6m4YPYs0A0h4J+YoOy3PcevWlKZmyGbi80Y2WLDFgWXU7bn
66bRdo3N4iSeSoIGhKeHb8odEiCXYkjrzqHR3RUdgN4kf9JUWOWLWhTYaNkw4BWA+PWtWZooTCXz
jx0SJydhkNXLD9p/TGJMLhhLoWvuQsJiw51HBJKpP3WGGv10nCHC/RGKl5of6yF+tTgUN73Ge7MI
yZ7AA+yboY1cMzfAww3DbTWlBxUyu17nIN4yo3e7SSNnkGADNuVeZJXlNz0r4mDSp0MbtTYHxzxu
l1l7bjLzogi7oxL+xNei2mhT8jsvqgRZJzNQH0hWdrhC0eA8bgyj7FZCtOUJTOUPS2zeTgOfyxmF
H7YxoVNRBGG3LD5Y1xX1m0ZcOUtfDbeJWXxLTGevZKCvq5x7X55jYrWZQIdArnRm7QH/gj+rrvUY
z1DCoclqWyk2xbHvK+lotz/lZniS9A7fpVTDQ6P5Za1o1brtchf6fu2rS1p48ViDedLH8oVzdmWi
Ze6oaWKXldOPabFqL+4mPLyb37B+fMWcrkhCY/mQv/bt9KSmhrnpTPqZzSLWdiko/8tkjJej0qjG
tyVic5d0DHAy/bvUp8+wVrWdM+BvtfSUxKLXrCoWH/7adBznFrkSzn5b8t+ELe3GsYYjKOnD2HOY
TC3Am0zAc63Nq6KA4NfPvhNnC2+vjl38AJYtUkX5R0KtwZ5g2Pd12O40iIiT9LvF7YH530w39BP5
oyICNfszL4+9/GOoVA/WAherHMSllv2ejXJr1zkBZFem0EtbnM8yGfMf2ppIYcXfKdpL+0gycRpd
jha7+bcV5bIpNSn/hbeH6RWlJl9YqsDhI1FgxUtdtYllkZPCl8oLwtHwOLKyEqm8t9LwCqgs+AW1
SS5zC9+bup0expAIHR5djN7WNXroYvYkCWCv4ZOqF7t+SVu/WqT4oINVveT1T/RXGbuw1/mhGCR+
E87ETlWb/VMvPRnOsFXnySesMjeyVgxgM8PUm3VF3OsFybTRVi8iZdlnrMSAkOTVlBKQ7NFBFioI
7eFXGVZXNMqFW65Hv2h8DdSqwXAplw9SFeF1Ff1v6s6sR24ky9J/ZVDPwxzuCzDVQJO+hS+xShGS
XoiQFMF9MTPSuPz6+TyV3Z3SDDK7HgcoKJGllMKdi9m1e79zDldsLbcNkj8n8rcGoRNxaXUbFzO/
o796YZIWtbNbA3M/zql1whp13HZW774sFEoxUJ/mCQSFV7mScbea6yVLuxDXKtXvOE5dg7N69WDr
0rgpmBiI2CV5PZmB8xJ0O2/KqxNMPBNrnr8Bq2S7oHfnzwgliRlTJbHzT0vmHfyCh7CLh3oPB31j
lcV2YMf1EHQVwee+GmK2o10w+uMxm/LlsjIp2vXaArwizq4IEnOho0Jb3Kb+5Xkf78fA2S1R+YQ1
67qRbdZ8UUNxwq+V3tf0OA6e2DjpxK4s1Udo/LhAMBtLKXTS4DRznDVjizaUtPuL4Ntcu37iU0os
pjL2ZSC8k/TZqWiCyZO7tNtsGpfY72ggiIAXIRLuSdCYddj1iq6LTVKiTHbGtnMTsMiJFMHVXnCO
1UFHOALWt5d5lfJUmXqlbzKxqOhrnFWaqQsN0veub2VipHDaMQbQwXZVlrobEIJs69wwyAhnm8QS
NTss4SA3FGsfgtFwDoNBmqNBDAwhPhZ1j8v0ezPnuIv6sosuSuDygPVixHvdejkra4l9ALhB8BFT
WS+ZxihKOsqpGx2UPl7ahLLkmyYY20tqXf3n2IOyrSmG8Gp/Ym4tUS0bflx0X9J7/0pmYUd1FyoD
/3U0OYGY6PGvnfmKJ9XZaPxNGrYg4crJX2xvsDf4DTsAOFf3XVeUaDGiNMHDI9suln4a2JffuLli
q9sQ2jQINdkWVWm+oDo0v+fUNn2cpnX+1okck8GRjlg4jn2yciG/eco1z3kdmK+yWP293w7Tpy6Y
5+eK3nNSd06HT39fH3Of5j42pR7t0ML5fGXWLrSEEPVKCs2RhfAO1+CPzTqkZ6Qi7UOOsc1XbSqB
4yrnhI0HyrZZ0Ac8D0BEVVyVer1tRVNd6mGodhZezUlpecVlmcb+0xis0XEymnRHd0pR1dbEFavU
vrSzlJtmbV8zIe9d8g82OXl/sfKEcQO4ENzyQIw7ki4LuA/L7J4o+/rTWDQeVqoLJju5l03P6L/L
4wgBTZ8pde9gfuATq2gyjxHmsuSVWOvTXFKP+LU1U3e0w8JWa2d3QU09XJOfth/qMIyNQIYvkzvL
79pTxGOlIXKZ1F+2kzTXnV5Ll0S8kW0Rg/0ma6xHtwq7G9vu1afW9pZz5JndqSvW9Lu0aZ3QA2oz
y6ePKF2e6qb9PgU0st0icDb9qj4OhmWy3BjZ+n3EAyc2iHXa0yp1Tt38jMbaeA3mIeVk5GOg15jj
g8rcbEM2FDO5tqhBTssy8VUkTypVM1sYxUWl8PKOLVDGpG7mROGW3FHjCTu9L1I9HUyEUScrGwP8
ur2WCiGov/VcABI5Gb3SYhjmBCftgflkVT3iH21u/6fLiyybkO7tWuogbnTUntJVefQ1V4LOsizc
1EQhscS48gcH/S/hGHd/lSONiPJbB7eCinP4t0vxTXaqex/+P8ihh7n+Kxzj8jYX37o/4xi//4Ef
OIYR+r8FNhQpYC5WG5ipoWn5wWMY0P+/wVpg0YMZ4lU0CJLTYnGQ//Mfjv0b5DCwTnD1LADZ4BP8
QWRY7m/ow/AzsOFhsWBCvvJv//sngar65d//BzGv913RDuqf/7iyRf9FGXpXRQerMMQIlCFE0++4
xk+oDkOits3FJZ+wHt/A4S3WXeWKirQ2meIeXxvouU4D1Kqx45hXrs9/ulb3P37Unz/ALzoFPgHf
G287CHoUYaimr3Dinz4BQEedV0NPWqsSdAdsLf3oyc0ca7xZvCjvr4cL27tPpZwVPaJy9t1jTYJP
1ySZJTOG3L5qUufvZNa/OCzyueBUIQZND4XI/+Nz2VCLgzXV1tmmY3sdlvpFlsiC2iOpyooBDtiJ
9G8V/Q+1q5qZaNrQweOC5qsuyntea4IlMU0zgqOHLaD1g3766Ub+dN1+5rmuYCjGWDasoUPNjm7v
F8iqcmrX7jFXP2Pvvo4bszOdhYm4Ed4bM/Yu7zNnIcbqleMphuiyIDHFDdrwK6Zuo8Qg2pOPUYXr
3imzYRZ2tYcPwz35j4X3NwIJ60rx/+kZwzkpCpm4gfpbls+vv9xhq+O4Ycy2dYKMqWcyMoY+vRG/
J+dlYh7sbe437VtHWOBDxVmfc+okaJYJuuv/mr0CBgfAfJ4HI4+3GL6Z4S+oXVvkzJx9azoxqbmG
xFmNqi/TtDq4HJI/1H8ufIEW4W/u1VW29tMFAETma2O7ZEJ6A6H+/IjTLDf8tlyGU2daniZwUYoo
9hg2mEkzrJ74sHqyNIlSIXRp37F/mMliMNl4/OtX7Zcn5moWijD56tXBa4YG85cnhlzGVqt2Eidz
Lm3jiJ7LH4mxLWcGM31XdP8SpXm91tx2hGmAgDban1/lns5CFGMu+uZky65iRI7x83VgIKKW/Ni/
/mY/o7D8DNZD3oEQwweWE5bGny+wSDM/ZIA/H6vSWFBy/biEFj2IE1EdRvMRkY673iwU8H/n+vB/
/WgXzXpI1cWd5WP8isLSU6idaFHi6BtWOe9Dv5lw1ept/47qgi9qlEsqt4IctX9Np8OXxtQmYAfA
yovX3/Z/eaoMkymTdNr+qOjwm7TxGt70H8tR7k88SX99jfFjvCLnf36O2cMs5OD8zg9073ot/rRU
K1pTKR1utBidsXTbzFDLOzlOiz44GWoiyIK0gyOJmjWRUelvGcm5p6YOUo9ZkljunIBeJIf7iHzI
pd4EAgKjKbrwlErUPpPdTokc5mtYw6CPtds4LyKiISxMw3+ciNFKZknyBgja7eyl+RPTbACcuI5S
ERk7gTl/5R5NY50H403XtUItIsb3aEjl137EIJ80qfomd1bvlsfhazP2xt4zq+FizX2Y9J4pkwiT
t0O9hgBBNu3ik6ysYR+uUfgBeiK8K7qICPSMdPe574KdmffNGTmWwBvGJIK5bOFQMsMmlIngblSU
8jEPONoCGFW7bvTKI33FbN+mzcepr9YHPdnz1l9JjMLMLt0PkfIPmery137EQHjgfBZDOQm6FdVK
49agkvWHah9Fs5sIPPijPZcB6CR3+9sh5EpYRokVbN9bh8EpBQIZs39OranZ2v5chbGkQn+V1Uhs
8UI0WOul3YeMaed2NdNr4GpofQ0nmwHtIuSyXbpsucC/3CuEaQ9eiFqK6tZ6CNu8esTLXr/r0puT
sPSi9hgFThhXize1cHY0lwI+CVFqGYfThJxWMuVHdEtfvPQaJgpTIIA8Fu8498OK60867L3Fj/Zo
iJ5K2iHHLvfnLavFRN9XpEme85+1I/zB1jcixzjZmVrPZdmMH9Kwyj+Xuq2ZjuB2dFcNi/9khalz
R5mrnzloUFXnOtqKsTJOwifoZyZpHWItop9BjGBo7bUQOU2Ihr4LkX0uyal6Kb9Vs3eyLVUrfxMG
ZlZGu8AQpdc8iczg4bql0+eNxy5dvnlW79FcUMTrlIu6IRFrPunIDYi2MIo5zmVTHjgTk0ZLW2DA
v0s+2xnSc2eB7elDhVUn3k9x7tf6VgRGEfdgHSQVFcloisu4zAOH5Z4Q88VdCyKQuEPaXYNdbRc2
rYG+2pUjx3zbVjqR07Je3LRrNqzJekv+RNrEvZc/BbRMS/va+Ai676ApJF332Y3VL82T5eUvi1Wp
uArLYRdIZ4oXa6Z/XIR77YFTDhAeZzAPkwPReJeSuUVHZ50JFq6wCs9mMByMBBPLIAmKRzacdtoy
VELczXo7DUG0t+2y51zUd/ets8DbrGlzW4gi46CTLecyc8RWink8Gb1vjAkhER5920mOAu7e4r3s
bc2Z2wsYnV5zS4jLSvN8foP/A9XsxiqKC0ZBF2I8wSTDfKrrT3mV1sbnQi9Nyl8STgy9ligo80sf
9W353UpL6x22qref19aRj+2Cem4ztWIYbsOSschLFMgifZY92zlMx1qUxVEjh6jeCTTRY2LYi/Kf
fOqM7zKsG6yuENCs99oNM0y5i1CZGydTIGo/CrPWIH+DbNhw0O7NnNNHi9VSOtt5MitGbsaMbikJ
lZbFDqUqgp+qzKnq1DjS4oxKUqlukE+lYXI9Srs3mhhwGRtLUV1yZkpBAi45huesBVhK1EwU+dFb
uAQtQ6O5k2fsnF3NjA9zTHcrurCmbLZolNPTzKu5ihuS2xjxmECjiVOD+mxd1lFG4wGRlWevJ2Dm
IiKCve5dkxkgmT/Tmr6tC+/Hpekr99WWFI7HflHrxzbiEctoKUjKY9/P2JUCKCnv0ywsrg3DUAZ2
CijzuNpd79AmSn2TFbdfHYb9+Gsta72mO8caAv3YNCKrjmPu9+s9buqh/6Hxw67eWk40RWPC06mJ
bptCoty5sSlnecFO374RuJo3GwFr3J3gHGR+g8dFn5VJY4QFnNRqcofyLQn0kZS7IvDbiz9MtrNj
OuU8Mtbmfp8FM1y6bCTxkTt4IVq0psnpjQ2a1kRMs2btYpU3k3BxyF2LucOiJdHEjBgem3jI8e5r
5KjbFknQvAGwq3qfUJZV2UypKzP4jslXmJMKZC0BA2lsvxaDQbfSwd7LRL3rijwLyLHSbjXuUYgB
uRE5FnZnr7aq7BjNSFCfozmc5FvTTtwWIzTJuCGtMS/ZLSd+mfccP0uiJjLihsuz3bbV+GWYprZg
8esAsq7bU9q5by79hN6JnZWpC01oTkXZO9WH7B9WatP1hkXSVY9ZyoKZtC1l+6HL+6z42A+28m81
yfNcqdwSTvoZnw3iLgDEmiKlnWEBisTKF7UbxBOHKoKv6iUX5XtB2cKsLK9bLYykSV1BM6NTi33F
SnCeKT+QMZy/BFlpbZETzXEdRgIDJ1WJm0wSD5uMpD/cDo43f/FalX60Fh0d+zYnPrLAxySsLf+Z
svyFbktxw9drd1PLGSiOHKagXV2dfFKd6p3AxZOQ+AYQPBrnV6GHPK4lo1AwgfCC/jlNJnfhOaN7
dOPPqUFrK233MFzsLbPLuMoNOn7kbF4NkcmTUlFwVwTaSaIi8jckERDlg2YKZzzcoolyDcYtOUfd
riKK+rjYxrjto2x1yENmYQmJpWVqSBf70YP73ITGOtrkgU71vBFRSUOQnhyWAZ7oLthP1tXVwcK8
scmuPxREeB8cS+dbol9ofuXTM7qEIojp+askapk2mo3rnfQsl6PLYJsB58TYCbMXmAyeasIZrG3e
d+QYw0N4X+2sr/dOmZKAiNUvZOTY3gxtKB66lfjEkInZjVxRQ7SqfHPXRj6KzGsZVQbjplvTkQ57
lz8yrQ35/7Lgo1ePVpgw5O3P0mwBZpe8D+5KtI5UCQ5emqO5WkkkB0vT7xw1kVS9hC675mjGWjv5
kjhBoc2tHCbrPUKUe6bN6zzbKYfhuG67OsHnW5ClZZbFbizUoGPOVlIANKXec2XZi7ej4d+Q/4WV
RXkLL0PyXMjiy6nTUyUloKKh3Hohg/WeZjvFkD3KIoZZgn4sGbw/FWzWRzI/7a9O1qWnCs0zjeG6
I8Uvwm7B6UMS6UPPBjgbssXY0Ne+guRaEoOeDdMLWU/d/eBJCiq+ffg4iA6mpveD6kPblN28WTJt
vxSYj34sgnI+Mg7oHocidW5o8TX9xl1mdWMKtNcMB1SxXQkfrwjP9tyd6fe9v130xKBjdKv0+zAu
0bNnFSJMULMMZjwaC3+OBk/UxtKYRcs0hTT2eizJyIGZyWIBAlJv1OCOyTwHg7Ub5Zgdm8iJYrB6
9i0oxiiHDsUpAz6nH89LIeUXHRbVk4ULWcqoYVxfHDKK2FD6utwF3Ux6cTgYTJtwnhWA7rIrL17F
a38MibH+OHDgf2BBJ+cTEKG8k3NaXzOCoEtms4aOmPRUbGEvkXUYNZm72Hn54y5qlvmSMWRQhzLK
gatnrjej7rnySK1eyvoEiWdsrXydXxsdBFsgC+tJj7BVGhQ0IfIp2yk5e3uZZt1OpU3xgWzuV1J2
3QNf0LvaTUnnhUsrvA0sr4KYLECwTYTGO8PGTz7LFZAQ56a944/ZBq93sOFZ1rm+jagP72Hwp49+
EZBSOpXp9HHGHf4YlqI6V2PVXPqWQHGxDN8mMaQXvxbhna3zYWfOi3dwaWg3sUMG9p4cv2OIMIMe
U0XqHYHN8gyIyCOmbEZgrBbGgcxJeQfOarzS/43mpDbW9Rsvq91sTMdvP9fF0r96dIj37hh+t1sK
TL7OGI5bY3XckXJl4nBVROXBLTiONdhzig2DmjcRlv7RmHgvZFtY+xIDwv2iLcn5qlUXwCu5tbz+
64gbUbibQ5B5w9PWk88peKObJj9wJu+37eK9ebORbyzVnLJgxNJ2SqMHlDPmh4EzwBG5RZDYaFBu
ByRayRqiCU79ddgWugw+eTTOb41Ss+oYQ77v3MqOA7cPbjxT9/vGVd7WIkHqSu5BcrgCoAFGsKsY
boh5QhjSEfUbVn597KaUd0S01md3Ks1d70J81C36mKGoi4Th0CFNfYdqTGMpvHM8KqqVD7QLC3iP
FeNS6QSgmrURbbU2GgqdYTm0flrDkcF/1EZF/FmUDWI/W870DZ3Mx96V1bHCufToXf0YqLIeAXiD
d85Y3ZPmHHlbcvJQ28VfKhQ8IeNAeDqCzUM19nc2btoEjWPbPUOqZuEpb8jfK2JGIN4IYTQgtzG6
xb8vWs/4wFQ7Qryj06I8lG0AN96HQ/qF2sdC8xNBwxNr/GjCE39apFD7rrhmd4ZZxaHMsqrncK6d
DYyY3FRt6j0SjgwjWkVk03b253HS/eOUz9RRItX3bS+m47JGJEvKwDoxfyG3nToBkVqItKVr2k0x
W5R0nkNGqi/DRDm1cVeU9jMsin3w82WdY7PO/U0b1RcM0LnMcgiYVLp8CGRN31jKIGpzY37pxl5X
iTsF9c3asl4vA1VQ0iI42NakeN3OMljOvNsI27QbnWeR+8cyrb5yNC4fKo4hjPaF/dC6AN1Yho6H
ubWZ+JioumKek5wGhKhuGlCP7WLXxVMZ9foWyzSzP2g4sMQMg+aLK4z+Uy+EuMUH0EmsnnFmXQjj
lcYpi/haYwpOLV0dQttYd7SsSb7J8IF6l5M7wKIE9bZ33Wxb08faMg8qSCuuJHKprgoUp7yri5Pb
4XM3FAS1qqp7yQdZ3dtVLR8RwVRJTqIOAcOL2catUV2igtqMQHp16Hv9vXArok2RKfjdXrWFE8OP
91/WgGmYSR4O02H2bZ4/Mgi2VMOvHn9tg4assOLStO4t1XXH9LrXmsKG+HNFeJm17d7SVnQelLYR
Qq9NYB80eegNQdEigZ4PEk41OQRlaTn7oTCmeetRAD7lZdjejY5VvEb1wAtYrOZ7TkODyh4ZAmof
cplp1KVPrjmYt52PKCOZqQnPrWsPO0lei5lAIPnHPjWDrVqjCeDGuNEmU+4My/dd1ivgMUXMJAhe
YA5vI73y62mSMfms8XTu4CxWt/S/qMq0X1d6MZCAI+sY9T4XLCTCXVKybrkAb7UbvfRZBY/ZuNGj
u1owOROyFqSQ9cGahJUwS1b7ScjyJnPRr2bZPC+xVNZyBmCwCNrUnvdi2mKA2Qk0LRHP4yMEJ460
3kcDNOvVV6rd0QFu8OwEVeMUFfQEzE/LfSgWEA8DmSC4k1pXb0O7cUThWdVfakBZ9XlZeMupjoAz
rLa6AiSyc79FeBu9sVnqpODGnhUhfhunQwEcexMC1NEtHM1c2uzOhNkywwfR10AXYTZtSMOuihMt
ozQ7pz54rKroHH01p6wPDg6L3bjh2OUxB2cHqytHTvk1UZLAnghYwx/EeeTBHoeX2bf0JECuXG0D
iSaDBdBE2CjcZT7PlIbzdFms3HoptY2gFIpDstNeTFk1b/RKKDkQGWr3vhosMUO52mGHQQ/kOJ/t
qH8/w8iczsBtWwnOkrkGoAduUoMPsjBHbA0BZRLAVcHv2n2POSXO11f2B4JM7XD9xCeButFbyXTv
zUDqOpadGd2iAijWTSu0i+Q0Glzm4UbrX3pGyP6XkQjw6rJOEymdqV+HwSYoyJ7btzWqPfgfQRD6
h0XUNBHzQlTROYK79R4X25mZTLVmU3JP+GCcEZAj5u6+//34zMKdzt8MdPHDABvgifSjrHzl7CwG
AWoXwsg1b0WkhvUxWM2apl6/hhwxK5/J6n4dG5mfwjVbyxPKMx3co42wJWg7UckLvQE75x8uM2WO
UGYWChbDuTGRC6EdHMsDlj7Bbe05nOPX0kuLL2vXoPxrUlyLNuQcA1+THI8BwXEoDXu+sx3FwR9n
eMc+id5C2BQ74B0NZh0KkcyGLFab42+UOs39tBq9uesCV9EFqailb8RIwuwpNDJa32Y0Be6BqC++
CwfObH7xsrIN3cQif6XbMiZI3as1jD3sKU1pFhAqa1o3SxFyYGAqhAAhdr2lOZq0F8aNizNGdSFq
rCvfjUL2HII0FfpNb7XC2q2j6ZPlTo95WN5XHLJWMOhsDf134iTKrkzmUfE8WVZ+HZl1HRfeMSS/
phGw8aNn1leZLiQ/kz2fPPjiXOemKE+N5fCz24DS9hOLcWnfUwuVkgrZEg92V1uvVe744EYNpzUM
mjNHztsi42jMm9MzIUmvtYwJpSCKQV8bu9JDr+1EEIzofy39Yaoih1tXYyLCPwLPvz4sSMmv2Jxn
dRRPTYDsc+3J2Y3zlBLzg7LSjPbwvISEVa/T1dYyD9ydTEsWKUsOq/MwZmvX7UTa2+2OMnkpt+6M
z2JsZP7a3peoVnitFJqNHGFSmbdHEgatT2kZDEhJUd15OXUcUzIIBrwp2AKn6IwOByn8dfDlXtpV
uUD1wl3th9xVRn4VwjMgJRyIw+ASRruqGpthJ8yVb02zIzpZkgxxsCx97ZxVGTfzaqnVbtOBimBX
OD5ZwUlTtulmUlaVJ5Poqa1Y+GZxbLXLn3IDHYTUfMzcjmoK1/DopWOb31DxaJClH1NR9/fbKp1Z
Wk92jRosETrwxU0qPVNACBp6PRuq9gnSbfpB75axCe1ttOqpvZ2UAOYjf9tAEkq1dztKtyO+uwnk
o1taVf8aKQvWbgn8ak8ju+yPHDXt5cQMbgx2pQz99lDbY2M+5lV3VWnNE1mRELS6vBUrFh20FSyF
la7bRhtPNX26Wyn2qWHbyI/OHIxIxw7RETXk5hkshhBJBc1dN5IvOmraFIjL56mlTTPAFM9rp76R
aeDWG8vV4usyevo+a7hFhK1bEhKPRKeKorTjdo+ZRI5Ikob9EsAxe5+6vucwZa9Z/x2Z6vpKj6gC
14rmbtn5c4SCwS661NksLAzkX/KGsUSHHOoPdXt9NIayXr7+eDkHiVcBH1xGgrjONcDIUdpqWg+t
Jsdzk/s2jcFm7FZ1tMvGm3Y1haK/I8ulR20r+hZtR6nKk6UzqOnCcQYSP81sXo7+YsvsDiKyE6fS
aGt0vnM5DvRS867kXDkUVqitTUuScVL6XYBujQc32AVDVI1J1hnIyJcIbS3+o/17oMwJsUnnWSud
Z5jnkgvn0tkRBsbYR4YiTfMJORHvfGELpnjIiyoap1lXM5pLVocvd2/bAEi7PnDram+vTbafbGln
G1XrISTTNqtEvfcG8PUjJ3bGw7HNilu+l/R2qiPbgF9dPB3iRrTxTB7THeNfOuuG1/vtri+j5RkB
xXImio2hOIMIyfqJ6xCr11y11N2lnMh1r6LAb47eWppiN7iFgTQH52Q7fS6C3BP7yPCIWqBRTqXN
Ot2k0x0W/FlxF81F3u3CMuKJsIlZcPZzrZlnkb0+QmDXgE18h74hzx5jjK6uj6oJjWAzmVdPXTtC
HkWu9VDecNyIPrpuhw6FNxjtQBaaA+8rmnLwvFWJr0CLHLsHVRD7iH1A/kmKMJ02VyLVTn7sET9G
pXOT1+W2K0rrCUFel124SF730LkLgjjJMHV47pd88G9/rJiIkyvro5bkf+9myyy8ZOFk4ayx4TpY
Pxhq5MZFJKa5BzfHeJMV2GzzA2kHKzwft/IGANwtEwA5YFVf2umw0ex4rD5+Lf39Qh32sXKR3W/M
tlafeysw9VYv4dpiXND1kz2gHhh9KmVusknNlonSOGA+wWNhLciI9zhJd/395DK+oPM5zMbebIs5
ukNSyTtcdNkYfqm90KsvmMv532gziOWsEPW4m5JtUX+gIvL0Y0blu96nMNH6Q5CNZGRQaugbdNK+
Pl/jDdZH6YT8pg9aNNIG4UkqblJi79xvZesvprUrTDbJk7Oui3hjP6krNhTEAUUd079ejVvFPL/f
E3BjmgfPVdeGsDHarhdtOEKn85TkOhP+t7SRGfIgN8u7cyi9poO1NyH3kBuHHeKmbraN1NxYEQOF
6dQKRJA6JggecZpoAIq3vman/yIb7U0bFClXiIfhQMSIoIjgUGKLtjn1sAzyVj8pSVzQA4eJpUB9
NnjhOaiRvCRliRwA7UlTfq7kggNIXI2hvPawZ6Ych7ZB4HlL/6kRuFvYg4NyAjYu7mTJ2OOPGskj
qY+qa8lIg1AFpt95DJURDLzFTbPeZmalv1vFwgpgkB5gDElIUYmi07MHl17ApOtLVhr9/BT2PcBr
keFPcWjDlptmosfsbmhd9P3BwP1OJjVhvuPTalLTHMyaU89Br4HxzKBJHabJJPTbHfA3OKfa08iR
Ml8vM+iOkb0FAbPPV86sRvspI03wa2Cgh/hmLtj6tJykcj8Y4knkCORiZpY5HgBDY2dfI62m/NMU
zSJ99ZaUZwMVQR69M2BBKILFbqpv5FIWG2c1qpUeds4o4uS0lVNdVEYhv021r8ynhX5WH2fXC3tw
VGEM57ahg3KbwmL0u7UZ7OrFY87PQl/VpK7HVp77qt4RBWS7jA8pur4jwfB1iHS6Ixu2XQQjxbrE
k439Pc+4rs29I0CemE+uEfa/fGSw6dGpSrj4lLE0tObgq6+kIUtsHNxsKmB2mEKNxLDbfXeQMHbW
dchSrOdVYt9129MpbyFFa01UUzdxPEvj1eiG5VPn1aKgO9J606URQ+s+asxr3UMjLdZmwQm9upSo
ydej1nULD9SbQxjMiVEtqrgpVNpF92UauMFtCHZrM2qhYvFpisA089YPjrGcODOM4xZLy2V4IYek
iLa0gZtRbeuyMxWgPKQmvcI6a1IA34HWC7yu6Pys3jYwFUZ/h6h0sKKL0Tm4m8VFTaE7bld+bNH+
jTfYLxTg9fhOGFwYuJ5rX6MYfiGDPGpq6Ws573VHSvDT4C6RemlLt69eZ7DdGZtZJu73a80d+hTV
EdvP73DJvwSPfuga/vcrDwoQ99+gRn/6r/Zv3e1r86Z+/auun+Y//y4gyT8+3dVf66d/2bZDMSwP
45tcHt/UWA//wVNe/8v/7m/+4c71Yenf/vmPb9eA9+vflhVd+2dSFMLmf/35b//jT10//j//8e/v
Wf7aMqR4/fXP/GBLA/c3olnYuVzHutI619v2Ay31zd8IfsLjDewKt0/8YP+LLA1/w3YL4pMN5Sen
LzsCRg14CjhRkXN3NQH7j0/2B8b5V1wpCNbP1NvVNvUauGVGVuDgEmtdPc3+TAuNfWYqbD/TLZlT
5Rm3jbclzxx659PZLZjR1d50FEOZ03HS2dHQ+efKpR8bamSN9oJ4SMru0vlzU8cKPdrOaK0RfUI2
VkHSpSZjRJb76H7kCIWwXBc0a6Yhm+r7ikmO3tJC9AQKAClox6E7w/XXBrqnFfvd8+R8WjkEGi99
ZHfZS18OzSc9BPoyuMHXYLTGh7oFw4utCOuQmBktTlq+Cd0zIrESfrTRLlrejWlkISeehc2BSaDZ
9pepyyIallMno7gewmk4E2hDnFqByQJVQL1xwn48IhLGzkPWuBflA1NshsnJYBT3wTqbGy9VOjYL
cdsYfHVDOKc8Hb/wgnYbwHm7j625kEdXN2flwZbHa8ZEouYkvGkprBESICKkb7bNlYNl1Fju68oU
MKCscx6DMXw7EiNqrWarU6/D4ExdHSo2SlldYmVlZgCXEJNgrk5ztvwCSLJrEAM10UaJrPbvcLsO
mSJa74ySLmWjpqdMNLdUySq77ZsJnR/opXwmUi722M8umEQYI50av7JuoHX4uYuZ53d2ZRfoyJjS
v6lFu97/Ye5MliNVsnX9RBwDHByY3EH0Eeq7VKYmmJQNfeP08PTnY5+ye6RQlMKy7uQOaluZZe7t
geO4L1/r/7+1VCop+01lhp6xGEKIaKidIuqhYW1/06rKRU+CPzJcCp3bxgAFKDdN6g3oqsb+20iC
6aGF1QGIqf+mIvRVC5Lx2cYodaylulVe2EzbrR6X+1ZNq6Arb4u8bfBxoDlOaWi+Ciq5Mboa/ABE
Cduo9a0NIw3xXcLlOAWO2nl9E2Oq8hamaxs3udNCaUnMokewxpLpDj1ljFvyWXBxNKqC/b4M0/HJ
qVHFrsYIGpXt7PwmPhRBDyPMCUDCzPnT0l+HFVsr4UuOTiqKYYLEbn+Fc2RPP7ymBmhX9OVdmoVT
eChDI8pQGlP039gp18WVHQu3WlqaTiK9qhdWnKKIkFOIm6l2oi2mhX079P6LZ+J6jEJEQpQisf1P
9kDdRpANsXRMFymoZfDbvb7CXvxo+BOF2bYjzmPTKH4NpYw2NXf0BeAh60a4w6L185wEuLzgttWu
mtKFNsX1HIL++BJ12Z9cRNvSKA5B2VzSkH0Fbv5NJmLY4L8l91V5lw6d2b9ZfegvgGbj3KJPPcXo
HDYV31FU4mmV9AjcFt2gZb9NPiayFGIcDm0CImU5TclB2jkpjSTPHyyCWkoi3FuupqH0JnLkmp8c
ig4XH/krKDsUj9xxIeIc3UYUFO1iCCx9xTWgPmhofO7zynEeCLIvpUmiZOGX2nhoq+7CD6CPFQJh
yKIgoYY5r5UZvmGJSmnTF4hvxlqg1iDHUm9dEjs5iT/QSdsBgfirrgjktwKICG4l1JnmGpGvfWih
md3pbVoDJ6qr8iooigi6GiCPW7NV2M7KgTv/tnFs460LjCBBl9VD5kmdwrGXEguwFVjuJtay4M8U
j5J9bmxWWSZAi+B/vdPGgJS80tI/Xm/F31OvRWHYRSEO3bA1iIrAVjgLbLPcNfMwusfU9Erd1Dso
UmvcXkGjqCRMllogxCM8o/7gaF29JXAR2ywKsLVg3NKW4I/yZK3hMd9PKXlnWA3lizVp9cGjlceF
U44BntqEsvfCGtJ4i0KUDDfpc9FvlJ1S9ldNNXAnDnFKlZW2TPv+tUlLE6JAE5C7ReiAF3BdFF21
IDNUdNzUAXxstMTIiXxlUE3Yx40JiJ2TXcdUBL/HoNQMBKj1NgHNvIJ/WOGJdh8FxbRwRcZMk75L
R586yJY0pKyeUA7fpKVNablzdzJWBI1E0lsalXxnf60ONVoODEMEnXqX1LtgLK+cDIM0wZuO7p0q
vj5olAKawHdXmUJDB0UIJVxtmyvwju1lODnVhab1N/gZcGW5cZphb7bMKFpmJij+XRlF8i7RsvJA
dJ3/6BB/PU2thWxCmeYP4ak75MMpSs+yX2RV+cQqd9FDOHe0VMc+ZVh3sjJGnfS8uvI9+3c8Jr9M
B1/Q0uFKtopDX79O6QwuF16QD2wU9KWHgJDNYKVeiXwXu9Y9R5R7iPIU83FgDVdKLzMECWZOqs3N
1gLv3GVpeDhkKXJx6vjczhYxbQNfC5znXZMh3THalY2zc9FUOUdulNWHHsksFC81rhFwA3VMOtCL
FYEvNdoAj2OpTXKV+pNFyTSuIDL3l4UprvShvPcp7DSbvqZiTXFB+v6zynWPFpJxhqgWoNfG1/Jt
OpFHU1ySKMNFtCPBmdW+4NnOH5vIxf7ZmPnNpEwgorEmZkdkhXABmpSXks6s8kffiZDKQilk1/Ty
pC7uNIOaZKyLRCyBNtfxIeQYex2paWA+b0RYbbGFjQ8mlA+EgbHMgAyY7c+O2oraIKyA9eBKpX+b
Wjc6iFzm6xHM2zPWUKEOJFmuueVwsEy1j7y1TpcmVODLAbbeWvTh5eA6GuYAJK+cAnYOpYW734/E
sUNjSQM1w93Unp/dSvIV1tpP9fSqSZAFX+hGDQoPsg2FCLP74QRJZV4OtXltVEl8W6c0jWjzZBWn
+c+cTr8RapoUFWWikiXktuZxihJgCNLwLiXqUVKLhIjJGsL/hHc1DrZJ7MypZeE9inYY7KUbZNRf
TOqdMUdlXnYDerlQ3Edo8NoFyyREc1Zn3m2o83KAaxGuLvy0T98C4INgLkBjm+gq0XovI6sGFu2W
flisIi/jOeg9WCUrTEui3KIIb/Hb06SoWRp6mAePQTM6v1GN3fmx3mRLUzQOXtuSyArGSw1scqLR
U/ENdUBJhmyAIIRUxHVezagH29AOTrawCEr96xA8ebWMZBy1izIl2QnzBIXdgj49vsSeHpH+0vG+
gyKqZK22naX1f2LDyRM2UGjXWUEnHJbSTquhq0kCFCr0Td6JTW0X8qYDU41ICuTaEAeXY1G4hzou
mw2lt+cqDKtNaaDsgkYeh0ilPAWwJspncXmWrZJB0v8mLmM+FBm3vKqifB4SHbrHKPXBWEH0vCX3
f5lj2dqUBfhAPzO7jea7aCxyt02G7VS2mr4KwowkAWk1ElU+GpBVNyAbA4k1TXu0lNEBIo+pLV1f
7ZrW7De2zidvROnvNEKfHyfCvI70yoHvQplvOeE6KLCqlOa1zlH6ZjtGhT84ra9Q9qAykvWKlEd8
Fw7YEfgQIIpZ4h9jp7nlLRO0i8y6GoUdbr0W/gsFsWDVOVF9iLRiWMdx9WQGsloSxYY/p3Dc6Qkq
An2o62+IaGYZWOyKt9b0+13rFojAMreEghHLrddrd1w5BsTAeQQPi/7Cz01Ja/hEE96LQmzYbcKh
jg5B17v9Ezu32x5IgZgHvOAwnLLefQo5p1PkNCWqb0xe/Vun6Uj5/TR76SecX7IQzdaHBgbkohTa
3itE+hoKxM8NVPlwYdZG+XMqctrkWYb9xxZEMes8VodEo+kUuUHK2ttpgJJ62QqHnRKOuqQmQMrt
+zR02S9UId14mP2r6ZZWvZMHQbFEwuRrhsKJ2kYw3RA8PxpyIk82Ohl/D4VPi7yoR1izcNJBBleu
Odn2VWhbbbAuEoQAuyoO8nXnCXJ4Y66sHExWoIYlUi70eiHIEAwGLuB9/l4nHgbHi5s9EjnwQ1qp
Gg92h9cLyn4A+OC5eo05bmHDleBulbfMNc5nbLMw4E13kG8k3btb0MyIZkKqCEO/DvjGcqgkSVRN
D2SlbHJoQPrShaWqPTtBn6HKpMTzOuVkQnYtRTMorFNULNosxqzdag1yFztRd6keDb8SJzQx2imP
MJT+dfZjY9kRgWXr2OW6VCkH7ziMpHYsq37kHMlajuqg8tdakT4YkZkWhyYIp24jzcFA9k9dEuAB
qeX6lwp1r930fXkDA2friDB70qux/o6FE3WhVofus20idjvEVYo/Idbr6qZ0igQCT2STnSqAYXUU
k390MAeaddh3gY09UOXNJqsJqLKquq0Kh68YKt5rlHI9AlLp3A2TQoQxyqZZAwT20lXX2vCXycUN
EFJsH8IXtXdAWFkaJ5g8ijLSMAlE8SyZ491v9R70vs+pCp9gBoPsEGDS7smcGukgtZrZ1nnryWWg
9Ym1abg1ypehq5W1TlLK2Cu9bKxvPh74bqHSEQbcaJLkw6Ym7bssKTjbwmCI2ks0yclSdgDacDZE
85eaZdmfyrclgmUvNp6IYCq0YVY3h0lBQtWnI1OIbeZtGB0Xto0W6c9S61PuWV2Ye5e6lRS3iVfa
6TaK/ZwoDu97jr+so9mFPSsFual5+xhtKgc/lVv9O2CoUEEQKLUrapVy1xWdf13pGlgBKNvFUx6E
I0r6oOnuUt9o3qpZpo3A3P9TU+/fJMYIxtcL9ZzVMhDNpuSNb1LyuSVFBFUE/NMpIdqGaET1Qaj+
3u6tFMOpPSGqmdCcrfyCnOAaXWYeXwHEiRQxKa1M4arUxYD42eV25PdTHm8SxKBqbfsNVCbS9u3z
UJaYL0ldAsaZ+mgnOjaB74Xn6/4h52ZXE9e7abEKzRp1cWybV442WVjYcUWRkt4aiK7zhVSDedt5
JdCB0R/begsOE4DDOKbJcAUBMgAlJhrS8CiBnuOpGbKD10Vasq9ptUPQi/ZqlaQTjRHhxXMJ6qtB
ACHqpeGOq6mKwgc3HalLDQo72I1AIgvK1Ohlv9c63Rl2ZE7K5iqcuKTd1vhj4pXmxWZ1aLlt/Qzy
qkfgHOo+gni4iou6L5sf9JRPtEXTavJiiCm0xqxWQvU01u7GMK05pVxNchKO97LictW60E99S0AH
iSPr2gT5sCcTU99WKcRcV4Omk+Ks/O6Ilu6OZefuPe4rD5UhwpcUfDJBQ+oCb+KSzlkqfEoEXdgp
umkWTYfAzxz6VQK68LIrDZ0wJyvW0szrg+7BFoss3kM4RNdNqPdUbSteOdvBasj9Mbx2RGxh9Tc0
Y3xIy9T6EwrwiBeJQoaw82It2QWRQiZY+F1ncOfKvWqVy0Dmty5CKA/LfyHpX7RonCH33jRBuTth
X1XJS9dnqKMV390NPX7tDLqc5nmgyPJ2Z9EkWxe9vyKL9RCXMBZcXq1n/9JaX3/uZ2ALeqbHgWLu
glaNtzn24EpP73o92CHc58H9eLzBptA8gLvpyY3bV0D3draL1pNo91sDExHwxkF12cwmfqWx+51X
l/eVafzODPwDre5gTcnWtGF9NUMtQonR7AN/ukeZ7i2aOn1V9J1aYb591gRfI8WA28ot7mBt/rAr
6yHStZs+tezLIvBDUmqCaCYsbrKhviFzA+mIRVYZ06tdFD+KMAWj6ET2JivLejGwVS/CzP6pZGL+
Sg1I3FHj0SWgCl4HM1kXeXKpebSYS3GYclEelnYbRJh/kIAKdFmzcHRcIAS0F9hWfEQz8S4ro0c9
QyiBnYmjpBh/9wArqT+Z92FcfKtqbkR2PSGZLFtu5368CCBfgLQuuefs9Fif0Wb4UXr7ycvLSa3z
Eq0rKBBZWcFTMmFs0qfqkgP62h/RlHhibKByDDe28nbhJO9J6lwVRr4HPgzxlrxHarNvYUteQKRb
QRnelUqv973WCRCCaKn14UKr82tBDO8nMXYS2WmLZIIFk4aXvdSyq7zES4wF50bvUuIS2fxIBzFt
EvTam0RFHkDHgV8ylDcEXDUYKpQaAGDWGbi+td40T/h3bivDK24w51wW3KSgFMsFMcGgnlRj/zFT
KS6N0XIPfcc1l6SNutASNV3PuCdiLVAxjgMMjTYjdqNTiPd/B7kF8NmfXvHL/DBkgtgS40IRadEl
/cVvO3ra9YN5jQHGuhep7Ll+0AAFcK93QONT7jGc5juLxtoLWZKhclD6Lbj3lHh7VEQJdPxOs7pN
WfIDOf2RoslDSLi6pCEzzGjlUNeGDmnYw55uLvcIfpwVl0ifxaeiy0Kza3CI8zv3uaNOWffmD1Sv
TYuLIMx1+sanU7nK4tRfmOnQ7B0rv0Gc9jBlKWmkrhxvvKQb32rL3cvA/9aKCXR4ewA46mxFAnJz
4NgThbhHqrPUpzLajV0cbbOcKx8Vo11sWMZlaFj1Ysxwvun11LLOuunGHsxy1zslLeUBqHAMsZzY
vZepmdUPDEMvuYnPY75Q75AGvKqU6Jem0bSxKEsHgWim7yTtBMg1A3Ax+/bGJaO2aMvksUIEbMf+
j9YNy5XHCU60QWJA93+npGEST7+SGZGpH0UN8xpxDLXeXe2CtStCKycaSWl7lXKRrte9MyJ4CAWi
rVEfNmRAbprQfRG+uigM+6Vwun7tGK43x0XtEvxTvwCW/gNfdrUMounaRYiB47C+DGTSvHhhl6wt
aKIYhg56o9xFOCaNd5MFTs89MpbITyJlhXCu2yC1d+T5SZTi3gvynyI3Vfqr8ox+O4Vo8qISnAyi
VlheZWjeAekXj3KKp8suD8xlVerPHtesdQiAcNnGUMfxD8SIjeqx32EirJ8Hm7efd/CNnKhyNq3Z
jPe1D6VKUHfm8xy0TTuS/NfNynlrMxIasDjWXUlYFMao4xawgx5i38g2lTVQ5ZzJxAhr9sEsU3Pi
ubFQSfINbyGax0c3m+4wEDwGxPkL1SrnokOls4vHlv5i6MAtc0s0d5WjE1nqfFarMIoorHsjTM6Y
TnVcHh6NBP07eSbkwRHIBUWQsnNnOLMeXvDhSmA7fLNiUs+AcuJ9UkfZLmtQkJk1VKoO3OzaiKad
yJorR5CdyJLopo31p1HJnV6X2E9In10kYal+axNRQNCCDwDG0a/cyrqM8trG1DPsc6/d986AXiTz
H4KyHS9pOWpUdLQQ+0Byg/RFUn/H1ErKcIqv0dvs4hAkEeD/Zl2ZXXIZdY38Ean0p+VOs2nK1BGy
Nk+T0YePlIL0VQijdNO71WGIBxqJhfVj5WSYOirzQBl3UUYdghmR5c9m5NBaoi3eAi14K+t81fvc
6JHagrpL+z8JH0mRUGLDWlJkmwjlOS92nXCdhA8I5xNL8jIxOz6ltg42AIRp/ICaEQxu9SvutRdn
bG7Tytja7CP7yEp/ccHhgNf0ramyXUPjcFi0gFfHpyBT3KCD9klapfwRTIHYsPb48W4d5EuPFhyu
7rxNbm//Qiq2DQfnxY9ANTKhrmHwmyGkbIex3FuJ3A/gNzt/+m3qXYgcv8/cFWVoJ1+ZQxvsKYih
H289Skkkza0NGlUkgMMYrewCF/qK6pp/gGXUfhN6+x0yJQRT5X5z/PgHt5M/YmpvEmidG2Xitodr
suyETUanRfNOcmSVh2Rs+G8+uLLhwuPz6qpqerUsNqA2Vg4U2mSjCuuqE/C/qEdZ5msau4Zc+Mic
/E0wG2HJpwcEfV1HQTtrnXplVdxvIzhtbCxJgVova5ybPmx4mzPnG2WjfelhNV8PjbYlA+OsAzqh
fk+Bs6CEd4Zftu7Xr4Zmf9enuq+hpzmjy1eN0ODGpg4F9KJB9rqituddE3HlYodtzjf3oEVnlV3P
FCx9mKbfBhWQw4jjTTEG/QEhWonawAUrj59zjBc9/f4aClKaxAQ1pKWXcfAhnbrpyCoEzLGNygp9
Y1E08X03qQHAIJLHeMNNqg/vATbjxLYbyjXovt1DxdbxJyGFf4VgJv5tShzXCyxu0fCERL/T2RGc
fOcqUR+SagJZ2Br9gDKXp3PCm1BZeG9TMrSbjNxWgKCyQckl25ksleQrbJo2RD33ZaQFBwpKUq3S
4iDFbeWVJrLhGPNqZRcbM0/cTR/pZN07VZfXdGm4yhBP/4xYa7gDRpJZ5HfQOHYQYn1SzUCwwe8d
QA/5sG21X2w31/kksDc09qp2QemSksb6WoTL3KdzIQkEL0GU15i/bLMPV3w61gqCQvFdcbOhDNTf
KD/GkIYxxl0AXtiWIiuJv1lhTbmBhIGdGBCrrZFfgjGqT1p8CQjeMCWXTVH0xBQi2CRQ47AYlN1U
Ew3ktUgQ16dIlW0nAcVNWhRUn9X538spSd5QElodEF97MBZhXsh1K9Ola/mrv9c4/Fvs1Xtpwv/5
EqP1/6OKAd7Kv5cxLGiBE6UfVA/8/X/hsUyaklmwn1xp6hJ7j/xfPJYj/gv0tz7LyxxiFiSv/1fE
YP8XMhXb8ZCs0AEDuhYkkrpoZ3KWJsR/URQzuMM6dK+3aKr3NzqGI2YO+W7B7dcxLMcUxtzv9qOI
QWhBHptBhXDNblKgBGHTVNu2zS3qmpNNqefdzPxLRvGe6vR5OMQcrsFQyDkMZBMfhys1x2+TxoIC
ntSj/Yv+OHOjrtyPNOshQPc7/fx6vFnY847owuNZNk2KXZ7QdlGRH42nU72rxlQNVAr1/L6hd+Aj
mO94+zejSDE3CnZNw5FQahwaVh7Ji7oJh5je5hhtTa3DtwW/wRHWua6sM0bqf5/lX6PQvNSxiCVN
2nF/nLsC+KfPeV/TCCb21n6r2YsqBxAekFpbRYmnnemC+XHu5vFsOnFT4aMbHCob56hBK0VHShoD
SOO28jhf3X5AJ8Bl/2/nztYFDhYHWQ6EIf3oqQyKSHGlw72IrdB8RhaS7ZtymP5nb2JXCX4XJ9bd
57ljFOpOnJ0ohgCxfZy7SqV62DhwqIfECp1liOy7XSSVjb+w4EqOb1cRdn39ZB/X+j/zR1NWdGe6
ywdr6mwK7/VBXi5wfXRc8wqVm3B7sNgSN8Ucga4883gnhmKL4YOiBQY9DI+XhkljiyJrKUkWSEm5
huTTpowAcdZxlh6+fqoTMwkcCQAnYjoXqt3RTM66bRJTSCnQO8d71BxyJ9knLq1CeDc9md/d1+Od
WIXvxzvuAgvSasI6x3igkaZylxnoFjhgZXRmnFNTaJv/wJ94PNRdH98W3Af0FQXeFo9+a3g7Y1QH
qyZqpxeaa6gzg52aRNuh9yoeyrkOM//5O9CUpypJJ4o5tzCayartKvM6lJIY2iI1KQdsQ19P4smH
g/c3t+F2yawdfcqd1fqk5UgRGSkuE5s0JswB0+ESjl3274eSuiVAPZiGDRry46MRm9oJgD4IFyTm
Vg1XsmsuXiaNLILqzAc2b94fN0Qe5d1QRx8Y4uISeyJPZU/FTRg6wdZNRvVtZopdzmCpb5Xbfv/6
6U6txvdDfprICAVRYjCRoU7HGaoCG/SNwZnP+eQoBvIHaVuCQvTRWqy9EsHUDMApI6+9xSxIkZSM
ws1/8Cym5fExy7nV8BFfzbcBkoSeoxZFTVocrb3cRF0hz5yNp5a6dMXcStmg/693NErlkViIFGAO
rfIo17hemhxSgNt/srIOH+nSWzZnPq5Ti52pYzvE8CMpE39cgTG2A+o2SI/ROspt2rU/UJi+mcgk
138/gY5uwallrbumM/+Qd18xCpkw6G22jNDXnCV5e3dlpeRwvx7lCCA6nyMw6z3LnQmL80FytOOG
AH3a1KZmrQRG6joX/dKeaNiKExTYWl9QsJH21veTZAt9ptcgXORAn3UrPLOLfF6W6BHo/GCatvFP
OPLxeWlfpmM945Qx8iaVd3lthfU+FG1Wn3mDR2zS/3lkGI6cmQJuLALbjyMNdeCGoFWwztFA94Bd
sdsoVYpHVFJXgdSGQ1WXxbpKCoofjL8cgH4ueQeNQR2tHTV1JhT6vNNAS+MOT8Bt0q5EHP2efiQ+
0kh1kbF1aWlGsRhxiAnGQWAVCpCsYgeU93XboJv7+u1/nnNGNl1Od+Cxn8Oj2W6btQYnxSAKdwlW
JMGXRTX861FOPt+7UY6W2AgJYgoUmzYeaPidAZalXvka2Alqb96PYvZmfT3iyefiBc/ybcfQj4mW
LloHCoHMqBgRd2oz8g/J8Tnd/+fNh9mTghgWNzXXr6NzFumIn9ROg/Q08OR94Y5qTVou3iJMjN8a
avWbr5/q1DyyZFGfM5b+aUfwk4KbIsXQhYx7CyGKcmH5+TqJUTeDJII3r1nRG7FOzqySc+MePSdk
lkGRjELnleXVRdwXBdrcdrqKkdVdtCjsl3oC+Ojrhz01uXO0qYs5gLfE0fY3lG6m0ipncvG8fW80
qAtrGizF2z73dFqS5Frz/PWI83/x44HvzTdfIbgCcSwex4ItBJec9IgiH0eWUyr6GQp86Kh1hr8P
OwmliWCksHVd2vbRFwGAYEp6spgLoPHpWk+mlmYP9t8H055t4Rzgkg9ng+zAx30ux2VeWCZqdEAJ
PaUU2h2gQ7vTVQKQqtLPrM4T39yH0eZV9O686gNT1gPiX8T3iAaWInISufRpzDGeWRlzfHL0nuB6
ozpmdcw90I/iF77jCETbVOLz1mt4Xlq2LUhJHorMdtelI7vHodc0qHxjT1b/6zVy4lPw9DktQnzN
hVwcPaSTDO5EehA6gtZ4D6myzRsAzrQHN221LyqqI4sSVtaZJz6xMknQc1Emwgbx/Q9Z9t3UcieR
jYCigbDeR2on4BKUdAsnhd5pf79Xe//clQ2iX9wx8095N5Rb1mNtBSUBVYhaWCKm3kMLtw+R5Zk0
YHNmuBt9XM9M64lXSoqDvAOBCHIOc15b70atQoXQpmFU0UozWKBFnbPxRQ37W7SwQulqmbtevVRR
F50Z+tOynQ9daQnaAQCax3TzcWibliGlQq27CGIX+5+eiw25mO7q63Xz6Q0yCtkHIAU6pYZPe0vl
QyzpJ9bsFDVGsajnHiZccdOdKJ38r8jRhDfzWISm3ADnuuA/QPF3k5lYEQntkrZNtLMY6PfSatNL
p5mQZv6DZ7KA6eN58mwM9x9nLsKy7/Z6W7IqoY7X5Whd6Gmb7UGR1mf2llPTh6ncgrQ1H7TO0VBN
7+dFkWUMRcmDvgxw4cpp/BHSRvFMcHhqORAL8QkY9my+OtpcINqGEWVjWvJaerSuNGLdsEeM+/XU
nRhlPmY4Gpk82hQcXWPrwAk9RauPRWpTJNdlHYKTzNy/f0EE1HM+jzFc8zj7OhpBSfdJvwBl3M1y
Lzr2FYMb3/kqmH58/UAnXhAmDJ6HE4dctC0+rgXHzFSoBQjILUXbkNl2s0xEFy9JiVx8PdKpqXs/
0vzn71Z3XowK3kpcLjzZfXOdXKxz0y/PrLf5ZPxwxHgEHdwo2f/Yd8klfxzEaAaV0U0EJ64s9Et6
FquHTPTF3gts2EFFP5zFg5unRjRME58s0lb7+Bo2qTROe8WIFg64TaOMWSqVJ3RG78wUhYkf7qAy
0Tknsr1tDmDqjzZqByxs5SYUfXL/95PMi5Q2qXQdv//R8we0SGldn5XjeB2+9FJDyOrmv/9+EBgs
poXPcWbrH60ZqXrYlyV2Zwx5mIBHgKvNqtaxx575Dk69TYg25HJMj/3DmxfvuyXjWzRgFCOLM49z
RLtAZhZ6r80oqV3eaOOZ0U4tUBdtvYchWDp85h9HozyG6bIrwMlQLL1A2aL2Jbvo6u8nzyXhgeOY
c0seJ7adFND0GLAjxnVWXRZtmK3BxEVn0rEnnoVp4xLFjsiLOp65JC+0xIvCOU51wuu09yAORXb4
t6kiCk06GQi2De42FEE/zpg7dVqjzWs/iUR2BZXSXJV+7p7Zcz9nOuZhKETZuGmxaRtHOwd6nMLW
6fuJ7caPLrXRBRulZqAh1gqpd9foBu5LTffxvjr+BfnuA/b88sz58imA5EcYtoF13ybbAlft47NO
ClFWE6QEArIzjXUzQMC8hYWud5d22/diOcDxjPZVR1eIMwvzxGfAbYCinwlFiTDr6DPQihBeQ+ah
o8/iGYUHSWnVl9GlwAu3bGuff/71GuXwMclBC5jOxvGp3ZrOkAHHZ0+DXrDoa1FtnGw69yXMP/vj
Xm3wSsmQsYJs6R1fB8g5B7ALea0ypMUMqLFiP+aTs7d8LzyzhD7PIEO5gjCR+4epH1+o2CulXtnM
YJHYEeiiAuIoVt/QeKLnmf0rpKnev8re/7a0NEc2x0/HlzdnGtm+LMqxH/YuHEb2ECiBozHPtJXl
KfubavvpTbUOoCIjB6NrImosQ1HAXzDrl69f4eflaggSKCY3HSJJdrWPw2e50vF7YKjEHBusUun8
SisHXDQJKkBj2aLFv/n1iJ+3nHlELq1U08iyiqOvtO5Bh5uIyJHfmVxaVdvu+FTyM2/y04XDg0VE
/pYPwZzPnqMwz4wbYVvF3LIg1qppSdu66LuaxsxaVaVv3aqkm+D8urN2xkHJdu6MOLFmbV0SzhID
kj06LlRXE2TJnO5jyCp8tbGDBPKn5xvh4wzMjc/M6ImNj1IJV2WHLlXz7nf0sMLUEqtv6GA+yvqW
fRH/i+8lq86qUoxQqIIeEpFxVR78vm42pu/7Dr28a/UUVhZ9pL9+vydmnnosYoCZbTCrEz6uKBPy
YDWpns1eAS4hf9689ZJ4PtfRPqWjDzrF/WaoIPzro4xJoIxO5gxhwKf2PXrmpbaiXx7KYAu9Im5T
MW09Wo3UZ6b71Lvl4oXYQXCdNKz5z99FG1mexz4ShwKLbOs/0QtDOPjkPf+iiazW2X49m6cGo5UV
JQKSPPzvaDYby0RG3iQFoE6pH/CLt9d97mirThb949dDndj85DyETkHRodgnPj6XgVFopFEvMWHs
+L/iBkGeC/NhC/I53VHQDJ+/Hu/Eo83ojTk6pMqNVODjeKmlAdHE9Td34XRXWkgBs6oQdhX8O3//
ykDpULucH41s8dGeQ/PfMqhp74jxEmPXwhqwe1P2y8XewNCQr75+sBN7qktMZc27nD4nHD8+GPJx
mQatli+MLIuXfkH7RzgVFP6Wvlubv5qx6vSt4qw5c3M6NS7pRoaEz4uY5GittCjiUpSijNvnZHCG
djaFjBQa4VKHT1jxwVF1oXYmuDvxGhEoEAI4BF/8n6PPAZarlTVawFbXkCXwc77yMlHFEiiTPLO1
nFihLvscnXbIGYNpPprYSfQtYukMdWw9Tcu0nUz4Y5jSW2iONCcJtDOJllOPxrV6Lp+QL+ay+PFF
qt7BBOji0C5qS+4hFgPdCOzifnKj9MwKnVfgURhAhx9BrcFBt8UB+XEoSyIkDWaEmx5EKe5D0kex
ZYebr1fmyVE4d23TphpIv7mPo4DHxwxts5uoOFVrBYb6ItTC/q9zYQZFRzISLklcGzjIx1HA2pIo
xWGMUc4eYJbrMh13mBDgpY8QcdSZLfLUqiBDNd9jCCos9/ih9ElW7dybXmuah66Z7rIC56Eknlo4
KlZnXtSp0cjxzRIq0sTc6z4+XEkrB0kbwZm1p4IDfUIwMyeBs9eHobwAuNWeeboTr4wdmUy0pzuM
aR/tkoljlv2A+myB+Q6TzYRfvFsFBY00zjzYicXOEHNijBytBSng44MNpUV/IMAfiwFyQrbK0A4g
Ry/caBFFfvXw9UI8MYtMIqVJKu2eR3n642D+YAz0QIEkIT3MNXS29tTPvLIgkPkaiVwy/1b497sj
JzbZUmISJJHHx/ZUuNkQwnWl1UTkLxMtWFkmHM66tbW15UPZwEDVr75+zFNzSlBtzynoOc80T8O7
UIF+Sxp0SFBMgAwO9JpK1rTmhEhhAa/+fxtpPhvejSRLZGGoglCCt00E9VB3mpSeAgk4a7APvMqv
hztx1CAk5y4/xyacKUcPljU0dQprbATNMDXbabS120n63krZtVprgzce5p5Gz//BoHLeVvgcuC0d
DQpjCcm3K2Dm9kxihBTkKRvlUyhzmn5LBW2mDq0zY564nrHxE1WbOrd6cu4f57V2ocbGAmsaNyW4
6sB/vXJIn0c/jH8Ch85e7EyHMaTp1d4EQHPmm/wcS89VIbZQImoEvscfv27R8VqkyP9bZzDuWhOP
OL6i4JXG4nB8XOBhta/qK62sz5x88/f38TialytfCnE0CYXj4yhvLC9qyE8ufBPhECWNYB0DdL77
+oV+3gW4dc4dKZGVkUc7Pl87J29ppYGcnYA6fIFe1YWrhrbIdInyh+KlweL9+vWInyd0vueSUoP8
a1KWPdp3wib7b87OZDduZFu0XxQAm2A3JZmZaq3Gsix5EpBtmX0fbL/+Lda9g5LsZ6HuoIAD1CnT
TJIRO3azlkiNngii0lk1h+B5nNtg3Ap65imrHB0bBpgHK3QCt6Pyj7oW/nT1f6J405FQS5z93//r
I51EY2SmJAw1WthXsSf4MMndN+kM67rEMpDVapvjdjHa4oxksfn697v/fTmy2UNoCN+ZeBaZ0rfX
Z5gvI0xmkbAW5oz456VoJbI6QJDH/3wlUqRkhijl/JNgf3slzg5WsJXskjU6pzqumdlZwwCAqD7C
hVrTD5aj379SMM0cI4gLeaakFd5ebmCgOF80szKuVXY/2UDiYs4LJGKKDJyum1MCj/O53UcF89WW
j3+/2d8/Fq5OKp2GZ8PDWv0u3tGj6xYj7gJUXT1Y5tY1Qievrf/8Se5XQZNN4Mvu/N5nyheCQiiY
iRBnEVzgdfo0+Ys4/z/cCmRCvnq6PYP3fTUDvX6CrjR+yHlrb2lKVytF6H2C6u/X+cOXT3IbHa3l
ARf+rZxE/dSp5nqsw8SQThx09NQHZpWc0++3XPi+Fv85JKUPztiLHTAfOR3Z716QxFqbbn9EcMIZ
v5n88pND3uuAH0Le/v3W/vQu0nlp/E/Ckr70t5eqcube8K+w53vzcG7knYxIJiCcXGdgykNvXHTU
2+9QGrfPqcd06d8v/4c1hjCOn5SsEw3x73uDnbKYaP0g+FYLrtWwI6N4K/3SI4+5eP2DZSEfgjyY
dQ8Sisj/Wu7/v9nM3+OC3WLNl0hg7Ev3fcdUI7bWcki/wFZojGceRoblyuJjjMY0KUH10WZ4n+y2
2P++4HBh+gt4yCw773P/OsvAL04cAiAWMrTN3/B88rf0CShw8UHs+u5z58sL6OgxPQ4ArOFEdm8f
sALKUQWSSUFjHpzY9MvhZAJF/OCG3if1/vcyUEjJIvLRvz+rAWGtDODuUP6oUeigHOMp2cShMQC+
dO5gfKKeWF8UtrhVi1qOHdXOO3wj//F1/u2v8W5xk0yXaYLbLMZitpuKsG0RGM6nhnmyuAi2Q+Pa
OuRrJvFGM+Ph72/zux3rn6vT4EfHikkmlQzO29+6R7ud5d6I6SlJxgunww1hJOOE+pGB/79f6k+P
9d+X2r/rf23O7mZ7q1NNWTwGQXbQdukzKTo0HzzWdwvfPzfE+CCPlGiOg8/+7/91FTCuhZNCpWFy
vPdmdB2DVNGwtkV/bq95YHz2WoxO/23r2C9KJz1fI8NMBuHsuyDWXsEIOU2QMNmbJtcO7U3xnrn6
b2v6P1chn2cxBsE8DnTnt7c2MiyiBAmmOEC2UV2OZmkXmJZ3IRJzYQMzQF7Liv/3p/ZuwfmfixJq
UL/g2hxG3l60UZ5Ks1VmMc6vXFEAbsdsizzGWxnrLxZvAarvpxh5k7Gj2v73i//2ylDP592nW4Fm
e9bad2fzftKeFKqWkdPp5Mzo1Rq5NL5+cJV3K7qE/EeTOGEUZVqbWvC7q4xlxgBLY5nAAFAfAkYq
m5u8W4KDcBdxYBZ/P5wg77SxU3ywl/32+XFpho73fjiLcspOUP7324pY14CigeLYNJrUvLWcduoe
M60tgbI08Qb9QTXqT9fju2DPJ5ajXf3dN5husrSUAG+5FoyclvPmx8wXMgo8bv0Hn/sfLkXuPiCF
T4MT3+G7W2uZ6OoLWmogx+EDVV29xQv7Mkta13/wAN9FBPsDpAuCEjv/YNAx3r2jeeF25jLO3NVg
NNCK6/Yk1AaYT3jJvZ6o8at5zKO8Wuyr2XbmDx7ib0vOfnlKIwR1dO7wpr59iBZ4HGLg1Ip4Sf2T
2AAASrcnMW0IEKiyMe7+61eBw5waNBsxNU36JN5er02Yhs4Vy5pV4oksABEeugy63t+v8vtdvbmK
9e6rQAQUiK6wVURF34sSwB1RibuFyZrgDnij88E686fLkZ3dm7MZpOD+3t4UIAZYOL6Lw8BrDaBV
EIbWLI3AE9gltMZaggM7oNzL5PHv9/n7GkNW2KE6Qk6VKsk/GPF/bRgpqUZ6+AEQ2kzxP6cFZcxm
+I/tQDwkxmppiiajQwWIL/7t3ZUNBgMXgmS0cjvPgdHUiH3q9oMM3O+3wgCEAUqMHneg5++3oXxC
bDXvICzLourjoOE8iCwzz//rD8ZV9hwRJVESU+9TU0MDJrT1Eb210iIyY+QVr8fw0fvw+/LhsiRy
xGVEk4qru//7fz0WUvVqtTF/xgIXRZimBtvbbKJ7VxTr/35Dv21xe0cTMRWwTY9hofdbXN/sU7bA
W+OOUbEfG6qoBwf/9bHLnSUe/EZcJCRRP3jf/3R/dELY1G9pC2D09e399Rs/cNLxK+ZZ2lEyppUd
LbcXLpiWP/iS/3Qpvij2F84r5EXef1rIMzJGv6jgwGO7aVP8cM3km8+SBsP//DHt03v0IJFR39N6
795zY+sAfI5+Ebfz1pxgWf7qUb8e/uvz4n2gHEHf/75tvl9vBxvGjGSylRfQW7/gcdriTcj0irlX
KKBpWyIEE/1HtbHfP663V3236ip3bRjZAt6B33o7m9oMMDhKyrO/39vvsQhFTTJobJuMoFPffPta
OABSig5yGSr1MbutCqTXK4i2qJKtBU0/VyB/Z2XjEtLq5e+X/tMNsolxsrWIgWi0fnvpZUNdLZZl
p567S+yOFo5gbXyUSfrjVUhqU90n28vA2turOPlIx5Nystizpulot01BDxm077/fy++vPGcaFkJ7
RzRQi3t3qGo8o6pNneaxMYI5PIGvH6zjhuS2OusqTFMfLIn7a/2vbC63weUYSIHUwCmK0+TbmwLP
IrsO0yfgnk6ecG5td7WDxTrv91xVME7BB6/J70sW3VMcb/7JmxMev3tWqZZSTB68U98j2tDapGbl
icY/46CijxN95VeTNwzVB1/eH35W1mOabsjWAxw13j08Lfbgq5vyOGHzOTp1vp2rbCSl23CY/2ho
/g8/KsG/S0mOD49T1bsfFXkToj5kVvGgddIwfkboF9F9gL4nc9GknxWyyar/vCyTaIQwuW9w8Cj8
d7GchI41DONYxTXF0IjcknpwZw2mx26mH39/R//wJVC44jMnUUw5930HlR49qgDpVMX00XvRZOId
Kbfg5//lImSiyXMwCvb+OGyYbUI/H3B0GqDnQ1obBna6YPtgB/3tvSB9wjZG3Y+czd7o+vb9Xzi8
UVzMm5jZchC5pN1juLTzKV1N9+vfb+i3BZIIG9cMoQfft+S89vZSdV/3e3N1F+eNYz8oOrPUeYY+
tBriRvVGELNzz34aybkFZpnPSDk+eEUoof726Dg/0SpJgLx3gjBM//YvwXGuYOiz6CCrGwVz4AjM
S6u8ncpt2OG02MArsOVZtcGkZH5yyMvQ8CvDLSKT0p3qDkFmmJUJwM9e05esoBdDns+l34rH1KvJ
UHxVCPdqhKlID8TPGgax8iO4tQqtaFZMdZEfEOUayo7StZ46A1c15V78BkDs7YcJAYVoIjdN5/3/
n26d/QwMtNK/TG2089fN2lz7U49IsvrZFRIonrWbUQ+5aLIOJrSp8+oCjGR2YYA8zSmO5dP6tKS1
pkBeo27MvaOFBWqMVrOYZpB/9B/110a50xJyOy39R9I7lrx0maU0fgYDs09fCg6Edh42jEWZNQz/
oPJitJZQ4fnLN4u6aPu80hGV23r+bKK0YVwSepVSiDsavwAVrYP+yyLtPr/pG0fYZ2WA6saJuZfG
eYYZDJAwtrt58ZyzvsNRax/0lC9I06DUB9I769NBzCdd0WoVDsT8S3owEbwyTFsFXVBBrsX0HDep
stf7ZtzM+mfZ1q6VIZV286/dwHF2gtTbtGJ3fTfqk86A6B660RwyDirTwF/VpbPkyRwTwIFA7up6
+9y6LT2tQQI64rAMRqej0XPK/G7YOTRVLGwxBl8dtXrDt3bsS0jsJJnqEWxgTtI1nOq87FOOsiow
z1Lb0su9my14mZ+DZIPmC6PdEBLoqNWP21d38crkS+b4UyeOEAQQxJ2X4zSmd146thMu5pSo7Q58
HMzQUJfJvObRXpUlxs5Wd2m+9h4T+5y76jbQj9sK7BXVyORs4s4f7AQaHju2lUSVEH4yxNvc55ZP
xd9wxs+NmxrOq7VtEmtLDRkzNaI0mTyIhpk/9SbOibFreh0nQTMDYdR8yMFDrnYsWDW2rr+d1gSh
yrPvFEZewMhP05W9pRy9+Rtr5WQZoR5lsd12o08b5EkMwW7oQAveO1CsE22PWB/8zVKvQ19bwJBz
5aKVhnG/msaTL9dtYGZdLls/RXjzuvW5TYPNvJitVm5fZN2PyWc7ULp+YLp1KWMngNSH9sDecJUY
WtWQxLLVuK78RDHwTzJ+eywF3SM6bkaXi2PD9K7WNXflo879cTv6qmEFimi7w4oXM0oEpeysW0sq
ryEc9HV9rmXFh3qsjBVMA64SY6NFpIYJ1huXdm9VLZISSuABwEEtsOccjNQnDYgpt6AWcDkKJjkD
NMbVuP10UkEVK1bpQBcQTvfVaOSRFqHaZ2LOFNu6e9a3en6mw1LkCSRY7uPKshJ4+qgketqSgdBi
Bn1xun5ps8jD6mjcu2kLPIGpnVUFebgBJKa9ggXWGX9U+ZqnaSisJOhHtHrFNAwXnll2Un8qGgO4
IA6hMm3HU78wGjxEE4cCz41b21XOVW3nbjXCLspSzLma1TqnR9oMdAt4vOoxCEkh2gLK5+y31jlK
KJavL6p01nG8xxKI9/ow1IE3m1961XD2IbrzUQrtNUnhXS8aqi666nkbrEObbHIOAfyO5mEYVrBA
QJXnvL+tcnTVZx08jyyno1A3RR4G0OGCn35lUfM4arDov+Bkzt6laRSD8c3LrKF5qDwm8un6o1mJ
xkMGSZufls2aHFoT0UI0LzguLg239dTDygF5fDR005eYwxPXuhx8eFQRyxcuRV0BOMpGsIq92srT
7CgTSAReVTN0kzm5dpWV3gRMHhwt6HU31NVa6j2VFwzOg585FbhSt+8XK6To3aQ3bjvNDO+2difF
Ewbttf3BPWX2k3ZzwJfOKERw4q9FycFMi3GN6EMo7RPt1kZ5OazIr2N3JkyHsxxY3ZM9Wj5uJ1FV
XXslnCIo760iK7srkx1Y3cL+W4BrGrp92qS5po9JjUjih7dlfnWXF8L37jTe5eCJXqCuOQLSzbw4
NdtpPRGrQiOeAFCv8tCJSr02GI37W9pWs+q4JDhKv/PKAnUPlUm7y10PHbv+GSiZuwwW9vwOh2ab
evsV9TvZ6VA0vcVbzTtiLHeOXVGeEvWq3c/1unXbRSpyyWi/xFdfPCoIkAZM33lwB+9oOH2ymGcL
BwWF2Wn28/4XtqbZeJ0K2dVzmGpTjiIatJDWd6tfltFmgr5eQNQyoTEBKoWEtOs3giDNYDLPTbp3
pfap3cE4dnEe1K/eiNKtDBu/G5iWTRNLBy8dyrn20cN9kxExNLzoaUhn2OZaEc5mGzkCMrhKgxVN
/KU/+T58b8ZSkXVcZ8KZbdDrKcggv1lYz2k9GMbnir5QiLsusHyWRrMwo4I+EHoszQaLgbM0GW1F
RpFJ/3FJKJw+qllUPyFM5uh+MGIXZINb89EUZMwim3fRjrwOXfOPYdz8exq82LGDykiXO7eeAbDy
fakrxONpHbH6dE9wvqeZDXYqngeaeu6BuOc/3czRyFKbxb5r59m9Y/A0QbzCtvCc+Ga/MOc4uBc1
DtHxM5GCT0o6dYLq1G3ALU4ATZQ+GJ6SS2Q3Qe+cbYNBWwvtvtVjY3o8rHUT532/GmZMbjRFzNxC
PIhoxANH4HRlmR9z11FXnG4wxLVVub2gEQVG3WoLBUGbDjMt2FpXh74zi6Prr6Y8SqNOThw+oIa0
a9EaNLWpLo1bLAtGNNE0DoqSeOU0cx/PNr2YZdQp9pjIKSYeSraWkIEmulp1tPbzCPk+m7w1lJNP
7xi0uCCBILTMU5ytYlguErAXK6j52jsrql4vIGtmlKKGYBsKzf1SKPysgp4Pc1Qy6s3GFbG9oJCg
yS5J71nurK+D3UABthBofpG5l3zBnql+pVR27swe/Am/iIDTiaOAOhKePKjvzIYHcxj4A8Eq4JjW
vYItvBR3TbPVw8mSKGPOF7S65nG0tbV8KZg072LZeSJDDDHMlIEaXk13CCqMQKtvNBH27PZmfw5k
wleEdpEGcmqBjYY/FkuM3Aj5UPSwieQeYGm3Hq2XYHaqywSc5xLT2QxXmKkcMKIocDqmyrcs/9bw
aFAnzaU42kx+A9YEZHAkfdjWtP1VhRVx2KmOqEv4n6RhicGTwofFbudm8oiGKFdnMsHlCh4d9QIQ
ED9oosAs25uidH2UeBa+6DAYRlcf7WYwKOkHWxGEmMKbNUonOntD4Zip5NOvDOewjVV7P3tD5Xyu
CvDCEfzzXIdAUMHFF4BHl2vHS1pGrRMbV3adzJ4ZNzzPFv+6YZ01CfrxcxQui+I/EpLoEpEffhMm
gybQ/JrFDAmJLI91NYkbi9aq5rvZFGsofNZMLHuQduM06fhj7cKDbDoFCGPPXZj1CZ3itXcZlDjJ
TsS4PhJEwPTFK1D4ZX51Aa88VYBji5scirMd10MQ9LuWw+BeUDYAIGXMI6xn2j0usJQ5j5azgqOv
FXMAUYoy4n7zktrAoNUtl8uEZyCcZhww0bQhtYzdRiZLBHgqALuIxuAWH5v1bZBBepWBOZahNuxE
sxgGeQabdWJhnDdTfuktY/0mmkIF6NBkZt5bI66E0KHFoXoq+m4iN1YMeqw/8Vkih6Ifnp3PVYD9
b1Pi2odtFKBdjMbKLqF/j0HUgJgk4C+aIomTBAT3GY/KmY7bmM4Dr2od3E+Mm+QHtWSo3BNq1OlZ
NovOxR+RzEU4McbkHZVWpIM3oao0TJvFfJIzIHxOeU6K4ZFX5BDYE92gaknVabMmAw6RkyTVSRBP
t1/T3J7D1veKLMKvwtpFZcNDaz4zIlmdoaJubsm9WWVM/WgyzztPwyrukGcTsRZuJqYTJM0lP6sl
julLYhVObQWPJQfvF/DnGPnoDPGw7Mx4BljSr5T1kRaaW/IzbZv5J/iX9GVOivKqdujNO9qc0m+3
HJVPrUS5xDgn5NNo1waSvcKuH/pCYK7MKxweR29xS4ICQwUidggo7JNrLmZxbuORe6DO7iQb0Pie
09uma/u+Z8ZuPTCB1Mapyl32AsGuhZrJgY+lSulnBIM4e6KptN1bqvLAKTaGmYIjPfoGbj2v95Yv
eR34xbmWBeGwRvhx2MqJfShE72LrA8Rj3AquEOlznjA5H9K0ZlQP+bjOQzxVnbJPLMXNDuVVjPja
m8vYDfqZUOJbRLBlJMEvo7eWX4YWwa9BOpxsp1x1azQao0PR0h/Yz2iwKzPOIZV1UA7Hc/pedmDk
YlbdyzzPTLpgOayQiwSb/YNiCWcgHZgFIbLov/jKa74joxD2Bbjz8mQarp9FpLP7DhYHWeAjkytF
i19F0XuSpp35OKHr4HNptuSbW7fzJ3eT6iXQq7gbbWu8C0QwF6eWiIf2SWSfTEhXFJ0OWZ53x1lW
Q3YITFjfGCKz9XqGxm8cSzkv3z2QpEXo4En8kdtwEiC91LYbq8XyTqXRT0hfi2R7GQw5MSrf+vVy
hmnQ/j7PcvSY6Vmbl5bFYzsgPsivrdwyflljNX+aBHnwo90N7ssE5PohdaBkMNJYDhejC6ubz3Zk
fV/p8ZnOSppw17ibs+rX0hniez0sOcpJXGmfs0aDZRmQkaY3OXB9yqbVVL+a5dCv0bwGBTYgIcuS
zs1yvBTV0vYcENbuV+JK9W212+RuZAu/xUGhn1Pt+IhW+NV+eJ3uL5cK9VYc1DzzEAbLYgKlFsSB
ZZnuY7tyoG3BkGsJ9DZNx09BzzF81/VqTlVruh8TfCe7Na1qqY+tkTlk5E2IRscJb+yIQCtzvBOV
S/PZ1YWDECMbxI1EHzOHFmOXHokqzvDxwlg7JkNv8TiV0kngU20Sa3CY7YURjmJZmouNmq884n5L
toPVacqeWmp98nJ+6zDQlXajBm9nEo6Dx0umJilvVOenj3RelA8z+j9OmL4xDqHdBp0RKggMbli5
/nJflInzOjVBeT0P2ZBcLKlA3xf4BDHIIitfR8W4V1QMZSbnZueV+rgsQfDAnt5k8eRk9WXOhLc+
75vS/dZMtrhecrE5R9NP068JAet44SV9cJ8GasVBN+CE3HMsDoqLtOsOvrl4xVlnyjqPEtnKn7DE
F5qAalVeyq3fsLCOrY56Z3CxFlmrmMOVJ3OqKEXOx2lKtyeVLOtyxWrhVMfAKqxDJX09Rx0tE4Sz
bcLhTnHz/DprsD5x6LYfnMJOPhc9g75hpjvHChNBDBBbxWr8KtE4XjLuty/hZK/cYz9lrRcxRaNv
Pb1OwHthO/ADbLMbbYxl3cB1s5cobTcXZDyeIGj0hO1OJEppnDu46UjrMQQBC7KaPS/ke5Y/qPCp
L0Yrh6+SdvpvlAnWy6Qcc3TLaRl89eep+UkmsLztx7b6njubfd5wm/1upuH4i67Vg5ZBzz99cHOg
zrHAlj7XHVfeKKH0fABnP1mhKVXHL8uaQR7Ecob7ErgHh32LrghWT6+7nTilojVRfW5etqtwvk3r
4Fx7bt6/lFkhv9oeJbRwkKX+jpMBePmCZcWOhqpxK5a9vLTCfhz8FyrMBMljGiRXm9MtWFH5Ea+h
RhsZo1XLeNWOCUGKYY5mvCqvbBjr6oQbrpw7ngWtWc9+5kr+3lbLSAiNG81JtrkqwnXqMTlAnme9
tjGvdSdVCSzE/k6gdinFatRWFuKyIW388UDUtNaRHLb8iTZ9dWuN7jyFFeejLaqSPWrr5NSc1e5u
bkWI4TVRYjOwf+H3a/8C6k1i4ggka7fY6rum1njVEttcz4MiKR5anTc/NC3W1+AjmvWYuRlyxgYK
xpOxkEgNLXZghv+zzrwvp5otQKWgM1liXe9uqQ3v62i3HOXoIpaP6TSxdcwNtrzY7YulvNAGrqZy
4JBM7Gs3Y2zXpnjK/AY0HWcGxYHUl8CcBqKWqwon3RC2suyQ53aG+x2Ta5kc0m4GfpRzIo7KpChu
apvzBHkgasqnEoj9Vb8BSjgpEZjn/lB4r0kl6wv614liyokQw9T+8kBm2eti2pDVHC2+8NPYd1oa
6EsSYuAymZu/zig2/ZixU7pHrRvr6LgTEX2t8y2LrL4fno1uDm5dmvvota9BkoSFU5V9FMB/vKSU
2Tghhbfsc1IVuo1aXVslUNaJ2MsHHIVHx04q3NnCm6Nqbu0t0tJcrqSfrAFboc7ufUi8Xli1OvOO
tj+aR55xuxG5MepcWYN4prmIcXeG3q0hdkpnuCqZjpvPCqpED56Y+/QCciSbY0pYnYasReIM99oy
nYyk9dDNOj5T6g5CvidJsuxCmeV2M2j0fodtSYvLtV57nE29s9phINbhJptddrXaSyhjYuauzzKP
QtFho/PwyVHt9tIFi9HFPMPialy0ZSJYHHi5y0JVX7Uo2u9BVcokcolQflBkwGPuzTqNOTPXn/Sy
ivLWAMWgk3t0UjpDUGBrEPBqzPpn014xLLACyPGTVKgqY7/2u/V7sQkDk3qh+QqEr3kKBqE6J0Pk
Azbm5cBjxDnrgx+uk/X1oeuHbX6e1Wh+9ikcIgQyUj6cbRqfcKkEP6qxKdOjj+T4EXi6/Do2Iu+j
2RbVM8JM9A0GJ+4v2A8QYHVu0BzN3uUtDdxxLg8C7weOjFFhGurJdSOoraW5XSVlQMyycSz+7MqB
9KK5WJABbBLYZZy1BTZFcKVYOH0/x5hGC1L1uVgAJ4BP31DRLn26PGuZE4Zanll7uAh3e2czdVx6
8TsMHsa2og4GKclZdi3XLqrI6GUHpvOripxa272IdXL95Ee57SmF1ei6Oz8Xvn+wwPUQbMzdOkdI
jWoyU96IPkqsy7YbGtu+jRpq2r+s1TNA//IcMuvMwdL4rcNpb4bKGzs7IsfMsWZFCUemR7hNezFI
S5RgOm3c2BAGWI76vk0rDKObczvmc3E1GWKu40XPHIWSjba9KF16QPJpr1HSWxYxBh0wCW3AVVv1
2OgY7rvP+xGhRLJNzSfTzonb1nwzquNG1ldGbp25d1VJ10C4rGNLxq2ovE9g6bBD6tYdfzIQv4wh
yRCjjV0eM3qpXqQkrNoguZ1WwDghiZLCOE107c6xs0DoJA8d+D2vjiWvS6WGe4oqFWf7Fd/ovnyX
L9kiR5Zp+Gr85xnRdCiUOT1Ymwxu2mrRy4l2/fx2qBPTih0YEXc6AOAI01tDfa/d2aJcZaYjkYAx
ILc7jgEpo8cqzRN6PFCDmlHT1NmGRaTgqOawDVahr0dM8u0mgHeKEjvJZdb75lnfthq/M/X/h5S3
StNZU/opuQrZJCzGGR9URq9MEi60e3EQdZ3kNCa2v8XAiVtKmSrHj+cDHleRO6rlRdalNk4pp9Rz
cqr2TePNLtq9QI6sWyiBo4EXyAudstyMY7ElxRb3ypoeZkdUAgNNtqIuYRn3dkWkV0Vt1dLwvcLG
WnyaLuxtJs1LP2zxCZVO6kTUaeeOaH/2rykS9V8ULXK7j45UCDzbeSPrZ2oKAdncbSJa1UD/qJmx
N5WmLL+LNNtISsqgeFBU6NtD5Qms7YLzwW2w5EROTBdhjDWMYSPPjLTxXNkWc716oSwTOpAZ6tgj
cu2jkRpfxZPcGg4Ai3T6yMlb+TlA+b2FJkOX95R8TFIYnTkSCI1jgRvNpya1erq9HTNC3hgmd3Fe
FSkxxpQIzEjTnE7fLbUaWKCtub3Ki6o0zy2txEO/SfuO3t+twt+mAjKsGIH7Q0W173prHBJgaeLo
L/8UGcIAA+WrNfbLjaiVfhSq6cpD0Hf5q4N3EWjbtGzf51X0N/Zap69dA8KDw4Gtbtq1dlmCVGM9
TqWE2TuRfTrzrMb6oUaWPG6Vd4y66DbG41L337xakJjfNpyCIdqykpFkUC7w2nLnwD4nb6igDfcc
VXGb24mzPtEkLb7VVCbYyALUv2E5miK/hlhKPSnR3fS5Xf10pd9/Q33QWl7/2hswW4jW3VcByNGI
OIz6nyxrzsn09svwRSwVkXWqR+O6zPeVZklTdYdYlTLnrM3pkuII07c0MnsiVNlguteLs0mX0kxV
3i3mSrzLJesbaxEuaMOJ/c73Jhar3nONe9zzeXc5KM9aKDBVkxMnHsI0MhlgYM7GToLKciCsOLE2
6/UXv9C+WBFqFlFLOvURORbJ0mLktBU6krRHAprEOWMTNMlrV4pCuLVVzV2xkwaOQW2tVyx7Nn4r
GETI0X3R/MIBK2WEarnjKDzZzX2+BAMWvQrSyDGQNdAXa8nMu54QxIhcunxuB8L/nuXATyk+MT4y
Mhm/YNbWKGMhwKuqncKCtY7xpAl3+rlkIvDVd3KEQJU5yiriJVmfpjEXD4mJdptScN+/1IUiWzth
LSnCcZnaWxc86Y+eneeGTLN5C7O3sRBNYVInZVcV6Df2CvGS12b/VZH5M065vY63lYEZ+VK5etvC
js/LRV60G5xzsUOPd97woRoGYnnbzwKEkXoQWUSLbfq9LsjNMkTZc6AVfVFQJmqL9NZiGnY89Hrq
D4kaKPEvtPLx+64WQUVfGu5dYRZFx0+dECs0dIN+NwoK04d6YCmO1nzhjfUbw/ulsUndy3WchsvW
303yKzM3ZuThInohD+7JaKAJ+eSCvk1Ri9Eev29zMDHbtrEJ/5qEvB0YGktFpHW3p3yZzOe12K2n
k1WIS4bem1fXm0k8A3oGuIpLrvs6lt7kYUSuqOE7idedV4PgT676qSOklV7pRB3S2l/UPRyqHXQR
7MXiipmrWg4cswDHGz/InZAWr1nUpqigfGhdrX1lfCmF7KyDQI6TRXNW+nseWVGM91LyvzEsuea+
mO31+0In1zM3hKWFwwaaNY/pEDeS3TTo0ww//YKEjzGHDa/QZ6KluowTWwkjavxN2KfV1Paz4dTZ
I12q6beR3OwzOE8zPVGnrh67PHNe+61Jl5CgxyDnT23ue9t08noJ/G7uD84UmD9oHG8x36kcCAA2
ClmcG0U5f623pHcurLRWfazpBuFFZrDzF9/j0pE97KgTZ1O5EuLRedMd3EKk7WHoM3k5QJug3LTU
8lXZFZkAs/HR9PVYc49ettFNmI2OITgxNGJIrhMnr7hnKgMiWnhf12MzjjbSPZ7dRW02BrVkBjJf
i3bWd229EdQKNSgnWklX2wendpY8ao3SNi43VfYqBEzkPAu8tnjhE9/Sx5wD7L1XCLONAkeI9Tzr
U+uBdljIAIaZEht4DQyXRptkZ5I9DggTpdqbsrbbksV9rj+LnvIYuzTGj3AzW+/OGNwpOc5CV9+8
lugowrYuaYQQicN+ZpXtg0Z49pOZC/IzdTE2XtjrmuGLJwnJ0Ly219XaropeZgI3L35ftiTHu6FX
ty1in314o9TudyxKwhkZr8PBXh8TBC7lSZWdl1/+P87OaylyLduiX6QIefMqlwaSJIGigBcF5eS9
19ffIc7DLRKCjOo+3X3KADu3W3uZOeeSMR9knqO6kzyaIsUPtGqfSfdooxB7JbgklXSeTFq56vTF
kece9LCULimt7ogc7Bw9i5BvbxZXL+Sls3kiqXH0vDS/aWRsqi4VH2mvj3mQomFp6Xs9NYWJhP44
3Ucs5WO1LJCMp8SKS0dIsX3OEMkRksNFWVc+KaHwto1WfY6MbsqPghj13+F7cP2KPgCAMufV1LqR
arYq7bgroBg09pV3bcL9ewUngIFUjYJCl6xgbFPcLC5nITeVLcWkGBA3ARyJbmJLEBvrdUdvoFxS
NlmH7huvgRF46kQQYavpbPnF0NEjTZvHQLfNSZxiOxxQJnKygoTq1px17Xel1dH3ApMSsQhGvysl
XCLXBAOl3i1p1l/PqljG13hn+vVYiUax0YaCBsqalgOqwXMgWyNJA+0d80EWSMAsIYcn0rTyeZh7
JlLTCviUE3R9n4gJoPgIJQIHi1kF31IzrGbYlIthOCT+KQNQ6m2uqgo3xc/JqdPDrpqbHvqs0txI
/Vj+FDJBi68mWde2sK/7n/qQaZ4oR319Q+qemlcHKXLGKNX6H2vI418ztdXfGdnXR9ouAp0IKhR9
HCUN8d66GtfcjYdKPXbAPUCIUYNFR2mYJ0oOg5o6s4wMOaKbY/NqJCVGsI/IlvOSdAZdUdOYtnjJ
aHD0O7MqVLuIWvXRAnr0GmXS9CjWhtnbuVxMrwUi0ZKbRINwwp9YQKjUfHjDzL+pat88plMpWja2
WkrgQIE7ATmm0iEwm8MqRvJILxZit6WlQyICMKQaUJAnzVUZjWlL/aS+alKnflNEoz+pAgGq3ZpD
+1MWwwJ/hCCoomFw3uxyJohLF/TKVYxLqjtZPLS0Go7QrUbsU0GYdqgAWXD182rDWxj9MNRR65CX
nml+LtR1rLuqoBm05mYBJQdYrsFdDTgHTiwrMbBlNMOon1cAtuzVJkNaYYNVu6Gt1HVhku6kIpdW
jwhMZb/SaWhKUPhLdiwyPE9vHsKKshbl3dy1kkGd/CmhrF1Pel47s5GqzCyAJeotAQ8MtXFzeqlS
MX0lIIDHHefC8iBLswhrRajHBzWckzs6FkokjaSRKhzPR1k54DWoTGdmR8/GLqhvclVWvjUFkf6J
tJOiOjXIq5cZZt1zWM75faunuNggwBMwYXGgPEY0aIaBP8fKjUCZO9qWRVi/RkO5IhCJQVJ7RMat
2/RiQc/zYW0RDw6qTygnUUx80HVALUmEzKU91kX3e4Bw8aITgob4Gwr3k37igKoaalyWV+pj3Dl1
u4TfpE4CTFRR0Vm7akSUK7RyZJ3jHPlpu+9l6TQp43TKaU5WkbpUk1cQdQQhczf8mkAW5zYN6jnF
bavG5Xap0uKppCDMgbayKXYEEgOiTe0gsuhySRoOnc80OkRdVRhOo8oN7/DIN/n03e0j2ntEJMcz
UZizrZoHAIfacOpOYRsAsUhWoL2tqmM0g0frhSdi8+yoaKS6WflEOFZNF95Cp0E8N5AKdSdLHTng
ZoUoceE0DYHItOxN1yCp9khSsXoWw1HWPEPMyMsOTSzdgJksdAdeCYkr4jWdqnQiGbODnQW8getV
nOaeFjGuUCtseNRRSna5ArA8QhB7T0KkVJOrRLO4HQXK79jwcHo1Ky140PBiWCdd6H9IykKVHwXP
mDYzkjYTqAtj9CgFsRbskWQdj0WNYozPVcCwAc3jrSw1mu5RgaXhPJ670pBvyisaA8Onaa4FFdti
G13YpW6XqfViC/ocHOFbDHeDbHY/BrVTm62EZshVQefKCc+tDChLqtorebwR82c04bZUYNiTi43L
jTjWIHsmVaiumGoLtMGQo8iZoVz9jjk/jICGu9+Kuf6nUqNM94RmKF5X80CURs0DLW88iZ0RTDmy
htRLn2tzlOA7REpY8EIJJukZchQ3WQO5AHiMHtwsRkZHv4VEHFiEaCkH1wrKsMIlUuP9ohVksKsA
nDoJDNAffi3M6U1qlTyeeZ2PMsenUfapRs0JzRuxzIih9PRO7Kbk51guxksEHhxAZqSI39ulJijS
MlR31CkCbRPKIhzDsKflqw2DVPnOKaQZqCT/nII2o+d7UeHtGTH+ubGYMoqQRSZuE7kCzzQtFDkx
2EkdeYmJy24PApGonVCuA2xkjTIt1/PI9FC6ozeTXgjKawEYDmul8AwnBd2Ao7bmSpD4t25buVJu
KzLQhRuMyvhcy7yaHD51/CEXtBuyE1q1Xw0t2C+7sMr4cZwpl5GTGrUDHOyREw64MvJ6gH0N2lCV
SjRvpFQx9EYS92xcA1YjnYSH1JpCgGwrALHU6Di0GeohxuAGxXMDifRpVNryphDjSdkmWSX6hTB1
6gbjWqeO0ZVdpIKaICVIOyDyCdmwTwvqn9JaSQRTZ9oGjNJhO1laTr0hj/UWCyST7KVRCkQHtPIp
bw9Kyn1iE4IGHFOn6RQ+BvOQ0jk2I4dKevwAqYzsQTGlukFvmQZ8LmkJshW8G1HnDZWRKT6dgkhp
J73SPJWJPP4eC94gFLmoOLtJN9f3hiUJ2TVA3/gqwVrkjjGuURU1Zj4EcJk4tA18ryd0SIUrWIuU
sY1lTF7VSB1/U+Nj1CZtU8slb5WZx0bNSQjT4XAhHkD/lqprYWrNd3hwlXYVaWX8DdBB1+FwDVUP
ZCYWwIxMUFlSp6GXd7MNSam119Bp28MA0Lx3TNJdy5YOiVUcHam1TvIDCIvlB47XAB5+MtSgfezC
FCqI1yDBZewESvmvqHyPT1OoTP2GmrxZuhZRMRiLXkAdkvia5HZoLMKzhSQasl2mbt1EfWpFoMEi
E+e6LO9byvgAq8RY/CEAjyjcJU61wAMcYgGNIjTNXbUFI0Sle70Aaj8jVigX5lA7Jm+KjodtgDSj
0mc9dGVtnpZeGUWKlQvThKFcb0DajodlaBfSbwuWwaUw0t+FgKZ76kNSWpPTNNPHGHkExe3LskH1
BxQgTmaaz+SKWw2T00gpQb8JMEQCMtZ1HbgUIUopMQgcG+q3yDim1WIE25rccoxIEQ6uU4oyJUNK
cIXuIztWoc2ElJrpk7lPeZsUmdKcCowczbhmIVwumkGmaEWz1nucx3HwIhRU94jJSGRYxEIQCI5b
ju84iagq1Ek+B3Y6Y96pI5Lw2aEKTjAN4MQA27Uk0quWyin84QIZTdRWh3Ryc2VQf0VLgQ0UYrrR
2IKSk6O1EjDAdo+xvmuyOvsGMFGpPKL66XEIozzaCTje1DbiSjkZoYzC1iRVnMhOLzqJqqEkHUac
m9c6Gcx75IItwEd0Kwq8zFqgdC4K3bcbM5ZfolI2NDdJJnG3aGFZHRurbE7jXGgi2A0TBHu5uvZ5
oKSNo4o9qDA8cgHmdaG334soI85NkAXFyAPiDFwy4+oJc0ANCY4ZkFylyAQB8JvQ32KmlsFRkhSM
Y5WgaDTWb++A2tFNvBTL7oBppE4Mjih4gomRbWeUVScXwAPlQWA+9fMMP651awBv9Z6+KeKfcCpM
ZSMK5Pgc0gQST4mo00ES4yKYnjQqhJ8Ij3e/8lBuRxzqNHxEY3c4zVEz8MJUevhad/P8JzSA2flp
Y6U/LB7pxtO5WFQi6sSskaBJDHChMy6nw4mn2K1GAvcGFgOOH6F3+pMcffFaVkY82hLS8I9UccnR
jG03H8pytF7RfgHNQ8VYq6kCLAmQZUUwf2VJvvyIia2YlZSBaetzY1CdJE60bi3naYMjxkb2EqPt
SuMeaYFur5Kpo+oZr5yOdrAAixblkgM+EUU2P6Rst2/HWe5s0ZBHjXugChEooyRsPLOygF3zttBS
yQzVJXQoyNY3dB4TZ9cQdfFaCwuaDcTSmJUb/Mf0e11ilXHigB71coXpB/CY/wRumtzCa+3AGcZy
LnggwoPbDvsUObj5EmEaPeDvZbDi3ypqNw+aTh1B5XW8zstMuUsyRS1OdTL2SO1Y8TBvZXOY7tuo
pbt6tTQKMkBV1gWbuVSSu75SWjJP4wxpZRYXso34LoimLrKZmh5RkqB7sVoSLk5trTeu3HFrvLCL
J+yjNTbFrlAnuYeOO6qmRW5Vwz5oSsdfR9B5flbxUgkOWmsligaJNCc/zBLgxAaJjCE4DMQ4ALqM
YLibwM39VgkN2GppFXMpQnLtgRoBJ5tBwABv6MTsx9hMwUOAp/8LUag1zTpPo4ohwAf0oOIoz/BB
QHrQLV59ruOJh7zpJGtTZ2NKlRWGUL6dwHfeEatUNDZO5Bb4vAY5aJToSe60GUxEO5XlLANhQpLE
DQJoMviRhnFLbhpvU4MVcJU0wO/cmBaTJsWDnucJcI3yKM91/GMyQfY6WWbg5cL+a2qnFs3gtkhU
cEZ4/ji5lF2j1C+VXL8XchkgT49oyG0rSN3i1GbQjzb0N9BMlSGWD6kRzy9mr0v3OgUt0ZOCRRTc
yLIoTtAbKoydtMlxTTNBKU6S2Zl3dG8sn0Wh1QAslWUoO9hD0od0hyuuoaQJBbzmRnlFTx7AJ3Dc
fNdAvBo8Cd33zuHziA8BnOf9sowlGBESqL/aNA6fZbJpIGrrKY+pxHLEbFnJhRmk4LDiLgG4AQ4A
Av89KOZIdUEkLZThDbPagLDnOxWwdSXvHtU3nGMg+XavoJPmhU1n3HSJJkyY6kzSyP0lyVNTpfGD
FaTWLWVDMi5jECzCmuCaStvUBagtU6zi7s9YtlecBkINGZSl3ZWQHWyIVcEPPSJV4bdWnajuDBbC
AufVzXt10XO0LsT1hUnEOos9dYhIy2YgOhRPyk3juMadGkalX3Zt2YaNE/QDuT30m+TrdljUb2GK
FbMRuIzpQERY4ptNhTuDeHPzZ4Twdx3XeSe7QyNSL49NWAWsNAfS0bo6zOxhmYUnCIjs8TQjiW7G
i/SgTAZSLTW4S5nUGC6aPaalDPEmLaxTlwaLZhOsRzgNgSRxIURZ+DbGyvItiIdeAhC+5pkRg+tf
1aRVamcZycM4Cx0oglVXcKbgRs7oNp+rUAA+S1htz4ohHaCLNTemFQI4NqQczz5UjY5mUVY1Tlh6
yvNyO1PqXaZ0DHyAomq4zaTWOglFhIqGZVGxv1KGkWoG5fDWDTD7LRQL3vqdnKiWYLcdvZS7ohGI
RTvK7h7BapFAQ0zK8iTPErAAMGMtJJpApN4FR6736imaK7cRJ0l1zAUKtDOJff86KKMwemPfSIlv
RVbKnYosHU8LAOoCfC4ME1ciJRj/mkISM16/CNLg5CUEeByzOQVyYdVyvEd/zMoP4xCbt1qcZrWr
DEsGTasEY3eE8kNRu4enwGLUSv5LSgup9edoCSZ3nkhZ+WGEY+xKrGLjLhhxfIuEKhULm1WCRFZI
Du7i2sCXqGl9IQD0HHBCZu7q76yYaKgew/u4K7sZhZe1DcCBhgjdE5hZlSJk2eqHWqPu7CjLXAEt
NqsELUY1kEDeYrlsgULKjRRIQF4mMqkg8UZg2W4Gf+hXGVTztzKTkqMKKl1cAYPkjsnGGgSiZfXH
DAaCP/K65ArJHuJxJRoFm87IxBc8vrFzCFEKXNChMY9SpdTSJlDN5SUURvEAxXQQryCTKb9GTVLW
5EwGPJNeQuGOxHC0UB8ViyPkAkUCw6/0EWV2Ghw4gIC4UcaUiKeIpgepU6oiGzaIovbQtw1l5brX
Ke+mYmvtZiHsxs3Ift8vvODTViWbsUvInpw6ZSCHhMZZfw0ggleyBH1yg3fAc5GJbTnYS0sSY2PG
dUMCS4ZNcE9OMsMFKQcZvFSRmic9LwHD8tyExzoDSWwPrPJ3EOrDcQ30gOKIGXwwQSjbW3iSwc+0
IoPsDMpEhKFOZgZMhJYqz1Y0c5nDKpoN8FkZ6Yo8QVjXQw1P/ZmRbEMZVq6ih0gtOiJf0aqf0RnS
M5JsRfYzlOoGFESQklKCzZ1VYNKL6kEqQQBgZMFfqBqax3bc0pTc5RbPL9asLwN+vAIWZCRVq4HC
wW0EJ61md2oMl8GhCqX/0MzGOPEGtYpfBiF1bo5u44ld2ODiN5VSOat1nn05IbnjJVNHGlszF4CR
kZkfVwzq7EZTPR3wXIpW34ZUtGcvUiWzRlquFg7twKu5TctS2ZnkRGTbRGCeEL6cKunYQgb81QTi
ctRhi3b2CLCi33YL+bdbuGcB2qaCUbI2kaqVHl28OuN66fSseiQuEB4Fi8QoZaBKBJ+vJ3i53VhJ
z1mxqCI+IOHRTytMBsEm/AKjGEiQpjZVDWr8u0HXUIuSi1VoGAmF1Bg425AkPACgeP4GunSg34YF
dclXKrg8dtnP9KL9mnG9agn8LW5A8wCkP5FrEBE5Iwt5Ru7OpFmzaoA/FIRV+UXoy8Du07rfGOk4
3QpChtirEIRsXde7WdpLm6+HPyd8r8PTqxU6vomMLVWw91xrOKxNB2wlt6FeEQ5lQJn7rQhKUIHd
WR2pUVj2oqnhVTNlwIK/HlxaJ3c+eersIlVHRV/1U96PTp8wXaN0V9hpwJPrNVLARcppC+ilRBUx
sCayaCHMbOrnMREVHFEvLUCb4MSQ8K717unCJzrnnr+tx1+f6ExiBcBzUDc52xGWKnaYEqabhJbs
4Co91rjCGB5q4Q1sNC/rRg19L3PeFAUZAHkMgYbPpBzAk1gXVupcAuDtY9HEcFW9lZQPymL1hIXu
VULiIg9Jt8KdCwF2ZGQj07bUS/frVTjXhlhHWxU+jFXdFEzMmUxKNaoFbd5BggAHNn+osaEAj4Mu
hVs4adMPGv3KFxRFPjuGSO5JuraeQUk7k74AINmWaUsdHjqgfKsDM8HNlcDiduK0Az1nbaoC7nap
6P/W/mFtcaiDNNbXE8j40tkJNEsYiOBfKPchhAflivRvXH3LVd6CHZkgSttfL+3Hib4f7+x8zboA
MaWqIB4W4khEO86HmXGvwGMoYMXrzq3Nur6ztCz0vx7548lmZMRnNESNDfpRrZ/sL8mndtZKKVY5
2XRIEvch2FYe3qr8R62Wt/WkSSDHBkYGSZz3ozB0rFg1N1oZpW6vrdA3M5f2FOXHewO89YVz8/Fe
oL6N+aB6TEGQ3Xw/nKlagZULnNSm4zXrSA07ZBy/Q66Rtl8v38c7oaKzYdCNnHIP+r7r8v61fFC5
mmaKeRuCWq53eDBwsaAPxw4AT1jJDencC23XPx1RQYgJBjzUhHP1QokIu8577nwVCePPYCbRZXXJ
mklsovQWtUbzgs7IZyeE1gkmRAgT+adzdfGRjhAqlVuscdMTr1hL1VZuZbRD8T8cRVoQoQkvqSq7
draWMWByPArWcqmNGqxzZ4E5muoLo3y2fsiVS4Cn6IICJv79jo0GON00YpQOhIAOtdBatkkkN95E
jpUKPrmwr4/IZ4fREi3QA7hlWLOzG6aXjRbO5npEpME6jQXCIM4Uhobg9RlOzQVLci5StN40SzFE
VlFFNeK8TUlp9Rk+MMzjRgrz15iCHvjQFOjKUl2bbbG2JBa64fHrKX5ivngYECGTsJV0el4f9L9u
wRKYi6IBErXRFIDRKRnBpp3Jtyp54tdZYJKFUNSNqgB4vDDdT3YTEViqzfQywLioZ47KIMdlZNbc
9DbozWcZ4nXCWywNW5qV9X4IP9r7eqqf3IbVIaM1iyLxJJ2blna0OjB2GbUs4KGuhrKl3wvKpa7k
n+yiIaPopkuoFCH9fDYt5GrCpFjvXCCn0gTqPW2TjdK2kuhLhQgaOU7E+SiB/40uGLRPR+YhgMJG
s0D00t9vZQDuf+roBmYnZk8cDRkmcIOWu0GSpJV+YNsBu45QOYMLA39yTRhPxLtA7Bp82/rB/jpD
DZR3A4YpC5tW074txMFDCVY4WWRQLli0T+aI/J9CAxOuytou/P1QdSbKy6jlsPPh/rlCA7Rs0hqI
tzEFpFMFTPkplaxLesWfTNBateHpH6SRQRHP9hTCNBrMA5cklhDQERvgSFBbgk0owlL450Nqgfmw
6LJB2xtEMN9PMIF0Tj6JCQYIArlWB45prLVLem8fr8LacUGkyaqG4pt+LgkoDiZdPGr6wAgICBzT
MQXPFyXDBVfsk1FWbTz+wXoioX9mPnv4KnmhWRSjDTCilVRooHUi/Z+vNV40V05GQ1EWUT97v2KT
GA0T7jsgC0Aj+bFBXKd0y0boLt2vT6aDYZZQsxd55DgJ7weioqSGBflTexlRJo1zuXEALF5QHP5o
Fd9aiqKXRYt43J+z2cg4LONUkORkuuke4xnPXtyC/6gmWP8eDOtqfv7XI4cYL80agahra2uVM7sR
A+smf4DHrCgVIVtkVn41T5P79SifTMwwsYuqyOOmE+e9X70R/dawSWtCcaumZJhFxjXNZFrfNPrI
qabwUnOez8cjBKCRKf7duSr+IIu9YZDXAYIgtNT/aCdKdTUIYdokYlKe+qlRfn49xU8OCFOkjRmv
DJr/H0Jv9PFhrbCQc1TEMHdLqgtlt/z7eUeTh8SYpqxW1zoTGrZaHY47pAO7z8Tg1pwgPLVJOl/o
XvnRLyAVpfGUGLyVUOLP7m6gR8hNrfKZCq3tQGqjygJrZrwHsm9trNGEg5uGEyW8tss3Xy/jJzuH
u4VeoEavQolcyvuTMsRiXNc0LLFLXQ2foABpT1Dz1NbPSmQ7bD0FUuR/PeTHZ4XGFCzlWsnh9Tx/
tKNRLqyRLtp2oBTLRgOV9ZIJVCSvBZnw/DaAwSvZZR2Rz/164E+OjImsp8kFNLl/51qz9L3EgUVv
0B5Qq7pJNDW326oa/9mPZXoWupcyhCskv8/er7Ka4PKbAL+szCw28BoDRN6EwuAqZFmuXTignx0d
nmaygeuKApp7v3+9QksscKrEpeYUb9D2AluXxQKq9IGRHNAjnA8aSbuNgnP98O/LabCMdBsxOT7a
erT+8kSMmNx1qGug/wEz3UpoPnklmooXYtTPDqghExPjQ2qEqmc+M5pPlYLiPMhkPTXsFsDCizKh
6gn+tt7CE2m3/8OsCKURuiXswVS/n9WCnEoJRZDTqZZV7MJyr3RgXohkXTiNn06MKH91Pvh/8yzW
R5kKWCgKDSi4BHAI6AxMwaQtrSnbprkmtncLzJ9LmbBPBl2bpBD3sJg84WcPwyIDU64WeDYzHduo
UUHhmsHBl+jahHnufr2UHz05DgcRqkacyqugnNmWfExh2SKrAyWqg1zkxMtUZ09wv4x6giE+j/Kl
qO6tL8r7lOjaMoXIymRd8R7Odm/KrSjUKU3YFtcu9+KhEw/jhIKYFXfFNjApHUlx3W4ikJH0ABQo
T9nhbFAQzNHIu3B0P7E3FsInmHRFx7afu5fRCDKT7lAl2Jom9GikC4QvRCn+61X+fM5/DbNuw1/3
MNG7bBADut8EyzLpdtOv4lq0ilQ1J1es7qjlkbATR+prZoZibZVRika43KQrTyJeaDby2flix/9r
rIBlOLutJWJygaEy5RDsuKOCVv2tNHUKJEwM90NLjPb15D9bYpLfvCW8nGtTt/dzV/WF3hTIMtqG
ptTorsEgMuZ8vDCrzw6yQSNxCXF8hb1cZ/3XCoMMVrOpJ05AQq9+DpKQOmIth6803r7kCnw6IWKu
VaEcbK94toCoIwMQkHA4GpqIu0EDIpBCTXTB4fh0FEglGB5yH9jv9xOC1xRUMm1TaRMcxqaPTJHa
u0RaMKC/3p/PVo72PTytJN5JPpy58Q3OvQmplYGETvQFkOmuUQ7GqYIxfP+/DIXws7U61vQAfz+n
vJ3azhLYpGrqqqMZdBEVThMYL2iiMfn2PwxGtytScLjY0nkUjpxNhDo0Du9AAcbv+47GlyDE3aHL
cv/roT7bK1w0HkDkmHnhz+YFhknV25zUDZ0i8hNSFuaNbg7mBVu1/pRzw4lIsrGmh3ghzrWYi2zQ
53jh3BUtuEm7Byu6wziOjxEZKr/qYft8Pa3PTgbJPiCKoJWoYZ09f0oHaTzXKZ2hp1U4yQI9rklo
EoZfH13YrI9zI1uicih4+MhknM9tVCUra8FUr2zqZhMF9ak0mz1QOX0rNvFwYWKfjGaiu0z7BHq+
rHCz9+dw7BWBbuOU17VR0PdhbgkPtHaCuiP1yy0SfcEFf/Pj+SCzLtE4Bz9Chul6dpdjUQewL5SQ
2qmxP1fSMpNzk8e7r7fr01Hocsg1JpVBzfP9rARh0KcFdSYQbSiwqkPY3ADhvNRT6ZO1W30hCi0E
BySd17//y9CSrocdZYKrL4Z5uJWkYIVMwPrdq/mof5frIPvzz9PiCJJkklGrp8JzNi1Fz5o4jAgJ
UBjDWc/lX3Fh/GOPahILxAMqZgmDzuNx7lLKAmITxTIQ3pUKKrot2jFkl9XCAYoBQU1kzy7c5o+7
hV3XaL9JTImLeV4QrIcKBs5ggefL6v7aWJLgIPajMv6zdYdSIRr0qDGw7rJ5Zt3NHLwPAJAUZYyu
9PI0/72sULNGTy61wfowIV2RiMANkRBZpnv52aVC6bcRehEiolTP8XNeCpWXdtE/5+cZhdAUd2Jt
lsCE3h8/gKCgvQ3khhtouLWdFiZSOOM8psph6Ctge0lrAaKDJ8/lR+myvlgn+2yeq9kgIseCUHF8
/wkyIp2V8At6qcnAysSNEl2rsZb/6/vPc7L22OJh5mXGNL4fRkQevlfXNB60MNO1lPF3Ach4+/Xd
Wn3td08KGc+1XchaC7fW/74fpImLtula/aWHI1yVwkmPt7lo+KUk23S8wcGB9EW/hgtn8kN2YR0V
shFpXXUVDDrbQ7CEqPVO+svU763IvM4HTy4DJ9MTd1mevp7g+VDkjkWqDzTJIeMKA/rMeMToSixA
Q2EF61N4g9pJ4PRjPlwJ6K17og5Pjcxe5H096PkJeRuUGj81TRkX4zy1l6A6pI3lFNnod6Qn+AGZ
t5iz6X49yvnr/N8oJj6voqyN9c7uG0XoEDlgphZBcxoBlQhrKhYVJQde+SXAxCeDrc1C4KFR8aZF
xpnVb8qSNmXaikaMAsYaK/OOB40Xc+qCfzz4zOvdUGcHX9ODwFhqhoKbOEJiyIMN4ir/6rKto5D5
oTcGeTUsyZld7HspAnmPOiNGRtuMVI0pti2G//UefTwJVGdhQWCnyDaRH3l/v2AcLImmQ04M4qoi
im0jFBazf7W8VH7ejXJ2iwlI0ASYCB4RBA1sdLOexVR6/nomHw8A6QikWWnOsVabjLNdmTKhk8MF
KTWaFum/pAk9hwyC7qorYVxqlfR2dP82SzgYDEaKgGoJ9aXzDnUjGgnqPFDFooqOigw+owBZ22iv
GyGvbwDfln6n9/0W8VfZmeJE3qGSm12wjR/2jhiZnicSWClz5XCezTivUVjPI+PJimEA1MgsOpOe
XvKmPh0EhAdrSsVGF88HQfYFGeHwOZ3r3PKUWtH2Bb3qrM0/7d6KiFEJhCihMBD9T85sRZ9lkxXp
02jTDC8CuVyZ39BNgUKqJtGFGO9sRv8NhZdLq1Zq2LQzfH/klcCI0wLn1tZzyN8tE3T7TJAuGQnx
/TgUdClusWyqwgbxSp4XF/gjSZAi6XS1O/rHrev7tu1fHXzfdf2Dw+8PLv/vuo695Vfu4crf2Tu+
5nDgt3vX5e+27p6/8/b8kq/2d7uju+VvD3zzji91nB0/zd/Y/Eh+/Polfsn37x78427HT7P5cba3
/rW/850XvoSPYDvrn/BrfuPZtrN1tozL1/ITbzdHfvyV6/KjXviTnWd7Hj/xyT3Yu92DvfMcvsfz
PMdzHGf9Mo/v5+etP8y55hcHZsInuluH32yd/aO3X7/U2+9sz7lxXH7NrLebksk7fDrf2147jr87
+OsH5bNt+M4755WfuuVL9zf32+39ukws1Prd7uGQ2+uw9w5//PUZfEtc/v+t/rBj54WaPGlaFdjS
6eAfX3b+A5PynFdnu3fuL4z0luz5aqQz4961TSZ3nA3fPT39OIb20faebxzRvjCOsl6br8Y58y7a
uq3gLzMOW/S0u7tjnx3Wmy3ZXh3cK8e5UO0/yyN+XMKziDyQujpBSf10cF8eOC3s09d7BMLlwpTW
a/dXeAc+G/4R6kiH05V/tR5o//D2D/8+vvjcjSNn9fBy8F8Ox9rm4hxeXthL+3rDwdrdbXabzcbb
bK7tG07Y3rnacpyfr6/fjuO17dxs2W9uHtfCdU5Xjs399PYn5+qK07ffXjDhFw/C+qr9NRtVpKVl
wnq5T+4D94YVu3Sq39z9r87Amb1DagcSI0Nc+S/H0ONact2P64Vn2e74z87e8Kv1Voc2M9z/2aLl
af9xt9vtn9E+3V86Im8V8a8+0PmT0plKkq+H8rh7OPrOn+0utv2Nvy76wcfGufeH1UyyMWyEZ2MD
nfW37tF/cB92dwf3qcS2beynqx8+P4CpHDf25uF2YPlcrMjdbsO58/ac88r2bl4Te3/PVruubLsn
DsSLZX/zbrAkvmtvXe+EHdofVgPz9VF9C5C/mueZb5WWwqRInFQM9sF+wuYONp/7eePbd/9ZZqaH
Eb1y3CufD+Fhd7/+BMqbH/LVRzhzvBakDedxXeonzPuBVTisdu1w7x5d52q3w1pvX7gtGGssPq/E
xvNqzKvvs+Y8Pdv1FXCf2Bz/xd0djxhszs3xLrTt75winz3hlfD23MInrPbefrNlu83uuLv7vQvt
33frD/3xcHyJ7YfF/hHaO4wdduh4x29//+Y0YvO3zs09NpZ/n7b33v32j4PJ397bD7wik22H9oar
+v365ub7zX7rfdvtt7/uT7wUzonnwPG8e9d+veYh2p6u3HuuqO3t99fY7P2WpXdZ1bdlZuZ/WG4e
V0bkbdkeeJcPV87Wu+Gqv33h4z1/vBqFe/fq9PTEQXR+XdiRr60Xntv7+05bpVIweGJ4Ja/4H2d3
c3B58rj6tuPu/3vknAvngFZ1XxpNmtm9HzYdDGMoGZYxWY7DkfvPVVtHXV/v2uYW2T/Wtx5zyb3Y
2Xwh1sG/W19lNpqN51d3fMPOvsEh8PnV+r273eaGf2/vWTR375zeHBuW1V9fTW7UDTd39+YubPd7
LuR61P31DB791ZxG9pYjxPJjrX0Xe3y1bqO7fTrg6bjbo8v3fL0B6+vw/xdCf3P+QOS8+Zh0Jj8H
iC5libpnEUGAjmSEcRGquVbE5RKO6pxV8d8wgD7WnshUEbSzbUbOcADWJMBuHLRmm0z1fI24b3+j
9aG2iahjQLifNPQxoNWPKb3t0K/pw52GnJ6Dp30p/jqLjd4+jg5CY42MyFN+KBObhYyyMQpe5Txl
dqum2dWEypQfIzlw+HqB3+D65ysMe0HGnwdTScry/VFT1ZyOHDPudZQ0Dz2caxRNlc0SpFs6SWy1
snnp4/Gll+hqqAb3hdY/TQADZ5JxdZfuaBd0qXy0mtmzD0R+xSTPYsmwG85B3DBfEUsx6VwkSo2l
/M6R5U/3RQv47BZJ8yL103jJ5TukeuOfS0yTkAsg8k8WX9d1RQRBDo4VTeT3CxI0i9yjyj7Y/0fZ
eS3XjWSJ9lcq6h098GZiuh9gjuWhJyXqBUFSFGzC+6+/CzV9Z8RDhTgV/VRNSUkAaXfuvRYZ+6gV
zLL0Keuq/DpO808G+i9697umznYTtTKr8bx2u7gzpX1Gh7ggRth/sgf7dSsORycKDNYQxfsHaqCN
hEXOGOqXKN6oziRtKhUE6O870i9bIdqtkJlFboh51o8c5Fc5RFz6UZmm34DVtJfSIJm3v2/lV52D
DFyGBNdWpNSdbY7Ig42qQQC7yRIl3Q6C7TKFukoURHrUXcgVsC21r6qDNqTDw99v2lbpEORxqx8H
CsSbQhkFxAeNO9PTpBjjM7oqaQ+Bx7gWwH4h2prmNUfyz0o2Pr5a6hkJg5NFToyTKeH9B5RGMm6k
JgWrZuv1Kc2Kchc77WdJMB9frU1iFp9OtmXi7udpFLFcD6ZcidmFlnArm8bzoNv34WIeBsB6oPS7
naU3n2wu163j+7HORbEKxInbb5XKqbOtJWXhI7chxQwQBIbUV6fC17KrFC0xPcj/VQxKu43IjYGc
nj7+/nO+X9nXlcVWCCeQZkpWDJnOZ02T00yNf0bTtkmdnDaFaVBWcR2goKQGtWs+uxD61aPq5KlQ
MEUyLeGM9x9xVpZQj1Qwhe0IhUqdRPolj6JwQ/lbCnPCqnYoIj7TMn+cy9YsLTLHqfah55wnMcQo
oOHVgL2GMyl5mVxKfqa3zqYCe+r//n3+simuUmBzgJhmxX7/fPBzFzTasP8AOo8qC4icyUHoJIXY
KOmimLvfN/dhTKBCJsfV1Omyawrl2YotTSBtbIPCWGMCqSY1YEerDJ/t71v50EnWAkKaWDMzDEz1
65j56bjnhJygF9Cg8IuF3QbszdPCz83Y+E7Jvg2itkr1ze+b/PAez5o8f485XAYb0ZQHgaPyFT17
Sy2l80WdD5883IdX+Fd1JJmn7K5IJzTP1oV4mWMZUmXiRXPd70HICY+S7eKTfvGxFa6bSI4k/4wl
FaXO+1cI7H1IrRp4jJO1RlDHwwJI01y2v39r56OLvQujinFFL1dtAPHvW6FgXkHFSQJyH4by7eQM
uCyjfj9r1uDihZxuh3L+JGL4oUneGPHktZpuLaY7D8XniqVNWkt9a9I2ij+hlTE8p+ykawXg5ZVj
dytGeO6C3z/o+vl/njG5qyQ8SZHNX2OamOT7B82nsR/kDD9nt0nc3huDcqudVP+zG6ezwJDJpPG+
nbM1h91ib9Y57VT+t8fCR4nmfj9cP//+Yf4KE//uabT3TzOZbQyQgVbULXmeLoq1QLmEvuejpfOM
gIwo99i4B6xG7vzl922f3wl8eMK14/48tpss15vVdCrtdG/0qE10X62Tdfi76+r5m1wH/E/tTHkB
pqugHf0m3NbQjh6pMzuEn/SL89X7vJWz5QVKUppL69MsG5RtHjxnr/CqT8byh3PSeSvrmPjpWbSk
UfR0/V6nOnjJvPs3Y/v8ePeZ0FxZP/vvusXZtEt9WT4rCc3UAdVAHlgo9xEG+tXiWQ9g1fef9IS1
L/+uubMp10EkzvRBc6P3AovffS3cww/v7vGTZn4xYfw8dM/vTERbtBaE9vWpAJN63OF5qBw92zf9
5+1T6z+AcPzsg30yXZzXpRO6q5x4bXPwOdgxwJLgy+K+PlzG7nXrP3MmcGM3/WRh+ez7ndc8arDT
1Hz9frP3smzkLaLSoN3El8k+dPNt737yYt9HzT/MVerZLJLpoC2gPqwPGXuC/+kuIHbC85/1//O1
+az7n2dS6xKGyJiEMnctNHSHkArVsukPQ2Z99kyf9ZWzScO20tYu1oFmG1/7cJegsKhUHLRFBiHu
szzAs7Djxxd4NnmktqQacGD/+wXmV+izfGuDmtd7SPzEJ6o8MxHL7o/PnvIsnP6x4bP5ZIwEiqea
hrU79dA+lpf1QXsJr7kFxoZSPc/3xSG50q6N+096zGev92yCibopMcu1x2j0GYBY9M9hxy7PC13L
q4IiiHzbsz3zk0n6Q7DlvAOdzTSzWmR5uw4M8sI2yU7x74VHYDV0K15vuVHdT9fxX00A5GlRW7lC
DCivez9jt5ktCnntsnWAApPxofkOOwfdc47Cw6x8014jGtk2W/3C2X/yln81r/7c9tlbBvM35+St
sFfxx8B8zDfxZtzMfrZp9+rus5jZrz4paR7kklDrQK7i2YEgxR+Szk3Vug1SHlkBigI1VJ/f+qLx
0+Xm9492PhGsF2fUMakkRlJ7SS7p+7dqdokaxrm+eJLWaRuwlcgulCZBfTsvn0zh+tniRFMU3JB/
SWm4bYErfd9UbqvmpA4ITUPgQcfSKQrKtLT8kzn0/O2tregkFnEaWCEm53EVXZnxMbVQKDtgKVew
wK1DM+StJ8+quEorIR6oMFeu//ZbJILDsYpNO7lp5tp/ftpNlPCrmrZCoY0HvArA5TOn6p24wSKU
f9YX1yns5zWeB+QMR+CG+kiDqvizcYAksVkcS5o9qxgKxwNJ1j7A5AVt2Rillt3nytDB4RdWNbok
HLSSC7JaXOfpHD4aXdGVcJ2GYdjXwlRvSPKtUT82SWW7lYzO8vfv5cPmm1Q4UpbIQSDL3NFIKXr/
YnTcZkVnWbjFlWFABSfl0cxsiEog9qfWDClgMY1hSjeI54fnhoSw16h1IttXSNpaNmmlmZ+Bh873
l+uvpNE/yDqCwI9e8v2vJMHOTGSlmjzMVxn+B011cYSJJ/IxDECy1WAf5kpl2U2G6ZNZ8+Ng0/ho
VA0QDyZC/9cN80/dBMC+NM4U7XpNZ3+ryal96GBCXgFC/6x45xctrQXOJtmRRBVIsX7/kFG7mogd
dYFynJpkuFKC7pdzCsSd9KG333/kj+OaECYxL4sAA2SA80zJyJInUUIY9SwIhUHXTHg36+iTM+qH
Qw6fDdiFRqUMeX0sAesT//TuIi4ntHTpBy+U4tCdEL27qYg0lw4lDkm/lIGVh3mgyql+IskyfzPE
rHwyg30cevwOpEOvReRk/59H2uZlGKOyZnTZKDbMICpD6U7PZEo1nA5E4R6rBIS9v/1213mMumsy
sBUi9e+fWxix0Mo8hH/UloAJZz3bCGFpu7/fCjVn62UBqaAATN63Eo0Dd1NzOkDfQ7MOoBL5QznL
f/v96bLGgyhE1tb0pLOhl81aZnXk63rJWBWnXG8VP5GAAo5A3X3RT+Hm7z7VmkpLoQs3IPQc/azP
qLPc5ovaoe1ZkuiQltKyD1HlfXJI+Dih2KoBSoOH4srtQy0IMBau9Ga79SwpKXxZBkuY487ZybYh
BbYwRoD9UzvsQ6n9d6b8f7xO/xm9ldf/Pe23//ov/vu1hMG5ZvOf/ee/Tslrw7f/0f3X+tf+54+9
/0v/uhremq5v3v44PVftH5u++P7cJWVx/nfe/RO09O/fxH/unt/9R1B0STff9G/NfPvW9nn3V3P8
zuuf/L/+8I+3v/6V+7l6++efr2VfdOu/FvFr/fnvH+2///PPdZ/wHz//8//+2eWz4K+5b/lz07fn
f+Htue3++aem/oNJieJCZgzS/Ekz/fOP8W39iar9g00INHb6OlE9fa3uLMqmi//5p2Hyo3VdpQqT
9FfG+59/MLT++pHyjzUVEV6KTeddGTx//v9f7N23+t9v90fRi+syQSNLm8QOGVb/u5YTbjPW0sr1
alSDA8gIfz/shkmLsiRUURCTDq0HSZM7G2WqUYeTcLuLWlZlsJZbw0b52+C64IomuhrQQWhuHC75
ESSttS304lstL6arOAsZjKXReeks7Z1lyj21UmEx8yBu38o3RdTPO2GX+Z0lKVaQj/rixkNzqCnZ
dW0A4W4rQ9xm/4mbpu1R0s9Re7CLZmuKZXoI7fWCb5FdLTRbSmBTEy8HypguxLrsIM3bzF2C7d1e
1VvCUjiRWxR9TUs07rjgeqr09iYi6cgf+pbqwKhdtTCPRjZCWgxj+UJRl9pfRRKuPNpxIFvdxq4r
oMDAJiDQju1RDNgfKseJNiVfCOJqNB5FMn8f48IOSqu4j8jm9LhVO6nQKK+5CK+3OhSmDd648lBE
hbbX4l7bFKhbdyYG7iN9JPIbuZY94tLSLgvbZKeWieQVsNOPU4azy80seEe2XvTbcgxVctc1rJBO
rJrg+Ov0EeJs7croAu7zujSPiVTBoI/70ufyb9oPGioLe1guQHT2P7re3nVOstwW0YA6t4NELhR2
+rZykdYLWupSvSCleT6kGKo4xTaQEaPRQqyQ2W91pQq429ZQeT2F+q4TF9NDnenfnSxpjp3Vlhun
aczDUoXVjuT+Z0Naroo2gviuZ+pmKIDGSwiOruKikQNpQrY4GiOk06XUAtRM15M2ZCeAm9902dlN
+pTQDbQcympddn7cppY3hZazw3a211iSXNDrg7vaBPwqywywiTm40C7BEqp8c+JaCiop8UsdlbWy
OCpfUPiLFEv3c5R216ntNN8UGal0EiGno944PEY1imRAlFzxzjYS4c58ThXd17HKYIbHcqv4OktF
lpXIRfmORtVejHEEytS8iEvjEBXiiymhHqye+BbrJhzsV6M8TADjYaQi1KWaGDFo44pI3w1s1K5E
kcye0ijLDq1bHcDFLa4KapA1iJ+NwbCgNoThqWN7mHID/qpVyoccM+gxmVCHDhhV86VeY/TzNuso
i+LtH5umoVR0Ubx6gRCf9up2aEbeYKV4dq3bu7ZI7KtWi7RXIPzsijU1xT7Xw0LGw7HRqfhUsJzP
nUdtQXehyJN2gFqv12Sw11ZQKlYUCBl1Aa5RQ85g8mJ/Vw56y5jAdJyc0lAzb/KuHXU6ifl9zOZL
R3RBn7bbMtFKHyOA4lc2SkXZSGVfDdnN5OaCrqpUShfmbfO1q6L0WlQVddeqMR/GDJBsOEC8HbV+
2mZLb0HlJoIPIbSbruncF1arQuGNItXFBFG2gdOmX9Wwbb027XZd2h9yqq18pZzDrV5LlLXUKMVJ
P8mNA7zH0suWNQl7HLd4AVdEL4jxeEi7g2Y9W2ZtHYehlnecaJAjIuw8NU3PpdlMCc/G0qvC75Um
w5K8SDeJ2vbkv6TMRLFaePE4hUGTmA9mPD8tbRy7mmpvHQoC9tFgwRTF4gWY8tYEp4tPgIR64WBo
nQxhbWau7LZFOkUXCTbIILND51Bj0ROuGSnGZVmF0q0aM13EuFauuXa95JqNjHyZaGhigumInR9A
CuiQ0AKHJPtmNKaGe2MC/KKaJ9kajV1rxWu7g3Eh2WGiIbmn58orJUInN+dqEGZ5kRpFt0OjQYSj
FpdpN0i+47T1ZWwb+YNiUVArKTYGlLCzKFauxkPjWOS1NFq11QD3XyzAkLZIPDQOAGhYgkF0PVdM
uhW5nP4DPaXU3htmq00wGZSdq3Nm3uRh+9wK4aqjgCakXKF5e5rnfh8vy33GOhE11mGq5CAFYK84
Q6D3FkvY7K22xxRrr5hi2xuQwvZm+8Ke08Vaz6+dXIRRQ9vqZT7Z15GTHAxjraXCj4O/NEyl2u9U
iei4kkZ+pZCI0aMV0Lr+SSTSVTd8GfX4zsgdjyPtjd433Ws5q0DZbckAyoKW2cmvI5zc60FLlwoP
pxWqt17/LqfVPlVehtQ+oSkkKhh36GbiOolvLDxEVw75QheUJBEsyMu59DS174B4i9HDbpbvZ3N0
7qvI/l6KSfidbDyE1TRujdoZ+GUpnXKLUZ22s1EPx0EZsJByXAhwcPygh9k7x0izVc1cJZeSJIsA
lWPqhp0+oz7qJukL+Uehn0KLv1JyKP1Ry2/ekqoltFpBlN6d1Dg0NVdpR6DqXZac1Hol7UEiE9uY
+1zfGmv7tirt6FnCaPZoIhdhwksRlXE7RFV0KKzkRGJodgAvUZ8WTu5fu1TbTd2svcTWHHlRm5ov
zSo8bfuYnuOM7BlAWVsBBHxjJ5k9s3Mmj86+aqR5Vxd5fT8WhXOJt7u6atuU2SJG7sYwNIttVoma
Prf+fwjo3spmxDjlmPsGPklEBlpsXmep8VWV2nkvTCPDbj0cYqpcn8q+1f0ympLdHMcMTrj5N01T
LQHV3X7WScsrrAgrZ2ZqBCeWXlzESpt8G5n6kSXYd2U4x16Iaissos5d8PYBW89mVx0wTEd2VW+s
0mkCyTTFyzDEzomO9a00QHnyiaKajZQh7+skpwaqMdAkQES/zDnTe3NL1fUgJ5ehHT+JUO32U7U8
oVLd5VOHMrbpoRU3s+GNcybfA7KS913m5Lt+JtiF0rP8IkRpeDmLMx89rk/SOGgY05Il3C/9aF+Q
DOAEEnwBr7IaaZPMY+fSg6KgKjos76VotuMCYbU3q6vUQUPZZRFWoL4fTVd3IsZeYripUTW7DskH
AiTkI4ZDH4IjYM3PuDTKp8JJmo1e2dMh7Mwq9+12zrw2dqAdIxcjecPgGK3ZN1lnxZuG4v1tb1Cd
xbYLSn9eJNue7KFHoSAcMDpWr2EUNqySJvTbuhJbB49cIh/Y4jWnNpJAvrOx9EfdOEkddrWlix+A
A/qECu+oyP7GPfpdDnw+obiy64brvI2CKTbD6wgF256PiIBS12Nf4Voc+898vyyZ8aWfwIPMybx1
8jJ9tevI9IXRFxAF4+G6bO0rcy5x3mQoXzyRdC8pRsHLBQHniJ1GyQOjsgtMaNF11wzZF3QOxoMm
SuXKrESC/Fub2DnLoKaTqLzPeYsXSA9wshhyDU4QtEU/zCS7qCNWScMZ2F7Gkt8N4fQ9C235WNvS
Rlt0xe1WmxlorFeMUG6nDrFrONUGvPdl46i+M4WuaY6empi7EsGyCw/71pqWPZKpr2UU7U1cfewG
9KA1bVSs+kFN7a/JNH0ZjWrbGPLlaGGn0aZoK2NJY2Rir7ER9CD5c7ZzXA47EcaPqWkE81KjRKr7
G5Jb2LeJ9gAw/oBKkRSGMfSxGwzbZelv7coMMiPftKMU1MUrYDS/jeUj2UW5yy/TfBOS/Q1O+R7t
EF/eLh8GW/ywZ3UTpiYSVEZrMdqXWpWO3tJKp2KYtprdHTBxBTHc7KUo71JKS+GMml61KED51Vvy
lMTbMObm6tWaDnXfGxdV1svBEpvpEU1ledmOM34jNCtpEmKxTEFzSpHFJsnC2CVFZkKIy7zCs/vE
IRvjrkBRoesqX4u5jl8pyXdlpH8pEqINrcIstjgza2lSHjKl3Iqllt3CmK/zqYakmu+tKgkKuXDY
x+N9yYj+nyxuIHdDlSjXVZGku8KqsutpgZ4RjZfSaFxokaM8KeNQfgMdehlNE9q8cVK3IZwB+lEx
bnNFi26FGOXnkfrozZKlDny5/k2LpTrARhaCuY96X2l6lYUB8eCcOXPgpOhyncXQroTQLzW7v5ly
Kv5LPA/PFmm0GzZQ8VuaJJbLdJO+FKQrTkjsEAoydIbhi1ykxYOjVJtRT7HixlulwDpT8kuJJMKD
gS7RyqrpUlj1d7NQqgAuXXdZLKykmpxkaH4HETSG+RYrJfutoXQ8uTI2Y61Zp7nENOvqVW0cDTXU
DklRvoV9a/kLImDCcNFDqzbHBBiVl/TtS5rO3QHZL+4Ugh3bRMlOapdGz05qV0hWxzZdsD00IcpI
2whywGDPwIrbo4EPcjPYS5Ah7wjYeq6mmjy+mlprM1rClIhY2WI3N/quNcqTiSvuDs/4jWkjq7UK
iBlGfBdH8Vcr705m001uGCUvRpwh7YiSYJScHZ6MA8tb7EpynxwoX9dPNtWjVHJGyfEvTaLddqtb
AQ3alOYXYcvOzalBwOkDrPIktbUvaOBkX+il+VzUWvfU6IqvIYFcNMlPB4ek774Lynr24sp4FEhf
PI5BO31cVd2xV/SNs2tYf7a5waAeHX1we7s86mP0MBA4PuAkueEu+gVMfRHIws625oC0oEQM0Rtv
tpE9U7bYwkfUrPsEhP7GMNhGtxVTUUhimd7DVVcSMV3IZma6dZZfS8yTJBlZrtppO0V6HiA7CGnY
GKNu7hK1OkxCujbwJD530wCaSU3zvQ00iD/E+Isiw3SNZch2yWho99zZIVE1Gntjat2xaTs6l4UR
ua4UVPKa+tonzV6zanGkNiG91Jd8ChwL015a9PZxVJs7J+NYY4QtqQRW9c0eQ2cHKcbcZQ6GcNE5
6NBThbnVWa5xJjzAF7eCQa9OyWwNPs9z0JL6sddL3IDS0OyIbpSZl3CoOy6RuWpmVokjSp7aUxie
rqM1qe3asmCzLPQHopb5AxdHLdsvVdp3bd5+0XEzXUiWUftNixeps0R30/VzXfn6sqBiHmKuyxAR
6T4yotYrhBpfJ1WEoYScD3+M2XKgKh0uSpb5N2cW6Q43VeqacjJfCMN8qKE17DQ1Fy9hqTT3mWSq
Qb0kxVsjNLJV9bnYWHCd/VkNSQbQRIyDsxc+0c6QOUfDDIWk5CtKFeepAgH2TI3y4Cb40VO1l/cZ
Rg3CQVa9kdKKmArink3MNTWF6nK5a3WBaGJi1SnHuDrINpXDYa5lwSKW5SWLK2lbS+bkGfiXQhCz
UnXLpxn8NncqLwqTmBs1E01R39eSKxeDdaf3KQpHU49xIJfabadZSeM30iR23TBxlOonmCESoiGY
a/21NtQYhmLJviih4buy01nHSYpnL0dy72U2VyJzipm1nlo2IGW5+KjY4ZAtzbzJLTPZ24kk3w+2
kpzg34a+kKzslKqJPwul8+wwbQ9pGNkxTYrhK56a4aKbHPzbcinvZ9m4S/J6m/T0loj7so0dmRVj
Z2RqLSZ9PPaFeqU2Fgs2IX096Kw05RXOHcfmehlfSC+stmxhIA4pcryzkAzdIo/+qsniFI3oquW8
sgOtzOiZkTVtRzTs3+uwgRCgpCz/VAsIdMFFWHDGn9r8bsqnlyqTMN2KOrrLWw0B0gxkxnei8EmR
VJDeUkgMQeVsvZ7p6y1keBGIopyJEbaEYKZwtC5nIO6+mqHgSuyQ7bY1kFFXJydHshClGJLWuCVK
zqewz9tdZHYDM1TFe9OTJ11UZACG8kuI/thVeT1H9ptYefQlee6q/C4O5ydpbC4crFIEjvBQ1oPa
go+YD1KhLb7cWhpb0QFvR1xHy4FEU2s3WKn8xc4kiCP6hIwHoYs+7esxj5AQ26PtwiNLfKVVIhIP
iVx0g2zvzLLPv2hwCHZFIlB/pMpybOjcR7BYyRVW9uk2AT74xc7lq6audJxiVcjEXC8TdPJWJiQZ
FUkgGVVI2l+oXoxU2tALl/kSgZHBma6IbyjIEQd50UJXjyRtEzsqa6LhpKhexu6NKE3oL1ibDqj7
uOPHkuqn0ng0U03ayti+r7hhvbTZhtboKzUtm9xyQjlHftyPkm2aH/bsEzxsh3h0nNjYUoyBY2qO
8GdmPVn/civtG4QT7l/RaddcPVyqFBXe1IZVMDsKB8mJbPWxTLZZYcB7SDp7vNAcZxM20A+JDHqp
xjPLFvttMgC9GgIww6Ca7nIljC7aKVShlofRflHzcYObMn8y0xZ1ibbsmiJujgLJpMvWl0x/5TKL
rfy+MnCQLxUEvq4a7b1p5Gw8J0s7hWatHVU9ZPmcWvnQdfN0SvJkvipnNpIcQtWtWnXCT1VEKBl6
415autkdS2sDypMPLIZn8l6/hzORuThhh1ugJAVHp+SatKsck9E0CUATcKbInwxbc5sOaILyLDdd
TY+/TaqBcO5eUnCTL4doLP0BcGPLWrwoN/pU7icc2psSz51b1I6zJb8bwbNS34BOJCzdXdVmcZKX
6gqpV0ShRRToNfpLnVCLU0vo3cyqD0zRP9KlOTvGxg0q784NHRmi7HhwRjbhaDqZboZtaSflD2IY
Pjydu0JYEfvWOvoemnwIOzc3RQz5clkabpOZwr/AfDt0g34rGxWeSD37Ecfs/Ii5F48Cx7uLg6T2
zQU5EyiFFwWU7iYcs1sAxEPQ5OH4xWzU7LJTazn3YIxZ7iAi31Tip4pwyljpt6s9ShMH7tqPssSL
dHLnR62WG2IjnpQtqif3pgpTsT1aptZwrK+GS7NTTB86kjhoDeo327iwY1iXTtpLXt3Pd/OidMEc
zV/1xoh9ThY/lKbdlHCEtwmO34t8JsVHGu3tSDh6l6RFfZyqQgpgNx1ma+5PcyvGHVYv5pQ+Ko6Z
Yz1ZJjpGlSjnGC4PCrHt+8jMk3UF1ZTjKNoXjuaKm6fECdrMYi2ZE2VTG7NXsv8tPH1IdNQXDj9u
kiRGgiUZxXzR9nLWELxNq1eOwVLpalaXXMnJwpTTzIrWnrpZLjft0Mw4jiwsiWwee4UsomqIxYtp
F1nrlSItMX+WvaZ6sxbZJo3jriUgPUSTlwzJsg01Q+JUMIZG6C11Xn03O0e/LNNIyg4A9dM+CO3E
flIGrcXNSkDzdXIax/ZrtUleurSYDjgkRw8bNRKfqVc502dF9zgbM2l+y/Sti1LALrLzRbbKXiH9
II0PtqTdGuUCvaSPL5gyiLWRXXCBOM25g/S1KsY0eZtJmcxY7ZzLKGrF3Vhk8XERidO5gGnigPty
2R/Cofc0Sef2pshSZdOXs3XtKBzzbDmKj3LVpdvKTM09WRy+EQPecKVEv0GKdwSg8Q0iV05EZTks
3P+7SKO2s/W90xlKk1ISCyM7KUnFl56Q8pXV4riWJDbjWl9Ym6oDc23ORb11cC0yeiXHWxrmMyeu
bA/FYLyV2/Hb6Bg3nTKk+6USZYCqLroF2+NTk2S5hsQ0JBVL9hCGKZuRqrM2IbdkKjswZtcx3S5G
G2RWcWgyPSeLkZOeEpGainzX53aYfLEwT7eTyj1HLohwp11o+0Za3yq1ScwtvlEm2XkdhnZ6bmcp
vUwW1j83XYwB1GxaBibqJV8du8V2hyLsb0Q/XwsjZdrQ1s1KZl7OXTMGejkyiscyH9nLqVstWeJ9
G6UPnG8e6KSq12BlLTX5KVbDwLKj+95e9g3ORupCtR8EveCpSeCMfLlmBMWk2AW9JOgWodHc2/Nk
7ak1/B6NoKdy/MaZO2rprtQTniqUVXeyqst0Mt70hdW4lnrtiowgVzepQRormQA0QlA2BTM9ureN
5RtR9yJQpmKmb2e9X7IbcVsV66fZx1zZZIqx6xsA+WY7eTEuTK9Pylto+fuwDbkrcjg0M91raEfg
VFUTAnKxWOlWGpdEuHVpm9edwPEuQtFvTOxqT0TBM8+emmyjT5b51ZFKkzlGDn/0WY6yuRXSV7mZ
Q9YTlnPqb6ykuIX1lX/l2g0PNhtajsjFqZ2SH0vVeFzYvSpVaQSaXSRPcp5+IzTfb6uy+G7Tu1nW
XTWV3KU2uZBPuD2h3qzehSXn6A4T45aj/z0QZfzrDVufMrG/s/zlQYKEEM1vkNthcUJ7Nx+Jvk9B
I7fNnW5m6mn9gp0VxZ7RaLrb1fmtLMvUMNSL7o4SYckxD1U3kvISTenqSwmXK4HIb1u1betbg5kE
SzTsWzNdbYvZ66BbD+ZUHEakiLmU7SLNIJwdk9HV5Xa+qUXzaHM7FGS8bLbMab3RnJC72Vq6tvRS
ILardHFFIdbAUTvZGRRrYObE27U09vitHWXrTkEI+zimqbmibS1f5YBwW4gMEW+WYYS1udvQ1Ti+
4Koxvq3ntPEUrqhuZFXDntiVFuVrzg47uQNtNVK8PJEloj1Lld+3bBSp6QkdH3yxhOPPSe86O203
9DtkbRqmEY8sjXkjLFH5zHuaL49mdoxMfFdsbF9ZLdUtjljWd1i7umtXhD+cMtx2dXKn2ZJ51ISx
kcwmu6hiSE5jFbOfzdvHaFmjb2rlt2b9pirdXskX1nqBwwszwamTW823S/YveJzVSvLLsHEp3nvu
qZkNmsn2BSKnSzWSy1eKgQ23t7TciwAC+YXFWbCr5HJPZywuqaszjuHMgl+RLK2L6DbkFz+QqObN
2XqH1ba56svcHXO8LPSjkzfQwETqEaT50tUFo5WaZ0/XulM5SfqhNutxV5UosqeuuOdY2Hr6qN5L
HQ6yyiivMYiWgZ1wPRA5reFZnKbcfua2KgYypTcYHzQtJLYr+oAjUhGzxISckaTp1ezVpHOLogtv
zDKc3Eoq5G1DzDczpe9SHwkeLYWb15Pkk6a1c8JCi8fYpjiIO2IsjnrNPa45j49d379h+MSaWXBG
b/P/R92ZLMeNZGv6Ve4LIBtwOAbfBhATGZxFSeQGJqVIwDE55unp+4vM7LpZZVZtVou27t7lSFJB
wP2cf2QlMOY7ZuaVax8klv65/jHbSH7qshuVzPuhT/ZT72Qx2UZVZFrxpc0q+p3y27b1lWaIn7cn
lIj+PZe+2W+ic6PcbqionC9t72gKUzhPk67Pd0OVnkU4It32ecqKAT6is0C5Lbc/D1PJbjY+qckv
bnRvLuS436etr+802hxY0WvWbNOCesxzBREcyNcJsuSUzlb+kLS1FQddDnRrFR2oaO2GN8MCpqxY
jxa9vlVQFilv6JlP6CGcpRMFYQ2ya7uRFpXaqSv1JyFpTnOfyKOT5eMvZHWs00s6PBfUZjGzTt66
x6kFYiqSYU/iXLDtZidfdmSHv3sAgrcOSWFAGv6hr+Vu4ZEB2HajTDN9hKaTL6HJctjrpaHP1Pi7
Oa3r2zAb8/tWOwMTUl9EGz1nQOC1s8Pu6u4GKpNPTeU8trXqbseV+yrzljJWuiRT3/R0Ege1HH4S
py9PKvff6EUv90VSpjs/GCEsfPjGqhbVWZqy25Ngld4mQXdD3bl1rHGT0ob61jcDRaxLxs2aT3uK
hinf1ZyyxWq5dzNZftWWndKs+9WLgE8EDe7SHvOhfA78cVdMtwBsEVKpL27LK66hex2fJsfmu8Mv
SG+a6bO888JSRI3zvWzAk8P2xfJAUfTK82n17Gegv4O/gbznh1mArrbiOJhy50/O/YBd82CmyURC
zd94XW9me3jZQjLmEHSei94HUCPacJ3iaqrpMjWsCsW+EcNxmQkNDlzI4DLbU7m+HorKBUngHusb
TultNEgHxLlRdaQtCpLQxwnelDyEHEwJ5OsIbUf+uqdTlWORnzwb2uM2a9bKKapD98w6ALxg3WRO
EMA/V2D7EIRJeXQYNM+bkc6DqEZqw8fK6FfqTordaA16X5bGjgBKHyeW5WNRlMt9NiQUTjbjKfdg
h4CV+Axt+3WbrWNmlvqRzswhcsaQ40qG2YMYWxM3qnd3aG/WWAyjffITsKgCWPHOmcU7vX0IQ4xT
nHk3ZHHRadU+uogZokHnyXloRyZ/w21m9/3PBQf3kaPxYau1iC1IUe5t+TqEECeNzsrv3BaIBGqD
9jRP1DEjcw/5WsVLmZX70m62OOjtj5AotwcdNCKiIX5kedRrjFMvBbIO/G9bNfICl/B6YOntah99
Q6xpHrCCu28uKwo1ZEclup1gv6BB4sZy5yYe2wBefRUEWeTLnsrDUxK0sfR9Po5Q/2Jv2XetOQbu
qk6p7m+cJmj3YbFscarHaWPtJDPPd5MCE3XWf1erc3a1gJme49yMbFBho+JyYnXsCkRf13Mx/1hb
dchoKZ4nP+Oo1Vu02e4ddc5gUAxEfZ+9oELxjqIVNcn1erpDtHvwbJB9I54DktqeerY6tpvwuSjD
75Ys5qhcQGWTkQnDga7JPUbWTqtHfhPWQ8Oi8OY6PYv2kHThcZQ1ihvZa3E/g/dcWRhI+TEOUHw1
ny5rHRRitYSnabL7yFpXeS5yOxq9DOR/UdpcCeBXmPDbPoXEFw7XGmkg4z4rw/SirPJFzUl1OyY4
Xz0fmSPgDLtZoi2mmAz4orxN2fANqbl2TmrAoh8C3T5vlv7aWNNx6dMj7eePWgbPQlfubgP0i+yp
13HqqJdUtNBVw+TvnVxVMGzZdlvLFp2Tze9rt3iZ/YlpOsf8agXdN8dk1d52MldF2Knz19rhLjtO
pHHnB4joUd1XIaj31rr3NkQfIHXwRC17lKz9oWpGABmHW0/Z/BLn3EM0zAiqcK17NiB00JpM7kjw
zY7hxBsZb6Ld/C+KGKvYZH127qbUfl30kucxe76nYr45r7NnkvDZKwvedNtvDt6wmSfcKukNkyTS
M+VeMSybc2lynPQjCxLkeklISO4Wm6EUZ5bSMp5aWe2DK7DpoDGIyEzxIktO914flFFvOw8BBq0d
KpyG9GU7Nip5KRr/esS6AxEDIj0HWdrdZagd94FWKzhS/g1tXIbLe/iGfIyVwKWl3nRV+rTikK5D
WIc8qPeIuz7svo23GTW+tMJ17/YtIP/mujtfTc0+9HMrEn1jHyvH+7Ka7NHmGCIl8SnngYuypLtp
SnNvL+IhKMzrFf889IFjzjJ0VOTOdnlAFkz85jjAcRmtXkmW7eJgse67QnAo+EAMI0weBHr3jMwM
OnOjqZF4dUMVqky3h7BIo82/UsPT5sbGcclYXffAogFam/JLUSNXsD3zYqxkgyWmzCWwvGQn3BaI
i5W94w4HMKva3rpv+iE7WpkacUbwsMSZWX9W1kK3RLCqqCUpJ3IzkLV8aC8Tot+4brdin/ZoEOdg
Nc/Mk/5tMNojt09tXZyKt7sUf7xSU3poZCsOps7TaFTLS72yvQ02SHO4LPuAimN6KyaEfQKkvqGV
+qWdpOKVmlE84QWIAlc3cbm54rDq5Ya5pL1tGmMd6SIZLnwi1PC6ZfWWjpmIgq0JL7Vm4mub+Xvj
u/Mpl3YTWUlvYjudkQlu3XaErQvvdd9+TJAJu7pJ5/1Em+mjNfWEDnA+7+Hf971Kfq/qkZkuS+Ma
2dbJmtR8qKbr5CqZygBokouy53eI1/6EppPrM7Dc2HInFdc1Aczz5oPNb3P6OILHxjk5wHExwrck
Rtr3iOm6iNaB5QutOM4N3+tVY7mIt2y1Hoo1NFyndZs8bpbE85tzPnSisw9+MBVfmPQXSuJR9glg
nccu091Ta8qSi51RiO1D/kw7e7716Py7U1SEbZE/lnqvCHI4S79hNKIy85g74wj1X+VPbumJW2J7
5rvmGtGyW9C3+HDnwRCHfttFIF/rU9UXw6+58hr25zwJv3iTeGSM3MK4HiZaQhY9QJLaKdzI9zXr
lmFPq49VxuVa2rEFKQxdAQeKz7FY4qnzsH5T+fVpGpG1700SrlZUIgr+FFPrcagh5dplakXD13gS
JW+WLc5t7/aG+ajp7xAvT/owrFfVR8lDGu40ha2PhTDbU0MpldqF0mcYM0uqsihtMxxktfJR07pC
M8iQNWSH1yMa7WpHxoTbBAfe5y4e1fZ7463D0duyaddVAZoNqZnaZJb3J89PYwIxHkWN6y1gX8Fr
oZ5G3+ljhK/2rezgx/ZS15N7plHEUWyT6EHIVu9iVSy3iSu+NEaVD9nMOLROxWWWqnlyJjEe8nL8
YVr5IC02nFzCElehaG+IYrdOdDLzvhrBrJcCm2VY1ziNgrfBbM6dM+hzapEAnoTOo5sv62kyZu/W
wUMdAr0H0/eMmTZR495Vy6Efplub347O2x9Gpd/yDgo7y/oYJOCS+Oq8jOUeNw0X2AqQkS/+sHMm
qziM3I79DtVVetOmWE+CxdMsOat1u/VpG+dDJo9MQeHeL2f3Ns09vicK3itnNL2Tq3FojJ1slAAG
BydbmLRTRiAFB3gzLan33GYQoDuTJc6PPshHdA1NMn3dciu4m+sk/zEUOfvROiifvDC8LZ1rj9HA
cEvqiu6Si1M2w3cGsCc3JJGXoSUNT1baT8eCzQV3DPFFO5aGD7/SxR6A+9m4cmEFXh8yYX8YT8BE
062TTxda7g48pPdtM0X93KHikxfLdC9J7f2kG4krupbsjaRYyUMWJtZhya3m1Rdwwzs03PdFrvtI
tEWHVLfKjzlFYQ2urmmHyN4X8RguZfiD7mmIAWyGXdRttfujs7rqbRmY7LJUSyLVxSRZ8sqzO9fe
Xoh6eTS18zDO3TjHCgTy4s9AzzuW+/Qt265PaWn8r8XsbbtiqcsziAnlh9plHuZODObhocps8VoV
JYN9phH7tGN2G2RKQi44ycG1LPEGzPpswwXdBCWvBwuC9asaPQvlszbqlVimPi4MFiPRhPlp8XDc
JZW7fc+0APaAM/5AQWHuZLXmXzRyWWgJyzrXouXzaJwfkyd+bxTTL9XA+YNI6jeae+Ud68r6jWDl
5ISEuntaEf8ce1QsP312hPPYtO2DbTfyEXW9uBV+nl96PtwHTmW4i44mJiDOharmej4HeVH8HDqF
IhhlhlqcnN8BKJ+7duOlFlt2X1lrtU+rLl79NN93naNOZlD2t3wJfubZNNxOM3izX6LqXvjAqZZb
Vewt8qka0mI+FW3pvqdkl8UBNbwvvK8RLGnNZunbZ9TRl6KaP2tvPm9DOtyu9pSgKpny9VSOTTft
Pbl8zDUKMF2uNSDTejDJ2MXeuP6ygmnY97oxT2pskPQXg+bGcsqnYFrBFu3QOSSmVCDW7eq/5IYv
PCM6iErb9LEIim9INb33QRakUDd9HvdDOP4KOODa3YYAmVWa1wuQH5Cq35zmqAMh7puZwdVx858m
tSASZhne0JL40Zc6GU4AUNXBWGPwwgYm9o6fTgeT8+lo3bznExTjbGlemzC0YwKmXo3lbogdNXkp
nncWVmjuwYPkrcvmg7SAd3/Nt7cgQ5AJeawwwYv6JXAKroK+9NdTP/vvGYWxl+pKc4RLXb9WpS93
W4ppYJv4pdYFrTZBkHJ+6+nD+MT0TaL6CnQKCLzVtjiA7F0r5VeUI25Cw2PtYpycexvVfZWVwWkw
HvALAS8Ut0Lantxp8iDUHdipYAve2D1gjAf/7Ljj7dAKdFZNIseTb3vJrVO08hgMVnGmY3oC/SA8
b61kHo3OOB1ald/i9QrvqSUMwScafNhzcOxrKh8bG1jHK4pi5+dZ+Jhsg4PMJLCOvBEbFNSWfBEl
I0cdquEmzJBVMi6Up20L82imAO5oM3D9QAOIElKA9Qag6sx9znpp0UvtvQ7TXZk636bET4+uUKh5
Z1BGzm07fQczYTDyO/ulgryPUitVUe/7/XPZqxt6N01U6+XOBNnvmgLpCDIyv0CGqsihOWOfo5Zo
duAhbeQGnX8KqdXeN8giomkpfvfK+Wuj2YPHFPv3TN5Q76nlNFhy3C+b5xxMv37BELt+XTLrAQU2
gHSgXkctaFs29tukNq4tZoNI21fxcKvOfl3f16V8Ucrp0TP1dcwN2EcTJiCwde+VVqD0WNeJvZ9a
8yy4pp/mvuiPlSWTvZPZ+cm1fGPvQqRQcYH75VXUzRNqAw+Pq+pRzV4Z2BU01s5XtUvd4h4KYT+3
pfzS/vFw1LX37KLaIAFo3fZ0knURDjaoUapCWDPD0Iq2tZ9ju7Mjy2Z91Z0fq9ENdo5jD2c0nPrE
rM2x42/hV5xYkrusBc4zVntqZx1Gyi9qtIYaH4llkcbY5d4Fr1u9D1PsBShuKWrfBZ1b/45+Jjjp
Qr6lVc/KZIo729L2/ThaTpS1MuFzEeux4u45KBuLhfGYaJCFsJYPI+cNEtzFbYs43bBVjRM7rt/b
ZEI6zeMsWveBaP6rWm+FureGZfyKbHw+dVOzXBi9Ohg16/dtyq7YkONGPNQPDWHWfHx5Ba50nbXS
ajmqzZ0vfp+vf0Y2/mWj+yeT2D+cev9q6HtoPuqXofv4GPDq/atB758sfv/W+nf9fn//+n99//+b
Nj6fLJN/b+Nj1NK1/p3UpY8/PIFX49/1//jTx2f5GO8wTmNNJUcTQ+e1WulPI9/1X+G7D22OXAA6
/NX44f9y8jnebz4xgLhKHDIBJOEF/3Dy8a+IIyUakA4ZSSbhf+bk+6ML8r99fJ7HJgMzSyCi8kMM
g86/ePIdDDvZoB06bofKPmx5aEdLKYWFQ4petagaXYDToMlWspO4BhUTT9nHnpP4CNdw6u/mwQ4/
OIZu5LRaQMiqeXRq1KMjxxbnLk/7pzBIE3cKqWaz85agC/GXofoeSTu4xWqyYiXLU3mB8hkveTit
3xojDKpbOVVf/dERr3WL4ms0xXajWs1gvjQoArum63TU4qJEdb3dNw4z0p8u3P/omf63T+rfH9T/
j02qVKb97x/wh37ozPRfcBM/erbT//of//hL/V/nvvxR//r7o//Xl/vz6Sc/4Td6RRilfJu0Ts/l
Mf7z4cfR/BuCH9LosJBebaz4W/969qX8jauXaquAf89cc62l+cvFKt3ffL4IdZBUXlyzCMR/4mLF
K/vPJlYlrqV0FMRLAkUxztr8eH935l+JXmE5effK1PeMO0PeYcez9r7HjDWMDU+ghhUa2wYVxKAO
RR2YeCTq6A4woPmBqmHdQ5JtB7Qz3v1qsbvXVk26mLv4d1TTA+6321fpMo91RT0eMPyMJyvj+a+q
dD3iadInoCpmAjuRt6uazcVZF30s60IdN2FknPby6ercOMxO8cMNauwmPThtvfHVKkS+UeVfAzqR
M8SBlZenKrCLw9bPfTx3zQRxga3RYiaImiZZUVQSXjIYIiqUfwhWKDmVYsDtDe/ppvV9WHjdOQjL
n87qPoV1ddFd/qva9E/N9ba7/gOV2F9l1k47q68Oodne+tKjD6RoX0ZVXiw7JM0n3/SRzjp7N1nm
PQvXdD+ZYcJs1yDkJv5jv0FFx0GDijgJi08RJjeyXpIbhrXtpL3iZ7aODD2ZeYHOulu4wwgDGVC3
T2rZ1R3T8djnP1nIcPSmqz6GuAV2TWfnXxDslmdd6ewhHAgx3bFwr7eJN6xHf53QEkkISqqo41Tk
Mi6WIDxWil9SJxPnsjT+/Vi06xFp6GPTvtsD360v6/dyqhtIzjBE0MancP1Hxi/fEcIDkcE0bcSm
gGFghfKAN+Y29yJ3gt3XqEtCsNOodoa7bC3muKN4Zo97E5o987+Mtf5l+TYUbFe+t8uMuaJcl5ue
Yjx+94tN0/LgFOC0rP8T4tOoT9oW4Mbu7mDcnoTC6bjYmc8ffVJRV+SfibRuivX6M47lO7mqaG5T
VBuVbR7bjd8H++J4KElxfm9y5Z3wS2Ky2lzn4taVOc2Eb94zKWGPRniklIdY00zjZUlGmuz8FBGC
taFN2fVBJZ7LtGx+MkG1T1hqvzczLIEew3hT7sm0+mfj+CFHvXnJ/GG5b5b6vU/YySWTiJvXLz0/
bd7232u7enT6IQVnWLJD39HxlovqZzAWUJPYkKUss5gF2wKr75eb2pTyIOmlRkaaIivOIKW65kWt
PAoi48871MUvYbwvTuA8eclaH73KIDXWYIAFjoQIu5C+N3YFfiJQBflV4X1F/VNf8E6OSOsLy2BA
Lx9F550wtqWxm9Yv3cp7tqrs01udp4m6790MQHdkLf4EX7OQO1hlJAUmusa36yMd4OuBpkENxbIU
sarmu1xn75vfgKylxAaXOR/t0gQT/k7puCc1IAlMrDW9+BhSD1Pi+fsh3e5m7OVYOfl92jpwUQ4n
KZ/F4FwacPwHnKL1cbuqMhRUaIT8Md3jDBPMzS6cKJBcZBd8Aep557gNcbhvG04Y+NDvw8KBMLJS
IwpI+mNr0uzXYNTvtPq0N4mlP5NQHr2GQdIJxriSGukFON9jwLHokgfA1F+hG+83iKyUD2AMmQhE
yndsVS1j29q+8kn6e5J/70pUXziECmRccoWAZ4Xa2X32a9Lz3VIVn8Ar09cyx9Yi6HaNZAu7oDU/
Wq/g4Od8qI9jKpZzUIJGu6L7XoTpz07YuCsmMhbdVh9rH4Fam4zFgd04g+LuOfikgY9elY5Cb+Kk
rSexRyWDryo07L8YHW9GOx9PhVtTWRsiKw2XpP0+GlCuMGxq6uvq7mdjIH8n3bo7JGh3fzw3WN+a
68sGrBTySim0sQgVu/VkOzxkC+fRCRrCBoXU6ujJ8c+k+P8DA8m/HVv+HxywxXXq/PcT9kvzQ/9z
rsb1v/9zwpC/kY7iEEBB4hhhYMTj/K8JA9cwaRgE99vMHVI5/Gf/PWK4v11nDgIsSPTCsPW38VoE
v13jqUjKYBgm24K4vP8gKIPWz3/OWKExi7GDoUiiOxAB2ezXGeRv6T8NSS5onKfP0XPC6SkLJBkI
vWJqjpdB9QRdUTudIVxhe3XAZC6J9rYj6c3yI1GiTN8SVHvu0e8qlyCdcFuLb2nQbk7cixpXRbFu
RYRw0x1/jEqqcdcxwRRR567GjzycmAtLpzf6BwdhYPfSWKA7uSxd82gFqeMel0r7035cpNcf6VEs
ySfCUcZx6l81u/VW+VWkSowkoLDVFOtqC1tI/aZ9tESmQjQRFllFdptfb2M7X9Bg58ko4zZprNfM
X3GApZVOuuMQevWnW0NFDTtf5O29pg/+LRSF79yiY1HHBBqCuJu5VnTdDqUBKUxyXE3jyA2z130g
yhg6yRZ7vsgl6VIp9mU9r88zgekJEHKDxl8YGzV+P43WC7ZBzv7cm5R/sy7zvMIV5fqLRrixv4p3
MevX6UpWQsi9jNkDIg4YbmmXd/5v5Exjs0zzl0wZ33pS7dKMhy7xbA38buznvGod725CbrCCYvVz
gXxKoQNsuaTfBtsRYwRHhX+PaoHuF9ENSfCS1bVLWbDnNZw2I452JPbL/ObVuHWBplcHvGhBKPU4
uk5bkB9iFfPOax1MOZt2OMo4+7Mbb56GcYc6NbhPbbd1n6lVnFCW55o/xZCLBgsy6Py5QHj4dL0G
TMT5Ptygf9nAGfAML4eVGxPRfTot7f2QuQ2i37mXaxymqq32rjfZ7bn0KV3ARldtN4G4prZUNhQ/
Qk+h4mmSSRm73ph9y+ogCXalbMiA8ZK57s/A+MuMz7Gu2rdZVzmkUYZUx9QydX4Zr1seEept4HAT
XT96J2r5w2nZIG4Ia5jRj/dDFUZDiEN23/f4cog4ES6RKsZLs9eGO/EnjhIkDUbYA29SudkbJgKE
tZGHhFI8bKDE1D8vDl+MTtd+ddBS12mP3gfUfty1/MH4dKfNT24Rv/d21DLdOZDdanmsUYY6cRvM
k/VSyiGU59ByeNkGJ9wmFI8VX3RcHaYSp1uWx0XYBfqeP1/FYegmJOE5YCtWGw/Y+Z2WDk+eMgsl
bg5b4i4mjQYXIcAvWbjQjbtBjURxIOnSeFsgz4jDB3wz/iJjzQwNj6+W5i2EzRMPZVFNCekx18cV
ej/xvgNl8teVVXA0/PnQdXNWqUPYTPYUCy7o+oJIDRyMvuWCbJ0+/BHIdPJiqa2Wh35KMbF3ofHP
tZzRsOHbcRkl8v6JzwR3t85W+WYNSXHxymB48BFdt2i4MvlzsWaJfiUxv/KitEHQRH6bpUkHxyS8
80iOaeTXzYAVCF31Ka3qz3SEON9q4acH36qK+6AUQQ6ASe34IUcgsJLlOrhkJ9vevEd/Y39bJnJ4
ECeIfb7l69vShMG9CWwsoVNYdLs6Tc37XNrqtlw14ROrhRY5GotRRGOdVDH1puVXO2nUuSUA8w7Y
njKXKm3yR3cewE5XjI+n9No1QTZZkL2Wi/cSZkvn8JvSGoG6PQ3DUyjmcYwVXwEbYRogs2HUCla+
xaidCEURHzRIPwMLiYBbVKgU3Q3zRUv+Q7A+F6azslisk/foE298ccKG34FrjV/GRbXM9L2H6WDJ
o7ALUWo1w+zFqdfp57XJII59FELIlcb2Amld7HH6rRzHwythZPn9KtZPO5+7b6FjkBJvXmLlkc85
a52nyiTfliJ/gUZPrzKo7sKfHqkG5rS3Rc0l25ROzoWai6gpR3Mk8B7h59C4qHwZiG82eQ11mrJh
3llLCFTZqMbF+xzy5ubO1OJlLTKULl6ZfSLIr144sYlGaBLlAxazsx1tlRb8g6DKrsYVVQDatt3B
Q+YPzyp9gmcy7gTm1bbKL5uSiJLhksbfw6zUmJwRdhEU0k7JD3NdKhwEfu9j1bGySCtof2rN7rTH
Arq+tHPrH22SeBjFKbhgtcQ0A2wrc2a+1Pfvt7IsznZfhcc/RMHVXARR3cv0RsiwPZV1sL1PpFQg
oBVjdYB9JqsihVf8ydUIklyQC3TKDYZXsgI7wNmMpWpABSZuWE284FRWOd6NCQsuMSZDMf2yzCI/
/Gz6TOytu0tLk+IzAElfpUreQlJv3q1wmXUse4CFeqZ1Gr8IviikNRVhBxPZcjwXfCusJ7dg+rm6
tcupfZZyTdgpwwWBgZqbj9Ue+k8Ey+0jJzzLYci7d0+RwvC74wzBC3KNMe5mB123SbbgMtaSCh1a
FMvITUQI9b4GP6pubZ9yy9fPHJgVnFa6fSuc2bsdwgxGIGySu7Astt97AOtvlNcUB9H3wxPOChU1
ELy72l5NDAyRTm9DomvOj0B1/T2G0u3LVjVuHjVkz3SobEEkGLiBJN8ME1m6EyVZmvu8cOoCe28X
Eh2TT+tdZhL/rSg2XnYBkbTbXK+e95Z0RBcpRM6f4TBLSOK56b8iz+Lu5zgIy0jrDSGmSCApMj0I
vEwVxhExSC5jFLwYidkUXGzXOl+WA7dB8a3ARugfhmKbbiVu14CFSJXHfugxX7bBhHPHIDGyn1YT
9qdhqLwPhNfmhhiLnn3fBeaJSgf68Yg20iHATKy62sPSjJK8Q34H4eukHJDTkKw13LMl9hj07bkX
fhctP3TElp97cLGLL0+JkCkbTT8hJmIIYvOXvFyER9RI90xSWx8iGDP7MIepTuK0XJFnehZULrAI
drAlAX3KmklfrUMNZzeiM3gvexQV3rRejRf02SMZJOiUR+IuhG89z4FGC4E+HvdyyL1J1ojvlM67
oWH7HYpkXR5HtZIvtkrZHD3NKMQdYJOcVM9okvbdNjXjI9LYRV+cZEFACsokhpvUG8FDUBC7xUXl
qv+OCLZ54kYmJUXqGbgmYepAyVxqbi4Cg5tf4zp45dE2lMMfiwXHN/Zhl+ujxANzcvFVpRDfA3sV
woMmmraQqIh5hj/Z9a7N1CoJcXCeylaWMJ5qmh493PXYJjLI09Et1C0SOhXuBQNeH4/1bJ9WQoxx
dlrav12TxkOqWizQUUmaP4tx4V6VjfQ+GY7u/QrpHZ+haIMbBxyCfGp/q8HMkKaSHpdqqzpYyZLf
zoVxb6s+bOTRHllIozLtC3lL6A7PP+DYRMoTNlQSH5gz3oImZdmV29zeI461PTg68ySTrMpje7QV
626D95O8UHcZwAcYxZDPScTWIYGiXMPsPaBJPcP6xhjwoyMw5oUkO67lre+Ku84Z/Y/UCfrDevUm
Jx7T1p5IVeu+KKvmXTmp6mh0K/n/kxZRzE7JZoarJX2qQBZdj+B6BDvChG3aZ3Pv6Uo71bUhN43M
DRd4p8KudajsrW2PIkgFSv/Nsy6ENoQo8hAiODcsPgNhGe6ov6opxxCQqjr8PlcdSIYn1243Zzr8
2rrXHFKwDC7dwVckHU2Ze1UthA2e4oDXt/NrfszMNeIrbS/1RdXkRCBJGrwiChAyXvzJIxUntUf5
Sm6BeaO3CC0Jho53LEYM805pll9iwFRJ0jmq7KSl8+I8Wr6L4MHt57Nd2jWWjHG03xPajqgh+GMJ
yEoqzi5rUXwFVgnJ4lJbux2mbTaE4YUzSJS0ZGaxqsCLopRPPl1v1re2tpcz938INR0OF9XXJo/Q
V41NXGUuMsBRWTb4pBr7KNuEu33LnG77OsJ0Sqj7cXsJpi7o95mq3NvSK/QvfPNkW7ULsVNzyBOG
dgWFv309LDynQ3xv5NSfOpF2L4zf4LO8/ojCZn1qkutCSILJVQfHc6FEaM59ZnX7Jgiyc9Zkvzx/
QAy2aWCWxZ3xyIQpEEpHUgNRP5Z/ynRSHCyCLp6k9vKPTlbyk2Ar67kij+ed6gbEsGuS7gPuV9QN
VkWMWA0dvrO7Onj0eX0/khmH/K5hZfk+YKpsIoNaD32invGyt90avBFz6E4xhOeKA49fWTg7Pn9v
wnZ9mBC2RiIzpCpilSMZrsT8Wi4InSK3dqfTJGR9Q4LjcuSyJICPnTIsg2CIEjclOdC3l0ebyeOY
q+5/cnemvZEq2db+RVxBABHwNcnZTs92ufwF2TUwzzO//j74tPSWs33LOl9fqdVdOupTmZAQsWPv
tZ71LUKS8IgJRl4IMBfAe0yxn7NxT/U2IeeqxLNdDgsFshpwOxTNbG4oTuBIAo6/EZoJIJunPQl2
UAaRnUwpoQqT0T+OhNHsVEABX+nmtsjsnsGKYDTsN6Z7OafqZzEaGnofeJG8ou6cXeD9ihdvN+8I
EL4k9lwUWceoGMWB3edXOATBTyQhPSwpw9w4LKpoVwpNInqiIb+GABoVXmsjP/DaFPcTq2R6ypwu
2wxl5LJElDyd7PVuHqzMxX49TLF8RsWKwhNz39osDUpbuLpexsHPw3JY32RRlG9Cc+gXV8Qvu+Xf
6qcWw7dELW3FmtijW4Do02UWlgEt++VAut5Eqqmu3bSRMxVeUdvbuCbVaBdiE72yiqa5zX18Pqo0
tGOtBUG6aDapLFHOKljxAc3uuq3KYJUynd6SoUJ97TcpIl+niI966/e3tDtf56Acj5QX7T6ZZH2Z
dgrlAHGS+A+a9KnP8FhtRqeO2JvZ6L8BsZp2IVgOygvRtl7tuNGwNfHteuAPAOqWdWTux3xw3xCi
F3d5o7f8+Caxg2Udpu2FgRtOWw1RBdmqFXH/O0Vlc6UMqhrWSRrszCCjZAeJfHpTg5VeN2VZdkcb
LvhNozReolDgF6VvHtc/9TGsKZiTdqaYbc1vdcuZ0Ko7A9yYUuObD83PWMVUHby9UwArAWARgBWl
Zmry2gr01QDc8d5yMgipFOqxFyJ08cwyKPDmcmxCGIkjbdN0FgIXX3y3KvBreQwnImMGsbWrIZbb
UdNe9BGViljksUYcjxehrwWHkfMHhiUiJalR2FtrSH0rJ0E1U00hZwODhLh9rUzjEXVzlHqsC3ay
kS3feZSG8Q0qld8i6XZH2lFuchOMRfViB8jsOJ03xcMEYaBugvY6HaWqD0Ot8eKoBPLGQ533QFyV
2+mt18l4QHDfa/71ZMMG7BluPOU6vh5HIjqZmiCZt2MA5oXTij6tK4g2d9SD89YYTKBJClnoW2Ln
9WuXwDSjfut/gMZA3teZ82aKtHRHdKG1o/LUQKhgjj+O4Dw2DZ75KzbA6q0ztOQmtIPKq/2+4AiG
uPwkOPoXOwgg/mFI0+FQcEjCZt9vlUqRp6tgSt/mqC0ZMdSJezDC7CIxHcQh0GH3hpWxUHQYjBTQ
oeeBYr3zctk5v+pBnxrPVhza1i3Wc2oAqdWYelCR36q5754RV017HBxNezPVmHuKsH1hO87uYwdj
p4Nk5iabwkPH1e46reNFd2TS/bIGOdjHOW5n/Rgopxk2VTZqL3NtV89O1l6VjFk2Bc1PD+ZO9BwF
uX4H+DPzoPELGmh69N1NmhJNZke/UGlw6VDtxfQepj01M6OUFq0WDQIoYzDoZXbZd3Ny4DiZ78za
ly9aFhnrJDDDU8yv1Ba9jNet9KFHhhjiD/R6yKNoxHToQktbhPNcg+7avAro41XXHWn6BeiItXpb
a8xlfaudLotIaeEG/iEzVlxBSORmh9AET9lddKXXUKz8jspuaIra33QMcy6YYDGD6cv8BUwiNVw6
/TaycdhWIo2eMAJ2FFZ+tG4hHB5HN6xPSTDLK6HSxxmHvkdMwU9VOPqD3TS8QQ3xQdepO6ysYWye
IKaGEeBLnPCNZWtHaBrtdyfX/YijQVKIm5g6YnzJbayHXo/qPgU33MXdmvOQpN01RIExr8rM4hpp
9eXVDTpnmqkqZedZh3rVPKCKogKE9gPqdlo6Qb4VocgPzZ7GZWUGVKluW+gaHAJNf5wqqwNsEkKO
CsLeusBByf+Bg728mawhe2DHrfutzCNqqWIoMCzhUaA90HMYydZGCY/kgshbn4Ey2lu1Cp1kiDb2
aIwlc+nOjddVW7PMjJbi0MVv6tB8CrOk/4Ib/1nHHJCOTUGpMxqQZ5KUqrD8gXzDX45U09HJOt3e
T7MVQsIsAKtaRecDKPbr6UolyNf/mCz8R8T0J9n6I9Z66dbDUhKmRBeDJsY5D2t0ZN9URjG/OkWT
nyIXCVwwoUudabquUcl0e2I/ujvNT6zMiztN/0dwglTkc7D2WQoQn4+oxwT7rbsWkgSln00LBqer
A6g3OX2vPlt6XNow75WWS9PrykzuOIDTsXSHyahXqtfGbj3Kfu5oFUzLGbvzU4r6MeOfCH8pia2U
I8KmyyIHabTN9AF7Tu2X60JfPM0MJ0Pn7u938L8vgYRoUPwCMjl7rzxPuwGcHWqjpBk+43YK8bXm
ih6oG0XTDz+z7P6hdCzAWqHu8hSNmq4DV4utZlsrGrSboe5oMXFsqeI1gJYxOQCwmXDOFoEvdnYo
Mm3NiK9CYT0bDuTwCazN5ReXgPjkD7g5vwKlkwXcHAGWzf+860b+mNlo4aKCNBjUC8NPJEbAkFa+
lucCKy8EDoGB1DBSqr2E3wiANzcXwPNy67VxeLKaJMt2M/yoHvzy8ito8KjSL4JbjE++JCYkUluQ
yQig72cRASZGN1v5FSKTktxsQAgoKcGMB3wvao/bNhyiX27SMm6Kk5mb/P5UuLiv6o2oAiE3iK6A
5I2qXqgekz1/lUZsLt/gD20ZCZBQ6vGlmwvJ3vqv4PYSm1oKTBvSKzgymBrJlDovaYBUf6NNvOGv
gMuNdD1ouBBPgRBwL1g3w/gqmCRSFVuZgb1P09JnoAWqON0yCwNqONgN9Hd0tKye8TIWoiUQMvNu
J/Fk275E/FmnsqQdFifWtqKAHhHccOagqK6cHVLnrOAvzLTfHJ3iO4IlaLpGFcMTb5wd7bUMwTuh
U0Wk4Y4L0MBs27L46hlbVrGPNwcJE4ctInAXir2z/Lx/PGMMLsLSr5Jo1Xap29/9s6g2AtHAzijp
QV6xL9jNVkbMY9aqqCd5CMZmTq/cPBxxaMPYNuh+jAnlYVrlvEvNaPIa+dVoTKDlK5P0Bnzw0vki
rVygvzr75pbiBbBQIbr8yT5bn2dmK5liLgVQJBzDKy1yOJ11xIj48NBH3Cy5XVjmqalbzoR1FInp
YnZlkBxtPefPFufOawYYTbRzQZDRizVsq9yzMiZQgOTkWNsMCbeGCt0SDSrDjukTnkT+VTE6RUSR
l+vusHbqLnZeS0Qc84HGUfzMjALI6t+Xgo/7gRK6FDRU0a7xGOssS2e/UjgYuE4TP15lzpAvh4DA
S6IxPeDWL48yQqcMhGHxMlqt2EyamzVfbIbveXb/7znhG3CTpc0LhFRtCXBZdss/npM5HO0pjxEX
zCHQgC3wbos6eHZoi/wzleI2K+vg+lb4HGlFOyJIqZeV1QjEDzu0S2ixpR1Zayxpvu+JlHbrNjOH
7iWP2cc5QPv+QesHn5xHF3+JDdGEoHXO6wC17RkE3SoTPho1i17r7u939z0468+LY8IOzsoxDFua
yoGl+PHi7FDCUJHtTw5X1YlmUU7uQ5fy7WlyuCAnROdDV1Dm0VdJ+FrqRKivlaoTf4Oq1jc3g5uj
zi906V5PNHfX/RTH92LEFsxYzLDv3W6K8e7nvDa6b+exxwCKLDJdH4xTNCL2p6tN59+ZzDhZl3mO
y3/irdtkblnfWT7nOe/vV7yIDv54eRaRIalGLIjK4s82soWPV5xqhUrtIv3Zmsto0GRwwzEIyAGl
P6oErNd0z/otz1hxwq+NGNAuaB1zrOBk1mIg+CrY6UyfsHwhh0SgJdVcGVKY56ljmWVF1EHTslaw
nR+KrtTuYwDNChSv4VeoweT02Fe9wTC6TX3E9/bkYKd0sW/SMGsB1g/M2uOVEdju7zx04nYTwxq9
UmZiQmsqk+x3HdlMW+2yyk5dn1fpvT44I0fEZUbLQlN+F2VjP9gdIwcAZzoNyPd/qvV2ybxB7zWF
rRHQ7zrQnATEr6/xiBQtDCfc2JxA7aZITBjEGfUuEMWm9AYm8XinZzOKdhmYQp7oPqfhCK+6C/kr
BwvIO6tI++zmBX8Z8Bpa0SKzzABAblftTWkZWwflAmdh2+/8TYGSkbNO4hfjxozJaABIkrnWAZ/s
ohbAKXk5paXx2OCD7Igg4vi2SuIa11efuSfoAdLwcmGk7sZEad1T4KWSgR93l1gHo2Ni9v6k/Sup
0EOR8Z//b4T4i3bm/5YJrV7zIH39+asJ/9QjL//OP1IhV6BFVpZYSnyDo4VksflHjOw4/6MLosyp
vd8Fx0tuzn/EyEL+jxSE3PCGOJYp3vXx/xEjC+N/DKRFYHwF6VYcF/6VGPnjpooG23Vd/n4CzpFG
WtI4WwmX7U2GmosgOC6sLQSSeBeEpqL9kKc7fC9fRZx/LD9YfUgC1zllkSPn0IR2zz4vB6bf9Hke
7CffIWzAaPwHkGTZgaSw+ISrT78UKXOVP36Qm38W9j9PVx8Lwn8+FIkUgi3MDTgizk43okHhD54g
2LcVk4ImRbJpcLRBTZwmX5ykzjbu5fo4PS7FJzFapjzfNvO+nuZSCjj82Dov3dnSOFJj7vFRRW5r
Kg46eKrZvf8pdPTh8e9XevbxDheJ1svWdbTq6E3Oqzs7Ya5D5kq9T8ARreCBmFvUyNqNCBttgjBW
gy7Cg3sVR071Bsun+WJnPUs5RWjGWo61w+KmL2cZ62yfSYaeVUsaQMNoCu2nZBSPXaNFL0kfZThz
F4QNa5t1UTJBDNKq21VZTvxSMAoJZbBtjHvIN+POMbrheZjM9KtU5LPn/f37CV4c1xI2Ej797PtF
hU1MV6rjsYIOtEqzHD4vc9C9k5JdCANV++q4dLbxLh/ocLDmoLSIBS377IGnrea0nOKbvTbzsSvL
6AQs2InFYqPj8r8Liyq+i+sEYmTob3BzQ3xIOjVdjkWSfJUgL85eP7TUHCveVxwDPwPngI9lQNZR
0WudnzC6WA4zZR24SAiUaI4AWmHBmHUYX/b4b5+jDl4jMV07HJfESKSTRXoNIQ535uzrL+hcaTCb
Yx3UXo6A9ynAt3Cop3AsV0GpiIUZqRJJS3J44QrWl8ssr7RDFkJ680SQQr/vC/9ET1t/+fsbYC6/
4B+13fsl0gVA9vj+Hp6/gWXbGsSLRdmeeQp79JxX2DU5SY2Pac1EClL2+FS4Vayvps5wF+xwsq1o
V1zWndXsEnT7B3bm5q03bO1mJsLoHiGj/gIJWe4nOPr3KAfQRhW2f1AIxX6aBtDoYm7BpM2aC94x
bwfEXaI3OZGTDrZqAMyfCDvpN1Xgpvd/v9yPp3H1z9UqW0pDErCmnLMyfSmgE0cL8YF2sPRkB1en
mWzN+/unnL8179GDvCyEcErXYtP4+NiASlcd5qd0r5I6eNaWE7DfNoe+nuGoJ/pXCY5n6/VyUYa+
HFBZyEyqwzN/jBqbKpxrPo6EieCUFNGRL8bI26Sz8fcL++R9WLSzbLE8MhL89McLy0aRByYwuv0A
bfGUMuB9jDFH3OOVb46dGaX3mRFGd3//0PNFerk8KgFqAYMIFP39dPLH0YrUPVfnzAHl22oDLD6Y
PDYqqXgTYxtQy0qF0nx677sm4AyBCGCQ/+IH/ewO23wJtTQDJDvFx+umda7QCyblvi6UxlBcB/ze
YA2ZGFFl/hcn908/TAJpQjTBQ3S+KYkMfL4InXI/RTR/E41N11dpfuFi7vji3PzZ74mhEO8XpxxB
/OnH68qdqGrAjpXs9LV/MkRjnDoG00cEK87RMpOcZIJe7v/978mBRtC/Q+XEof3jh1acDWZ7kEB9
K73fmZYf3YXVBJ16JGD1FM+QWlbRIGieTDUOXlzY7Dp//wqfXTdDMLpxCMiRfZ8tA3Pj+H3v2NDv
Ql3u6bLJw9Bif8aDcpsFHElXyK++2ts++11pDghW2sXJqc42E2cxl1YND1EQW+6Vr/XsbIh2OQxF
0o+/KKyWm3i2rBsunj2U9TTgqVY/3uSSSpG5gFPsK/asqyirHxE6f3VFn3wI7UJTRyLBE+SIs+oA
W1ZtzyCm920w0nwxSg3UFcriZPX3n+uTOyd03j9BEA9XdX7n8LD0WqkN5X6UlfWURE0Ddb3Umdcs
zpAvno3ltz+7czQ1qUBw/XKeOC/J6mJIeloT9Z5KRewyWuIE6ejs7LN0sguiVLQbvyv6yGOg/Pr3
6/zsftLCcu3lYhV+iY8/mhazFLZjTrQEOM113VtvGuLzzd8/5JPNiY0CT5tNzLBggPLxQ3rcNy2h
TvW+1FR6j9CLQi6CqlBwmCGrrW1//P3zjE9uKO0jXngqKZ31++xlK2w9jioX75peYXDzrF7Z7SZU
Ba828MkeDgUM8RtDBfk61IhUWPvwzy8nUecEAKE8ig+QZNxT7gNF6GTdvbFg9UQADL6JSlBql0wd
y+9//9KfPHHkZ3MKxXyqS8KRP96keYBTKnCJ7kczt7aK7tuJeFC5z1HvftFi/mR7w1fr2jSbXHSo
52tREU5VOk9lsfdbUkZpqgJjAQDjED1SNbdda0wHQWs7oItT2JcDLdZ/v9+YfLprcbTlIOSaH6+1
02c1kN6Q7zMr6FZZyxUaU+leA2N2/6EP/J+Ds88eBclLzMAG4/B/nSw5H8ulVsn2FiXjcczN5ogY
hdLYISfhKRBQiiDqzs2RacBX284na/77wNBWBnOj/9rDkXJBb2Setq80m+V3pmigR94cgxZsFN7Y
gTk5KsEvipdP3jb2uKU3vDiYoGd/vLkMRMdwSv1sTwyn9ZQDMr1x5rF6cMwi3r+bdf7+4L4blc6W
L1rQDgQMHl/ABGevd4BfKktnWewha2RyT+aFD0wx0sLfbALqkQ3RxQvousMjcDf/xkVX06DEBWtK
fEdc/S4tI73HZcApoM4ntdPK1nTWxP+92VZE7Z/YdCA93luwcw6JEBsTozFuUtE8sLKU3/5+OZ+8
h5bOamUvBcqSTv7x9plSbxjgkyYjSk1D8JNKc60qX/vWIm+//teftRQEPJmY0FzOnh8/C5JUSc5Y
QnHLWBQvyYAZs9aanbv0Iv79RyEwZl9mfEzlfvbKTXqFTkdM6f694wE+ZfRQlTMy9cN4//ePekdD
fHwgmOkJ2gxUOhKyxdktJINLG3Skrft0DDhRt9Ic6BeQh2HUqf6StwKMCRkMxXzd4myGDzs58qce
Jul9oyEdRWZoiRvCcmfogCUBrvNo9GSXoVcKSWF9+/u3FUsRdPZt2XuptGnXsdnLsx+hsqbGRkdX
7ZGtBhflYJavqUq1y7IZSRIaULK8dXpYP7Q20cwrhE+gWmsB+FmF1TWyWtQoAGNu66IF26c4ixRp
16/xNzfMgXrndkCQgw1hQHLvy+xigCH+RbHCgevjMke/gLVcMPyyAfzZ3PWzfTxuyPyDO1num0KD
Os6w/LsvcM6uACnBMLLqym9XfUM45EAdzC1Pgojz9VwNvUdnD+tFNToOrtgS5+wmLtEwLrI4wk5D
R7OeQifSgE5aAh5XUUiVAZ4yUYRNMyvnaKXjuHfL1PS3LUpAZxuTgDNt5JTUr6HlEDyXwMglNFjq
HbRvayY3lRiwJNHUrZ6E+bFyTPM0WaN/CvoapqVtB+I6xvKWEU+JqXGBq7XDrhragoizNF7A5xJ1
jkJy40xk5SANUEeftK1Hw0KepjpM6bNVuAzYRwT0RrMZKwMZmq8RFB6lgfYT/wK6nzZO+1+qme/m
JP+tEwa3biYFbXNE/0lUXeeVkuzf0u/mV+BT2oFkYej4SUF2ptCgCk19+WDP9U+XQJiTWbr6noZC
A06b7uNjyIiYpJc0lAfhNv2JCMW5IzJvdg5+HqfX6DnSPTZJfg7YeNpDBf/qeRKVQH+jR6hr7ZFJ
NJDSDUApC8l+Ek3tpR2l7gNDXJ+k8SblebXyYiNwCcFyaAmxa5mYzBuUhQQLdiWQRNCB7alIqSrp
Pvj9q1uZib7te1CpYwlLvxjtNx6EYgn2yqbv9WhFhyYma2HDUQ0Gu2/i58FPYW/yoYnv2LbTlqZM
/521M/thjO14oMdmXqZZWj65Qd/hcurak8xd4GaJSEp+oyF8zSz/vlH9k5ul2QB7D2fPFp8N7qlY
M8brZoADGo8p2vN5mtGSW25DtHIapcU21KH8jlOUrMUM1R2nNi7VKm8uIyrXb5GElaaDKT46rV8c
NDPXt/jQndPkZkiCc0Be3yUz88PcuImH/5x84KF/ViUAM5lp4TE27Z9x3dtbH/DsPkOWvGZ3uCeB
51Xh7djn7AT30DHrBztW5n5xz606UYxYRBGzXqFDshJ8QXgRG5TJ8Gcq8UbN1NyGJml8U28lR1p5
4hBUMkZgbAC6oNS81P1wg4PgYfb7eN1FQ3ukX1vnntTwY+UxfnhpzAPefUficvWhZxIFVHGTQM8T
YtrF0ASMSq4SJoMBwi7a2Qt1GBxoq48lQjiVUsLhOW99z3Gb1GMT2xmt5ryNVZRQa1nk2uUh1rTR
t70yDw3SK51sncxpcNnNlc5ANexPYWjizJ2jlCGbdA2o38akyBvXnQsTHBDYMTwtRm87L/0Qs1gT
DLzOyw4BO8+4ccjquNSA55nakzOFp3b252/1OJU70iSNX1EV5sQO2cGjpsviba5ufU0R8duycu4M
twu25EDE1+Psl5cqj0LdS7I2Uh4n/cKzJRH3icIvZQ9ZCXdhKK+IF9PfkO+O+5zI7eMAUv6usdLg
BfWm2PTpkB+mcknA6qVCDWKzDQ6l0d9VbS9+Scw4HsmupL7C1tzaufjW6CZdctgtDCOgoSKFIWlu
ukiUBd12CkpuV1HgGZRlpR79Qeu+IQqgwsuR+m7sCfLHlmNjD49aTD8cNeaNN49UM8mgV+lGlT20
ySyGm15hOUbZ6rBk25k1oot2528Q1ow9QR0oL1XXlzeRmePZ6qpRe4OxDg9GF/ikyCp5KsPQuRj1
JPeqmmdtbfXzCDbPrxNPHwYT8lqetBibo3jjM8DfWxQzR9v1mwcNKUC9qmzbJO1eFyXpiNDovClc
TJYEilvbQEfVtDGaWaE+GzAVb6mH3Msxc7Ot3qEoi4LSfLBLl6wVfufkwI8nqi0D436HECpDqu7G
971lmm9N/nskPmxgcU5/0ZtcuM7qgrgEHO/E2sSWfduYLL4khyoMEFA3UnIm7isjc1Egds5KBcQD
8i2whHoIN/1XdHnudYv344h9qDq2KNux4cC+fpZDNp5QVGN379EM1QEUnBGkcW6QMmjWRgq7Qw2e
UdXVjte22ypNdJt5trhWW6CfS3tta2TSQujcLjsINcTLIKWe4NgY5H3UdG7yjFUt3iZKtKh5yRTn
wSdNoWqnX7ZWdicNZNZhSkkIQ1vG0AT55K0o7XrXOKq8TzE2bzKkqz8nK5+fyiFON1WV71oh0ttO
WU8N+rKVrg3Deh7GEeKbGJnH44MzYN0kMVfq01bC1GJZJ+JvgiMsAOkhBRyIDBfIf+3JJIiwpIcb
e9pMiGVp1dFDjuybrNRGS8BZWMN1hWi+OHatbSNVYTgIs2Ps+RGwZ9/OVhx5Zt3JTQZ/kofTJedA
1+zoQQxK3/qBOT7UheZg0yeIwLEZIilRXoH5Bm6Lk4lOd07K2/2sUMOsaWoinEeD5TyEhKPdFq1f
Vl4ptDDaDS2wRLdR5q9Qr0Fkk8ahr/Opim6lAUw7zcIKjDB+lZU/4QWy7aRYc/fTS0vX9hPjhjdo
D4BvwR/RwUNPuJP+4NbrsK/Ty36am58h7h7MeKUdzOvUQm3mEZKgsjWsd7EZ3ZlcnyDNf6daZ1wR
1WBj0sttsSLCKbjssaRhji3xSDqIh3HKkVctNwVy7ds+KLGKOEVxEFkwr8YiEkCbHIQSjG6vygn7
CiFk5P1lXKbWFByPRqb+q0Yi1vQt8xXfjuM5JJDiVW58dltTT9aDxB0/VXZ2B+tNbCw7LJnHEtV4
wYL1KzTdfDNTrVw0eVDti7jPXyHw8sCT3QYOoT+0WDRWGFn7S1C0+GFiM72uyPjZ0KhZwJwFdHDL
fIt7jMJ6baPinjvjOWocbY9w6MkojRlHGcRDuqcYU0JYdYcIGf9qIuDHg0wf7yXgqE3QD9jQclsj
NBXKKr5E89KnRBDDACS25+joBax+qx5fGJEMKIsmlv17xmjZLg7q8DS3MYbg3u7zLUI88zpJQvPO
TIb5SiungfXLxcLfKfeuJvvwvmYe13qJGBfbPfQ4lPLOgWe/+BaaNYnVQ+0/jTCEbrWhIPMnKlSx
zZZb1Khk2tsCnbWKZL1XNUn2ZvLM7scqnqMxfLCMZKbsn4C70CXnYGIQuXgKGkCi3OSj3iD/DUlo
MJvWwe2a6HsjL3rPhzpJyG6t13cUOL8xsRcvhObUF31Yf+v8sf6uavetKSdKbcUaaLD+DolNsGFt
vPgg3m9M1oVNHmTznUraJ23w/W0stOg27Gby2kuK6V2ATh+9VT4TgyGHNcQwnyKEg3XtttlJl41L
GmxbbXyilS6IRbW3Ie7zbeAPXtbE9cFSUXTiELKb2GCTlW9Oxjar5uBb7WDymLLwzjKzh3Qig65v
2vJIRgq8fXJ5L2H9k51o9C3sDuuti5KlthvlxhX8F8XmJs/K6HuUI10PKR4BIEh/Hztzsa7mEGp2
3MBWrnGWjzJzF0ppsxFZvhSa9QmYE1rmun0ivgD4r2l3R93Vy2mlG77jGUa0KH5k5Opb5ftAjjT5
GE/ZTByOVoHaUUZJ1kwBkb9JAneT49s7xRiePGMuevwcmrabYSezAWTqFDtjdj3GdvkDPZfcqXy8
J/Xb3hrxrG/DLiLqbQj6HXTVcSOK4aFyR8GQh2DjNIqwTYLs3jTJgCBVc921TryLlU9H9Ds6EfID
MPiu7UkrKbq9UUEyh1YRkVhWNsc5C8wfQ2Tq21aSixRUiuIMfvSjZcFn5f6XniqtEJxG023y0HyJ
UpSdIxwIgi0HnnADTIpLR6LOCJOOsdtiLk6JhCBcKb9CqlRuSP7pNmKAO+4UpsJmkv4wmqh9av0K
LZlu90cfWxGBRUaysTo7eBsmeL2ygkdeCTN5amTXAa+WYIsjGT0LnLxWZYNYyhzzoh1IgUIpUq9g
9vVHrTdydx8Rn05O20iuJ5YjfrslkwejVf7bckGzmlDsWVB2Ycd4JdL3uqjDK1eGlWcFbLq6hnBQ
C7vqCIIjX4VE+W1JVyBqWoOZFZYkkzo2Aj53cHYm9xSYpEGuqt4vJJWWCLLEhqePrDpxBMXnSO7U
lNZbHPyxZzZueTcmKYD8iLVwyBIcjUzHPXdRNUrOMOs4zYjUTogvSHSnBR4fJfkWTCSxwggMtlod
LBGqFPbRaoiT/jSlVXSjZC8v6NHU20maM8+pPNZqIkrJNYfi2ohs4zqnAtxrVHUHJ1nCftHybZsq
CO5SzkwrPmBYA56tV4ztkY85BJikWsMUSi8NFhX40MSqXaZF9KZP6OQwLfe32Rxf9TkFfq/NPwnT
iz2VJScYYyTKDUL8LsIejW2VT7ezIuReAH57NiNw7in5wgAnxo48Vl12j34v8kvSQCZClPKrtu9f
mIURdN7o3/Ik6a+1DhoxEQwEzJWkyzSELexTo+G8LtrktgTKwoQKX53eGq+4aM1hVcNUPhq9iDiY
V/5OF1HI2z4m0BF992kwCIdN4+hHYg8zcVj0K70inpVHhDKZHD3wPai/2c+e2mrbomo4GAIEB8Re
TByCNVfpFCurumY+4FVZZb1YfYLVLUu1jW+I7FFrGv/CaaSzTXyEttgxJN19v1sJaFvXSEbenKCc
AP1HYJTqUL0lVYm8u4uNvRta1kNnc+TNARSsja5wsbhlMe49mSq2j3h+Qes34H1pZ3LnouCxgGht
JN24d8A274ZmbK8weOWPWd7mbCiFv+5LMzni9I42jZz0hLslH2Tv76ZiaA6uFcpd4fb1Ky7XdqPX
41WRViMJkDzcuOLLWxlk9g89rZ6ENeSXfY6bPZrGJcd0jI44IuQ2VqTQJzISwxb+b3dJCFpzPyUt
bJOM86M3pKOTrvDcJxemj/spCMLfWC1Igcu0YGOkUvfmqScgGIFphEa7HLfkkImtnhEXFJOeVBg5
WQEOfSzsrECVgfp4adwle0F4w++RivRS85WxGWb/pEVme2/KJCQdw0YWgxxu3Riq+IlRvvDMSmuo
DnjzaCHZcJsYDN7EyANQ9LA6flPRCCjaKo9dEoIaCgZx0afji5vUv8IoVltVG4AHbXKx9dnVd+4w
ZNjxCkmuXyn7X3hDjNzTgqJ/jN0p/JY6+Cjt6jeqSs6adgF3xkfNC08585SYyRaBPbjGjtAd6x5n
X1KN/Q1QBraQQebtRvhus/djw4G31QZAQzLD8sblLF+GQQHfSfp3wcDiBUsh3UdtHt+zu47g8HMy
QfD8en6ZjFCRyC7cppA00zW518RUMH2lYCyS8sUH273vKnKuxioJMeREIbfVmI6mct9qSxjHenD9
XZJW1ROdaXU95SPAqzDWLzF6BJewwmG4kPTtbuuoSnRO6HU4bHHUADagjAYWlNtlMa5wzyf9RlYF
w2Ws9FbqGeSIBHyhqhyAg00V1TGjZ/gOmMdqjiAPxTDm24JO9UEli8WRuJ0C/9c2nKFnWEt2OUaR
aqsXOPnQDOlsHE75NGfFREI0toLA44CXmEjIg2kr25rgaNvAs77CTGlsuii6o2fFRAB/PU5IykGl
AA067ijXpgR3HSDf3vIxw5XvND7xYVF3NfqpjrN7tkg3VZ6BEsuTVXJSXfTa5wRIoU5u9ySFR1vD
1UiYl9XK8HXaE5XbXQyESe7TwbqpB/zgRV1TfoaifNR78jgqfST3yu9g5heDP35jOIIR1uYkjVy8
+j0w4H0t2B6Bn/RAdai+vCIqwx3kfPPU0b1+znEksCxQaUO/ykT8C763sVO+9eKWJR5rNxerxbR4
MP6XvTNZktvYtuy/3DlkaBzd4A0qEH1mZN9PYJkkE4Cjd0f/9bWCUpVI3tKVaVL2Bm8iyizJjAgE
4H78nL3XNvPi4BsWqePuc6WD6uCXKI6ztn+sLSu/KAQedawBcJNbsWzKEKPg4PVesJvjsds0QrD+
kqfnEkkcu/eAiPI13sR258DmOU2I0o5NnM3b1CZO2qHpSnyqSsnn1UNzsotYb/xQZ592AMPVGLC4
cNLCOk/Fd+y5Sy+oDOp9jXF6D/XGiFTniWNZLiY1bOc80lII3/2gti9U6umTO0z+TRgmDGxGzN8K
Az623LlqtkDD/S3HKXubFFN3u8SZdzPNDi7MlI6Om6j+XIu5F3oaoHP4CKrfczCKNZyDSQSriWt4
b3ZOZqzMOfG+ZqgZIDPoTN1U9sSGoWZOM9QNx7hPIJBmYHrMIPYv2s5r8CJANNj3dl4eKgMw8Mpv
6e+0ro5fFj+tDxinyXSoE+vJose0zZccdExspgRJLwNhtsgNxzcVozCUWdNtQQlOuNY7YjcMTeRI
Tbrksxk46t5SgljGXlFzk+e8JNHESka89GIoD15uDpgjkVX2ntQzv1t550jrGYvnyWMKtnaWYvrS
pdLg4UmLXT5bFq3ZehmvF3KFb+s4ty+KuGoepJXkVBPVzFlwyJtNm3rDRe6NaP0T2fVQjEhQ8lcL
RrOvY1aoS5mM5YdZerTmU2+SN8MMUA7/QpN5l2VXUQSAtiBtI+hQuRA9iznTnzL7WWRD+6n7XHUR
mILqwsbFS6iC9KFhGpUd31Rj1rP1cuK+NHvUgSflV4YdWdBV9m1r+l+B2kBoYl38THBgBhfUYd7e
cgT76kQkdBz1IdkFkUuox0XjEUi6zrTRPhhJKp7Couy+mBW2eJKZEhmwhjEjHVmq3noNpGwpB95u
j4T+MsEhe58L33kqwrz9FEKYb3zJZKrbGR660SZDqU8lQSVMKMkZC72u6FeaKJTLGHFhsNUc6ejf
52Tep4593xRgiObUdEp2xowwrQSi8inVZLdzmuw09ZKgSb4mxQJZcJhMjzArEEy2dYlOl1A73hcs
ADciR9Eks7HM21c9T264ynJwI7C6WPHGauKTWH547TDfBjKGxZY+fhrvyTyeHuvYLszdWM7hUapl
aeEqAhk+JZVvgkshDVjfy2ZEKBSbSbLzS8akGYg+fQ/bObe2opSYoSRgs/WA8fTeMaskP5Dum2ZR
NwQwIMhmBoK+lJWzIvBV0NmweeqxGTtkvGuGQmwIKaJJjMVQcwPS8PxRF/cAYbtd05eTu+lwJrcr
jbOekxiaLLhMbmOJLXcpYdsMzKgsSs3oFhc/15sMAV489pcCnK+TvNCG5wQdGo3Y9tZovtXa10f6
53IblhL+GlE6UG+IUomwvnS7uJq7L3rsuytI1/MR0nafXYSMe69oyPLrc41SYDlPLIMu5D7lRB+f
ppobM/puCWFY07x6FZVJKGVy8tHm4ngb5D6IPca4lT8nH5aRyEt3lmh5BjTBRNETxkp+HriEYZPT
tBwiOE8dQWPDXN/jgwW/lul8LtcdDOOasEmXOaUO+F/Ci7LLntb4Ex0B/C4qaxSLBb5u4pjc9kGO
VfdFDrFN5mHgGO+GjSzTrZ0WszUR4NMZw7nOgpy4CRTO46MyHfVM+IiKoF5BvkmSs08mmUhPzvE7
KY/6oAWjwSZfGd7K16xXjE2px6HLoRYqmoTsqVQiqdOw08zpnCTVsZBe8Rx0ZTTRnM0xJhdoGB1M
PXB5MRmC2serCyDAH82XpsgJtSg6JDp0sLiz1CDFU0CHvgKL4/BFgLBmKKHMgi+THKeLAfrkFaE8
Or5D5MG+SzO4vM5Qt2KqCVISjcPiJuyquNhaMX1ViHE89AvfNw3Qcp4g1Fgz5EpfuE9OW3ITaK95
LezO++o5qbxMm8SmDTmPLA9mh+oRELtfrgpO5hVTokzOzBjADK0KSCIcN5sFn7tbuOEDfABueT/k
DjSali+h6pkcbbXokXsM0iXiprID9B9guMo9Parx0QhgrmAs5IFlYHDPeLSPipEbl20hPqW+V9zP
rt8+5GGQ6mMG6+8rh52xXNdDx7ORkUH6RkGwGIhUjZrKrEPPs6OOJsYR47pdRwt9xJdiXuAg+nVj
6wOOlPSOrYjA9gDrmjx4cy/3KvATdZnwfMA5ZsTxloIHesXNGV4Rc9/tZveMrm4KVt18Tl6YTnE5
gczO1fWog5miI02WjcnESG6/D657FDCfhKWTnFDHA8u91zjcwq08P99dw0HnKjjLvKtZg0pGzOJy
yMbTvCE6hvWeF+GXhvP4XDghbeExtNV958wjo6hYdlt5XpkrNoBtuEzTJeiRJMI71dxVWXXGvlrd
tKGoZwfKPX5Mx9nc2bKaT54ZKK4Bul+gKHHtvuWFIuCOopE03Im++rlDxZc0lUW3q7GUsquWpRdE
sy09wte6adi1XVsfTKOpD/BvzGO3YBw8b3Lk2/EF0+T2lXa27sR/1+mSs7aPZhZfF67HGpktDuuc
G9csImZrOE8cKc0d0Ol27SZGeqe4v6/bKY9PI/aUTZe6w95ILIZleCgVSW6YBjczCaDdhT8AFCWO
uKLTWhnEiR1nuKgzAdPccPYAiDjCgjjsbJuZ67rKW4ptky4pFnKxXDIwXYKVdHJWksoPkDSiwkfe
3PXtw9RYPIuVwsk4NMOw5jp4+7gNjSh3StWuR1UrJiLgImvmCfB84EdgT2/cB4CeBMJro0yoy2r3
vWBDoUq2lnZPYOJJkmo9XDIKZcvqPETGlUD1SvEg9+EknX0vJ3A9icutMjChjRoAhYTgIrFamek8
Pgqz86gbSRPi7zgIrJy5uKfQMsgEhBNVRp0MmVGmTWCn5B8RIR1RHdoXHOP767kdutXYpMBDUq2R
8cvJuqFHdd1bgoKlMknvqtgbDGNCAt2QMtz3o4b95fFp3NSJdURrnEi9oqUELCEeAMeptGap6lyR
/C7Q/P9mmfspEWT3rb56L7/pX913/w3529+lqH9trLt874YMwemf+Tbf/8Hvrjo7+A1RK0I0NK3Y
aryz8WH8prv/+pdt/gZd28Xhg+QGkcAPER8uhjuUQKjuPdtDsXd2u/3hqnPd37DheQLV73dotxn+
E/42/r2fZT9Ifb4nhfDqoeOfs0N+1l6R8jDzqJG/DHiy+izDLnxFNZCRX5sg0nCMhOyaoWXSn0zB
a7wUeb8J5n46caRvBYfOQjx5aiFVi4G+YpeX5yS62WmWnVyaOaWv63P/uhxWzA3CEhiKtSiKah2H
bf0Keo2GrQywjRxDGisWfSlmpgwDcz+LciIKQDnPZn1ejmP7AnSdNzIzTvMHrhoJ9qpYpi+TwCq0
K13Rsco2AYlQSU1sT8S8cGZK5UzQQlI3a+WG7oe1zVPBLNCdYljVcVnIFwedVbIS3gAOUs+tajaO
g2Zl5ZBK/15kEK+JXfZEvSLKW9FSGXPjGFvOzGIzLjcDFcWnXohagFFcruOhne78YlG3MV6UZG0u
tp6wk9vFe5nXQf+MlZXJrcO5+NTZ5Xzl2jMNklGK+WmmeE43E5zUA+kUWbmF+Wm9zpU7kK7aiCHc
tlW8vKg0IdMkD6vmfco1h64uN2xWe4ce7tqDZAxVezCUtaGG9b8qYu0I2MVLR2ekyVxaB95C+5iE
MCCDleo/UzfJnhLBy2wKBzoS7FcfQ7EcibSEojgaJwuo5HKUs0oeZ5qRFMrluDwPaFLg7PXoc4g4
0AsRz4nFSanodPLUwTpP2KcwMO3UELDD+tIDDdd4NQqPTJNnF4nFFeYGy3perubcIt6Wc4p/GGHN
9lEySOtr34fO0WkMQHujpZL8O13kShdNau8I3W4QahGEU8MbilmkG4BQ7Dc2JnWFI5lLEmejiGiS
DvG6075L+q3qGkWiKBO+8CyiPNM9YIEa9rDua2P2NxZFP4Iw0dbMNhhEXPYDZox1Vle8h8FH+rbv
PX/+cMAfvQglYXXqoJ4+RIMUaIXqCkRLL0SKKqtHyBVBnOFWUvgJ6Qv18KYVPX/oRYT23gLqzZ+l
tZhgVIEYfh2BmDLOz3zvsSyll26QtJgNX1Ui881AJY1LzQpfkOCAJRFJ4Z0Haeevvp4gVq6csCf8
dap741nMbe7th6JPPk3MCPOuGnsC5BBAoHhBHkFDvw7tql2TJw4Crh2ZSFmx7RD5wYDiKV7Ilouk
kAxcEtWE7Mmdw2BeSYlUF2kWp6tZW0TnKIDaUVrafgqiSfRFVLIvdpxXx+6S7PNRRnkCyozDfti9
TX3rPMeBUvHasdDnRk2jYn1ygnxgJuPkyOloS8jyWJd+JQ7gq3t1cAK7lFtdSAGFz57cjsKE7Prr
GZEJKCsf+nhEBiTfuWWkNgkZKm6DSAHKcxmw+gmxMq0IvJ0RFGgpGiDmaENAf0/HiaP5A6nPPMnm
UoOUyppsuEVBVgPmNETh7ifmeOP91Ji59Qa595zibQDKJADMmjDMq0W/KG4EFPH1yNyuVA7bPe1U
1UZYrOFno5uTuZKrRvMFXWc5sL1bmrw+hNPYQOlhd3CKL/s5c6wdiRoivcqdMPvsvIm43jQPadFU
U5Hw3Wa5o3eDt5hPKHMBtRIWJr/kevJB22Lutde+Q2TwhzAG8abqJfk69J3zVaVUX5u06sV4mfXD
EkaDZ5pPNO/EGux80nD0swx3F9giJ4AdMjKp0YMEkRt4dKdLW7eXvUW8yqZq3O4ZiErBJEEo0hiz
acrrTTJVFmoYVwLrxWrZ5RvIyV5ya5NLCs6iqTalbpcP6mVjIpHTQb01eSPA8CZw6cg4VeY8LJ5I
0HGYjB/WqFwgqDPFV/mOzkB87GjGEy9SzPq5FYX+cMac3rGqW+2vkLkBr4wtUVeR7ojNxIDWn0OC
ieSxNpjT6mzbLyYnuL6w5MEwDf8T8jZQ4kzGDizBgVX8EHspWmp3tFivsjgldlzrnMFfIFqfTsXg
nNWgDTP7JJ3ox4HkGEkTrUTwwuFntDja2NaHMhuwQVaDtJNsa2PQx3SJIRmmWa7Cw1A3HOpVS9ro
1LXLg2HF8YPGI6n3ZRC8Gn59HrMJ5oRFmnjHJVbjB56D5KL3YHGtpEavuHI5lvf1VD8oEXSnUevy
s2+RV+zMFPJgZ6TQ/gHVWl/ACjWfkzGZNLhxYrKZjAXpThZI8QmntWSA3hbJxHi19jlCc4u+uJ2w
xgeDzv/dEnjdc9Ba54DGbOpvfCHUuMmXeHzOwafIiGkXBTBfkEs/hu8FCftcHJY5blFLUREzJ2g9
Ti40DBlzxPls22vgAGDPLQbDQhXufd2jiF6XBG3Hm9Ql83VF2joKMNs0w9ehKYmBggSevuf6fB6o
aS8VNPrCWm8DUqE5QjSQfFYsR8snn2dQF7HBuXvHwSIg9bkyCUWYYd0T+F2p6TqF35Rs3NyaWmZB
6HPP2FWmhTWNcrI6dJVbgKJTOiAYW2jLf9dV/6Oa+S+zZn4qiP9jOOR/w6rYxVHx10VxBCSKrLEf
q+LzP/gjlUb85p5Nd4TMoNP2MdD+n6JYOL9hjQqZoOKLCShyqUf/QE0YlvUbjg5E3ViD4GU5IRL1
P6piw7J/Q2yPIfUM+yJRBtrXP4il+e5u+FMMjy2AOunsBQOHwfvDpvlzVayYV5lZjtiRfhIVFkIv
HjEyLu4Yo5p3ToeuJB5719oIC4CmWTHnjPOmvLcrjcVKKnM51FX1SqE7oYJmiJSCj+7pUppVWqPo
81Jow4QQ3MQaNRQRw6l/qlgV6I7w/DE3os33MALreiqsEbro4HTFW6NImKsZGNArFjSnwf0viLbE
dKJ/GDK7bOLmVOTmQmS9L+77gmbxKtH1OivTxxYO07MxOrWKcJK7PTM5iwlffC7T6jGg1hjj58yt
qy9TSD/w96fgL+1H9vmC/XxBoRjQRGMvYnTgfPf7/2AlTsPSmotydleZW1gPCzv70RUBs7yWkeht
TTXxtcvHYuMtYtHR2I0T1vRYt3c0pvJnNOjj54Jba8+qikigjEvWE7Fk98oGV7kmPGU4wup2nT16
qeRv3vzPTqLzzQAHBBu0a5/DkOAx/HwzFMYCAIIynO0KnccYuvEOTte08SB7bVqZmX/jg/zFOPLv
L/iLk8ihF5b64DHAzQcMD83rEgIPKzLHBnELbmurfBfJwhQczd7ZGml1WQBwKgr7qOL52Y6HjQ5U
NOXj3zhafnZJ/v6+MFdAgnE4zlJa/3whbIVDmRveRaAex3Shy/pooBv7G1fc//NVLBtWgMNld/1f
HICNQSiv7zfcKobbXSplqU3r9MPffKnOzwff7x/Gw+yC3eiMtXG/4xl+uCMdJ18yIUN2QBkYcN1r
aqdVQyr1BTKm+CntU8teZXY7P5v0ep+U62H96D1TvitnaT9plsebjFdwIiepwSnAkoU2Wpb5N8sm
eJu7M7Y2Sz9Rx/d4V9emSOthT37CBvvkqSep4QZWQCk3kgLvfih09dI2KVlMLg0psnqKTZLZjG3b
io7PimMkmumK/MbJHGwkeXJaDrC9vfR3E83/7Ff/4gb46+3qf6nyG0PJH7cr/v4fuxWMI8fh+CxA
MPyU0spuRXCZ62IfZWELoR39391KsFmZGKch+dC3x1T8ZwvHCX7Dj0s2Mf0g2i/Yjv/JXoXkkl/1
w+LKVglNB5gPijJM9f8O01Ge7pAzop0MVJVtE017QHh4xZol9SMhPBysLXvWinnuozOS8wLp4E04
OGMQ9KVGDuXYf0JhdUjm5tmZvaNOkwu/nte5svadcpiNt/txzASRApPYIock6qcqn3JDpxdMQA5M
pVbk1gDLU6SHk8VVvDm0kq5Ieie1c7mNvSZGhuLYxym3TuaUvFs5WmOX2Tct1Z72TEU4oD99JDEt
BYGiJQI0TxM3LRnFDftMBiHPkn4yIDMg/h3HQ+tK+yZV9JOKZbnrOneXDIk8IUYM7jxZ9rcjoUi0
s7tiMw3a4izXdivDUxvgaPV1X9/ruH40RbVyhGHe2nlCWhOjgFXco6idYhxVOisPXS5rbFxOhTrT
Cx+12VwnhGEwu8uvmt7pAK0kzXZBpPihB3NL9SIPg0+4e1ri/LAqyJylkR1G4plaKg0GiAXOh3K6
BEFAdBuSL6SI4Za0NaDWAU5+EmT6CxDZmK2CRy2MzeiXHVM/+ThhltmXzmDd0pZAduokmDCQTtkz
fOj4tR7mAWsGRqeBQzpnRH9tdvOhW/xnVtRvjs0KehYGUGu4xM811Xr0RwxW3c4dnZcKLurKSpe3
GK16VBYIeSdO54zZ+ns7q0jhqzRD/qlWj77pcuIzULIEfme+EBGBpE+bj2FwbQbp1dyhrMj1C6ks
d+rc1rPica88wjs7sHOCRvkqIQdrJYENdrNJKjv8+NVijN0T2aHM6bRZoXZq3kqrGz84U+o9Zo/H
Qfl3Rhdi03HlclNKtl/C/pBaeins9Uly+jbsS3pt8xqXKdfRd1eYbHzsWEiCYnvgrAqFwYrlt4oI
m3yeCHYqvaNTQ6SkUbasWpVfxWT62Yys1zLvP6T5VCv5pIK8WiGXHj7SauxWMcLfFTpeRHbtGF/b
CeGiwC6NbW6Meu9zcH8a5tk5Eu45b1puya3K8zsIP0bUBkVyQ5ZsupaDTxiombsRIub4W1Zwx2Tx
9AjDnawAqZwrx0FXRWHaRswJmYuhX9jTSUkRw8TzXeDaLS6VcmKikVdWFBM/u0LeIi9I4mu/5Laf
nwYLsTyy31U/SPI3Dj6HxROj07ONAXy3A9uc9YtundilfoJchcbjSzUBOyuEWTz6A/j+FE3xlrOz
jOYi4EZxy6iCqr12jf5uUEF7chPYAbPflrf0MT9CkY+nQNTlcZh0tTZRMG1wMbcojwsCGLbKW3AC
zj3GLqDH7Slz25laztaPuLAYjiQ26l/frZ5zsAM3momghQFHke5M0ArHYLf/QvRFSdzDBLVTSbdg
9D0st6yYEvo00+lI+MvZXBZb13mFin5dzrHdreA92+cbxpvu8lRO113ljRfF6Fd3xL0RL4V+tRWr
PGyRo2ZjkpGu4KUKEUi/7AYGlWRz+ePjGSyLoOIscDKmNDv2Dc3iFRIeHqQ+WcI1WP3S5slUznuW
BGjKfcygW2sWNQVZR37lDEF+ljmSNxLtYGwhxT5ob6LxXNVkKFiTTp/Kng+zBL61GkzTuPSKecY9
GXPpM0n7FvzleDPZA4lTDq6trCBkY3Gz7kO2dbYiTyIet3NfhQcLryPYxTb/YNpLAIavlitrMgjc
ADWb0Ykl4O+knDLdLggvEanZ3vBUoe66JFqLK5ksMSIbTKorp1zo9De1xdscl2Xt4Bq6UL0u1wOf
92C26XTrLJN3N7WmuhCpO35rQwaLWO/GdEN8EQeosJofz5FldHftCTViV/NUBbL3MRFVX2edtnvT
7yn3HDPeltZoR4IzPbWtbC/OyqZ1yVJ8ZbtG8JLEhNAaZyNshlOZCLWRGAXKZKDFNmjUd/qlpPKU
ohje5OgF13CTu32bW/oWnBcDaXcodjT+edKRFxBqZjXb1EuLR3B1xqZfrP7gueN0XJo83kIN8HcK
dUaF8dIastVcdoRchdJC9ZBXbx1rDVEoVoaLoXDbR6OicZqjqljZOjb55eEqpT1zth97l10w6VOs
gWCtyhB2N6M9O8Bz4C1RWC+Asu1e79y0Qy5uezVReZkb4UKlHw3yPV33RsLkGkbDZZ2fwVZD6l3A
9e2fgzTDhu2a+W0WJ+9dTC5ZgiOXUB9OAdVUV9upxwarG8PaTF3tv6C81B+zkcmHhBCGo9Pb9gUw
Dn67GKFRzxNh273nNofU6hOe/SyHZmO6zRbea3FD5kGwrZdhvCIx49H1ECCezdhRgzZvNXuivKUk
8snaHMfd5ItuTTuXmWcztJd5T8RynFv+Oh0Xf2+iYCT1G6dNkPqo5oiHeps5G9KmQWdpONhLHCN+
boNk/hSlVV4S1sV0RoW3KCiGR9fwzBWKhy2hPMyWutfYYNtuiKLmy4DbVk2HITYPdGWRMTgMpdp0
G0tzWHnBh0LuuoToU2O0xFb1UU/+kWI8X2WiWItO2yRmkVLZ4K9Ep6PXImGKVBKLgMHFxjCaEN4y
eC/J4KD9RN584s2Tpdy/aNLeyIIgN6b3UEljlPo26CW/Q0kmn7ppRjSlM/0SezSj4dZfl7Nn7GAq
OKd8Hk1SrEX2HExDeDfLzl3REHM3tTeGkchSpla1NInYKu7E2cI7Um9lLtm3U7WxfBSNiNauS5Fu
SxVgr8S5Sj4BQaCpty1IM0N/B/W4heRniNfZNLoXN5GvpTFZpFe22T6j0Gp6Er5sTAd6C/KrP0up
1qgklqiax2LblfMqAMt9GNrk02jhJKZsyG1F0ITZIwKt0rhbkwGBQFfuMaCXW41gj4FfS0O8dbNN
ULYPpmkCszbOJkowxQRpRbhWA3Dd7TcgEFB227upvEeKsw+E9xp+T9txrkizpnnqkaG0zMgh3F0f
fp3q+U6pvNy0I8e4kEWf/krORj5eAfG6whn82mcBQlRzuNHspLkcim1Sabzo065rvQ0nXE7xve1j
qQn8i6wot7nJyNHW4aOBwTeyfRIkdU3AvFdAFB/EtEbci7jYkLhthU8+L83zwcOuYoDvHpK1lZWf
wOP54XjfcKgrAE017RVct23jTp8TrODedJc1SueF2ojpDro213D1pQfPbJ0NEJWrQfd724PT7rU2
KdkZTmD2PuPF7KxsJ5KR7UYnuwX3DgLd9QJQlx5TvuwNc3HvApykje7HSIv4trbPXLYOOsqug0u8
6rFSxJlVX6NVqI6u5nIxRYP6NYuLVuEwKFMWdNL9DH9c2zPBmRurLR5woGKziev5frbhChD7TfGW
JpeFT6/GoG8dmkwtppxsTnvwDgjDYfYWdRD5CCW8FRxjtg5veU7CCV2i4/enxpRwP4lPfnO84CI0
JHlhYeJfYFFCZwUpsH5mbtStkqkcD64KiiNvfWHe0zsHhMxqp1RlRNy78aMZW/Sqi9C/7tOUENcg
r48K1+caZxaQ9GwwVk3rELnV1GKXFB3d5jq99k3k8V7R2TcIp4cT8vPhm+r79g4LX8pkr9dbuzOX
C4CLjEsDCFTgIRElhtU0P8QBeouNPSQlE6U2jPxcLcx6fJyUTiwopKfsSoxDcNRzLhhJUYxq+l8Y
7aHZfRvxhu9kX03oyZabdkHGvnbsyrqqmUlihm7kcQxi66J24JE3nP8jQI32c28vOdBZT95U1Fhr
uNzk1DQu2GtaRGTjzvLWr4klYYxnvLAEBG99nrsXmMwRIvmivwCo2kUkh+DImfP32KEExvhf7YXf
GvukHZHPdF/LpNoHXtwTp2ERJlftZJptfBuievZcZ94xWD4x+kWM5T5pkZLQ22BH7e1m4/flJW68
PQj4U2yzEOfTGMk63gVLAUsveOjK4RvVtj7UVgp/TYyvCgLdliCl6zS/mS1ynzzqqaGedyVqOx7T
OZfAQpALqXGoojg4EyNCUiS0Yl8doIVdY1Wn/F+GyO7am6IbOmeThAttRMWg1m2m5KUusu44lmQ7
D7IONmjHb0DuI78WyPBNGm1rCU3lgWhvGbMxeMlXGr/NptfdgslkqGuq8BztjVf6GydbitusT73r
zBge3KoucMMbjiXwDzjta2+LmgTdbmIQg3/ho3d6vQkJmUE4r9sXbYQAKB2iKncwVXCt655EEqsc
vxG1wPm5amLuA2BXl8LgveWNi72kkdMWW2j91OR+cWm39WNuyu7exrqxbkliMlCATvqSPZHNIqmD
Y69Hzn/waKRHhy7kYD4LgipXSWsSH5YI8z3TzNpYq51u11pNsC4DBBZeOwafUyCMbdDTaOdjedme
iSwEYH8MN3DG5U4RnnJZZaRuT27T71JAMQeyqmucmpIoJ1n7zErhq+hlIMh0YNrThV2zlVkc79uq
8D+MuUsuiFJSd3bdM822hYXfpU3VEVNssfNYN7CYornK56Y9tCMWrsHeBSaBZdBicf24Y9GstKFo
u4ZyfMEJU991Xr0Q4CIYXjtKa/w/Vm9wYh4W8tACrdaKzKSrVJbU50R2sjLnw7NmpcDfhgmhQ526
jeNZU8YN1bDNPOLDkYpiLmyy4LKm/uLEPjYq8tPimYHccH5CrVcjoI5dkZ+LegDvgY6ULRwOZfEo
H0u2uCOWk/6YBqX51Y/70kK52YdHmy36olxcQH0ktBtXA4aOTYyDbN4o6cXHcipO3uw33+y2+CaY
cK0W5TpbZshe5BQ+kTutNxy1quRmcmzsXkuhSJ3HwrWtbGU8hKKQn5kMcQb4ybKr4sB9JXiYzcDo
ituq6O0L29TZpk/M/lEi4kb66kK/wGAz8JiXTC+oz0zQS+2Afg4vuPdaopRjBRwreevFlBUr5jPQ
FqhyV+UY0G+ib38ERzsSF965e2dwxjdklixvtUkyZMSF6t6wnXzLCVu9aUeEtoiR2lMYzvlmSqhB
5ILJk41IZNwI6Xgi7mteh/P8bifLK5zmm4Rp84q+zUVX6PVc9v7/ND0zmjtf/+tf59nCX3c9V++p
es+qH7ue53/we9vTNX8LbCxWzKGJ1bCDkFHc78o1fuL4gQ3mhGYRnU/x55AOHrzDz+CLBLTWA/sc
0PTHjM52f2PUBwfLQu3mhtBc/1Hb85emJ+NDgZbEPU8LGcsQQfLzMIKayZF+MbdrLw36LUIY1Cyy
cB6kGfiXC2Gia0f256JvEkAZwuXNTvFymTOjdMcZxeGH63bz+yTrR3K7+HlI5H9/Ozbvgo4vf9i/
8tKIERkRaWbt2mgWPK+Z5GkP8UJPm+IcCUtSRfxuCNLHVprCGPpCQdxak1HtMYM7SYwRb1AqxE3Q
Nh84vWcOEaNzH0OW6qO8GcWTVZI0bCTCeHVUhoBXKcaXkcpFYa6msPGf7ET0Ec57Yzf7XWZybDMU
djPPI+m0S+KQItfx7+fFpRsRS5YEL6ejq0RIWHQjCYA3EIlFyidZswiajjLGROCEI2MkFM7xE3dV
5SW0H9LtvLdZEW1dGiaVx3++kL8gvH6/kMwHz412XoCO18/fK30SwFYpQeKt328s+in4e6N5CqFD
dUTCGvFpKL9ajbUbimHj6DeEWTs/vWuxUVRmsmUTihWxg9uMllEop0OLa6LvXRqqaptpHcV5Rka4
XqEK2ova+EfDqz/ePcWia9PaR5zxC/ONWq4jSZZdpwUkv046rKO0uqvdf75IP2POfn8VCCuA7ELY
cpyDfr5Glr9kaakKtUa8KTYGVs9NFd9SgBV++bb4GBo50NV/MzH7TrP+c4bLq3IrnOMcXD6eyXSO
R/vHpJ2E7VXiiVZrp2pBvIjSvMS50zGdzszpHaSE842HltROspNJai6Zq66UNNMvDemQALvm+rKA
lXTTC5OeRok5gaBWWz7L1sofYTU6SKrGfMcZybXXwJzE391avwA/v38AVrPQQVgAszv45QOwkCzu
nJB1mQLRXytnBKiRowRZFvJ9bekhXekdwDFD7G/PjLZtBgYmMszGRywSTAdXp+NZKsJIwavxDNiN
3i+Qftbl6OJVLJhpe2CMqUOjEq/ZukRbcLJqY7we/ZBzemPedQv+hFzSNe3p9PzNB2Sp/nEOhOgB
wy9rtQ9A9cxP/YV+5yJY5W2PLf1lofa2UoeWQ32U2OLTsmki+8vyN6/4b6ser0iVFkAlB+TCROvn
W6IgQzIeSl6xUephbuX/Zu9MdltH2mz7LnfOAvtmKlK9bdk+7ieEfWyzJ4MMkkHG09dSXhRw/x+o
Amp+J5lANseyREV8zd5rI+SclJ2gkKXSd7b/81P/79lA//x+Lm4Q4I2h53GL/OtPw8tkDiwQsCWY
BMuP3rgTaNPi1i0MjNtOuOtX/IrdPY1dWLlJsfz+zy/g32Qh/GDP5OqyroEnPEaABv/1BUzYi9fJ
zUiE8KNsT2HlnuqpSY91QLZXKr2U5Ajky1OLEnrqaQxxOnHSeJjYx7EmzQb7yo05w83oEO5Fzvik
52rdumUexUY1momduy3rEwoyp7nGG4a54k8DvRmxFI+z2vSemuXBDcuZQYll3DdYKDa57zGhnqOM
nFD6rDmf2n2NE3sblAO54RFnqAcLtdmMWB+feSbNeBrmGHEjeL/aKc8Lr+2lyHswBp2YWRPy0ZGb
tpz/efv+/2r5/1zlLP99lXW7frbN5/D/VlnX/+H/VlmWSUwOwWVsbn3LdGBW/leVRR4PyV1w98H2
Xg1XV5jlf6XuhP/BdOkKdebw/9cqK/qPCDoa0YwepQh5Pr7/v6mybDQX/3qohPjdkf7zNxQZ5IT5
/6Z+4UaIgHa39n5hKDvfSFvbeodgmjlZo4fmEqHRJsaqJp/nRNjLmG1rCiHAJblWZ2UXphsHdEUj
Y0BhP6JMGl5dE1BHXOId/Wsqd3jD2iZYSYWMPNmzRmsT563AyTbM1Ji7oGkargbh1kWCwnu9zg7y
gDAqCyP1xsJxCKBltT1U9ZXIraT38+wt7wL2vZ3mjSX9YyYbPkeaTNTVzHqkR0ODVnREWLtgOG4P
Ncwhpuxtx9YUL3XHBKqq0xuXF/NJID1LVWMQWHg7tRo/vGJlsCas+z+EI6gf7NLMuIj5ZpYPxTvd
81Otm6V2/GGXQuX8tMZ62YVr5Tc7GqTR2Uu95hNzO5tpDeAS2tulynEsDFzfZdK5k/uX6X7Eytib
zE3lKnuIa9PRNGt25l2GRbj2XqNLwDVpB7isEahm7znDfI8lguGyPMkGpgCyZNQXl307v4oi7VkG
2Ln/NJhXxT6mhwYxd5oNbLVt+WKveIrzpcZTOmgnYMJTLy2HqenxknLX0o95OvuUq4WY9SYIFq8l
JFUsX8YUIAJtnKuitqMqIq9yarpLV6gBJk0wNGxKZwtvVt0MRhvbPoZ/JioV41yvAq6UC7P57h13
GTbFEGhrY4ZSvPkM5Z+8rp8c5khhnyGoLstb7bP/v8wB9BI05qkxbUKy0b/XoWOjvJbB9IXK1nzz
TNHfr6tmUqHAe+SxrCVgO3yK029AT2FtslohmKvlWhzrwZXqFLLx844rIaHLj9db8OYwO9u/Cy6E
Y134HURZssmMePQCkm4HZa8/GnvJvJmnvnI33rhcu/d58M+pM+vuKvxurS1lK8htfk0TK1s4Mact
5iUU1KIMxhDO+uZxXUf5VzL1IKcUQSomrjTKo92IHYy0FhefM1x/MRsxPOuQPqKpnEufWaS/CsOc
Hv1wKt/GobSbE86C8tVf/CrcpjO1/sZrZGjDVMopyUTelGlMnik/17aYZsdrWk35nqbB9O8ZdFVy
4ylR4gCAWSFuddAs3cHLzHnX0rX4GDtDj5leIZbHVUKQATp1pVfwULcPdEMox7uoDv4GJV6nbYCV
1MR1iQMQsL3Jnh4qYTjwUVIPxqKk9t8MUgNV81QHwI3s1QXHhNOoL2eu0UosrCVYq415EzcrLhim
6OYVAVWoAl6lbZvfnWPntyR3L5/oCsFt+fCCaFmu1KGkmzIwrfWw1suGdlQLnOz2aNwZ4GLu/Dxg
DKpDqD8JGhAW0sp3OTaEBdUpBqqV7m2yY9+zoQPwWfdBikbBMCX22oitf+eDNUtlR8a5dMk+XZFY
n9ErhK8V/K8a2TOrXvATnnWTGa57EqyxnqLGHUPK5rTQ6Kd7o0wMQHHPo6rUdQNw1WCyroFutIx6
vjNDkIPbdbTlt6SzE8eV4424oquyM60qFo6U/QXApUUZz33tL+k+yqHi7bKre4NBFBOxHSfngk6d
J3JJfKilr/xY3lOG9Z1IDEb8+4kPE04JkAnQLPZkYykP1fCQcdwYz3PeTVi1+owBogD7hpxf1cGF
iQDsraHrQY/4DZmfcc506wG+5wrSSgB03azCchkqpkUzgyOYAjCULTO3zWrOKNg8fwpQBqzCj5II
+Ntz2E0BTh0pxq8oNynfTGH4ZFlQ6KFdmgQ69EV64hZFpPiCMMtzPfo1jMW86WBXNr0EfreqCEEE
WYtcM1kpUMkhsOWQzrGcfugqRYk3OlN52wTwODb0NuW+VMI1d30xR/XRFj4QRGTK+m84y+6+XZtA
wOVygHANdTP7ycyZpnehAwd5V1ydubsS0jQdcNbl8ggqlpGUT2hSt5G9LZyNM7KSxZ2rgG3aanl1
tTt4G8v1o/cAGRTtDbRdZoYmzwLL/YWDW4bYoTYD5cACyosnA/XF3LUJ72nzGPqNQDHPsWtjFC07
+EaZxYQXQ0z+US2RfCualiX1SC3YM2Ne5kuG0CCNKzO1P3WRMSavQ2/09xj88IGXZT7/En4nIf+E
izfvjHFq2HtDmzwVWSGiM76uiTJ1sWSz9ZDr34ydU0IiY5mO+V1EoJOWoXZplPANuljuMjiuq8Fx
hcM9Ir1tCt0ZEaR0idDSPi2Ubwj0zWnnjEEiDe1CPy0bKAlVbhVb1OCRc13ReBpabcQrR7JhPnZU
xTxpeBGvm2yzulmYVLCSnBYI2n26pmXscuyTnoWk48G5mprYeylIRyyeP7u2t+dzqzL2aUr0IWMZ
gyjgLXsBjjVDCTzgVx/gFmZl+cJoCMtE3lKboCjyM+PiOrlaT2w9WlC7dQrJw8lS4wvTy5hDWEwb
OAFKinXrX0XZW66GAbmDHX5pDuhqq+FSXDwqI/PoQO01QWEVg88yZfJ5Z2SZ/vqkF9vQH7Q6uNUQ
8fnVU/8HfEM2xzUoWBt1RETBI8PCY4uh+qnYY1Wa2Y1o+CowUNR45TDa08qEaa25ZSjltjKzwxks
jBV+zTA0uZfZmuxL6TSntHWDU43D+ryyxDRiS5UlC5Verz/ATtbnDl/h1uyYQY0ukSvDLatw9oaz
j7SDfPlwwB0qjHc5WmobBA1E5uGUuwyYhVfmRwiZ9BbFsGsRCu7cDqMTaqo9zLyIVXh9rEJ3PE0+
3EsWxpp/OzaW+eP5SP1YLgbANe1/Nu9ZF5B0zYgosZ2s+tWe0PHESiVRnoLKhSQqqVsMlsg19EyA
KFczXyNj8m4sob36kA8dl7JfIqCJNRK4mMPef3bW4NBM0X01Y6GvUyvYTmbnJCAXLoagKbKycVdn
vnPfmJ4EwjNRAm2mdlo11Uee7cRAVFKYjwZG69GPkG/A1WnyJd206D9T6kfbf3S1Vb2IgAUOxcpw
td0opBHDwNKYselGw6/bLqXiGQ4bEdtRYX2RF+TFpcDUsmVjQ/oUqgt2UYH/HjYthzqgt8blogCz
1eOkX3c8XP3G83uLt4eQFKjlLBixwvWJs0B2zSL7tTHAWmNtKZBRazN9UzZarCUIjhP0wOXQmBSI
mwqXxQ+0guauR99wsIx5vmKG/vlouW+TZkHcHahqiJ0J9YEsXCRAqeFMtzrPSGiMFll/+nhqPsZ1
PPWBgVdp5kIFQn7Xk5u3CfMovfN0mMYmWAtog0GMAANXgo35/UBKn7Gv8m5IIgWtXxSj3gUwWR50
NRqHLiMcZEBu0uiPaCz7P/2UVWfsmCkPPyrKougfSz06A5VgNUOeCaqEkDD0dkPdJ3naEp0YCH6W
8HT32rmaL1rVJx3AdLiZsrFf5KBHm5oISvsE2P/WrPrqydHOTS8m/M990JymCdE3Zyhr8Kl/SVV9
nMiHfNC0YKCfWr87rmZp7IVbJQtQtKuJlPHYaBCQ5Plblkp3hGjwQCE13ywzB6+jJctEFjbsvr3f
ckKNwpB4fVTS+qCAL0jstWz4rCMITmlAu1MZTiZcts2YeHo2E8rt6Xkxm/qB8EOqu0pEu8kpUxxg
HAKT1YtfbzTWW3ewGYaaKbGRaupQV5Hdw4kNF9Dvw2E7dzO4wayB/Wq0TyZHcAW0psWWQnugDl3T
Y8tukMlIzpeMCTJs6z3yAvRxA8WoSUpnDNGSFWLL8QDfDA6j57NL1ZdwYqqdV4F7NkPvETTRg8Uw
L25GPFvSYc3tr42xn1NQYZP1it/x1GbDtyzqrVbXHSUorW1h+e7emMudu071ac3Xp4qvFdED8mwR
SgHJcYW1V75HvX3sHP3pufbXakkCg/MKT+BK7MbG6cEKE6mBEEDA2sx779dRCmwGGsdt47Gyw5wL
Ht/gJ4euUjv7yrcDUk3zEdRykwoL7swYasG0Ri0bKFkBHG6F8nU2pvaG6s4+Cn9td6ruLDCU1W52
mxfw/+o4+zmAFqzrca8ddnvDCJBmRiGT6Y4NMaLwTeFk7r6Y/SvcQX+5cEUKJ0eWh5bgwpH0kQfz
kz9Z4xJneQkabcWBijwZrMht1FbofpGEnBrK0Y1R18Rya1ez9IPX2lZ/JhHcj4X1gP3tChOrZ7md
+ia9w1p8jwrV2BHUTqnFWcDz5tg/jEUHSEesdPZB1H7IRp4DU/JeV3y9osJ8dQA7bRc71XFAzMXZ
sNT4wXTiuwiiYT8RvQCttGW1nBU3fHeIJ/ey99BAVRDN950fsn6W4w1GO3Qs3g4P7XwebNSS2BGv
zdiM19Sd9B83yN4giNE99alzCO1S7QrLiD4npwK5bbJTAWs2z/WxlpAT6Q9sfofKD/i92vG1kdEN
81FaYCaB0DV+8EyA3AjyQSZ+Zxwn4Z4Qc/YIusJ7Cj7c4AEoFYHeLGBhwh+H1A9PJ4Nh99aPkPmm
hXusgUifGAv+FIEoIVvxj7zGN1nXht12mLo3XREchX4Tpzzw5tR6t608eMZEc+pVd1ycwN/Wk4EV
3KFOOlfsSHcaNg8qSiweBkx5yNEpzRfR7khL/f048JF7Ub5XIEwLqVBRIoEU/rmLmvd0WeBYB/7f
0TBOvam+GQav516Ml9BGI8FQMIrOhmE9ZL4ub/uV4TYptTv6hd3AvsPqMJsVdhWQcroWd3bm7AeS
hDY9bF7YoGF4od6WdPeUtuVovNktv5Sv6mEbFlh3K7N+XIPM5Sqq3DeH4oxirz6kq/kUBsWDXhHe
DIR9N11vs68dejfucDlDQP3NtLohjjTb2+QwrFxleBQ8FkuBlS0HDKSK5PGBZs93l4MFaTmRLBJY
HQt1g7jeSVptva7jBB4BuiH1q5EiFSFDAwctzykMdDY6eAPVhx24gtXWZCZLRr/jsXw75k4pUyyr
mS42TJPCJNJ9dGlqs71pctW8lYALP7J8XpnYy+qdp2l6m2TQA2oq7sPWiadWosLPmuhOkzw5u8JK
XJkRYK4Zgd2t5fqGBKeZd+vYlQ8VvQuhCGFvPtT5/G01XtJEpt4QwT5uB6CjvKN50jsZIu/xCxnu
tGeUeyvQ8yTAybo3kXsPkwJHzAN8g36LtX6LLFf4QAC7qNJvRVfrH1s7PBLoHVymCQ9ubmwiuXI0
IaxGs1iRMrErF8f8qSbQ/apG+mmPF2ehDQ21Aupmhe/arIJDYBOxkZfoVtOg31mFHt/gRS243Tq/
P3URzH6r24cwm899NwOAH28rnf0ZS2bQWMA+1CQUsk9QVlnzlQ7t/UJgEfr5V7e1unvXld6bv1zl
q2bzatX9k2OiC1pgYidgkn8ReRS3Xs6kLLWRtfkILJti+slTczwZzFssyEu4R07Kct8qY9zPtuvt
PSz7DdRX+M8eT6vsrvk4SJDKaqkuagqN50jndwaQpCRkxIQWePB2vbL5WOYxBPredM4jCd+0xkvG
HtM2UKx7ZoY9gz4jh6EIoCF9p+auNmNePDhXVaw95a+mxVLI7cxwM4zVbY92dging2Fdk4QE9oYZ
6ARww/EundRH0xs/rtvhtJQQEEJFudYCpkuMZl55w8KCW25uv7Ic3jLUu9saJrERGS29s2DaYAB8
2Lo1iUsyBCGfjL5C5E4ntZnT8LdSWEWjVqYgwIsrOwxy+RooSEtMZxjhoduH2d3f0Id+cm2yjpDG
B/ddG3uSH81v49o3Jj8bQZsItgBTLqOLJDlt52bD+KFwYKkw1AlTcFtRD6QYcD+rBIsuPYLYuJoH
4FbdLoW5yXGAwfUMh4BbzZBb5OMJBdYTDJc6SlQWzNkZN45+zGrniK0gx2AzRUXsOctP4PdqZ4T8
aogQ7tKhA13vjkfbW54IKkrt6+A1SCxvJvGkOzSad00jCnhkutfu5xYlJQD7ccPy4l7Zk2Ns5gEA
5XBVtAVQ0rZIAtKYg8GpktKt7B3hh9yxY3Z9+S0JR52zBQnoJrOVek9Cc0At+WjFblQ4h1xInYRF
ZsJVR5Z8a4ripvfmPwh1E4Iq9501JTAT1h+8OKTSjowvNrBIw23GqHszNIt5/aV4+R7zZexNjr3l
QEDXnHlUWIpJV6IYrzMObFfGX/PclR9rb7Xtdmg019XCc1aqoT8YEzQvPCw5EGo5JUixa+aTjXny
newkMqwCGGN+zRY+mc3QcHL3azS+SsZ0t16VGc9aoa1Tw8vszn8JDdpGKSfptW3kVFobxnq2hRgz
5DMhSiF9GrzwEWFHCDnQ6kGXdUQOb9xIoVAX08ccoiaLjIoZxMK2aj9l0TlUEa3S6DL/SLuAYW05
wa+V9CamkcbSydEo2f4n6k997lr1Cwl413ZXqi7Zl8cpCiE/1ONPawkCjlT1FHX1fl66Vx3lX0Rw
aFb/4pDSMn6uNuVUAx9wEFZFOMggdyRH6VNoBs9NXx6Hcj1VQjtAtVo7xviVqIphpZFfqeJouDFV
N21cUw+6wmUyX71xODCvy6w3Psl1iwX4goIvrlcazcXBWNBhn9ow6XIZAZR7e5RnjDLwQMtSSJS1
zKfw4Jgx4YkzjVmrz5GdO6cKZPypb4ffNBoRv5MT91Zn/xx62TzcFOxnN9VafNClmdt5tVm6retN
o+QbHgW0T3NO/EWdhw8N2o/blltlUIDmegYzOAfgLgoL3wbeM8pO/6IZG/zphvU8eYF1R/4sosba
mi4kOvwhHIZvcY+O8cr/zibu8jZaH03OVIB794wJL4XM6RIJkdpfw1lf0sD8ncr2UHoLQlHzsqIK
ICJNvPSdbcYcwHbsTdOrIyJQrFHzGoRzcBxmAkk4Qk1WFN2+RCmAUbp6W13OmpGOKVLISOdsPGY+
H4cTdeo5mAWjKnZisB1wc4OcOQCYf/L72qbLJl8ColT1GOECf6KRQN0jtHWwslXuht55QIwdnkOW
3ZdAWKepL+vnxnO7bzk4OLpgxvRIHKtdccVMocL1GJH6n1zPLSohNOyx2a3NDuavjHtZXtxJjbuu
Nwlg9zgFG9GhNQFGwijXa7z+YqQUVDu7ir5DOD90qcbBW8LsTpmDxdg0irYN+xOMcwVcT1IXcHBo
a9tb7ClSUHlbPXbkWpVLv2c4+RJAwYYe3usk8qIiiUL1vXZLdOMv9uQx0sygpNTjRyN6QTBPFDa7
YZxmGHbpvGdMgARyTTFK1T/AnkAOqkMUDV8sbJkl+1K+9KS5VLER0sUg3LTRP7sy7BHYpY65zXuA
xGiU/DTmgYS8lI/V+koLMeOLaHjH+oxa0zMWQyMCN0JsR/41DKMjh7fnSv9aTZMEmBIt+AI5O1ZT
v/6BV0q+rOV57pkBC6M5QJzgkXx67lSY/V/tqwy5oUltyOjc3MIHyxNFa4XCUKvjQLPLU7SKXYqE
/VrpV6ztcDKpR+6/KRYKHExhNX+6sI3iss0/18pZgWsFC2kOrotfJYlYFRUxJsOtjyUOX1iPJ7vH
r0Jdi89Dm1nBc9bqG5dbM1nBLsSDN9S/tg7fSsty4i51wg3h9N/A3vhaLfi6c1nF2h+bJ+xWImkQ
Th7yEvB7puV4cvMoS+ZgRTKtS28/5Iz5MK+Nj5nQY0I4mrpbXJC8tJsTtpumIo8vzXYDZqXXli5E
WsVXlIXoU5FbZpa1xeOWJ0jW/TsiHaxDP/HQzkbaHq0mlBvgE7Roa2tJJqx+7u1mv0v/iEq679ZQ
/+Sq+Fzb7KGarGg7FoPcYNg8DGa6xLiTxNllRnZeguJXN8BBRar++mn3RVZBuTOz8A+8zi4RRBE9
ZTLNPlIrf2I9eMEg8lCXtf9c6XVK6kqPW5JKX1gS8kEa+th2zmVeoDhkMyh0XHP2a9c6rwzeZMJ8
868msIyPWO79nrZxU/ThZ14CsEXEygtsSC3xlr7cAEzmfvQwDTSIrW8txdYPMypTnH768Nul3zqW
/dVU1vRjonjv4wmT2bFV1mdYpBVfXiIxkRfxnyux9/2W1inKb7KQIALZlOjWyRuXZfk4sAVMyJKy
6cPtayYKrrPAdklPc/iCblC9r5CtfOOuncdtHZjteSX3C0nUrpqYhDbmzp2q+4k8i/tgmRgmFrra
BYtzIlgCTZCpTkbP/E7yHh0p/I6z9C99Q/bYiJUBuV9XLC8K5P3GQ1O9b0HYbbEUdXELb4fCzfXj
ahBor7nSd146nHtwGhsCi36XMn80LJtlAMy9snCp2rLwkU7e24QzBZsj/Xy38JycURvtlwiPRDCd
e3TjaWyk5AuAPx9KJP3z01RhCzTH4khS3oR/tkYZXy/uA4yQc5DrQynK/kCuBqsa7QDJUo2Djxwy
WjVVzLlSdnkRjNDHfgkhP81KrR81C+k7OPT8sVcPQXa1ry7VV0NJzXZBvVTsU6DmF8638hyWXFEg
IfVNAnxF0DtHGbX3mPKOPi6QEyIs+w2+VkmUktkm5JJciaC4RVoSfhgoIIcYyBnz83cHCt4tY0T1
2IqB7i+lRmOYa+PIgeA6PPJap2+fbSZxPL23c3CYwScOZfsVjoURbiysbwurhSlrtxnwYLbo6xjR
pgjKEuye7AZS8Jz4WLARk+FjDj+mVbWKPvLawxcG88m8Stmki5DGG/n1nm/oclrXrr4zbLbV3MaM
5STyyrRzJYEfxFpvtJTuryc4vRg6fEIfvjpXXfMOKCvZt6IygicMs6bBYWE5+2rJgodFdgX3iC/d
L6SfsAqDNWj+RhKcBGs2JjgNX0B8NkC0uuBqM86CKxHlRriLcR6L9u8IC01JZ46LqcN/63vUnGHR
9H806jukjCzh6yDfQt05sAjk9nQyClazwYbVRBXl61LCeqf5T8tWPGfM9t8NeKpvg7u8a+XiXXYa
LBXRZHunttEUcbm7cPbP5YqEwC+9/HbQohPUXcgONm6oyWKsagPHvF0HeNcXOb/Ilcg8jPfDGxFP
88i3hdwaEjiynpWH6z4a4MXoW1hMB0mUAwFnpVOGHwGgRBa5tdBPvCscN8vMNB3XMGWtJQqt4m72
2/ceehjNAXhK+tR8xaHWDX+D6+Ez6WVflOSbSZM/zuzdK+zK2tokXhw0ESpPFYozL6HXQFJs1lHx
nZtLEXKsYeHL0uXOk5OxHUFAxI0jxcmuUveVnRNsbrm+toNsLho/I69RFZyIjnMzlwi5YqML+ZTq
0dnYY+29eTCEvK0lJRuXRT+JbMmJATP7BNwum++UmwwzXCUf0nLK7id/eEnTlqNkYAlM8ANa3lu3
06O5tSvlHUwrn/aAcXkweyj4vj1bxLhHGdjiVS4DQ1YzP5oc+lTynUZyqdKzsxpUMEoTGEIfdtuT
wlzjXY8lAeZHN+TpK0n3wVFdVTfGGEDpdKr0CRkJjsJqzfWx9Pv+1kKcciJTaOdKNzoUM3UUh3Vx
sCsigjcAIp+DWljs37EnetxuuBuNr3KyDoMyf8ssnRKYow/5bA4M9K5oCJNAvQSWtvgYlolSffWv
s4kmoNeEb/iHpIwSCTj3PIpB809lRSnxasYs39Emrpu6lWcBsvDO5hv6A6g1e6PWD4HE263kHcib
vSlt40a2MymNKqQa9ZoC/HHqq+6Z6JYxaY0qP9qtQYChMjC4weEJxpDEKuK7mCSt2d2gURbZLMy8
sbkxDNZiLmex2oaT7n6ccTJiVugzYQG4VywYmzun96Yz7fkcW7DBKczYdftjvpN2tT5XRNRAh1Lr
AMkO3p7QhdoNRFtcUGCqv6XNGsvL2QwNUXpt2EHxZIQsfvWk/hA14ajXsPQd/JlyieFt55hUa+I9
pqL8nmzTm27KPtCxzK3lCXWMdyoriUyD6GDAj5xnhyXABtt3S7ifeECew8LVZeIRkxij36n43SOw
abwA5I0KGgJqBMYF91OFHw8sBpvpknaRmYNBdnn0QYM8rBxxq/m4oPNFl1D8tpXL59VC6NuWTqo3
V0N57Cwmo+4CU9pkOPVvK6zpc17r/FBR620C0sPvSkV+Y7qiXnLHJ6MZg1sy3DBnMo0ge6ikpgi1
A2mE0wfSlFwBXxdyLLfawuG+4a/GHa429ylCufNsuAULV2NdoEWQLcpdoC10S6k73i3TkjcsmVP7
JU+LEgmWbUoAC7NdXQyrWPneI4A4U9xok9IOi2JcaDCeSdO1mFBVbqiT6Srv3dfRdV01QAGwq7w6
Laku4gJ3YBgbkqx4UlRncjT8VbMfJLc6P4/NKP4MsqPlCpcIjF5mlgFxP8hXSI1sdTJmPbJNa4Ek
ziK0zXcefToa//6ENgHVvyMdqldfftViURcADsvzmvKVaMcsujGcrtz6JbqpylHhX6uc53PE+hku
4FSzYlWwAXPXJr/FZhDdt8yK7ezVVOt4O6RMI7IpvEdDEZE7wwyNNtRYSdCEaOvy++hom5G4e1NJ
CvCrGIPVQ9n1cenbHeqRRR3tLoP23sg3WrZhM16Dd1a34Ooe/JOYXNaHzCIJglgveVo9YjHqTzaT
ISRjfsvQzr0gIkrI9cGNlBq+iz8vD1aeo+4RU3GGtAwXEtFVC3alSIfqYPQdfmufpIINsz8wkjPt
lMUsNx7aCVMb2MPEYcYRI+n+kKRiIdeykbfQsr2wgpD71NThbxpGuL/cDnHeJjTIX+cJr7LPnM6H
IUpYu2SK5E+lO5JKELFRiasUGcN13gMhqsZatlnXiP3ILLwza9aGkBZXgHhYgyUp8sncUXtSAyIz
IThBFw2wni59XaKF+kotTkW7jALtyUjlcgJWjnRgvCqFAI/dmyiX9kiSm88+6opX3++NVyCUnRv7
kY7e2feWd/CviutZYUYvzHBph+xhvsvHzGJmUV/jlC3gjyDoInQdRaqckwxr6zVf7PwRh6O7McAl
A1dlfvjNiHM4Z1blX+ol+m5N+VwUiB+wcwKJRm2kUMEl/dzWm9EcCLS25EuAOQ+nhJ34qMrEzmKj
hezDqb4Ua8yeZRMzX+eRfvQ8TuXNiujjRV6zZjbRKmlU/QbDXii/Mzf6IxibHzWk2nko8jsVMEoK
sm8SKOaPaZLfjjVG98UouN2ICJkSE+0eS7J2O+fl1k3LdU9o0RvFWfCo5974iIAbcPFdIRYtGM5g
vTFaEhDDMn0SqKq3rp1mh1ZqehRHhiTaEk+NOZOH1CHPZY2B61Wb0iu/KqgxJzUb77pxfhsuriOp
xoKM1PVa8j2tcHkv2Ce7M6CKU7ggeiM87KgknsDCdnKEsjnUIe+uIOT1NVi9s0HydjEtJ5A+DDFW
8lmIgUAkhxaY4D4CbZAJsYykD7SFfUMzujr4gMADbRglMwhYgOF5yroaoE158CIWE5GobtYSr+Ky
NI/rkv8h8HpJxi7amyRdeHEm2a+SwVqQyUyZ0H4CvtX3FQFUoVlduNPb70pa6TsHC/oZYqHLR8XI
9FhmQjxgDuUV243ld8zbie6OQugTtuWMDJIqpwjuXaJtmj0zdRu2Uc21cwV2KH2q2hQjCCRqsmbg
vrxMnpMRxlUb+TPVQn1Ku+FXdl6+81O8RhvfRK2+6YDD5Js+sNdLEXTkdzG/ekO00178JceLa6oB
g+jE+FNvJhBq3IIGTS9fctO7HXuicmwqvTvltNVTb8P/jOkSOH+bvkEm3C8wAVBdjkwUjP5c5DIp
0Kca3ZsjrmkRnjC2+UJnIughQJzfj0LdEbK91T3uKzEhCRTOsmJwb7xTpoJB3CJuXkgBjaxBxfbS
5QwiVOHIXRZe77PcSNeRAUBJ6IEca+KROVRZX2V1Ov8tjIWGK8RoXHwJ5vOa22MWnPCanMnmVxg1
kCrQdWw2zFnDOQAkiUGnSh3x3MMCeig5PL0PRzTdn0gV4zPm5EIm2ZxrZ9dUNp/DvGKZ2YbWDDya
dLX2Qc7uZCSWSNv2m1DVvL4euX5xLmbTLY52VZjzsajQQezgEej02Ephm9uoW+kq6MEIC3PLZR1v
9NARkzGUSxARjinGJvHRdrY7o/BtB3BRFHW3rXQtgnjGyreP89IQypHruW1vnaVlCFbPIzPLZbDy
8AVhmP/NrN/gqu9BDH3zqK9PSAZZaYBM+U/2zmQ5cuY627fi0B5/YB4WXrgKNXMem9wgutkk5nnG
1f8P+En62BBRFa61bUthSaFkViLzZObJ9zyvHi8tLyyr95idif1S4NmNdJgYerjoNYNEklOX47Xe
p7JpF36jmQd8eDG+ExrTaF6Hku37Mguj6L6SzfoebO8IuIKnhaTK4ZHfVrl1Swc98p1+hbxdVh68
oqNMFXEEeIyOui9r2bu8GG1hPknWLSmKijsFWXrc3TwAH3xFl2UhoBnHWRqygkbJLvAFuBtuKP/2
AUk/IcWkpFxORo1k6EgixecO+k67IAcoYuwW9j2Peiq3FsUFV7Ps3Np60ZH2+Jehy5WGHqvxb6X1
8kujlDwRsaugtuvahZV1oG5d+YgCdJGoKszwJhVJjrJMB0WHmknFoO0OvTIghPWziNrF4jNjAN8R
SWdPrQ3fnMsmXu5yv+59NEpbX8zcaqEj+hO3sVcY/dokmQR5UgrF/LrLY+lZEykYXwxdYJabFKNi
0h411pUbrDOB8zOJMPkgUpTmBnNlHO44vyEqVXwpwwQVVlCJH4efInewMHdEkeTrrm5n7VD5H1lR
kCIyKgXZVuyVrf4QpEFOmlRS/Isoq2V9oTEN5F2ZZjDYeWka0IMrkIFR9w9xffAHNczsjJubfp3w
gCBcR/7Ql1tLjgY4n7yXZgSbFL+4vFVDbYvgtcObOveUMti2igwbxecZkuQi2CSkTxT8PFdKY2CP
Bvs6Pfi5m7Mzoz5UMcimNuCAcLTFS4paD47dHHh/4DoVk6ELJAN14FjsSkYAbOtG8f2i2lmhrlEs
bSTIagequ6TfVkyJbc31pwjUS8oM3eJZGbhmv1SZCOReqQr3wgndzt8hbxy6ew4AKafxwDHr0b2p
iTm5GejBbVeNdW2D15fWrQX2TJlyyqwOruAG1ExeQap04Dl6lV2kwLF+ZW0tSWt4bXCEWr8QsM1K
kcQB9ICPcamnPPGwvSJEW3I6pQQkwywgsklTuy+ehZIZASSv4o9Ms/bWcaIswiaUYiicDdH1XgUB
9gcXOhfUlnAauq8kThKstFKLIkalSo2PxpQ69dksCgPHASuP0lsvh7+0C8VCHHPaSDIxwlH5ChoA
U+USzSxqPp4FXVyeFhpp9miXBmqu3o8m3sJGKw0F16QcUMoKn0wgNJSIAOnFlEd1IXihl72OPGID
SeJUq5+zKFFKm2SL3O2LCCbXXYY9BPl7mddHDocd6l1SOzxD/Oj1vnEeM6Rv7TYAPRhdqhSooUTA
3cFf16gwNb4B+tdNF1N1vUBjbeEsZrrlbw26QGeXYs4LudB6TbiMfLNUdm6RqXDstaK9RRzdFSuY
HNZV46pld0WSGmuOBTVrI54LpdV707pdepCEoHxAys3jGWPJAUYQdZETgus71m3bDF20oRoStSWw
Kw7EjQ8me0M6iXK0CldA3MmVnKsUEvzqZ1djDsnIjiJUP2On2NTop8x94TqIyqy80p4yDknuthOF
SidRDnZ15ZWFoa4aKjYaSBwZ25gOAyW5ltHwtwAygIDbJVuuvgyqon/x0LgCu/PEUPmkpMAlVGGb
rbW08NR90BWuum6cKuL0IeALspSpOSDFwWPxO/dTVFBJ3UFAr6xMileK6A5v4N/RfoVZxyO0WnXm
oyVY9SUWJEgpoyiX8qu+NhV5xzwO/XVVpvpPVYuVaCUFUVlx1oskgEhcpd8Ypi7nfTQ0f6W94r+p
eN8iF1YFjcpxUWUt87eGa4vy4k1rtdCoIs33o2s/wt5rReq7ri8ROUUGIsGOOwhqSVm540ROVP3H
34Vl35Shj9ViX0tATVHXFMlQLaq2/irC5z//QrX1tDqB2J7q28REa2jDMPKBYfCuYNR/lX7+XzXf
Pyg7/zLq9s/q5z+tfUa/ov/+xzZN3P/imdr9r/v/ufta1Pf53/tnVZ+kQoaFGQ0SltI5VZb/VdXH
U9JIf6UG4p/kc+rp/lXVJ/8/TYNHbMFzVWSFh9S/2QnUAlIaiIeQJesGMf5/xU4YS/b+LuQWKJw1
+F8u9n9ODuQecYv/onhwqT0I4U+hOaPs48tgfDMF5xqfFOc2fYk3ptyK6EC4c8NqzXx314AKOd78
n+WIf/d9UrvdGBUC37AUD5bB4V/AutT/a0LPMsr/LKr/u2VG/euSMcUsQNtTi4ccv7hIRujZYaLH
G27fXYIEXPrN+3k/AWrG1z+E4ChHQckfKsxLqbgweMY53vDc0E/KklPIUDxgqOKBIp5FJ6NUECg9
Nof98eZnht6clJX7itkIlB4wQJQSZY9GBkb539Ww38yYcTF8Nx9Ha6yvAwJEjcwdMJ2DpA5rFS2L
BWMWi9x1a1B7Bt6pHi2Uu47coLsV5PzGwFnFRLBladlFZ2nXruSshAgdQF5dBtTsyUhi9DRc8CC8
Pd7HP0vr/z05zPHf/xJP00xD3ZCK4oHnyR8UiJD78ewh/LDUeI8qaXP8r8yN8BjVv/wVKWok6GqM
sJS8Kgjzu+DEqpmZGeb4739pGORtQe0jK94Qn8jbL3S8qMwTyIuZdWNOFjyHjK7SRTod1zwRKpD5
qDWV3gzvWiywmE1P/ARjbpZMVr5bpbJBYkw8aMq73pWHPPLJNvor0vHOQnPiTSSYcHxRiaXRnnrV
9fjIEIfJqg+tJQSoVUt62BU4QDkOh9RsLRjDNUXCXAND29PcdewKK7jRl4HTouUgu+i0BUcZEk1y
tGoyYS2b+I+owqZwreWo2vKKp65/zupq7XXawckuk96FnxoutQYAsphc1zysoLhYg99bhnV31ZLV
dqnxUnAnTOV1RHEQx9MVUu8NgWfURu1KLntl2F4JKKwsEMrFb9Q2kDWgA5BKc4zfHVl4g3onHsDw
pqH0gUI4pbg9PgHn5skkBiYtb3TmEIiHPrnPi1c1uOAh+UR0kscP9c22w971xyREKFrENZVBB5zL
qRnHEKOK0Ni03Pa4SCEAowR25ao3IwO4lr11lmgrpTe5aHiHrONFmfw/ovUHpXC3ZlXvKVHa9+xl
Nj62yx5HyuNj8Ccl5O+lPomi6CXyOiuYz03D7U9GboqQsH8l379Mix8D79Cjn8bxv6WNv/2bMTEm
MZVl2Q2SUIkHxXSeeyw+SzTpZbF0RjmUNb41vUsjKqzWrisUKCRUJaATxkHxK9vhRtdU7jKqxWc3
ilwKBVF2MeELScNgmpMqqv0wgrLpYEeF6XFD3oi8xzII9haMMkN94als4dXChVQi5so+JBopxuQ4
fhMBtUVhWJOQTjdyN6CHMHGmv2+lpzS9dBTwwTz6he+j4Dqu2uXx8ZgJgMZkJ8C/p6bCkrGXKaQM
eAjynRMty3NNTyO4hEdgLEh8Vldbeh5JB/QfIl6sBb8TVbSAyLhg38crXHo1+60xhBiBU3lW90uk
Qwuwlehm+Lc0thfpIvBvEWMvawnopwz75rzfP9kA9DRQcmjf/QGs19ZV2c2Et+Mtz2xg+OL8sfgs
iiYcpJBsLd6FhtEVhsAIMeJ8K8XSifPBTPAwJhtB1rqBb7VsMpXAjv3UtD8V4f147+c+3hhSvuxf
WOpQmN4zLywL/Oq2105suHOjMol3GfI0yoRpVyeMOIhfpRJXrGIHInOrFvfHOz83LpO4p/P23EjA
Fg+tQxEMvtFvenB9vOm5cZnEqlRv9SF1e/HgFXaibCvNPtHuTFwamSNfB5ycsWmITSceEJiSlypA
CFYrvY/sRLQW2LztDP8FbOJCLh79YMeTAIhP9aGldGE0DkD9bUtqtBR8SoAKUqEkia1S2/sqzHi5
WLuOsm6GfCPwYgqRe+EV+s6vb0q/u20M6N7A0eKfpZqsBJwLqAissp1POkZcZ+6z6gYnznQzg6dP
go3QoHPrUbkejELgKZ63MeHMliexRs8QHvkAu7mk3AX9hYJG+vh3mZmvQF3++CwZcmDwJfpwiJFO
tVSaiY238vTbzjEXRnTKgGhuYCaxIkfEKcjgHw+NtxHkXaGeWAhzvR//3pdVXMd+wIrjAIDpx2Jw
L4bgeeg/eoSAIY9gx0doru+TSEHOo9Kw9QPY677V0sHh8fq8hqehIiiyVo7ZqTFfwCQjz050eCY6
QEP8Y1Ba3qoMTG2Hg15ma11qR8u6a8E9EZPnhmMSICD6FKXiMxxxBVijWVMaf2I8ZvqNec0f/YZC
4aRiaPH66tyXvPGr6E+geJwYlZmpok3Wpkj6VS36gsM+uhgjfOjEG0/10fzKKN1/H/+ic79gskqB
ukEQ7ca/UWwr9dEAfeLzeH+88ZmB1yYr1U+jou5rVirohpw1euqOP9fuZG3yLBZXJlYBh/onelse
gs/r7vjnvizNrDIFP0cBcmjFrdevnME+r93JcsRDzgUPQXcrFcSEdI8S9njDcx9vshwFKgdBKtCw
CwhIvJW4gylXx5ueG+LJiqRc12+blrFIsh00fS+9O6/dyVqULbBswfjpYPkrwxarhLPaVacrMR4s
t6K6/ZB4G+MOAMV5zU6WII9TQJRymkVS6CvLZtic1+5k2YU5h8SipN3Yve2U17x9P6/dyYqrQthW
eEYS+Q0MsS89ioPOa3iy5KhTRDSaEkPNzsYs2wvPHIjJmotcvGGjRh0Oqn4vD/fVqQvsOJDf3CnV
yZrz/LZPUOcNhyC71cPqFocWMmGUSRTmrgNhct6oTBagW42SuJS/gjJz0QN67NzzQqc6WX9ZU+YN
eATxMHgr6MZdd95eqE7WX4wJL/+nMKGjbQppwzpvoSiT9VcDZ69zlXZ7Lg1A+t3zTpFThqwySAjs
Q+JFG+8poXPOvDQokwXYAlupKXzuDnGLVdG2P2XyOf7eb+adMlmApkcpXw6FgfrQn23xgQ34psf9
THFK2yoewGWu/ermrMmnTJZkKBWSgxXYwD2ZVFL9gHPL8YbHBr77DZM1GedtZlQZa5IiT+754kbu
2Qa09fHWZ3aWKTk3hOkWiS5nvU7WkfyqS+/1vIYnizEAi58lBkPfFCvd2Dr1mR2eLEVgSnkClYrD
qUFRlHztn9vhyVrsgdZLHGSIfdmNEu/q+i/G6OwjzswIy5O1WCh1HBge3y/xDhHFrV4fnIh3MzPj
k1f95YRUqG6pWGP0sKjZNLjYArFP3FPRVBp31W8m3ggG/XoAEw25dc3xACYFr2Xv3VCstvTgmQNz
ACq0srTHVKJ0KIT+SvVIDzPJle4iadNTmCSgy6QQ28cT8fh0ksbP8F1vJkvZr/1UUAp6U0ICcuJw
oWY19i37ulIXFiujCvBGM+66xjwv5suTBd0A7csQBPUHJ/JuwApeFyeC/txnmyzorik0igL4JQZe
K2gbU+eawvwTvZ5rfLLTIm0OsAFhtlWKtMyjEN3TvQ+p4PhXmAC3/52J/nwv+zLlIkNXirKQu4Nc
kEtpgFDl7jrR66U3ogchCCCbpYBtL/f1QZewYdCgQSo+1eTgBzJjgY5onUr+VZrAyYISFxrivupP
OejOLbVJbBh0ODsYP4wHAChUwW70tDr+w+dangSHbjDyiMMKUadfSukuMU5Es5nPJU2CgzqkTol4
g11D2lMYulB1rF8oAjre68+l+s2i+VzaXz5XjmA90ceY1mL35AfROuyXYqeB7Q8Whkx1DRV8VvAM
93kVNL8S40GV8VLkMyW6neS/o1Y9NFC8MiiB8aosQ1uPKbUD2B1Qt2XBTMjKJ024O97bcSV/19lJ
vCnEoAQaEveHDPZP6N+WqGEAbS7xWjjvK35KVL4MB889dV4qYn9IESQG0UdfnRfjpUmsiDQt83wo
BweRtz0uJmderadY8UFKQ4xvydq1vJMIcfBJMzk+2jMzWpoECp8iDMxJGe0+BVKDs9eJrzjXrvzn
rqFI2lAUtUQAMnReFluk/Gcm0qTJ8s6j2JRUCifQumI+s6ifzxuJydq2GlUo9UjrD0NpyzdusTqr
WXGytAXefHt08f2hTWzt6uxmJ3dgKwirJsyd7tA8DH7zK4vKt+P9nQlF4mT5ZRqK2aLiobUptoHw
0sEzcZTovIuDONm96yDzNa/t+gPcUt4Mi/MOmeJk3VGXj10nFVKHDmC0vMjP7O04t7/Eic6pXD4f
zSoX2h0GvscHeGZliJMV18IYyAqVCZF4N3jLv0ZAOE80rc2cjsTJqit05Z+rDojBUmpeUGsuNFAg
qbPWh50wAOEs3VsRoKYA7VWjeIaK4pVnvpeI1Ks0W4XOvSBk6zQ9WOYtE3fZ88AhP4TFs04tUV81
ILspF4I/7g/5Dldj+DVvbSHsNKnfms5Wq++qdq+b28zaOQFwCjKNq0hCg1moyz4Hbauv4gq3+IGy
CtSe1LhQ9vBYiD/OG9xJbKjADBVm0/YH6hVLfekU9vF2P+PhN7uSOIkOhgXNsad67IAuea8b965H
GZUkruP2hyPciv7vKHoX8AJvn7Xm1eX4c/zvfj9ZwHT8OQW9DhhZknPTNoVVghFef3Feu5PwEfqt
mKiWQMbhZ5Nu+2JzXrOT4GFYXeg62tjsh5bu6+bE8ej7I4FpTcIGOx7ehONXdYJnCiQwVL/T9Tfo
GycOSHOjPIkf2Ae7uqnQ7dR5UiCJqydSwePP/s9JY1rj3/sSQHQVU125wKZixLXjpMY/MMIMKFt7
aeJTh/G5zk/iiUWBNidwkoAS9cHQTzP7+Lf8fiNADPpn5yntLptCHb9lvNFFET90PF7dU49Lc72e
LNSwR+9PNSRDjoAj3bXZ7nivPzMW3435ZKEi3UdTVtUc7pwLyVVu5Z4iJ9V2ehiijx5irAGlutho
6ygNbnxJAuJzhcHm2qfILShzCpeLrab2e5zpqGEJV6BWbUyMbyVBs0EaVj0lF8l7PTJSHyhit+Gd
LFsegAa3gD/SnZiR0ufe9c3vmGoacSRoTFnhVh+Xuj24uKxkqm3y5tzmvwNHWqbkl1xX4XkYMwrR
XAEBoooFOTmewpG50GpjB/x2URZXTdYiSUtsU63Xgh5tQzZ2KM+wtRDzuKjUqDFFupXJCRUOF50G
EzElYIfRypIeO/W3Qv1xEFISK9yD111rcnydhr/E6smo5VXZQTTFeUsX9LWSgG4aLajVN0BkuCeh
aNHXVXrjec9RsDZViu+bwabCDwr0DnoGxNLbBt/aErZJSp0NTHpcCB4pBrOL7mcU1ctGfInAZJUi
9hiFyJ2yoCAaUi1UJNMUAB4+DtqNAWbWCY2NFoK5pOalBdQqPjq9uYxdYAmidqWbT6ZyEabWWOmK
cZ+1MtqN4JhLLxBvKEZfdjCMC1lapPEHAvaVF7wqVXhT4kSq5OWJmDuzoKZi0sHTJR8TS2J5eREU
+y7YCt0JpeO4HXw3WSZxF3FtrvUxgaaBKu2Gv3O3WibV6KEZrBvmew8oESfEE5FhJhybk3DsUPHb
t07fHULnRisfivAStMeiak78mLnmJ9HYpLpraFJWsENRCrTOVda/ltD4wAue2FVn4vJUGFrWuDCD
4iOXmhzUJF5Y2LaWe8RnsH2Oh6GZ8GZOgrKcADvGaWUYD7pKvY7a1XntToKyFPmg0TPaDbU1/I24
OhFv5vo7CcfUilHZqpMv0kGcYAuvnThCz33LSTROsqyQksLtD6SjACEmiE9j+Pc3sB5OKU9m5v5U
qFgINaC18bGqhfuUv6rCVYE1gQIpXx7hwVBGs+RUWJ4ZpqkKMNVDcNsBF/yuwiimNjfIdG7P+rLG
ZAnXfQ4Rxyv7A/hP1z8Ep95qZua6MVmsUhgpvTe+qfhVCbiq36WwqHKK3GWKwkVBPRETlHEGfhOC
pjI+6ouqJpKJboZykQio/JULC5OeQbwZ0mqJ1/Yms35V/Y2AEtn0t4raLcTyWmuoeKQMOhgJRf3a
KaSFSM1kK/iQjq1lBzQnyx8TtYKFRaFr8h7Gl3DjFgIIf+yCTN1cHx/+mRyZOdUIdnjUK2bByqIG
P8IvKO+aZVBzQ4kbzNN/BTG0RR2velK0eXabOdeRfmuYvwrIC3kCQyJGszmENr7Hh4GshICFGnTw
yg0XpXcLGhxOQGycisAzW4kxCS9dJ5iFVfFcA9a9rexmg0fa8XGYm+GTADNQCJ/m2igFUJbIOJpT
Ho2f2Znv5sckwqB8MoFakhDKsofUvDB/pxfFOBMAk6wzaeuGOyc9cQacG51J0PE110P2zlR0on1T
O3wA8G4n5TMzC2oqQGwkoU7BULJ5CNJCL34a3IX7j0i5yKKHKN1Z9c5RbqtotDR/K937NGv3UXkv
hOuRY5pDaG/0AoIGhDT1kszeFqf2e7GutxDu7dbwlmaWLRzzrsBSG+pwhBGSXurrWJYozS+ZV6s4
CzfsVS0a8HolM/fwMrdVee8FT75xm7ibytgI2Slx/MyEmGoRK9XonB7o4cES4S8Av23OC3j6JOBh
1e1TLM84Aszw+5uieThrBk+ViKYngY8Zj1lu8avuajso/llY+L98wjP1ycHEqaiL8/IxxJlvSXoj
tC/HeyzNSMD/wyoYKpZXD0B/DgWPJXKRLtziLgTQLF0XCXmyHvg3LwJR9nqLLVWt2Qa2jtmT5L4q
eU9FQgAiVF8ag7hRQci5/UcLLEgMfkRtvqRqAJnaiwSgOYpWZb7B2nOBswp2HKMpvbZqoPfocLc6
l8KSrn93hIuoOHjBhRjfSfB540OWXIrDZaQdqv69KraZupaEFz2894cboSz9dVQ9lCLqcxFXB1Ny
74zCJFYX0nOohtzv9oX+0rfXbgikyXytiotCh+/wnOAAu8T3eAWObRUPH0Z1p1ZAdzxM1LAWUrmg
qCjetWWuGLaiWlDzy0uvEpHCPRj9g5/dyHgJtHdDXdsAx8TkfkgucmcnCldhsnXjiyy/7vP7QD3o
yn7wTdsbQNp5hwA4gdVeg5Yge/wYqodM+V3CftSlvd87kNYaG55LVLUrUTWuzbx87il68vRnr22W
pXBL19X69/EvP7e4JnG8cZU2T/H/OlBYApTbF86L4vokilM6b8U4I3EmkilGuRxOHSYmHsj/evgz
p5rQnGIQz/U6GhadNc+iCwEPJs+5dWNh4WmPkWQr4Y/g+cVZa8OFYLwI2psDgGswd5b5rPvvGnSX
rIhuNfC0Tbj1jHspKNbQou3UpcDuPGHUf1g0w2ZvMx8TYkqfYliWB9E9sVTH/Ng3u9hUW5oPvhIE
VMYccEjgrR2gJxjoRzCUGJ+MKI6zpsVUY+pDwK2LsiI05ryf24T+89qdhFxTTzBXykalQHgRGHbU
2Mfbnck7m1NNaRjpEEJHgU1DdWoRJCvL+AlIXOZQBJzOrqW7zn1TjLe8348WdHAI7DbdY/GAF87W
6KiXLfG4gNrrN85CGn4VPR5zqwhbjiof/SVtNbkSyitFp4JoVcmwZLCm8OUP2Qq2SfwumNmuTpKr
rHAWkbQPO2HpmMPa9TEAyB7L4jpyVlV9abjXMNrw98A0/swvNdkSLB0UTuxwXMrzu1C6wAv7zIbH
iPEldRg0IEpUlxksySv9rfZPHHNnAo42CTgKptlCPB7vRAHUgv4DoNKZc2sScnozyoQaUtBBeYMn
fdUZxQnR68xp7rNA7ctIQE1wxRZsz6GEbgSDkm4/NF1zYpylmePc55T+0ryXeIroaSrJDCGHxGwc
1JZiqkgEjVNVa1d5N3nAdJIO3GyhLMAHcuAGo+/nwVWVYSboCq9Yp71bgnhe7J6KZrG8sGKKHPpD
rFe/lWdPUX8fX6Uz3/7TO/rLL3VbJ1Q1qR1QrsNuteVTl5G5didRxTVlP1MK2h19Xj3bez+vu5OL
q4/pEAaB6GNk/bkQ92eKkk11smRTJQZCB9mP8V105ro++fYxXi++2RvUcXy+jG8jBnXm1XS4cpBV
GKDD9UczVjBPuAgNjFGbj6TnalzZQT6apd6SyFyClQGjeJeYb16gUdYLIlqTr9OAKpToR9Y39y1l
lFXk2OwyTkxFn7QBa7wQqxS712u/+THIV0N6A4I2ira1tMFsDh7NNZh++EsnrlNz33cSMwIZZ184
7xxSwHThGXReKBpZEl+HC78m7LkGhksIr8Gri+WJ9TOzoKciXa/BBbKSFN7x1etW60N8+sjw4Rvm
q6bH8fL3edNzcsl04TTVFOMRlqBeN5ill8bDWS1PVbtpOWhiZozrqdvWpY0TxHntTt78hBT/t9Sk
XUm8qH/gynC82Znxnop2O0Wp3cFoULcXD/AdMZrijfSxdldpeX/8L8xMwKl8V0nlTBfdmux2FV9i
e7QR6hPHuZm9ZarW1fJegi5N33XlBWeMhaxcFKZ1YmuZ6/b473+JB6ObllmOjQ/aqu7XpXii3blO
T9ajnKlulfucQbXgRbc+Ip5TCuDY5431ZFX6Tqp1rcwkyanGdpbqqU7PDcYk/WOInJuNFNVDtcZA
K8k253V3sgo7q49A29Ndw/npSheqe+KtZqa7U7XuIBSFlcs1MS8ilYw33Xn9nWp1oVSRyxRDgh7W
mHiqRSfEpHP9HRfnl7nWGxR2KkbAm8nGuWkezxpceboD11ohDjqNNhcQvc6bYFM9bWup1hCpf/WU
xOXxnn6+3Hyz934mVr78fqdMuANIXXdotWwZhNhRDLH+q5XqJejJfRSXy8Q5VLq0DiJlGQKh8WNe
PxOXV8SbDBjSAmfGTcoNI7jF62kJ4DFPnuLsB+TPLTBQ28fHyXfbN8RyqxxIhIFHAVaVS60qh2Wk
yPsS5MFoFu3fBFScFDutuVLwr+KpVG42daYtjeI5avIdSHJkMy8oRJaJOCi70NOQv+qRtBQpjVl2
ojG6qe+cMN41abn3POgSXZ9dltVVKyd7s9pUzl3XkVA5eO62jOSNXALElzoZqauGYyBU68zxb4YW
vJ+w6vV2K7OjwL1sFyqmTfja7Cwr2aiuhOutuE5a68HydQ3/dVffpkp03mbzidr48kGkuuzioOUz
A9J87H8d/8xzs3wSnFK8gBTP8nl+WbuX/XlPVJ8a5y89VcsMZ5bG6w/GAIaN3NsAnzQSdDRKJ2bn
uAi/m5yTIKVVjpK3ORJyBbvUBFwLTEM74lTilw9R/+OssZlKiH3kb2oXMODRLr888zVgKhwOJUfH
0JyoTUH6I573j+55W/rnbezLoAulqOkq+cIDVGow/XdQ7M7bHafi3rxui06kUvJQFbu6U0eHnUUc
nJJSz8zAqcIXHZLcSTX9TkrEA/ci1TLHP9/Mpj6V+MrG0Htu51IaZ7zmwnBrRvUCOE98YlTm+j05
M8ROXraJz+zIh+uyv4Ikfrzb1vdTW5qsSAFXqBDuN/sOFsoZahqS18sQtX/sYPAkinYh+6viVJ3q
jArPnEp/3TodMObh/RWa55BZ8KFf8VxfaGK3aaNyo8YNvhn6KoMUjI/HUqxvQsc+/kvnRnCyiBU9
bdsSmvghvCO1fCIyfB5hvwkNU3Uw7OEutjKCT2K6B69eVcDUa1O7Tsj8OZFv532xTVQNuHeJEV66
wi+cjNouU9F3JMmmBxwfSy+0sGyTTWg+xeL1kO7D0c2veQrMeueinndQOjlS86ttfoblfVhuxWFX
5826M6CHWr8F4xQC73O2fvdzJleMIAZeq2jFcFAk7qR7FWVrmsVQmyHt18kBvYsa7vrwGpV1XEo4
TN368t3x7zMTZKe65QCDHmBNnIpj77IG1+0Mu1J+jqxDC472+J+YmQJT9XKvmXrFPEB88TTchedd
g6faZRjGJUhlsztEId/SWDU4TZ3X3fFnfImxKWayhtPSXTO0HTwB1BPtzoSqqYAZDzp84gwScn51
Uco/dCjzlXimLnCqYLZcvLkThQNypmEGct/HD8cHY67Tk/tHmYViUEUDBY79GlbvSq1/FJzrjjc+
NzEmsaGMi7bXZIL3AEoANL564mjyfadha/75BYu4L7JGYqS9ZkMybBHH6zGRcbzTnzvify5Ww5os
1sKPigqGIVe9TlgMimRXicVl56nwOAMlzbKou0UpuXYcy3Ztfgj6j4zSEzz+NmrT3KrqKdTY96Nn
WOOK/jJPsV6XqkDnriWaP4T0KT4vbWBMVcO+6Ev4CfH75OypNK+V+sTXlvmfb7c9Y8opVVtUY1GK
laapNYuqXsrpL729cMUfZvnWoi6Mla3bXIeZtUyMn43nIhuBRdzDBC2WdWgsmmbruRdmhr2X89wa
z6a+b6Uf7AR4Wgkb0Ot2iRNhBW7NEm+k8sJQdgr/lfomgXWOA2Ot4OWV1hsB7QQoXfiu2xIYWuXt
Lf4R6Xed6uwzKztIeEhZeHdm4VJXpIWDi2ulvqcaLifGg1CYV2mFilK9IsW+MjVz04nZRvahQKTY
vab93dDJAIr3lXPTSgmpRx3XM8cePVMLYesYXK10PBEDc1EryWVq5bbbliuenDE2ze0iuItJTOC3
teyglzVue+dl4loTnpLsPTMkHrT5VxZEYmzrzWglO/eJu3ci+eC0/rpTbobhAmEzFGwbXOvCEC7T
dN+o0tLDBKJqPnrhQvb8ZSpt1QDfQhUbCnxk0jRd5c672P5sOxOQNZpPKfjIGCK9qZdu3QKavrLi
rdgGqyJPt6HkUlCFvUKGcUrTi7sOO8BeBGkovGM3c9NzmsmTj1zch1W5VczXdlTewv1WsbbhySuQ
n+PsYLXvvrgr/Sc5DZZinJFo9OxeuOrMZlMG2lPp3IVo+IsivtOwtOzZGC2est12DQ8BC1jd1uqP
Ns3sBKa7FsgbUbuxghrjsqs8GhYC2z3OWGvJtdaRizEVxvAwwBe4jEOUruj3WxhcYvu9kU1lmVH9
gCUG1sCDrRr3ZM3IGC1KDJNwcljWfrS0eKeT8boowgU+9EbuX6kD+CyqOVvlaoCAaJYaVt5IoK2f
UbdBf2y3hb4ZPGlh1PGKAyp6plLEM2KlrgL1XpNvSuvB7R6aAAPum6Zfd/zLavz/NWHESS5zrLrT
xyy84p8T/rl5sDY1nhRrXk4La7UEAR2QN4/xSjaMTYlXiMw9u2muGpRUHu93+lWM4aD8o+pzdGEc
cJIPU34pwzelfDXNTeO89M6LVH9E/GeGBHjbW/hGvIwi4TIKVkF06QyvjoxpLDrheOk2N110nUVX
crTjmoqTaIGRKUZVEkIX22kv4/iy8FeteGf5+HpQyZILVw5aisDLVmJ/TR5n7Qr5Fi87u4x/NNj/
1SaVUpzai9c42CX4MTpRD6iwW4tysq6w/OkoevEEa2sm3RavILRWy0q40prLVq+WVbVqcUOT4p+m
9pD0qW2Uo69F/dCNruvkJKDkXXL/WFXSdezS4XJfDMIyDp+HdKdV3RoP6zrFxsbNF762LxJseJik
QmgtOqKOIDkLa3yYzdcygcig1i8wFqWKmWXDkLc4atWlRWoEgcnQ4Wtf2tgKKA4GVawpL6ovLf9G
U68N8SY20WXbCNJ5E5NqD3bCT6O4leTuwlXluy5ChaLgyhM+BeRVoaoLCW+7HBLM5D6s/K1VCDb4
iBWA1ETgfRiBU1TfxdnvogtvdBNW+WjSrAQbRblzzHgRhcUixXlQ5IGkK2GvC9hBxxqbYW1b7YNl
9YusVFdG/qIXIZWt6M8zFxeq7hF73EWdFnYg3f9/zt5kuXFk27b9l9t+MENdNG6HAAjWEkUVIXVg
CimEui4cwNffwdPah28rwkyttMyIhCgQcF++1pxzkMu7MnQBovFpIFL++u7ZkQ6mb3It+0TqPzq/
9wRucdRYbloXG2b8rkTSx4CZWTMOIIS8qn3SFZSlQFanfGvgO7dGD78BUsHMa7Vnx7zA4xqS9qQS
PRnhd3SQdahavUZa79fdWzTSdym7X608/VbQpFqOdJw6NoFyya/ZmW5FSnzYDhtIhm6k9duWTsSY
4UGQ69cKCXxOyLuMSGLIDY/8frKbMih2j3NTgjYM1xMI1HZJPKs01um87fJ+X+frOFr3Ei1iMyin
yzJiS039ctjn3S+h3w3Ns6li4D9L5QstVKmGywO2PPUnGOqa9FbGZ8ET1ITQyRDp2w0AcST1mXan
8MSowyWqmMmr0docg7j17eouFTSqntPkovOyxCXMzXAXqs6e4ZhbOpDwsrepqncs1g6eM0mL6dDJ
SNsUv5YfRkUNUna+UXvSoCB1yIVzLxc4z5qXKsTr6YASG7ciOlZl5UNLoK0W+5Y6PSbaW9nuFIl2
LTDgQrqynltmEfck0EoCdtanAeOh4zBVbyvjXEcfytLxRhwI0dkAFO3z30q/S/lIVbRDLLU1ITyW
OBjgLobpo5gDCWTTHD6jIFIqxXN0dQUuSrbQXiUfEyY7R5wNwDXdxWl+tfa6mO6kcTeoybbvH6g0
2UJBdn8sugIBPvVVSQryhafo1SzfO3oUMcCxbrZ2I0tsWhOokG7VFFf1sSwVUhUqDjXtJgIYWFTr
fD5VgJubktUr9jrlXsmqoCQNtumWdQibSokiPzHuMQNu8+i00MHOu42Q/phkGCLakSvefoXGZ+vS
JqTjYJDQF2HwK8vZrQtndV1vlqpzw65/HNjkOzDf6zm60zVvyg7g4dC+BLIWsBmjHXMzeMQJ7Enl
XZY3k7o39KdluFP0ZyW/1/KB8di5kRBwYWAeYI2qd6NtrxVmUORgpGyHIn7pIw/KFaMkQh0ekvFJ
Yu9rbZLU+5r846WlecvPwPrhlNFdFOEGSKV9279Ho8SLqa/E2G7VIfRShGXwm0eHgmzcWNVwtPNu
1faFq9vUBUtzp7aQy5vwlBfMIahaiizziBd2QX+zPJ+seg/eD9Zx7SZR5MZOF0jCcFVLUGoRq1qO
voo1fqgvjhSts/GYii5wSomEvGHlJGt8ZPcxlXMMbaJj7JvEX/J8zNR9Uf0hKlJS7vN41w+XENKJ
0bz2S+hH3X3SsAZPxzp5vvLVVBCXtub3tK315LUrXlJ1nQni5oY1QJqVnbGCRWzvQ7q2yGqpBBjb
9KtNNxiV3KRMeIgs7wqVW1gBphfHecytzdKfGgPKU2IE+bCvnOKkAIbKInRaBANNUnJoyBTrcYxI
CfuLOVl0HP7gXA6mqnuom8atQ3gySx4AeProp2YzDb7FLw0RFTZ1AxxekIx7pjhkKbDXqG3M/F0t
KsjtiTeDB+yqbq2oj6h/wBsDrrYPo/FbVbZFeL2v2n0XQmTlHYK2tO+5BSYn90QKzHQkTzoo5Xpd
Zh8L+1tB9bJwVtYAOhU8xBoVdqPFa5EBLpp/S2xwJmnAQ3uao/eKYlomocKKNwt3uWyAvxrL3WDI
fqnr1xfAiYdN1DnHHqOTZsBw6gD42n4k4QqDbg1UBkKi4zY8N2ldbXLlbSprz8x7CgFXOSo94D5D
9ds+WSuJ6Y/dpm0bb8oxE0rXLIxdNhwzc7ik5pep34fmQ1bcU4D2wDjaSvhLtnci5CVg/qp0Q0iM
C6yZZ2BgfUfoWxxzxfB0SFAAcUCoZkBJqA0rdVPU86pbiqDK2diaPOga7GCGwqtRuSrLc69z1wYV
W5UejMancMj6mxk8jFb9olkgkJ/q+Rc1w2aUxRswCH68dqXnuUh+WdwE+q2PuQ7kyPBTzoGLeZpG
C5AL5TwEdYuyHEDofVLkEFjPpeg826h5MXpXoqAazAmbgeBAMAWK9RIX2noZygOU2tUcT8Q7NeeW
tMq4Ve51gy1HDKuuyfaqVnIWsPwo3SeNF9Ljc3LH7eDcNAUhYabOcRQm7EJ109puB4DXkrdNS7WY
cYGCm9J2npGtF2siVbq+n4e7pi7XYMiPiVW6hR1vMEK4EukXNhe10GekNUHR5sKQz95oYOhGAr81
bvMiLQcHnHCnG685C2pLvI5CUbSoXz1GPzO0Vk5VbDuxNabcbRBnTw4VPkE0qpH7YJMeskUEJS+n
XY2EsAyrkUp+yuJ7WEHHpSd8QzNkty8/TauCOrNvq/dOC33TVtm8hGdCerKAv6nxqauQj9t74Msr
Qqh9kvToGeFzqwKijVfh1xgmXtg/D6azkZtyTXz5XnN2/B5XUKIRB/G8diZfAxwXEjs0asFc2H/S
kagcp/QzMI8xZOerY/owiH5dzeveurM0PjiuvlJgtRiGU1NbvikeVHUOenqrlQyz0jHXU6Ke27o4
wNhZofkCXM3BsQaJGTMce+o5IkbmcxRXboO9g8oRgq5vR5WfLBZ2VbEd7ebLIht8JcDas8J1x7q+
kN6yMtUz2PTfhR7fz6w0uCDLJkjAkyJfKApykadDqYwUd8SBK6zaSTeV24JgmV6rTg70NCT4V+qu
ALcu1RXqZHsT1g9dexQQujr7V+L8JpivXtUEeWbQoa2EE1DSY0JhFScTWBuUk7Dpny5t5CrNtAZ3
5mWtdhRkDFiK5vFuBfXyVOKWjNh4DXEhRtGvbaLKw+pRGNOjTH73kGcuHSeMjUGnBLnOD1wg3kzz
wZGEPwpI6vUBoQBw09Bv4gEc9aMS5Z6lwmubOU9wkBTp4gpewQkc8bA8g05jbdbdwjQ3TqqwoTtS
UCKCLFgqIQ49pO1072jsrorSe40RPi8w3gsjPi2646nyVs6ye6f5shtY1xg4O23yFuzJC1pz4Ixu
z2FhtruTPj8u2l0JennpVV+teR+NvROeFw7lcdwHocMpOGo8tdddODNBGVvgJ8ZDXelfOqn0pPQ3
1X2vra3yFCk7MqFXjvKqJs9jfB5BJDr9gXULNXubHJuUtkYzoISGgWd7pjw/SjEw3VB1syq/p8dG
/QCdzq4Dc3bOWhpvwtnZ9ll01AuxNiL1M6NCNcf4IKzneWxolVExOAUtGLihrbZ2isQtscaWGYuH
KQWaE+9kpFjdOHMgp8FAbhvh0OpK00jgKaJVzVmCIS9sR2kfmieNk0ZnMUwWj4O1wKfh2G8tWhBp
x9HEgHvNsq+grZvwG51qBcPczVjtVB22nxQfBSNjIXs6ZkaJSqeIcNmpnqQCGpjNt8n+cqDrNh20
2uR3XyZPTDvv6IoQ3qDsypgdLh+sk623j10fBsjtOC3c21V1V8fndHq4HkzdgmI46TU3FcccqHZp
qUdTzK6tAxpj6ZnrfWS2pzpkG1jeiUV0rfIK85P8xX5L6dUL3iL6RuhxQYuhxV1WORPi8g26I40U
OjnxQ9++p7RrTF2nMsu9JvqCfkFfKwItiZGXoPpZe58QRqq0nE3nI7Tiiz3yBM+BMdgbc+Co0miH
ONO82gRoc7UAtX5cGEHh+C2fzBJflWWupA6GdH2ik+8qfPVEiQeRvYlLa2Xmo+tIydqk9aaPOgd8
3gmwAL2NR3u6LjxbLeo2pBUZ/UtotiyyXwsLZ4+bJg2jUyGNm4iiNdc4T8B7vlIE1ST/mqDCI00H
PnC+tkUU9jGh95dU3djNiWE2NiKizco/SfPudOE+kftAadh3lPm+iQvfyr+kJTAKY62G29zWgil2
YEW2gcxTm2rUn5OxMageOBsr2uLH88KaJ2vbxrI511ZeWkSbIh/vS+etVIZTRTfKMLTVAGQtjeTT
wkfrcQ51oBgS61ex7GTrZUSiE0l/qvmetsZsXwwv80Xy2ar2AVwusVqnuXPWGTVVKTJc3m+q8V6E
O8EEqwWGWwadvu6weUnZMaOSG7tfabmtaGLoUOfkY5j0qx5ZrIh/lwQpp7G5qnmZ2kRfL8vXRMGy
cLqcCOPWukOmCL9h8JISqmRg2KO/hmxb3BVCeoGpuoG/fUpZp5sceEKRb+MGR4uzrJQUOVp9LgHL
ZYm2qjiXQn4tOGmj/T5Eo32wYm1TUMIVJtjk6a3oh70c3tVJghP/ropsT2oGr3feAbqTmpUcU0aC
Mp83kk3u/rjtdajYRkNl/FXYo9uHoz82VH+gWbNx9MYogesT0q58Cpdw49iBzezYhOqTWPm+aJ/r
MnQdcKRaZewHG0uNTCe3v54jjWMTzzunc/EFuK2FNh3MpwSoOoRYN6NTdzL9UE8s4k67MuPOr4C9
SpaC+UG4BVXB1Oh07BCiAlxpRh7ARsH3ggmMyqmt/nRD+WxF12j69C6aLV82WDVMxzOa0CtqwV8d
vDht3FgVB2HzoBTZIZpPk5o/pM10304lTnsWsRSippIEYxXSB8DbX4pNxlLVWm+WCUod/YvO46LK
lCFSwtVYN8yXHmehIinnRneeDVJd6E484TN3yXo/NovzlJViq3fKsdfH4xxOQYeUVqazrUrbIid2
nwbk9a+nOvxwpfStKV3lo7RlO1TnNuaMSTkWjcd+/j092L227/v+VRVIUVROoUMo1pEa0tKFVB1l
0iUeaLG16NEUmiNGrN7LrU312y5s8GQyWGOyAUj/ITs1pPvFa2RMp4W+KxTJ7ytDCkTxtoT63mDW
MRugSzJfTTKQ3D3mfzny5up16hBFN/NJhZBejoeKkI7pVbPgnoePRvQrap3dUGd7su1e44WV2xFB
u8yukfKCmC/2CO5G+WrGlwY+hx5b/iIB0elDP85qv1DFXdfmE5DP+IFDCaMJbyw5qDu/4t7eiRig
sUC6a1bHuTG2StaSKCFL8JutnlEv810OQoKFKEvRwUMn7GZf6JJrNQdJEQet5R7Pl2g+2NLdlPKV
bbq4iF05ekotvzIp850eTIFNVoVamZ5utMBcFtlt2rNBhtsgpRFFlOEu4emhSZavWg/qtgalItF9
6zhnOG2/Fpz7Y+dJbh+Adp6lpvGdTN2V3Uz/ull3xPpEGmqo6eJQrnaNs2trlbMZT5g9OgQG1Ssz
eRPdpaBxETrqTu4tOptNtepbg5ppqTxJP6XZNkK0fe3WraO22qjqWV/AgfdrWwgPtHLra3mTI6d+
MCJsLGP5bl+9udmwjh2V4fKwvv47sJi1xgy44Z89Q4Lrv1/dziG474ViUCj2qsam1ifl9dxDWhIX
LgaFEjEnU1K/6rG3MnEtWnPoKRi6JT5b6rCSjJheqvE1hRXpQkTRdIXtmj2eFvMeQ66XMdbJ9qKg
CdNSSk9ae+kqK5hEuxKoOcJJXkcD/SfnLko0T2biNsgNvMXhAsrlvXbwH8CnHoq3ECnD9GW0j1b4
sQxsk5K17o06aHTawWR9jPWnVT821q5wRvbczm/FcYrLdTckvjbcmba0tvjr9fKH07E/GvVu6Iag
c4DSFyEeCmdFAbDvBzhSx6ZNg2h+K+dtbOwLtVgV5cExnxu582uhrKJF9iS6Bqns2zJuY0V1E9Mi
XOK949m/gjMVZtcqrF6lomE846VQGDkrcZBI7a9kVJ9rYeS8jiKg9fVQ2Dup3mRW5It+OxvLu0zZ
2U49QVMYIKNtKDZh02wGiWDPUl7HCV2qYViHirGWeRFmbvYQf05Z+Z50BW9Y7kmmYKv9tOfJrSb7
OdGImXSs7GKniqtkiOklht9Lqh4JhFlHmUJtvRvFnm1jywMe9K28bRXWgWz8Mlmlqq7eLMpjBLrE
5PM33P05GWgxhpY32/p7348o5ZKzE5krbWSPNkrStCoaSMtSbsrRLjxL1r1pOQMKUlyHdt80zX4J
9ZfUljPMmIPosoNtLps4UbehJG/k0uZUpx/ipDwrTJH7vgtCzgRjoa+bbNzoI+QRxhZKfoy0p2x+
qdIPJ/1IxXvEFqCQbZIdeu29ErTa+7vIOAnzPHJmK8kKjuhE0jCRpNzPlo+0e3Hml2z4mrBblfNJ
Hzf08JEJyvaaDqoWG76ZYVM4XmUhrRJhwbxnoKi0ANGl+0g923RlHHkr9btJnLP2GNUnPT8q8TFR
jvL8ManXPO8Lj6E31tl6kKQzoaAlS9Mip24eYq3PxPwrxtjZWafRuMuvO+AjsNyH2eRA2hR+3owu
N+Ozqj5aY11ryBs7dtzJn0LHnxKXlcgmwSW+mNS7Bk34MibjM/IarXYXJF8EBO4snQMYXlltp+Wn
6/Fydu4z6a4d6B6VRynUHhatPRhsaZHOKHBDLDmjt6AzsA1T/S/3htiGxRchpciYDoP8oUjRRtN4
ocQxTUG8Pk/JUzu5qrKjVVCSGpWJa05Nt1eNoNYcr6jmHcf/3L5+3/vB0k5Scur6O0PHFc60l2Fa
RPdyL7JdCeX1NV3UAHfRPq/e1Mk5aMMD8FyymEvowanzPlTDnQFp0HPGd0N+7mNlzUlrHTkJxENw
V71f9r9Z889L5Gx0STte43Hy4WzHL8WAsH14kpLngnlRf7FrL63tnR7vbErzjW59SuJivJbpVmo7
v5v1oJNPSnFHGAVjDbcL7BG5aeRHIYE9nfY4F4qbsx6LsOG5PWn5eE6yk9XFPgHpQa6Gr2Z8jlkR
ZIOAH2pEBgYc/OxkVVpBu+U4U5i6O9iXQcq3ksb5R+YH1ZCZHpFp+PJAV1K61NFnERUfTlP5y+gc
ZC3am+pyUGtGz12nuY2FtpcAVmjJgZPYvsHynTRrk+EjJBRwudol40iql+la9CB0envwAfXiwNc8
dXyCC0hOcMfMeS/3H0CS1+gRVyqtj5xGhlHIXq9Il6n+xH7VdPQyav6kTJ8GUV3s4aLIkv93GcZ3
6ofrf/94f0jKqPu//0f5//Q46tpBoFLIO08qmd//w5bx3XVvFH/pVFTsf1zX7taNc6ytHynjrdtY
MDlJ5MqYuW7KIHPYyD9Va9wIdEoQZmpto6ycW8Kk+Yr+oVD8xuBnOTfinKhotKkvJDYlzdymydso
jb5iKuyxTGRVINdZ40a5ui6cP3Y4XfK4W9X0XyOn9SIs7+VvM8v+8Vm++U5uM71w+Rt5ev0dG4PR
lJf97Ku+DZYaM2HaWcVXIhenmVEWA/AfPZv2jTLHXsB9J0WBY0jxhtRP/iWkuxoI/ovy6DZAKtFa
OwtV/M1sNqVRBJp94ti+CvPlH6K6bwKqLfuqqPqPtyqRo14aE0mQYkq7rnGHpQ+imhqb4fiobK1U
Xk0SDEJN23Ji3CeG4evqSzjnlKF3pcNsZWQdpjOihNVJbse7vviHU+Pbj3bzwudjtshxhNypoOsN
Lhav+obsgaiuD9nwyQx62wybsn9C7aObx5oIdZMUC6mxiHHI4IIzymCOP0mHsHhUjZ/Zd63bwCq+
jopmgkNMbeHRc4aU+rNH6Kqg+o8vorGLoetkFOQ9o9lZ/TP8LJf9ypv+XxcWVVtZ7cKF9UDqVzB8
fvZ5b1YLS2SKLjkmkY2qK2scQ70fXfc2pcpq9awRScvHnVUvQtVr0Ab52aVvdHwQ8dRyGXAilv1e
ztfJ9LOV/jaRKgYnUEbjPO+Vj+Wl+vz7h9X+u07X+v/lUSWqZBmzxXKso85C5jEa1zRa2ifTkjC4
BkpfaJSA4dmRrjNrgkFa5osiP9T6KyMISTro6S6hmqhTsFiqvmUSsc4g5TbLZzkSKyum03U6n8hO
MCq/5PB9bB4cVQ5M6TGORgRRO2UxiR/mZSqUh7//Wtd7/V9WNOtmvbHUNFZUOv77XFxmskpEO8Ji
6MSrVjfvSc2vGIfTzx7R26SqOTMKM294lKz0bmnXlv3899/hm93pNlRKK/WhVPSE1T46VOn1rPD3
636z2ls3S4CpDzVZm9ybUapYiKEwSiGNJRsC+L8CYv/nmfxv9/9mNRhTWZMbg3cgVWN3Kc9ldZD1
x2p863OHLmPIAHk7aoeuOlj5W9ndsa1X5UsjSQjdshVdTFrXuVs1H8X45kiX0HpJ1Ffw6uZMwxai
BiT07jq1lIjZiWjtVPm6av5ozEkhYZtqzXb+lGTPRuLhEVjZjGxSJ1CID7Oa2O2tozoElriX6SPK
v5P0bCgfzvJK99kd4ztlul/MK4vtvmidk9Tup/SUVMgOqoYh41tNf8ds2vuo1NBFouCJHkiKstsF
xm51mXTZq4vnMdw1+B6cXTT8w/X9jdfCsm5WQhNTWJ8OZBJdszk4DCJ8YlRDtuY80eg3ET86rhEp
EDcqr+YkrNN8d6L4RwGKkGX/9/LeTU4lCVTm+6k5RuFG/Mui8M1DfhtnpVaRHkvoB/bDl/1Y/2NP
/25Ru82ymhOpsscGG0w5vhjgRZGC0h5zyY3TI5y/He24oV1PkeIps7mS5QXCNBOJyPLqbhtnW077
og+MfKZpyM1mqmEZ6jGqll9y0t05eonawDzbZeyRjRkoNJenxNxGy6aINDcuksNMPznTDgVslkT7
l7P7u3t1faH/Y+/u9VyUS6ZQE+xIIBA/S6GxbmO0xo5pdhtz2eTENC75V2LKN2J58/pb/MenvcIG
sqLgiQkNxnKfGJI2ZvvDvdDU/vfFk04MbUN64j5ZyGDwi/Qfhep3H/pmbVSkAsd1zXXjqHCdkU4H
YhLxM3aidZvWJIPrKOSB0HLlg+noz04b5s260Elq2eUTHizrV/ho/v77HvHNo3abq5SZUSeNyHSu
2SRd6nU/PHHdJimZoqtCcb0Dy6/l9K+kj282NOPmWFQM5LTrYUEt5zRB66BHR4Nkycgk7N772f24
efX0lAVF5Nq0r94Gr/zzs4veFCkpacxyYvOwtb8ay6eL87PL3rx4RZtw6K6oE1ExMuZyXv9+2e/u
8s0rpxpRKwlV5QinDRsLAXAR1a7VaYGW/yvb8LsfcfP2ZSrpsDZKXHLlGUr8Gc1zCqjeyf6RXPRN
qXubXDTIaaxJSs/6OYvDFI0rJxd7m3bmrN5jkvtZmX4bYJTmujCnjOxntUBmvnH6aP33L+Cbd/I2
iEht9HGYOwVP/XP0KP3swb4NITL1ioGtzIjAUMItTX087X//tN+spPrNS2mGEeGx19NKkm0yRE7U
V1Vc+n+/+He34uZ1VB2QwgUu4mu3VozbWfvh3bh5I+s5NeiMc4u7bj1f9eKrv3/eb5682ygiIgwa
lfywGSQcouCe4PoMzdy5mVM/1Jd//JBv3h799gU1MzvqU34IbdGrroP5go7qS+t+ttHcBgRpBryQ
qCPTwWy6ZGXqilchN/z7DfruC705L0SGrWSDzRdqhKTBkfzwj6r5u+vebI42Ua3FPPOZVcMTH1Ia
/P3j/s/p+L+cb24zgfReGE7miGkv4wmbyQRM0aRN0SElX1iaPpdoRPGIr6jDqzE3njTJWLi2JppL
WV2ZjLPyCjXXnanaCICxeTRxkNYaQ88iEMuTXs7XSf8+tlUXseQ1HVSr4yen0H17NoNqoSurBYo5
ejTMXJ0IjbD8fXVHSJmMVOFt4ZAFzeFgEtg3Lflel3ukmpcOaXdiMj8nD7mw3hnR+wqnrIhWn8nI
Jc7LYMmnrdq3fk++n1160mIe8mjeOil/PPwxGKb2T4sSrWOcSWNx35HnH+oPtooyoVDxeT8RYIe6
4B9ViGFdv///dp9veilY8BWF2lSQPd/jYX8OpycDvZGEgLKyL9XM/QnfRCoFqqNtZ6df91m7mzuT
GcbO6mfm8mJTWMcyJHsffapO9v7kMCqvV6P9ee1KZNWutTATqVVwjSCZND9DBhDJO6SCQaRj2OFP
5+WuyT5T9R3rAw6Hx5LBYalvFmbP07CedHQsS0S8oSeawkvQeSfio8L3RYSRq3fdKkcsbE0TPqCN
rqTrjOnGgigpZ1BvfEKNNsVeG17H3AkKWwRGTJMEhfb8u1J/p5BKJrFN0WUod32+lhx0N8xsG8Vt
6+2kftGmd4U5PGVdeVdL/X7OGCqNTCox/3da5bZIykI0JplGBqx4njuU0uP9jGQ+KrgT6cliJodB
DY0UKWgJicbS8NDFDRowfZPHujvN0kPVo/l8V5R5NXDYrONqnS3Z8wT/O0+eq2Xyq3avmetKZlZP
nuOgtJ7FH4rieQGFLAxxlkhmaHT+ZzUZUchKsqchGB9mdcVrUJsncrBWU70x637VdmcAGm6ZDL6m
f+TNwZgNLzVLVxPKS9k12BTRpPOpxkT7bQIiADW1SRy4AWIc1vIC2RpPShF3D1NTX9VfmtE9zGPv
2TgpBlXy0G0EU3KPbtoqSj8nYt+SFFck43ZEhR9ZuQtWcqnBTsTLVsJgpZ8A7Hk5cnTHyABl2K7C
RzD40Q1KljFCinUdMPqqHnp62G6VsFuPwiTp1NkpWD2dcMJTVfix1W8GZm19Evs5YoWsnYLG/OrH
cJ0kzqYkW1ONtY8yQjqNQStiQGsXsm8mqlfml7nVrhExrikR7dvmp1z9TKz7GSsDTVKXdgjSVAd+
XuHa1rDtY8Odr77DJURM9Ct36rO9kMnEBMVYSfgRJOnopP2xZvDbTH6h/5rB7y7JwSL+bthwELqn
X3ZnL+KgOA9K/GeKcGsqSBJqlO1G5U76oyzEzskCOkrMRcPAQG/Bj15N0ZopHQZg10GDjizI6UjH
PgpFRi5WIsJsfJEvj4ONIahBNirrq5JvTC9f2ulF5klEGjUxJAjH0C3CCqlUseoiyW1nDNBgXxbH
WmnihdzjLondbMJiUqBMXYq10HYyMgezj5GzMbWsUfvmmADeq0zDVrhtUm0VWxqcRGL+CpyN7SGZ
pzUpUEQP+ml2yQob4cCfUbNXEGqUbieVhD7QJ5pGvvDRdDXygjT5wSDNAOMOAfgq8Vmd8dZVxTpm
mmGnj8X80MkIzCPH5ctAY7VXcQw7JXp7h+eYZmSfvUhFSzKRhhdD3eTCPkeGcxmtPfKtAtlznewE
mfz1tDZb8ziwQFvdLynHE5jhFU06T64Ja04prUjcYmyCejaPMz/vf00G7+eATIcw91H7Q2Kjq8oY
sGbdq433BnVrPz33UxnIicXs9ZzZxGbaG8RBSp+5Qww78mp+HLNdtdwpbGFK8tINqOLTd8fUN3Vt
IjdsN44l050bVxVWztwYV5LMS4fh584szlXGYzwZKxtdv+xsZucYWuDaOovE6Mod+ydbQb2Jxt6r
sviPnOa7KL4UzNd5l64bojAQQFkvuihZIkt/6aOXkGlXjyy4cIqjGb3ZEVJ4Hrge/ZyAD7OaEQ3V
vKKy/Zyi9ChB6FTZcm828lOBJn4usBdPJety6rwVEitiPGVtkE+mZ/aT2xr0no22em1HczvKB0Sp
MVZ1slOwDpNAapZrLdn342+lPSb5UZVfbTGt04pdeWIo2V0jc8Ve1dn2P+e+2Xa1FmTpA1pDfw7L
IycAV+d7I2i/zS5GTSYzNsDeQV/bMzwKi41iOcdWPY7t74aJfCTcHvyC2ZNjGNX+bG+Ndlo11lNv
v9Fb8tJk9Brz2Si+NPMypq9wwzwdK0lE0TGUvy18DAvkHbWzzm16X3ck0UeXtH0ukjVvVCBCrmbk
yTHK5nsBEyyRdpmw0NKxAqPBJVvVZeKCEc9oVlna4Qm2d10pu6JAPFB0qT+kD2HV78cSnwZaHBOZ
d4N206Qy4TBlOs5rOD/IWYkOFwFLFD9Gy4WP4cmIjmR7/K2N4aGVz5L+JJKgpyeMlWpKxDaXdlZI
T9g5ZoyQakTs1xiiYrY+hoodZ/xT4c1L5nxdDNOht7C6Oby/za/QUbZTzJS1Q9kp8bDmsoxfJlwZ
DOmuSFspmSiFBYXagzH8M0HP+Ka4/J/u4390uKo+HrI6HumJjij7cvzhxCc151gdNp3UeAnLFp7c
jdCCpl4OtvLa2p+oRVdqbnpWNa7iBZcilqUaPcSUGniX76DJrBYMBGLBain5jT7sEeAl0zmtc78m
nN3M7ocSe2eq7rur6q6mlGMo1uv4x63azcvHTDn/P87Oa7mNJUvXrzLR99VTWTYzYqYvYGgAkqJI
Ue6mQtIWy3tfT3++YveZIYoQMOyIHd1bmyIS6Veu9ZsGiYCp6TcyN7e6N2541f2VQtdU8XQR+ohH
kF4fP2ItfpFDeQyvexhVYXNvg/cxR4wQ9KcOEUMX2kXk3SbBL0CndtHteuch4kSP+mzr8+qSrXsb
xWC3yHt7xCBQvcjI5zGGgj0k43qHVpVYpWUI+fqigpzeU8etgM+wcabq+1TuUZ0iZoDY6+ZfdA2R
aJJus2Brq93Ypf/QsMVHMPNDfaHKW2XfVdWmCT8a+XSlR9dj3q5reE+eD/5Wy69Mw18D4+IG3XnF
pZdcG329dpxgM7HxbRfkI7QEaQFjFsXWkh8yji+9bFdGk3PeAY6EcmP+sNqHPn0IYGqRr8znpG74
sQBShraEqtRFGBOqyUvNgdFl6jdhcjdp3zlcwS72G5MYo+gexoiKon+he7cT10xVPspJbnzjUhtW
/YNb35bDtPLmqoS+96ePRvbJFfd2XG2xBV5ZlJPD9rZ1v9YwGJPrgQPAIbC0hVq9IMhh3sfM+xR+
l8gyxBDk60ev/6zrHwP/Z1ftw+iLBws5ZC2krD/Tviv8n6qCdcQHR5/yKpy9obmVOZokJHeKPzgR
eL68D+CrDC4IXyzDti2UvSrVPw3Jx5wKtItGP5DUrUyNa2WIC+l4D9hXb2O1x/RExtVFUQBUN4yb
Jg+uM94JHmDqPHHAGDE9aiSxXn7O6++p91iHTyJVO+g0SOeZn7yh/arpxT6xUeVwf03O8LHDJROP
AgzRNhkWYTWZmjb/ZDUYe+hA/oN854GTNEMGAF5xqPmPQKHWNYTKTue4HD/mqYdfyrDqvLsRn8sC
TFj5wxMPnZGvKigLyoXpbz3ZSLmmIbxSPb6xiqcuuWyHr1E8bvJ2h2DebKlJgAdeyeIIEeZtxlY0
i4/4867YZLDFYfxicsBm/yGih5aLWGf21RNMKDxmmv5H5e1N6qfGPYkFAuOtAeS2mW5t6ybshksp
1QatjEbfj5y0qfU9ghMwqM+W/C0wv3PCfOt3+YNr+U8ZtOYQQQ7UQhoE0zetB4g84KyOean5qGBf
8h9FgvzBGFym4pfXjFs5cGGCn15X1pUVXI59Ced7Lyj3JQ6vxPpLHOVQh2MQZi30bwQLuvpJavVe
zzEIKoOG16XjXU0Eonlbfw2QknZUC1spuLQUlH/qKQ5sva4BEZk2Wx98fm2Vn5xWXaM+f9fDf3dH
8J/JJnUQ8BNQ1IRa99gpRfOjtSdogCffOvc2NPnAu5v5JsiMePKiGRRVrGZd+fB6oeCnU3AB9ack
Wu7nsAcDOqUNFwHA2MwfNhJ6gVvvQv3GyD8PpJrMZIRSMa1jj9gV1oNw5EMx4agxz6caL7Puqu6u
Q0JpIymfQyu5ijxzDTl7LSuoA9bjyGM7JS+jQV6aEn8DNQJxh+uwBTDsXA3Dro7kB9dKoaCGt6aJ
nGwC/K5stoF/GSFPIuv0wRPWZQNnxK/aO88ydyj3XY4BIKMex5lquJosee22+r5OWI+cSBLJ4t7+
pkGQ8TIOqPrBBwpfVd+7yrtwU5DAn/BnKkbvZszcxyTur4QEo4dkzOmUxp8us0VKDY4PgwG7eD9C
wYNBHFS/T3/wi+LhsTf8IqnWi87pLaMc9rJtnjjM7jwEbQaHiM1EQgE/sJFIWabAI+VvhA24rZ01
NKz9pIkP8SCv9Xr6HMjnSPl3yns+/aXmto99p3kUXl3d1aRKkOYOwnWJtYoJF2Ywb1/km9Mf/6I/
eOzzF7k4K5ZdVyYUvwrd3DST/tT7u8zAlqp/DrVHvxWUsK9FDya32fXcie0Y3SXuXXnWqPZFEvLY
N1jk0pHyzh3WID0k4zDBRTfGFOZEuQVztfN6BT8BP8b8w4DjQAgnuOauSg1umeymKfaAQgf0B6Sh
/3tZcXOR4AugTIUxJeR9oF2K/mkKz2TiuF3/MJWLFJ/rZDAduK/20NRXJW605K1g8F0BInjkmQmN
ItsTAGF6kawz6uNZ+KtMkHQXG32qH3NulCmwNiV0Lu6CrQWpeADhn2Q8FD92xTfTty5sp72wJmsX
FN020L5ZYKlzU35Q+de+6NajH27T9HM5ues+hjdWXNf1jTd+zppygw6Qgjsqmg9VFK1T5DcqUrKl
d2/KneQ05UxbF84NHLmy/BLrLYkoVGAavgPUK073Ooc6E09rt/iGqEbiwfvaNR3a1foGvESbugSP
EMq15kvAQTnAzRnydH5zrz2tXs18/LItiCp+xAHBYgykFamJpIFDGcjbxhmuNQvs+6xpsZXJjdK3
0D2tCWJfeRfk1/XorW2SaQYv9sFMryIkq2IC6LyBdi6urSJeISkImzMfn6Im31RtcI2uGZpU31xz
W4bhdVzuCpJRmBKF/o9peM5yf19AiSkDkMbw/dAyMcxLu79RCDvnOABQTLqZpvCuCkNuY7hP3Kq9
iNgr6cYf4Er3EP/8S+/CtwW6TC5TDUl0+BZZxm2WP5t5eZXIcZO0Mw9+VwSfwmr6FvcEPw4MO0ds
eZyti5AbB0JbnX3q4lsjvgVSiQySF12o8aeZiu2oRw9u81sFvywj2BQ98oWpS4og4lUSrypDXw/Z
lVY8NG6xmcziua+zq0abeN18c609kGuIoc1NappblD948lpr9IdWnZPeT9Cue5g5VTdc9LlHqiW5
gRr24sXtB8k3SQk+SPJtW3yNSaW2MxERKU93iki4uPtU3AXTbUP0WI3+k619GaNqr7LfbgD/1E43
g1luRxD4ba/urMDcNb75MzR5qwNxUPpvrTNh6WJAVduoyxVYkn+JYDihw9UWFwoliiy17iNXP1Mx
+BO2cinbrTtYdHvFQFofNo8TkMJz8ps+eYyDb33x1R8aFI38bxPyNxYEexWjn+FqyAc1K60HQVFA
o6oB/stcJ337I9N+YWF+5uD4w323VP6uvUig5CR5t4PxYRmOvMVPH/7mHwoxL5aGry6XIILGjlJC
v1fjXVOLzRxp1BWSYeWz1UeXGQdRAwMirDLcgdE5g1jemGLrO9q6DxBFCZ8nI32IPbKe3mOVppuU
2NgsjE1O3ibi2aPJ66btYOOghBYSJwXaVdXm0IU5vr1HlbBtsvzCaWDbwBg93as/lLCMRXxQxlHH
9vd6IsiOXOnj4AcbTQKcCeAETudwHX+4l5dq5Gg/ZwbSSf2+iZ9SzJXt+kZB5j3dhT9N+eLSV1PG
g5OoeJ/rV5GP0eUwnhmcP33y4rp3fRFa5LP7/VDftt0jt/mZD/7TUjIO4xRHmXmfudQHWkQxOm9C
Dw3pPCyeM31zelBetHqPBAove/fVarXdLKnjyWZi4a8UcYP3p0OScBch1BJGT4F+OWaSOyNcK0uu
Tzf6p2le3NnZJHR3nLtVBT9Md47yYTIifHD60/8waEvpbRkHQTq1zLNv6/iv7wejgXaL9F7/1+kG
Xhb9kTFb6nBHXgN+2DaJZpxxvnWvwyq8iwvrp/ApTeD1GHJLNuKX2w2kKpK71PsqK56Xs/8fNEO0
pTZtgVyaP17FBdkJPf+pnPS6gWVKyfKi6sQ2ipJ9xsvo9De255V47BvP2/rVLJe87kVrMSZNFt2n
9nhZpv5WNf214YyXObQ0TRSrOk82CNej8oMaR5Z/VhCEBEltP7uSUb+OnO8iAkmZmzuqTSsvAJMa
rXP3px9xH8WP5SxUQlpTCIInXG11GMI9WlB+jZyWjqSbF1/VstmawbfY+xHbxRZ+3FUxxp/zcbiK
gRsn4b1JMT/DKLhV3z3PWtfqMguRfpiGn9ZgPWDISe7D/DcXyuJMG2MV+CWS/HuR5KR2kvWAEDdm
b1Ry/4Vf/88Dk8r6H//Fn3/lxViFftAs/viP2/BXldf5c/Nf86/9z187/KV/3P3oIL7ny79z8Ct8
8r9a3vxofhz8AV5Z2Iwf29/V+AAfPWlePt7/nc9/8//6w//4/fIpn8bi93//7VfeZs38aYhoZn/7
14+u//rvvxk6Ufx/vv78f/3w7kfK790HYRIWRZj9rt/81u8fdQOdynD+bispOcYME/2aGSTS/375
iXD+rizMXmzbgejlzBdBlldNQKvi78IQQkibUqKJBiy/VOft/CPr7w5MIUNJfN2kKXTb/tv//3b3
/9wE/5wSRuNff/6PrE3v8zBrIHcdHuau5EvZpi5QJHVNqXMiHW6Z2Dbqseoy/aYKYu3CcLt2S5Wm
ehcyYW7Fsgzh2MJ2dWWrJX9LRGlhFUOKtBHM1e0YklaBNthfvhr5/1NfLMtyach0Lde0l0bZVD9l
ojqF35WEKD3Nsaqs7XOMh8Ud8tIZPttxbdudh25p+yGVJnPHLYYbs89J+AbKnd1OrcB50oSqPky2
0z/rtV1+SkpBXgmQkLQ3Nm4biDRrsVGe2ddvZ9CypSkNhVe6zkKar59Xh16L5KE9GAG91inf6dTn
dqNn5mfCiWO9dixDGRJlCN3Rl7LQTpkOWuAX/U3YaPjRTXHYQr1GVi2FbT8VYo05leGtuiEDuqDX
kqo4JqnOxizjHBlLzejvT8/24bU6T4OtK7aTjkSw4+pLCBrej5XXhHV3QxLgp5tZ8YWo8r86DXXX
0w0d3rAvDQldOKbuslkcw1rc4wEZnCI0yu5mJCv7iwJUuE0mJ92Wvjnc5TJXZ9o7MtQ2O9+iU449
nwqLQMtP2joKdXrWuV2xzoGsbCJed9/sPK+/aJmXkKdOO/fZQ6zrLyGK4DmBGk89a0S08nTf3ywu
i7NG6JIjyKX/L9Y3rxZXTTA+FkPhQrykopz6oE0atuCZCOltK+xZ3bCl5BBSxjIgFlGhwjhQ9l6z
dAPKnPMsct25em9XmDx6oCxHOUpfKnNLMxMsSwhvCBKiX+yK8il0c/HldCvzefm/oQeLxTJcg4Z0
1zENaS3PoKpti7zMveTGFD4m40GaReW2datOUmKM+m+FrMGVTZ4tz8HuhHGkaZanK3VbucrSF+tU
94JCTN3MNqmKvFhrfhRnm6qUiJx0Q9Cv7MmtH6akqIwrO3B55jtObyN4aTrmxLN0DD5qstGah3cP
iHQs23AsabgW/3t4PCVdWhldBgYhklObr82yGHEnrPTsOYmiUiL3N1nPZdTU8syJ9WbbWqYhbNPk
hhWWFEvOFwgIo+yTkISPF1iXoWuTMWulhy6j3tyU+Jye2bZvF/HcniNNXeeyd5b2x6lTVz6kuOQm
9SHl94PRb5WbnwNtHnK95vVlMowwD112C4tkMcko5kRFm5XJTV5HpnEX6y7CDe5kocWceH4u950q
h08oZUW/a3cum5yezSOdJB7hDndMNf+zYMjkWTIkVZrnN3mluF1jZJG7YjwH6l5klF96yU0mbMNk
wwvW8uGi0R039fNSZjfGpKVAnkCFwPWZMu17ECVFcW0k7fCrA1iO3lKdl0+dctMvyilj0DujW39O
nUJy89YaekNl7FXwVKI0D84cWwvHkZevKbka9Hlts92XYNHYzAs7TowMOZzAeOob6lJGNVFJ7IPw
EjBM97nwQToamDRfOjVah2Y0xdfK1sMvOnXfK3Mq2HmZk5w5hMQ8PgenkEvq2DFt21JSmM7ycTj2
XdSrDKRpojXBXRt3BhLORkbNoxDhLkUEZO+PekOuMHKurKl3UAYL47/euVZevgRICJaLTeSwWCsl
GA9hlGrY+4HbfnJtL93xTDy7Vt4cezRj08k5IDMVg3e4VoaA0pioQami3w8jLOlMSL+uaeKz1lsY
jUVBknxr9cx8LOIR7FoxhciuG3okL4DPoPjbDkNybp+8CU5cDn/LdQ0if8IyZz6cXt2bTRUD2xyA
5KL5CVmqVjWiMwbqQKWmn1mFR5pSPAMEky0cx3y5Fl41ZaRm0bdNCYbCNgNetqPYhyPI/E6GzvO7
Z1SZLre0RfRlymVTNmuq8LW03at2QuPErhAzr6ktn27lzcHNI8nWDcuUtKETcx6OnT5FempaQ7Nv
YyrgSTfH0IU2XrS9VXwsK9M7A94/2p5pmo4hdIwKTHPRXtYlxoRcw1438MkdBuRAzLFBn86zKEJD
8DrzTHkTIri2YzsuLxQ5H6HLmKrpMYwofbfc+wPFf8oXH9tJfG5M+Tho/b2XASI9PaBvV4gjdJaI
Y0suDmNJAxdVnKmEoGc/Yn6OsqhXY1sgcfNFHU//eLqtl9k5PHoUG5LgnCtKF1z9h6Ppk7L3PBsk
iVYRdmAHIHIXYcscAaS+KgEC5f04JatOiSi8Bi+MVLBTCgTuiEjMdIVHcvPJGJteWyO+pkC/YEjW
oleQZcFFgCAgwt82qkybIkmabK3bmSPAWflZtS7q0pEoas8ah1iZayjTkbsdN2NHuQhZw7EEGd7O
FUItEz0ujHphfTvd+zfXI89obgKL55F0dWNJU+vVNNS1pnQYwcg5pT661ehPvzvSmB/rOrGUcPh/
MgeHQ2wFss8y38I0Ii+H32QBLcSlTfvpdF/erhpaEWI+WolmzWX8ZI2AygprEvu6SpH29NSw8du0
23oJaMLTTR0bNpNXLKeyrQRPgcMOTb6T5FDb9L0zDnA5QsS3TCf0zsQuR25FesQ7bk6o8F5eHl/Q
VgdPF3imhyZZ9xIpxgx1Sxtg0zghCuL2Y/KNr9LeNVoEfrnwZj+MNnsX9oCggdmzhGXzlGaTkBc5
7KyonJgoIBd7N+5niHneg89HXe/0kL59DczNWIYueUE6zP48va+vhWCadNyCBEguVCN7ObTdOpL1
+AF1UjBYZWNA0ug9K3uSykZ3wpq0WZExKpMcyEtTOx/NJAL4ePprHZtpMlrS4EUgwP4sZtoouMf7
xhP7Ipgy3AuUs8qU974KxT+HmCPPskzyTra1lJAZ7QrwaWOIvfSretWAhPrQT6Z5xuv7SF84Tcm9
8Obj4pjzhK9H2GvxDbMG2eyRs8y+aOQJAICDKz09Ym9uJ8k54giiS+J9ndTWYSuOlsqaXCy8T4DE
P/TMsL/bZNjWMQvtoenb/L23k+SqsAyCRsMQLlvysD1wt31HtgWhuiTUiE49qCDo72dfwxbtstyk
Wk4GvzyzKd4uV3wVEYBhS8z5O1stmqVSIt3Ob8Q+Dad+nxXQBDYKPOXHKhnhO9RCQ8LaiABGKn/Y
VcJsPwuja5BK9NMCb0EzvT497m9PCyJngg9ecqzTObw/HIjOSJRlo3i+V70FtSTrrBoZ+NL66NaV
uyt1B5R2VPq3DZH09VRW8C56Hb3E01/jzXtv/hYWQQLhLYOzDIbqNIrYSLm519IATILrWWo9FR3+
Vz6liVIYALgC0/6JAUL83oTJ3LTiArAswYZd1sxMlcXK8ztz72b4p3jDEPxMtfDhdP/ebCLJx89v
WiVcduySKz2g0DZmTmPspzRLqpXv6dTx0bz9+e5mSKVJjkLuZpMM5uFk5rwPJhJlxr7zouRbkofa
NZfR++TUOHfmZ7nLeuHiJPZZcrQHt64D6h7G3qmj5HNUlekFdPj+XMnvyJi5jk4oR7qeZNtyZRpa
XGRJWRj7yIutTe+bFNTw19q8e8gg77P0yMwZtr4kEocyE3WdAcEu5SwLquOpqiX5dOZ4O9oXw5of
iZapCGYOJyZ2y9xo3JJWIkvCkXAb3ISkfmYzvwm5mRhgXHK+d4nKXmTaXl2GToYYG9ZN5r6NUOOP
bDV+Tw3dxt5p9nXqUh8AuBWeCYXfntycHzZvMklAaHGQHHatctEWMrQk3YsgLPdtGzufOay0qwbx
2kvf1YzkzOV65BA1yWy6DvNG2pbXxWGLZmyjNZQE2d6tXyqZZX6Ll3i/SkRnIDFdxAiWj/h0NZNl
7ZUs6w9phTD57GZwnfoKrtDpJbSQv5s3BF+ITCgJAGXw7FkMwZBkwSizMt2XTjcziQAfPjhV5tzk
rd79lkbvfJBtCv/FaT0QZKbvNHIVd3r9o9IK3585DWW4rSX2SpexaosUoZHGfuzrIRIrzcqy+Nw3
ng+Cg+fLfAchzARcVnBOvNwKr1ZK5XnjVHtOusf2qr4M7dC7MbAMeaRyg0pnEXbA1eqhf5ZiVLgG
dRoidX2DlM/pkZvfuIuvwQv7JU0tlG4txepiw3WcfNb6t3sPlwg9lQjxKuDnntNFchU5ZoJplNKr
29ybwnIVtBNGvqe/w5sHAMekTaXH0MloOiQyDldT6wu9LanXIfID1c4LezDuhAardtS9M/vz7Skw
n2fsFg4bHEeXJ9owqoTLpjB2WuLV14aHjVlOSPRvtEL5ClMZ5RBrvKl11qkW1AWAMda7e1kGXXnt
RbAx3j9s8w1gopbDW2OZB+4DPcyjUTd3YeXe6UL9QlkHiz0PL493N2RwdZKxcFwhjOWgGdjFgLFA
Wd+CS7nrMyREG6mlu7Dzn0+3dGR6TG426iY6BRRyCYcrQSUlumxWonZSCysUpuA3hoH0zwzc8VYU
86q7JH3NxXobCS7Q3+AWCDpgjHYNOa1JqZ6c7suRVU1UY2OAQamUOHMRT+d2WSamDTI1rIWxKsuw
uAozpa2FhCry7zRFcXI+AblJF8NGZaOqtFHJXe6Zxa+wrH8iOQWCNbQGd/P+pojYuT9d5omo7XCG
mpwCCs4lctdSwf9llZZ7YTo4oYgYF43TTb2NSF+wCoIE1pz2XuqJpkLH1jQZvV1aVbOZQpw9RiRa
idq0It1QZGv2Te5CE68jXFpOt23NF8bhuUjjLm8hrnE1d/Wwn1puxtIOctwkyllIn0MYqO8wGepH
3HR9eC3S0Pqhmjz9PhYW2rpNG+NUkaviOowkTGONRfGoOwr0ksB/o16bXZd1F1Edlz8dbOMHqOwD
wAQ99f1mJcasgoNnIKunRwYCBQ2lMv6zb/R/VZEluhXBHQZduJ7hHwjzWj01UzrZm3GS1KXzVoI+
77TgMo5xAlsNNsEgHCFVP5SGbhXrznOxBoFh364tySmxLRv8CBucTMZtUcRQWREd/hIFs0dV7mso
GoxlgSvi6UF9GxyRSQKA5kjy1TztFmunLCoft1xP7sxcPSVF/kmF4JHbTLtPI+9ew3LndHtH9jmg
FwWKBfQEq2gxh+ZArVdPJrlzCgLLbpT9Dt5eeCare6wVXpIk3wU8XfIshyvF1vXRTeZ93s8yjZkn
MYWo0nOCxEdOE97K5HOIGCg+LGURYQBnftPRF0/ZLjhzs7+3MtadZZzdd8emifOerNHL0L0Uo15F
JkVVFQ54YblLm6nZONaQ3ZHkAE0vHMxBSYpCM6zhVL9/skiWcSuTa5T6i2bFq1Zl5FeelnCGebHM
L3GsAtUdDt2ZVt6GOzO2ZL6Yef4zjPMwv2pliqbAnFodusAsXRjXqr0Yx6K9Lvqqu/cnrC+L0ux3
hi+Nq6bF6O10J4+89amI8sZXOq7VLM3FYqkyG2nXIVPQDrJ605Fbvqw831iLbn76TGOxyxV6eFGf
bou2Dj8o04O8fPpLHFuwlk3Siuy54L2yuJgaPPFAT8UKafc0FzCbq/57bPfBxelmjq1YyuHk2ShW
U4FY7L4EOjmoUYtmplJB/irSCcue0LxxNUudyZAdm1ZImy9vEWkzuIfTasMRyMIJUzgj17xviWj6
jx1149/tEA/o2jfebdG2P9FaMD5o/uT8Ot3TIwNKCZRsL2+PuQa6mNQiynxkqjRth6xBgnllgZ0Y
7Ar7XHnlaDuSMIwDjdf/MmNm+kZpm7Gr4TxSjXd6q7sbgij74f29oRiuz1XOGdAwj/WrLRIaDR+v
lLczoqLYY/7RbobWfn/OByQi+BWiMA41KmKHreDlkaq+k96uFanctLMnKB5J9vZ0X+Y1trjFXxBF
gHF0G926RaRnjbGe2q3j7rKQaHxyM/E7rKS6L7M6+FSbxdmS4pFFT8WSFAB9o3PWYiFmeuq2fozn
TYBS0GVNamvXt0WE/zGaKKf7dmQ1ANJggxkvebMlaroTXhBEBmoCndlYV5RVJGoL9bks7ZEOKYxg
SABRYn67swLfGI10tOUusycJrQpxmbIJ1D7M8/jpdIeO3DsKIVuOZnIZxHuLbQRvxm9bl7GTE4Io
0Cf1TRRV431caO5V14Xik+m15dXpRs2jHZRALIVOnGcsazVJR5melKe7U6OV7YbM0G5nENNzXhvi
Jpali4ljg9uK2wpXW9tx3WGlITy0qijrmKtqMJyvlPdBW2ojwKRVXffTt6HJUTOnOOuJddMm+mfT
cjFKk0WLE3ASe5iek80RsyyDPVSw2HwbA2vwnjdqRDlkVXRt6OA7kznfTNxY72WQDZ8104m/Ghyj
+IB1fnppWzkmY93gYzBxelCORN5ckdRWKb3zGHtBzbw6AgKstr3KHOWu0doUZrXMr1vLSK+zoEIb
KlZiF0cNEIg0D+13KeLOiRyHponVFP9u6y/T9arpPB2SEk9AuRuzSUemI5a7IcFq6HQHj006OFaA
wlQ6SHEullrscq3GJR007bRYG22O9+0Q+uvG6s+9Yo41NR9xVOEUwplLquZQ5lkRZwVHUDtMV/jP
tltR4KdmV679LjboP8fOlIBHHZd3p1pKGrYpWuGZ17o7mXjuh6404C+WbvH+qJpuMGYzYoKYd/HY
tLQc5j6PHMSYh+qqqiK1tWT9/f0TBOqcBTBjxXnTHl4PBGah20e+u8vdAFE0gV2VXSLnFg+GOJM9
fYuCZcmBflesc2oDbzDjHM+EhMPACdAE4zqrWQJg225Cxy/WwVAbK3/MMfCysqvUaDeoUOwhNnw+
3d+jX8LRAYu6Arwgz4nDDhepX2tFT9ANSp5XRIkLj5UjRaI7XrIhc6Y2rXK+l0Ob3jKx2rXt+fGl
J1GVPRMdHluvQIGpKpAqZ/8Zh18ESQ9CmSnkgQ8t49LuOrwNZ4twx3SmM8fMkduZCJgMDAVHwLhv
+iw8BZ6bYNxkvaImZ/uPQZ9i8ks0sLeQu3h/Wk7NxzxsBkI1Gj3sWtZ0qRNmrNzJtZsL5UbFRs12
VKencl6ai5iDVizqi8AXCTnmXr86wWwdBbzIt90dj0/3quhssTNSozpzgh1rZT4iCTTY6xRuD1sJ
bbMLcgpeO5SF9TXlGZxEO/tcnenYlawkQS2l4fnJsoiftMiAjq1r1s6Vpbg0jJlCZEnc5CeeRpXd
Ixedojd/egDfrkDwPLyl2YnUg7iCDrsGVlhAgQ6cHUbALXbeVbBx0xgpJFyJz8zVgs8/H5m0xUkm
KNrBjnEXq11releTRmzPZHTkrwzpKwM1wcrt0BUif7AqchUjNNVh8yfcFnBzanr1jd16uov3WEJu
HgmPFG1DzE5hYJRFuZVxZuV4SWXNtMLlsEO7qyjFmRfP273jEiuRsp+LtZLa5uEgaabUAqD71s42
fGqm6YginJVOV33s2Cjh2Ui5nJ6VtwuOBklmUD6b07NLwfwkbAswXaW1Q5Or3Tet6SOnY8szy/rI
AxnzON6LhsWbEaDh4hyM+qmXGUnvXSN94ON+aSO05LTGxhkh+EZGjBmao6mtLVPMiv24f1ZhlZz5
Fsf6ShaV/AeISthRi8FVXpR5KjKtnZlK/XIo7V9j3Z8Lso41MhOriDlhWKnladTpeqlaXom7LnEl
dHM5bRprCjanp+3YOiGW4q4m+KTyvTjzPGA/WucLZ+f3cOdB29gXnJCznJFjXPCcPFcyPrZ5pQ5Z
ibwi23dZ+ghEI2rT8uzdpBpvVQ9IFvSpJj8AfUjOhO5HBpDCNClaUnvs4+URaJVOi6ATMQLVJfjb
TYkmTwP965zk/vF25rc9BwxvusWS9IwKG9zOc3YpdZjb2gIWEmnxw+l5envS8uGQCKgFkpeylwT6
bEwyFn7j7MyixtMUgYMr29OdmybxkDyxkeEap8o6E8q9TZuwIHhzsZ/Zb1A5Dg8Rt8DlVXdQKwRy
MUEA6vT281SVZEqGTqF5x48/aH09BhsL/87vyWgY1f3pfh8b3JkmQ12JrlM0O/wKjvTCStWT2vVj
Zz2WKAV+sNuz99iRVTkfKoTExMZUXefRf3Un84zMlWgVuajeepSaYX7Qy8Hf6s14TqPmSH8srhFJ
b7hToGgctkQpxq5TK8OwhLByDVFTbPzM1c5M3PFWGLaZJ8YNtliShZE3aRkF3i7iOXqPz3C4osqU
nomMj7UCtA9Upk4+VizfE0mIdknisTwclXt35qjQBEyQuTq9At4+NkF5AzB1icHBmCxh9cKK+Kdz
5C5x8UW1Yr++5LSN946KyN115XCDpI9xYXSF9e54kJYhWBqwtSDALUXV+0lO5AxjMl2FFHetWSDn
hmgWWp+ne3hkb3MAO9C1Zj4Nr/7DNRFScU6TZCr2MgzzvRl4KCWruDTw8QYgvImDuN6WXuv4m9Pt
Hpk/VqJuAkeimgpX6LBdO3Yyz/K9fJ9kwkBqBxnVCNrqmWNYHeseL0HAIC8rZenD4VjNqHWDF+2T
aZy0yyoLNVY+Kf4ADSpRXDZpb6I44pvGc6VJ60EfzAgNur6f9oUNw3U9dlkSbgJtzCVGwKFhrh29
LNAwKLomvvKTKYg3YzRO3zUrRmIvLJGBuujapB/WcezIT+AkTH0rYJagLCtbNIga02vERSPTIlpT
ZjaCbd8GxufJmwY0DAInx3me4/BZA6qSbAwc9jT0itxQZ0aCuL8vqXija5v4eXw9RF6FRJ0Veu06
Dh35mOR6gxJQlbT+l3AKZtm7UnnpRgVC/x6PttA3VMd13CO1Is6vm7GHvd9ySYHBd4Ku2YLsRq25
aCAfrM2hbEfcw2vsR40pDL/7NtJKm1w2ZbMKPX/4PjaF29FRqxNrlFHzR6+zc+SXPYRl7MJG0zMZ
avMqjLHnRZcHlWGt0XGk9jMRfanDCuPtiPw0afHUSLotd7PTf7DczP4auWln4T+EUg6iCUoPbyzE
K8y1lqXFcyDkRxeEmcxM2HSx0pCrrocwSa5yJzHx8BUFksSYQqPjKPVOXBZ+pSiUomXprmwvSZ7N
NNX2U2V7wwbsCLbM7hR6X04v8ZdQ7PC1hf0GeVakbGdYxzJ9J3s/bYPIafdd9/84O7PltnVlDT8R
qzgPt6Qk21FsJ7Ez3rAyLY7gAA4g+PTnY85NJKusyr7ZtfbKqkAAG0Cj+x9k8wF8UHofNq7zVE6D
KVA3nMY7f0VvPTCM+eAvxnBwJsN/cEaJg6xXZylSMGX0hO36NfvHiz8NTWqyZpj33Dxnh7Q1tSOr
j//GILzqnV4n+2j282okRgt1EwT0lA7/SXAC+s6s+D/xIKqxfUzrqSKagxoTL9e3fqXCamXsYJ9j
JK8v3svzYaNObDc/zzvgHduf/3UrOopbrIVIesQz25TJRJUfOcQOk5DXx3l5+zKOS34Dxg9m7Hml
2py6LFKlMx2nvgnuhgYBVKuz7QNlJP/T60Od6ZZtDzrG8imzAf72KBmc5btdmA+tWWJUHORW5ews
v5ifozmrhxhXM1RfIx3JYj/nIxIBtk0/XA2z99Yhdj/aYZtrZCrJWXd1KJuHpZlaH1mrKe1R4S7M
Bn9sDdt+9qJlr4cwf7NmZaNiwNvFo2N1lktrXiAp31uiQeqdb1ahz10t39TkIw9Aty2Tb8JhnaOk
rmfpXVnnlwdxuGHxaABvTVT4N6ffE92gqfSXejoqDoSdLarmv64YCzwQdHNQkFaSoFHL/vUVv/Rx
N/gdsJ2NJ39O1HRsWZSkDxNS+Y39JvCw6wLXg6BzkRlX3rwX4hVAFUVUaAbA5s4LAy5iL0tv5ZhQ
u75EoRQx+m6253/OCqhGgaoKNywqifjZrlgh6UFwtxACa612pzqr26VueY1ee2HZICtzsWy5D9SX
s7x3cq22KK1CHisPRbdah4iGja3at0V+7aF5cSiItEzHDgMi5DQs6iCr/bFv5NFo/Sw2N33GxYSZ
2DeGvHKiXChj8pbdJENIqKixnfeW0bDoC39LdaAPOvGCH/DeW3Bx6xD//LB03viepsbwFsZmUaLA
FMxr3IE832dd0x1eD8yXjxtapTA2yXvASEPEOZ02160xllEvAVga/Ruv9MIHzL26nApODVMs0z06
u0JntzXnBb7co3Hlbrr0AyCib8VczrwX5U17biEaRFZ/lMpSh2YI/AXrL1s3u1Q003fDCJi8NUSH
hn11yIH9XwE7vNwvW3mIMxHBDk73836x0fnL2sINO4YdeoANTul7ZTjiyjpfGGXrdKLs4sAVAxl2
us7lUhqDtIFvIzVmAdzw5G3jY5Hy+te8NAqRBaOHuq0HJe10lCiMZlvzAEVtbDL2PnVv1PCvnqAX
RgGtRhsACDc9z/N+MfyLKi+176A8PrYbEnXac48YVzLmi6NwktFPBYvKI+50LnQhKXznlXvM0Zu7
WwtLfSjJ7K5du5eG2URqaNGw9YPz4m09RqMnoxRVhqYaHuWcZ/frUgZXqrWXRqGJT4Tz8R0yibPJ
tF1QTZnhHHWNkwaGCc3jZCzW0+uf/8/ddZrnRdu7HTDJ1l5/Aamt8QHmLVi4SMA25bRH4NB4b3t5
tCuC0QRtN0R4qohpFyqxoME8d79cQ0XtJpiO8HNVi8M0IUXplN3Mi2LSu6Iqg71smmZPeolXy6za
fe0i2Klk2u2pxKl7W/UKrSxAQZaJpZAYBTZtoKCvHJovz2c63rzhHbp2LpCks5LBHDhk6QHGI3QT
NAzWIELhMxxiRb1o9/oyXhgKdRXEkSiuA+86pydMbTFzDGEA1Kgo/BaVfpp0HOMf7ay4ZoH2Mhlh
KtSmqd9TDnxBC1wXSvYLbx+iD6MyUl7rsYO19lz1S07l3Mv+ayKhrpwSl+YHIoJnPccdDIztSP4r
o01rFegWE0DqgLq+Xefeu/cgsolYz9Y17d0/nduTkKT7CWBto/n80QY6i3wkJA1RS/TORN75vxq0
Dta7CavxIVHT0KR7z6gykNINJjtJ6ivOkio0gn3Rry5KxWpdcViMnG/2aPnlcYgQ9IjkalUYxVtS
xY49oEIKnCT9b8yr3tqR+/XHqKoM3Bi8dsD1xax5/HWNDS2sxJwG+W97Qv2yGHsHeyc5ZkXSqEFG
ieHNjn2YpdIfXo+nF5uf1w11IVACBBWVhrPQHU1K5UFlLEcnSIt3QEJWEtur5fgXXxViAvxjGLU+
JNMXCQz2RuXQQEQ4er1rHdD4yu57WAuH1nevkvG25tLZR6VsR0EUXA1H9Hn9Lg9MNPcMtzi6jYkS
iGkPKMHjoFP0rl0k/tThcyyxayhF6ewND2O4HBEcFGEt78rt/ZJkw+0Ndpx28CYx9qIvnRerbDZF
j2NvBsN7Xva2FQdAf48isHAkyY0waxAbHLyfMrSWj2GLZktsrp35fdErhQ8x0ny98sS48CkohIOc
IHGlO3L+xMCjA0xtGFRHaekMh5zZPuCWip029Y1/zfaZPggQXo3bwU8/8HQvF7OeENMMGWpe57ic
NFr1rlNcOREvRDBQBpj0rPT2FN7+/K8TA4IbrlU8fNFIQDremuoqGQKx7l/fJy/zYupjKE5xh4G7
NHkInw4DqIUHKwaFR+7kstjbszPdj8OIgdIU8onjNKoRvAbGln2N1OqVSZWFxk9d6e4J4oB2/zVn
4+eAh6O9Crzd8f94sPw9a6G40bFNPOoe+EanRnGzjP219sKltd0+3IYlIgt2zxq5phCDEaZddUzX
ft7zvFZ3vWqnK/XjbenOdiyvDYeeewiSgFPidGmpTKXuYqf9EVB9sYt4yu8B7g8YohtN0nitfSVi
LmwB2MoAvYHUkd6fV401AtBy9VHVMHNt3aVoT+zlsjYPrmF3/5oowrHb3ta0EjYm+3mBRq3GhJOb
CafPRqVWplH7pka24sohfik4YcVuiE/Xg7Jyzlm11cLrB5W9o9FNEZyvwRUfs8rXGKLrKPtlR219
g6N3+SuwdNDHo9ysnKdo6WTiYpZWXDljXmQOFPQITJq/YEK41c4ucfwy/LqvF3EcQd/sZzh5YaKr
drzprUgg4s2YoB4cXIlf36SXxuWG2eQSwNdCSDsNpDAcAUVHRo0LZRfchU5W7QyF/1E3rTBACmvt
31oGz5Ar8fTH3fIsgCH2czJsCmJbQ+503HStht6e6uaY2RLzDR7FoLLr1LKeiGr0oMtwGN/NFDSN
T1mf1z+Ri+jwNMpd/6ch+qbee1XTHK3GX2H8SCCGiYM+/TdmUeFdOU3vq2nFwsfOlyAZ6TiDYUDA
MkDsqrC+gu4vvsvBRhyC7l6Nor1ZiVtEGKEPjV27in1rL6XGvLVR6478qvo5iJByWh86tb2be8P7
ODdNavIzIcrEodYhRpxeemd2ypqvfKILJwqPWcxswKPyQDsvNtVWpm2pVINGgYeMOzXVfRsg7P56
IGwLfvpBkAbh2gHRTcfQPQ+Eel5ozNtNidkuHKcCLtBHYCLFE650bo+filnnuK1U669KuD7+c3n/
6fUfsJUmzn8AEbExkHhWm+dpLHIE0mqMEAMswB30Yf0+w7i5UM2v0KvHNwIJwzf5MCI9v/rGtUPn
5TbgtCGfs2A/Ab8755ZbTgvNaa3LTdMCJ7G8vHXtwcJuT5sx9lxED/pz//xdCXvGojKICAzQ19Mt
UFs9l67H9VhVo//OKVtYTiJP88+vr+uZacqWRFEcBtgBxtSkIHMO7Gh9f+2mKpdH/EqifVjKqEG+
cJ5+pW6Q9ju5hMOWt6Oyn4Tztp/MQTsC/Xdl/MCUDdyE0eqUxAcdwc0RMF9/hnmUTwcuimaCHOsj
LTBzQXyfXeBRV06KlzcPun8QrgGLABFAquN0ldKIF63d0esoiItDGg2/osL5QE5kX0kPLg5EihCy
0+hYnhcnnXGh6BFJaroQ8ae4MTFmQNYyPYouDP+1fkAWwtdALYGAI8E5u769rkPzHoGNYz5j4aXq
3LyzCnMUV/b09tecbim4/+T0dP9pEZBZnq6dkkUaOUMkjnlpTPDUocjhm7qU+04AsCwwj7yGz7+w
iFvTB2ALJAxgemfXiSzrqZOLJ45VibzJHHkzzYfF3q+euVyZ3Mtjkcn9NdRZoqXW2et0C5fc9Hq5
W11Ih3r6d91JwIZ/j2KfLqHOx8Zy8kAcBY/QxFzDaRcYV7UOLy4bB5+PkALxd14Ncc1S+aFm2UQ5
Yje5LklfWS51l3S9ef00uLhqVOBRVwZvCOPldD4gaMnxXEayTafHtFbIPVzJ8MqmfXmWs2p/jXL2
bVw91RM1c3EMpsA8lFGLTWCHZ1xPVeF9ZUflDjjJcAeJ6J/hG2RRG64BSLhHOfPcVbsoYXqJOWqP
QTR4+9rCJ9HW+dfXF/HC5+JLoUVLBr69z8+mlwtZOZSUmN6ML4eusUYadCV2rWmX+9eHuvC9kCgi
O0NBEhmk8Cz+hCeNpQOkcVR2NvyoSfSPKqT28O+jBHxxitnEBFSE06hQHPOpxAjyqJuJWwjoxpZb
tcHzvw/DQcSm3YT5ALGdDhMICIB5moGkNEMrVl6gdggc1nevj3Lh6wDippiNljbE23MBN+FhVBC6
dARrzIQ+WXO07kWk9RNi0v/+kEbCiOR546BTEjp/rjt4Nw+ewSOiTUP7ZhrxREwR+riymy4c4wjf
MSPep4BEz+sPHelQDqu+O6q28T5PIUY7urCDt0tVl0+BmMYrPIQLMcebkozEhT8FRu0s5mYZdqaO
/O44Z5P71he2TgLRlleesBdHId7+v7+BDM5pMOSNUY61rbuj4djdIcdoHDtLdc2t4mViR2OOmNui
24P2uQXLX4/+2g/RCVhIfjDUK95XaqWfnU8YCNbB+DiwrDezcVWE7sLjcuPZgiLjKN2I9Gejai9b
Wn+NAD8RO298W5U99k9dtrMmb37M/Cy7s4Cw31uz2d9kNH/uA9UPz2WfXoM7XIqdTaUWZD7Mfo6R
0/kHOkWSb8DBZEgt+FwtNo59ORXfxOTKAyCL8FrOcaGCx7cEmsKYKJ1RLD4dEZ7blvUu7dGsu2Ng
jHhWBhov+sXv9pUBxiBG1s14zKcw2osKi01HdeWNGS72lCw4irx+GPzJD//KgSg9IZ4Rkmjxq+ij
n1d9fKs37EVm3rFHLzdeAjcdYrsF6DQYbva2X+sxCVAXeyqzxX3ylSN2VY+YX16EyzM4Mx+L3cj4
t/Tvz2/i+qUzvcUllbHTJSptT/H5Z+9ombxxqgKq12BPxuH1qZ+dg39GQVgNfWDAwkByzkbphF36
MrD8Y01ZcdNqCA810oi7FKeoK0cu5Vl+8vky08PbxAAo4NKtOp1SjphZCDhtPQ7zPHwzqD7+gu1Y
Pik6pTjKh+mAWikm9nsfhTkczdsww5XT8JrmJm2EwEcXW8dsn+ZBt/JIH5z5UBl0v3iM5ADX6ow6
RWJXs9HiuLuadAYMN11i3+1XjCadYMFmRtY4dZreUt15Olg/rZNA5XK2x/o2qBb13p9ycEiyQug2
8QCIP3bC7KuksE0YsRUqDlMSFIuqcNCKinwvVZk+gMnAcEE6w/CYy3z95sslsw6zW2Igsww90kWw
HwzIwus6lTs9ZfiRjm1vPOmVvzauapdiuXL68Hfq8djbS5nRhh8GK/zZRgpNGZEK+71k2u7egfrf
xnRiU/xH+6hTO7mV7HemJcvP6Lx7X8SSgcg38bBGynXplIZ84ZZfwrCfNnhPMBqk9+FwL0wgQXtl
4J1G2ySanrFS7u2YpGU8CBq0XRLlWJjvi0ki0lGkQjw52OKonbAkC9yPrpwSZ8yVjAERz7iso94x
JWEx8gj2TPT3ozqyHgZ7Sb9bbftbDbb9Mc8LOjOqzfMH01HDYdVmfxAL9cm4wDzjyS2D5qGv5Pyc
0hz73CNG5dygh2jdTZPAT9z10+JW+sP0H8YfDt5j3jq6cRTVdISqaJSPWTYh+N6UDnK2dRiSdLlG
NVhvwqVs7+rJs/FFEzllCqV6vdzknj3/DLWLJ+vSr/1nc16j2zwY5C8/WxccDyHBAoQbcYXzQo31
t0in5qmW83iX2s7wK5dlNSZ+VIdgm7zV/InllHEvu6y2k3aR+n6k+fB1tMr+hqYKuDtqdi1+a4BN
8yQ3+/YH7TceJUbRB7hH5mq8ATZovqsdA2004UXjV7Ptyx99ptfHEuv07wrK8QeNA8IaD7iAj/HK
Aseezhuk+0Qx74vCb+46LLGf+2LAMt0AoP8xZB+s8TiYY0042N7R1lqFiVJzfS8yv32KRsetklz0
cxn3rtd1ybis3aOqShMjxMnFChZexLQ3jCI1uIPbzL0day//FFmNeu6FmX5H2il8EgpE/mGOgmrF
UNA2Po/jZOq46WSrEhtfwDYhkG31XlMU/iA8P8iSNi2qLlmZUnUTDs603Gc5KCdMmdV0Lyrpfl5b
G1zgMjQuJyHN7t+Ln9HC7qBpDLdZJS3xVLvCGu+V3do/UCGfnz0ALcXO0j3848DKcHqyRJ7Ld5gk
mk+Iwo5bR9yIvgzU3b2EOn9oJfa8SCThC7XmiQ7aqHmoxGDhaxkqfDq9ctH9vc7d8V1eCn7fNAtO
qaUaA06UpjXudW02CCVDVy6wuy6wmRy9Dii6STc0gVOg9qZXRis6avXaI1yzyo8oa1BMkJX3pH3D
/4kGaYVHunSC52rO2l9V7xIHxTIhs2/V3USfC//f4s3YFsWvak5V9gHXK+vZXEK32HsZRAw8o2GJ
v7GGxefyHntxj6RJzxUlS3PGfhDbsoTeBD5rCsWHHzZgRx1z9NnfAUGt2fvCs0S1T+d2xKzQcAeA
HoWo3y4WQKR3m/ioeWOJAcivHIagiLsyq/6jkxulcS68Ba+utgx/I2eGn5enZ307TGSliek3a5pk
HGT/WbOalkMwTwaoAzgW7c8l9dA19VL1tbKMsthNpde3ccTEyIjstPs+wk4F1wZhaAeVN/pdDRUV
VOEUok3wfVQqTkdv8OIIO2m4PAj8Yiuvh8jfGV2Tz3G3tNwDTmGgJeJAO751gx7zU4KSeBST6dw6
nuxGYK9N+CVfhyWxgYfLRJmZ8aYOm/kLfL/g42Cq9RNtbCN80HZkfDXNGivJBd+3/OAAmBgTo+yj
NW5sOa208nsO+myp0s/r6kbAFibByTymFeBHvXmZprxPvpU9Vt11tnKnDKrkgshRDyP3XMa0e/a1
FvVtnyuruW8K+tc7u6yWh0kuYMin1ii/AI5PPxUAWY9u5g3A5TOEtWPgiNZXu8D/HG9LriFDrsUH
rCKMbF/Q8T9aqjcdcK3j4u6Q6kLxNZn7piuOU5536taA1Cjv2d94WsxWvnhvq2HSEW6xVYlxC6z8
CD/0Jvy61nO4JK279vluWtPwtinC7P3YOBIXJkS/271f0QCHLdxlM19U4Eo7Gplvxx1of3ZwJptw
RwuyIbIr4Uc34VRuEvAF19PeGJqheAitnO55FjVTuR+Zk82H7KolCXW5fsB6b7ZiGQxumeSlaaOc
XIz6bZ07AoQpeLtytwmDlLEorfK/yV60jkujKSCf9Kulkj4c/Yi9mXafcSCXPf7lqdEcAKdx0wuJ
SHyCj8F6G6X0gh4auCD4x4al5Ty5aWP0ZBt1X9xFXW/eCspZhz7083zHv03RfBzp8d0MS9CbwBWG
+Vdr9eV9Nk5pFXsZgPdkAkUxkuBmxOtcqWpIrNZD9Qr/L08lhnTtz9JdevzbzW69d0HnNVxG0erf
oIrYPohhlu2HfOAdiwapjaK2lUojj2c+0xCn6wycgipi9ZhHCn+FYHaMZ41exLc+z8pHKISOn5iI
SyDoLnK/TubclU9gxKW5o0qbR/xKazWoMM1WCIDenm9RBXb7hF6Y8x8Ut9HdTwE67zdLq7EXzAK3
vR28liXuyFDeNtbUfI6ouSH93rgr+y0L/Puockv+5o6EeifDPv/hGL77nxsYlIk50Qzzw8ynWliP
wtB7h0yMZGvFwyfBwS/N4pSDKYrbeVvFNm0jJwH1P/9uCjH/l3ouatPd1tOLwRQpWkR+uOwKUw7v
l7CEtUrdrP7WuUa27EVRBjBC22jRtwK7rk96mSiqqSn18m+pPzTqPtB0guIlqtltKGx0PL6k5cVZ
WLnPa4r76s5UgYlVoOCC27sRBms7at/5e1VF1Q8NXgAAdT6/bUFlfa8yKB8oEUoZj2tRfkhXr8vx
aVQOBdd0wVg1nTvvS+5WdGZTbzTs2KhH6+1UTJmMjQE5pt0wFptmeKWnO55VckYPqWidAx7URE1P
yjLEbjNXtCJNK/N2Pl5Dn+ohqsY73TT6J7lRVe5n7MDeNGVmlXG5tXKxJBnLR4jZ0xgvXe1gb51r
he2x2erfKzxnXBvpB2HTOemaRI0S5Rg3g589YSqXl2iRZMbN5C9OuKcG4R29ZuBKRbNm6ZKlHJe7
2pS4Dph+hSHA1OdyP+N60iQwFGS7M9NUPVRZpKs9f5v6pOCf9e+jUpDYtSOaMYkqDcLZHQWalGG7
pCRv9bwBiAyvBbkapl9zN7KLGGoL0nBpkbnvhyma32ZLVwwx5B5ec1ypg4tbpFXRvZtF+Rser5C7
UtrWm3wC6bBLaydlu+iRhMEwOpTloBnO32h4Y6ts417yznZn/n6FOg76G03FRmsKG4taR9ALwbl0
UUZML1mii5AtStx2dZhj7hQV4TffKbwgRmZZQwxXuvhu+UY70EHsI5wDXOxTYlciZZ0EziyGoyfc
+V216Ax6DVcJD7NMRk91v67yUMNGlnsEwJpfzUKnbOeoImrv0EmRn7VVtt2uznEk+aHHtXVvnCHn
Es36sO7w70WzKI6WUKi4MXy8aCCw07tqFhDlMVeuZ3P8Ds1v4TTTe0RUdLqvc7ytPfKf7kbUs7E8
jVYVfW/GKPuNnWL11fIEO04vGnnsLAs+5qVKf/pyjm7KCJrBPs9DLCjEwge5X+ZKY3OTIym7G3rf
RbowLzjngEikOF1XwwoXoWGR8bqelbfPIHbQxqRM0O87GOTZbq613z1ONjWQhPfgfE+5ZJOWm3z9
0cU+p7tLkRlWb1c1z4+zCjZsQO+whX1uundeOAQqXrRhZXQpZZ7+dsOKmZfmujxkRtWPvOpQ0oqd
Ev0CtM69/CMnOM0udgPmGbNVO2PsL5b/a0otcUPWn6pdprXxKVBOWL5F0wFt9rofpkc7VRyDxrjq
D3Y+BNHNAAw1v+3c1v6IgZT74MjIG34HgEDsXWUMKFY1ZdF8bIyB6MrhEzl7ladlSoqUdr+NpqUm
omQLe6IFvshPAuXn7w20UuQdPGm/3aFOlTvv6kD4XyH86jnpyIbTmOdP+FnXLHucUQX5FLRD8OyV
WWnGURPqz3kWrlaSV1QkVbRUE0GxkvMbfSoFzH6z/07z3XzbheZY7FZtmd+Doel/dqqSaKra2nvw
pA8zLbL1xuskn0uTPvCbHyFPhwfAASSJ4P3nLPabPs1uV5Det8Noh0PS2uv437JZJeE4IdLyzhhT
J9s7aN2bOw8O/wjTrBmdK+Wes6Lin5oHtQ6Ky+CmA3Ld0zKEXaUT8Yv+slWI4aYeyfYj2VvvXq+s
XBwFnD2QGKqkAO1PRxncJQe8ELnHshb5wRJznxD/1b/1h//MBf46vXikktHyOhsFXeumrbZRVI6k
dW51MhaynP6XUdyQgh0tSRqtZ6X/MAtxoG899zhYS7+v685EctlvrxSILqwYymo0nWCyUIY8p0t6
bIPKWa3gWICm2PlVJZK5juorczmvu25LRhufqj9N1a3cd1btdEW4RNRcguPcePYHRwqcbLo1Irbd
9sYL0W/MV1BSjXLtPR7n4Q0ul+mNLoGDXImQC8U3qAFbCMJuB71x9ktEaVocECkhksn8UU2NDW6B
TjDFqt4tnotxAD2CV0n4Y3YGBBB6Vzrc2f7MRUGuUhxUOOY8NY0lVOTAov/ZNmZD/iewpouXUYWk
eza+PE06RiToeHW+MTxZ/9a2YT5npDJ1oqng6F2lGy9L4KLr4DAErTBxindM0uPOju7CYMH4QDn2
QnUN/z7M2EMQygkdSYCX3SSAjzeDY1UJ8OP2m1hDiTErBYc3ql4btauq1Tp6cy7f2+40+PtxdICP
F9CjrqElzkUyAEbS/wDq5rJKLOy5TLIQYelqgS6/2ywtLGJRR/eytrlHaaar/Rw02Z3f6T7hHQCx
FmX09rDW0TWy3cXfAdUOSgYY7w0Kfbr5Qfxl1Aoj69hIm6pP5xYYsyqr7YwDrmRbmaxDTD020U7C
inJdcdFYc5ebMmg964qxx4ttxZpw/gCUo80F62b787+6Gwh2YpIND+hIUue+q5y8fzehY3oFlHt5
FDAE0BldFL3OartQlcaxNExoKEvYHQIbPbTFbMsrnenzxsGfD8xnJfj4H3yMty3112Qa2NSzI2z7
aCi9FDdRqSzvZlbO8BNylfwchoP1UbMgMk41pu/ofuF1PmlVfKah0DwBFOnL+PVtfNbH3n4SCESo
rIBkN2zQ1l356ycZOGqkk+yc48p/96bp5m7r42hWQYm1WvaRW/cej/8xKshDCn1NyvHFKUIjmyYD
qqW0VCw6WafjM2+UHFtA874vu6RE6DoRmTn+UmtX/6OIyTZXlh7c6h9kO+Isp2Nlg2iwKmzNoyk9
5wNqHR4qP55/S4p2TSX1rCm1DYXoPrMCbI5/6Av06lbkrwHZH8fOeSftpXlLKbzYAyK2vk1Rc6Xb
cnE0qLgbVsRje55tWBcKwNBlnnVMO/uxXjYzNM3x1FHKv5Gd/vx6yFgvh0OZCliuyeFPA/rcgWrs
R79fxmI5YulsVztvEplxWPq5OsDbN8udMWYZcAhjqHmbBv4kE4MU/nNeu84Xi6qIiqfUr817GeYZ
aNB+VV8sH6ewOG+y9Bph5WWAcetvMbbZTgNaPlsbEeoFS7x55aOj0qCpASZLunDyz4b9b/1ePjqC
/bSb6A4BcKHvdRZfoeHkW2P0iLCktV+Mpd154eS8e335z/q9f0bBg8QnipkSDi6no+RpULbakPro
w3x+owFsPs5u28aeYctnjMCs3TioaxrfLw9I/AGwEIIaA8wO3MvpoFBZrEF0nT4O2rSS1JqnJKKK
vnt9apdGAZ5Jj82jqwwn8HSUMG3ClRNeH+cgbKlIRO6tyNevrw9yISA4BdCa2k49oEBnU5k2xUC3
GPSRt4V5RCkk38+Qdz5jdDId/oehUMCBRwlZj9bs6Xx6bQ6l4LI+olib33rtqp5DH5+nyaFLfeUg
vzStTdyKGAR3grze6Vjr1AcF4lbrcaSAucOJko5JtzZ7hiqvTOvC/oc9xgEHtw0u/rljfNoG1pT5
eG31VJ3tcaR9iNl4algpuZVrXQmKS/EOFgkiADuLD3c2MclLrgkalNZ4gGksshYERMGKpw+dWdJs
XYca6Y9lvhIll0Lx71HP7gozLAMqtwKXPbTKnhu7f46GrP/x7/FBSkMQbqaFL2AopJrpSEXIwktH
q1vb68VNOhjpN72s03+vD3VxPptYWIQXy0vPJz0UTkOB3jrahjVTdfG8JE3n9coJeCkywAmBdjd9
cO/n3wpeQdXoAAdZOZtiv45edlfSSC2Szbhljntb43bwP0yMrexZJM6kiWeHrhKlHAf0Jo+Wj2l5
P86f7GBIr8TgxdXbUhQO3T/khdPNVaWi7TP8DY89gv0JXQ0jzgPc0V+fyqUtDPqJ04kLy2UVT0fR
TVvTzbSso9GbFMLoD+647bO9X3jtlS18aVMFPIjJ7jfu7Tm+z3bpggBXIfIsmxYG6Oo7M3X0mwom
3CMzDWnQCL3MVz7WtldPMBTMjgfOBp/gn0geTmdot2y5QWHuGlaWjxKaVDc0OSIqJbJOp9hTRf2p
sdfGThqL1PTK6BcmDWSXCyZyUHMHMn46OpaAeZFC5zxaWTl8yxB6dg/2MmUHk0djkUgpzDrpXL+/
Mu6fc/5s2rgD8HRn/9lQs85itJMW3gvWMB/tfK2fC5mjoVd0aVHsF8vpzZtmGvqvAsmShQw4r6Ah
RFP73vUaVJQMvbFdSz+DkpdHjbhFYNDjoeK4HYI8XqS/oLeChNccWmO+G1x3eKqBo34rC9v/gVAC
LXHd6LaMZTln6X3f5ghUZSEogZ07mTXyPb3Wn2yjr99MJdXK3QqHVSeOSN0fZqY8dc9TsMtiB4M1
HTuzKT/TiTGKXW3O6isweh4GtHlsdyczTXV7zXI05tIKXGpiSj2+Fe2iF3DFQf4VbSMqvF6YI5Tc
zA5aeG5PR6DmXbDscnfMvgZWPdaHFOMb9CFxqP+Yz+1Eo4rp+vGsFJKNjjt8G2Y3vw3FRphBIK1B
6WtJg90KluW+JnCMI8IbdnXfz0b0czFS575DJCZIhtSYPyJUIf1DsZK9QGPzujckIriBadRwC/wE
OvdL1BeUdO2psj47thDjnU2vPU1UY3XvRRWKMjZxUflRDU4gbqzWpRYdmliSxF1nqY9UzMIPWKKM
5X2om86iKybUo9JVZ+0nA5r7HqCL48Qjnf5rRhQXzinuEo+XAEROHIPOEo5irEE7OBClS0LiUAxK
Pis9EAKvH1SXNhJrGW1+Ahwi57irMDOQNeN8OHbLTJUdEsANIlH1O9HO8t5sAjBJKK5fuVsuPTuI
5wAWGYAv0Ndn29epLUAS+bwca/i5d1pF9aErZf/TUXa3H6ahSiDXmPtQOvqe2kl4QAUxu42cxnvf
DEIhqNWhEhCaVoey9druXH82fr2+MH90N892OqcL2GzINjT0zzWRAjPrarfqlyPFqO6raWj7Qess
+2HYo0zWufhZOouRpPQuj4Retl+UOz1EIo3uJuyH6NaGPq1ys0myrLVvXv9x2/q8+G2QKflZ4F4B
9p0ef0MRUDwseDiAAbMeK9XZHzLT3qQQzPFL7kTdl38eb6vc4NND4RW9krNTTy0U6ozO/j/OzmPH
bWQLw09EgDlsqdAtqpPtdtwQtsdmzqnIp79f9cqiBAl9gYFnYcClYqUT/kAIVeeYjuqlZwC/msIH
gDBjRbktim6AvC88oBQxCKgQi5KCEqsRuVGsjiRFO5ph/1+WuSXVurzZFk6Zvjvjpj4HteWNyiU5
06ffUtWLjmXWzKM+aC40oYzQtxIiKJaq9x3AbjfGOwd5Uuwn4ZZVBTIJanOnA1pDRDJBF/Bo6aCV
avRefta1SgNHIdv2zU7R9rUWmQ7d3NR5wJYuD9TaKH/FjWi/UiOsaDAqN2n1kpq02lKUfyG0oXdL
42ZNmp1UkF/W6JhHkmk+dtxnOxs7qL9e2onvhlNrXwTFYYAlZfGM81WPMH9ngfqqjPLgTkb71IRL
mr0/jGL1qaRK20gQRqtPVY1Ni0lbbB2zkVShLemGOVoifJAgtwjgFzac1PlFfgkmGF7n8j7+p3rG
zI2BN848NqHxW7Vy+37wrK9mJ7rDu88SOpOyvMDUsJhczckTkZtmKJAel2TRv6X1XD7qerZLQNfu
llwLbxzdC/N6w+PLkgk10bVYVo1StzHCoDu6gnpJXNBERyZloXqvdjc6GpeGYvewg2S1GY2e008Y
hWYBwbScjsMMdKbohEXreYx3nRbeylvPX0eDaJdUwaA6J7H/p0Mlg/xuER4fSDxax5au4jZphvbG
NXv+OLJKKh0tygtQTdfm4WK0UpSokvkIysp7UclPXyNYtl8g0prfY1W1X2t3BDVxfYNcHBXuoC13
CJG9PKn/7ERtKWMjUp3pmCPoj9HconZfBjSHf1htWfxInbq8X+YUBvL1YS98UjReIXNz2t5sHU6H
xT48trppHCgFdu5O62tEbor2Vnn+/OWiG8GbL+UGYHu6+moUd8JzK+xR/4MwvmvAsYCMAPHxym1i
fpzC8JZS+PmmNFB15Q6hvsFqrjWoo1GbeUjEeHQAQt5VvfDuYYp0e08U1bsLDRTWUAFBg10+J+vb
yrMGy1RavT92S6HeWVjQbCZhm/fX1+nCF6SjxDB0Hd7cuE+/oKgAPLdlthyXuNM+Wqbw9rk+Jnep
iQHtstR05t4/oFQ+kowM2pVrtv9cwUhJK3c+Yowctz4tWPUuNNtwq8y5fahjgE3XB7ywE7FJpj5J
eUP+tzoA6EVpSoLY7LEupuhVS8c5GJPavXEPX+iNSUEnRoFpwXFb88hEZQ3gOIyZwv4ET56s6IM6
wCXz4lLbRGIx7/Qk1vfSEDeIdJhfnRq+04JU3iqyF0bJgx4GVuGrx2BEC9LOFbEcR66Dw+w46nYu
EKOO6dS9/6uSL3iY2mF9QX9sdTsbXqQ5E+DyY9hXysdyHD8RmLY3Xps3V7DTMMKAwSKVwLhEIBOt
oilvSiJSNXs+Rt1Y3c1qnXzKwUAFnetmL1YL9nYRqAM4rlAgLYTWVlS1jqxKPtwLQCSjH6PVGdQA
5NHENbxvep1N95Ohth/CGkDOnOYor0j36rzSoxtUsguRGeIaEAqJdRFKht56erSKOlnQ8s0mqC4C
EA4u9FO1Afuf/geDHJY5HCJAVVUaqtPz2AIlvYMWpv3V2ihyD5R8wu5YTykIMN2d7PHT9VNx4dxb
Ni8RUTGJDXJxpz9utPH/SBdzhgxro05lJ82dMYJdTBxkEtPQ0W9E4BcSIFnolmJ+bE6GXA2IqjDc
RCOfj0UDzBTBIVSUIKQAoHFqUX/Q0w7eRJt5zcvsJk4EFWmq7owwm6qHLg61XwqAsT8AaUBFz2Ly
vvXORCng/R+FaAomPBci+qarqwJEpMmb5c3o9iaer49R4mtifp2HrN3psVZt3j2crCS7GBFRfULC
7HQNsBpS7RgA41FfzAapesS0myhMHg0vVT9qpT7dGO/C40UVES0EVNCllJn8+39CgWhqB1CO6XzU
hCg2uiPmbRkl1Qaw8S3rnQtDSdohFEpKvgS7q6k5qWKKLp7NI+aINYGo08B7aMeDUk7xjVlduN9p
pXKxg+OA87qmOU5qqNdtqJtHt8l+dgtSCXS8PP3X9bW6OMob75n+BgpVq+0LZMUOY5M0S6v14d6g
lPHYt63xen2U88/GP+3KBp6Esptvh+ifFYLZU6Sg2Y0jLkAZqLMIyImkHBhh7t6ompxPCLcgevxw
1t6ECFcTUuveGrBA049llUBGovmFHnnb3EBpyG7I6QVOG0gefClkIcl4p1vOntXRHISrwe6vv7px
/Aij9gmvmo7aIAJf+ezUfq/fIqlfmBuRBcVBXnsZf64eJ6tcFJGjz3ws87DatqKbt9Noq9vriyV/
+2puNorZJN8Sl8MreDo3E1BlUmq0CkNhptQS6iCxjQl1LT2noqPtUtd9b08DvB13Jw19nkQu7jVQ
YUoJGvQs8w514k2PVH2HbYGc4I0TtV40OYpHv5pmPv1qFu50YhFMk1TTsX8sRLYAm7bT9qcODuu5
1PWO2rKy2M+VnpYHExQ1Rcv+Fqfy7OnkF7D9HVk/QKpBXy8gFtxmWSp5eHAqOx2AWBrwUqO5MA8I
sANg7yJx50J/fOyHqXzV8N7MKKFq9hcg+xP8r8F5bqHt3Vhw4uLVkr/9LqI7qeJqU3FZxSOVrSQo
TmrhIawH5ZMFbbP3R3K+0E+1ZTA2DkoqbeAUJgJMOZ550LO6DMt0dxgamJ+lBqIt7yJMIUHwm/G2
780EnSsx1BmvfG/1m0jRC3tbol/yM/Ni75OSTsK7W1DiDbTcAm05QPOo/TSmMwDF0FMeY4k62Fig
phsfkpYKxWqwf+aWZufIkyeuDSrLHMJ74gn1AL/M9PZq5KQ6EDwaxveh4SiPootCUPIO4ROg+Ln6
jIuAp/tDuoRg+dUYrtqIKtVWFYoWg1FOl3yTha6z1Yy0q7aG4lnQS9W51g5FauX3SWPEH9tm0D7U
Zj086bkNxU+Ymbvpqjr7U2tUrKjaLxgtJDniP7uwVnJzm3tdZVGzai14Usng0c+tk+xTbYYglJem
rzy/0BNuRwhwg6zx9lPgoECc4SCiIagPl8tRX+0iTcYHd0mMZKN35vQ5Thor2xS1qSP3HtXJd6VL
hsR3cl376Vpd+WhEENZg6uhYq41u0Wrkqo0tIM7Pyx8ryo3HMs5qZGNwQ/nbwP+B+lFZ42OjL1q+
qey6PHa5Umag5bFP2fRpjzEXLmPuxivn9BsI6PrzYs3hjzocYhi4kZLvdXhT4T6vyUc2YWeUMQ4P
kWv4mQt/tTYjbUCymhbwFi3n+buzGNZ/uEXNXJfhKMyNnU+QDBJHF3tvLMPRhycF5YdmSv4hj8Ew
Z73hvXQZfug7YenKr0oNvdGHrmbA5xrj/HOHr9foG0M/dxtRRVrnu0CRsq0Gh/G57ev0P0Eb+pvp
DVBujXBqrW0lVGy6e08Zwn2/mAgoukPfjBttUJcfyN8gnglNo/2lwXBGirdOxOcCAA4aZ7IDtg2F
s/yYkaVLfS/v8oIIi9AZtzSPSmUTj/q0J+E0cooUSvRCrLjQ59QwoNy1VZHHm8HIqsfBzapXYQoL
ynI4L4A5QyUZN0pcdj+jQcDh7bIxf2nmdoF83Wrxf1Y1aNYOkocRbox2av/LkU/Rts5kGn+gi1Ti
TtOU8hjjflfuEq9r/2RFEf3tokw6AGAaXPlaqmhfUzOsfli1V3wqeZ3jTVfm+pMoyukbhM/+tR9p
/kBCTjPJugX7wc2QpTUBviXgr7acCU6OKFo/qabpU2+6+kMKkKr1rbkDvlfPjrLsHFZi3LhFlBp7
rWuUxTdEBeBNgezzxUyS/O+UmWLYwdBQnxqvmMtN55rVtyhsysanQOa2B+yk3V9u47hPppmHn+gC
wp2j7GVA3xZi6LaG0WTDJqrFlOJe3WQRLQ/gNQ+YJWI6EUEoeFLVSShbtfb0ZxxauOaSuHW+O6Ey
j7tC0bLnodXCZVeNxpjhYRXXYstqQrFXvNJ+DOkRfV9G4/cEEaTmk5X+kllSxY599ZOak0g3s15G
nd+h8P+SqEX0mfR8hCmiVrri42xQRXsFFkz5YDVR8gJxKII4NIRF48M5oGrdIMP6rc1V/c84emm7
a8Mq+jQnkrLXG8UQQVGco69wjMhn5ioGghKbimL6w+CxXQrNTZ+VWEHMMLH76LNVJ1YNSzwxwe/n
bfQ1MuPuRcvYNNsy8bBALLwh/zaEiXfouYD73VhwqfmaXcNHt4UDn0xJ6srPrbz5fD3OWKdq8tGh
Yo3aLn0FCtcy2vknKIxjRPekwsPBbq35blLi4UefFOXvhqLrUxtn6d/r463jGjme1Pjl/xBz6Zic
jjcV5gALXQMhDf33V+H03R1skerRgt1k+HPfIsA3gda7ESqugzY5LAgvkJiUFTBpXNXyPH1akD/s
vYOVsgMMJRU/4mxObsTx6wj7bRSQSZw/olGul9PJFSFEOKGmyBXiJARHxvH8eITWqqbprfTu4oT+
GWr1HWnxFUVGgfJgV8u8zSVWQzPyW/6tZ8B/OSMkR6T2BIkrbbXTGUV1phUJfkIHOwei4KuwDB4F
H27w2d9SV69WrWRTzRQh/NxsuQrcDFbXBvFx8xkkZl3cCB8vzNsBUKkjRUUgCYDn9Adxj6uV60Xe
IYFsf3BnV/uQV6VyI1d/24b/ht/Mm9YhZV/pignkTK70P8eCwpCGUXjvHLylB7MQ4heQ7PM5wfcn
abRkKyx7+tD2JRwiq7DRzyZSMJ6B/6vwoJ0s+lWB5Ao3qmnhAoz/sAH0v0E4ArAJxKWDlpvi/Ttc
eqsSWL+VtN6iy39+MXxwI8aZxj0oTWFutWl2tnMPWfP68T3//LQdCd2BxpOVsM1Pv0tCyYsLtrYO
S5VMG7zIkk1S6+GNRT6/lChdUHt/K2DQDVrtuhYKeYFvOBIU7vIwe7n9pbPjah8b+nAotdi5vz6p
8zuJgQyZEiOQDVRtlZKIYdKNKETxQgP+/YwZffiQt2b4mlE23KJFbUIxSIxb9dTzT8mo6Ix4knnB
nbjaYqk2T5QJDS1wFq0PGujj+6Gw3r9gtG3ZEuSrMrVY9wpxDK86Vcm1QKlDpEvSkkdKy/Ib+f75
xccogI1k1Q+N8TcKwj+bL81NFxaNYMHAuh9jT182BHmAaXsIQdcX66wWzrXKmeRPQJ0aVKTVaqEm
Elpum+lBjvbCk6EqybEB2PY5qx1S4ySKgsiz4E8Se9/r0dhsRzRvbzTGL8yXpjhQFFgVwLrWmpYZ
XiitLH8GQwlzIfXm8L8uKaLNZCnFjTL1hXQVJAO7kmRZthrWGoaZmiLLOs9qYGUq9ytusvMTZsmm
Pzkh6Kl+DO+VOkn3uuYUQYb294Ow9XIDraN89pqsenKMyv1zfREuHFC6mZ7GNwCefZaqlviLKLHT
qoHeDOKgNjkgI6f1tl5YU4vWoZlfH+/C94YtTc2Pd5Wr2Vrd+jbqg4OCIANCtQUa+l5h+v28pDse
wVtl2jPADzsLPgTNTEplFnt69bLipzKY2IiKQFPa7Og1DSJqoe7d6YKdBqMv2cxzWuyQYJ8f7RGU
V4jXOuox3fQaYRSxbReLnHqK0tdq6MwN/GLvxvV44VWmIkkqQ7GGXiE15dNbuE9jJQeH3wfkm1DO
hbkb6/yTMmh/FWR/XAxarFZ8rmKoy0qvPSqYA944hRcuL55Gg742XS8psnv6C8oYmGAfW1NQ51Dh
HAfirghBVF5f9gvb7K1WiaYrRdEzEDZYV5EuRiOCxQyHF9NY6g9Ex9qmFVWyz+ZF3LjGLs1KVoaw
AzNliLFaeoB1EThHQwRVmimvOgRiCPPZe1XK5NXFywmVkjYI5Se52f+5LBctrWtLmFQX7GU49FYz
7tu6Gz5d/3YX5oK+Km1kkl+Qa+sVGhAC0wWKp4HlldYWirSzqZAQeP8+YBSJboBPKwuHp3NRDTwb
05AVKip72NhZX+87rXovtgaBbip1Um9ZnkngrKejVJ2lpDgODUGDSNYWKS31zknMcjNQM7lx05x/
NqBFkp8hu2r8sdrYRV6lUv1FD8IhKoMZErlfDFZ8Y6Od32cw/kDm0sagTm6uIWOIQE1J5gxGUJOr
PI5aE90JsxnuGmy27t67DxgKU3CqrlT/YauffjtsWzsPlSEj0MfY3o56VW6QAL+FyDg/qZLCqFOI
l/AFxPFORzFMEbrjzCh5q9kCDTCRPCeOVm4wcGv8oa2Sx+vTuvAsMiJRG8V/XbYZVzvP1Ju5C2cW
yqEK99xMXX4s42o+RBXwq7lC9Q+pJgVfjCx5btAb/zMWMxVDtDt+qNOQHa0pTz/e+E0y+j3NGvjM
6NlAX0fy/exZTGduxHnu9KArY+ulpLP3EKttf2dFsjzm1K69a5tGbCe9tT/g2VNvzFJP421uGEi8
qb02PdVKW3+Lxlh/Skoj+2QYwvGR3O22rZrfYkFe/LnA+izZBedLyr//5yJylMwTAsnGILOiaDv0
Rvud1859gddm3+mpZW86RWLTleoWZPLSdgGLQOsdqBIx92pTdqY1VT36pAG5k+P6RHtpkOZ66yOs
Yz7mzVh9uL40lweUluB0Q2kSr3ZL7S6AzhNXD6ZoUg+5oii+ykP/NaNytjdgyH6+Pt6la4QGEdkE
8REOA6sJNjM29YMx6sEMYfx5DD1tb3rJrUNw4RrhliL+JBXjLV7XG2BCo3pmF0aQxjxVRd/Ge7BQ
lJIn792vibyqgBrI/4HvWAXdNnYWBUK9eoCUWB7kCoXzIh1v4U0vfDVJ42EYCKwwRFYb0qqLug9V
5GWsxi72cVKlgYdg3P31tbmwFygwgRWghcwFckbI8Ko4LOmhBWR25pHyRo50UG3fl4hIIoDY9Ddo
3hdW6WS81es1NeUSWT3ZbFX0/S6NzHmjKciRDAMWGdendukDSgoUvhaURxBrPj3RaJunWNTFWkCB
UWxiVx83kAFumTpcmhDhMT5aYLoBW62WSVA0JaQstEAURQKOfByJzfrxrkzr9zZbefnxMoFAS82H
GGMdjKco7MwJxKVg6vt2q6I/5KcVgoHXP9sbOGF1cXOGJHlW1gGoEp5+txZuceZ2qhqoWGPbWxUp
+p/k1F234aJv9naPQfemRaHoe9HUmUUKbSsI6OH6qW8obqtPJNeWFJyaotnXtXyGSw8jQGxQ0nQP
Q5Q3zbZP3OK3uRTKb8mNQjUorCVEeDL4hzAUVbYkNHQD8NVehvcHNTJqIopCwYO8bXUbTfUQQ021
3CAzB3fbz2NM+2e6RXS/cK44MXLbycyEouHpRzTN2ljUzPACRZkRZ6UPxfXuNZsZp9Z9UYfpjRDg
wjZEkYQEnBuBVsYaJWZXilkD/nYCwaWyVztlvJvsWN1MnW3cuDIuDSWxYsTtgIaJpk+nltDfnywz
cYO47Yz9RDvDN+ny7UOr+Ht9K14YiXUyJXOch4Max+lIcAbEOPWeESCnB3VoQIOEN1l5WDR3OLx/
KJS7ZRucwjjp1WqoKJ1rj95foE5l/6PsVM8PIUb9SKvEef8GfBNAgEYgOeRrUkakUAhT4twJhi5P
6afq3q4nTb4BA7tw+7lEXXTtQBfAOFmd4rHHOLCNGjUou9LZ20jQoheLiOW7P5sk9TsyyqVNv5Y9
6LvJXky1U4MMSFdgakq2y5PavIvqpd9dH+rCicLjnNq7LHq4IDBPV8jL4cMhl6QGfV5k9x49xZ0H
NX1XaiOi7pn98/pw8iE6vQVdsjjpYMEVwalaBfG9XuhK5XQVZYVy3IM5yA6Trka7SlFp/nJJC9T1
qIRcH/V8x0OcAUYDzApMDbyd00lm0vQhpb8YlKZd7ULVbL6UhVF8dVAcvDHU+QaRriOkXcySDug6
v/cmvaMtWBdBT9JKwFvTDO3Qy74+obNRCGBgxEsNG15HduLphCx9sbphtpegDpcBOljeH62uvVUS
Ox+FkI+iLpoFzMldn1585Uvam00YhA5ER+jVJWKGs3ljB8o74GRLSBURAGMElzgXMKnTuRh6ik9t
2npBU0EhTLy5TXw3ta0thOt81yLVm/uGWhaPdmLYN5Lks93P2MDuyJPBkJGlrGL2UAqPWlURBnOC
7GIRea1va+1XXbdeRa99vL5oZ7vwbSCIOw4iA0x0tWiz6JphNoQbOIjBPavoA74gLpXuEUJtb7xb
F1YOoUmCDPQSqOjq+uk3xekV90+4a0EIctpvE6XfmFDibqzcpQkRCFKLp/kutRlOR0G/nas4tLwg
y0JxaLnpH1DGbbeTVY43Aty3l321S2C3mGCB5IKdNVCmJbWnEc2tQJtjcd9E6PkOs5Y/9Lod/UVf
yr5HMS5H1U23H1AYlGrNnvfRiYd04+pZ8YzUlnUorSwOaD0vlo9uHnKi6NTHABzKdv/upabPTZFH
1pLpRK/2FZihEpNmxwkUV5nvLa2pA4Pf881tp+X/GIqGiMUOtmVbbvXEiq5FdLNtWARo/NuomJx7
QDv4HbrxLSYCLICzsyq9r2T1gbq14a73Fc4iMRgJkxthckZckttK7UE6LxOSsKrEHpTCCjUyHNDg
e95RGMVT3bYOApyV/ltk7fTVFmNu+LU9l+ldGoZxuekxLPT8RUmsj2HaFXQ3oXJPvgJu6GuM2uMD
vHqjJKacwzDQYiUDUR7GYb9FQd9aNlbPc41GdOx8FlDiPtgCUy5JWqyeuddmdPpFU3zSe5fieVnF
iS8A0D8pcaQBYlJrG8iUXrSEq0hB/QWIV38L6zZptxR/LEBeItKftHgsn81F6R/Mwsu+94OmZb6G
1ATq52VjRVslicYv9kQJAHnSfvpK/6j+YCtO+aN2W7PgVoucv0lUNOluoq+jv9aeVpVbuMVqtcnT
ub+nrdb9KT2398A0ewo+XwBb8oMoZ7MPZB/keaqsztnmaDlEfoEVRr3pmnpgQHMsVR/OQBzdC3Ax
cKQQk/vrJIYCdSBPBeDYKqFCNkN68KtpdMe9rc7tvWlnnY7KeWcYmyQRyodFB6/v66ZibcG1JtPe
aAbrq6Hmw2tMmwqcaGR8NVCySkA4tX2xt9NEa7ZRayG47qZ6P0Nd99THAuALgIHS63XfQ+et872+
WtxtlFqoBttllH1EwTnsdubAgUTT0uhwH1A7/J+HBtOXDd4y4fLgNEb23e4XcIBKtlSvdmomn1PS
uT+TCRcLxFip/+cgr9RsYwVvQGjQtrN3jKZ/qnAElHjFxnaD3qgbQICj4TW7qLRrbwdq11A/KFYu
1S6mWP0tdIUN51khrgEZMYJx15Ro22+c0oTUaeUGpAwj1srxxgUKhPjsQEnmHoJa0Ih5FNZvAngK
UNkzguCtm1n2dqAVN2+H0LV/VZ6dVRtXqMpRGXL4L3NmK+GBsqejPpgROqDI92vG6OvFWIod/TGy
Q6fLkfFQeWXSveEm+s9EYOKLTkIZ/2zxS2nv9NgdvoCnHH5l+WTA2J6rLN7pSZv/asY+RWE06qIX
ZHHR8cEAInM/lhVq/t2CKDsPyaIVwQiq8mtDxhUe8yhUU1IIq/lTmF4DYBNUinKXqJWR7pDBVbPd
OLkAN7K2QGShUbLKDYw0S18c7PlGn2qafVeMXZdu8zDyfqsUfCJ/WJzqW2NrxQChttGGbWY5zUui
lc2PPJ6h/xkQ4O9QlZ7rTY7EIQL+jpF7u8VALdmf87zLfKNUlfDOdjO+05R6rbjHe8OELNygfetr
buE+dFWI6Yjbz8YdAsqAu+IqTJGmzQi4NwRWfXpAhLr8Ug8Cl2XiEKSKhzhHt73E49gB6toN1QbT
CLTSKX0qL61W2NG2dqdKbKu5cuMNpRLz90gJLcImQSDGwO9XyvtIcMH6nZW3nt+EaVM9korhT120
CphLO/VEduehovEipJfTRmhuCQnZaJTPQuDZuPV6xf3as5I/MOmI401kJ0vHsqftazQ73F0kC0NA
6XBoHqOoHeneRlGzG2ND/ZV54zQHXhJG/V3plvUgmUV9eRg1ZQEGmlGYvZHZnsX8lA9J1QmykL7C
w2EV4PUJThCTVVXHro9MEKNR94WIxbxvAbRuBE4d+4I/yneHyIyKLa6LlRMtg3VzSvRdPWaeVSFJ
mIz7kv3xEV3s+sYJPg8g5SgykeE5dICsnIZA1N+NsLS6Cp641MkgmVafReIMe2BD48Og9bfgUhcu
DOkIRbseWLbmrPtUFuLkMG218ohjBSL1Ni9l7me1i7+mbuAVdD2OOW8DA6GjUMByILpBjijn/0/9
XoA8pv1XtMelr/VXdV40gX5PGDq+Qg7+nw689I++EDdv3YU7GhBoOUPczloXhGNVIN9y/QddmD7W
lIRWJOCGaq19yfNyEI2txs0REav5CBa4OEbG4j132aDe2LYXh5LKt+TGEhuxiqENVSAdgYXAcRot
hxIcXh9LqtKJ7rEY/T9mRafW82RRy7JWQ7VFjayLvTRHqHyowFrVZlErHHRnkADXRzpPDDi/4J4Y
hZYBzJnT9VwMuO+5SOpjY1njobAXBzVYW3lv2YddI5sSMs9/M+U9HQU9buFAluNUpChXt1QvfQ1T
pW0GXffGp7s0IdkKQ6TAsMH7r8JfTVfbcAzd+jgPmhKIxHQfK9X+dv2rvZV1TrMPqJASsUEYRjNp
rYHcVznNP7OLj2WodIVfVoWMCwxt+WTHuJ0A86eY44vFSo9N1oUocBtt/JoZvVbTqCsn9V54Xoky
S2WO6g4jNXgUOhZXYPqmOg8abLHR7kcd1yD8stPfeWhPP6xIjYK4oD5Js1HH+er6pC5cXRZoS9mg
oM15pprSIm/R6dMcHzGc6n8bamz4zpIXHw1wzYc5AXB4fbwLK4WUmVS8RR6UKvhqk4vF6xZ7tGKU
HtLe76dB++YVnnejwHRpFPQVPcojpPNkRKdbz0WiWfJCkmOZKvFunnKUhFWk5q/P5cKThmIPHEsu
f9ST13Vore/VMYt7RsEDKFg0oiLdzkyE8uex3uu0pb/QUrglo3ZhbpI1JeHUtryRVsVHLFcTRVAR
PGpO6eJ+ZiywKxLKejd2xpvIy+l2pw/nUb6SdRH2/OqWGMzZDFu3j47YkjSmr419tNybYTNMm0iz
4mhrZUlqfppsPfoWTl1k+C7SZoj4L+3wpbLy8WuEnxueOcO0POIK0bqbZIqE6ZeISs33npYTKpaN
W7/2+Rx6ePXQl/OH0b7TWnwQ/EEtJCx9EeI3ghNDvHGnxf2OMr/xLSW/Gjd6bE6faPGljzY0wD+V
RjbqD2ghvWIUii23RiNW+H2m9MBhPTxsfS2rp/ohirul35Z9lP5YotHuthb53kgkJrziKaqtZNpW
zYB9kVm6drSxQ+qGG+FEfb5Nq2z8VQ3FYm+r3tOfWr1xP81x07lbdR7mV6FmcAEFMR3OHUKLio0J
yxsnpjDDys6ALdPvGiDy5bag/u49Dk6TJ8S+nvahipTk62QV2os6jZ69xwQkvVfRoH7I6qj27j2s
jhy/7xMr8Ud1yI1d6ZVLvzG8itkMppb/VjtM7aGSuFZ7TGYUrX0i2nJC8HuInsk1q1/DXCmwILxE
13w8T7BKn83c5r4pkyX27aodBoktnF9skUdPlujNJ35Sh09d7UH0L8vU5I6K+fy4IGVIplw/Ued7
myaBbNVLYQoDoanTc7vEi7ukdZQekUod9unYLA/EI7e4tudvOmUxZOwlvhvhzXXdNLHiji3Y6IFX
e9GuC/Hi6kNzIrh37BsTOr9eiVMQz+HBgF15LmyTRhF6bJ0RdHFk/i6cWX3qLfYazNsCn3J7+nL9
A771+1eHlsYb6lxkk0AC1o3ZtMK3RUErNzAISe+pdlOcgFx6UGvWzSq8aq93WnPX4DbzpCT2/NGz
ynBb4An0rIUmKVNWVK/pUN1EO8r4/vSHyX4nkG5iDlBc65gtJH+W5L70KFJD+7KEoa1xMROL+7lh
GvlmmBDf2yVLikZ+ag/mznFGwkehKcPLjW8kb//VTyFwBuJFoACS2FntsoKK+uI0ZXQ08sRmxnE4
f6E77P61elH8LgpT/wqqvnxEpdwcYU1N2H85Kt4yvqMOxi9STQ6EB7/jPhyd5XeeIoG3BYA8D9ux
GDBzKlWtd9HJWkbn9/Xffn5AgCuoVPgk+gdt1dWdjPXmQi1qCYOsTNlFqt1sAV0bN67+C6PweUzJ
fAeofpY1Ie5doLhRhoEbFgjgFeFvNbLfaWxL/RZ0Ig0umvsEIN76FLpwHBJ8hNzAjfGzrI3weejg
My6J9zUvqxsduzNteqqvkpHOMBRiKb6vIsSMn6MizhAe5qLKSczDNt1UbVE8p9GQ/sVdIvdp94W7
isrFoYdWvu0GS33WvbmK/Bwjp2z/zpWk3cYtR0RIPYhPvCqbw0YOhTcP1iHOBdRAc3GO7VSGN+6f
s5VkvjQQCYUkuwShk9MLdVDi0PYG4NsFzLBdO6L4m4zKLduOS6OAmpban1J3Yp0fTk0dLT1fMzBC
d0adLYw24aQNN9o0Z+EWd4cEs5LyItt/ZnRSG32kDm4dMZdev5tyV5ceSRGvUdFsk2jOd0lpdjd6
KG/b8OSykKMS9svqHHe4uvqCIqYqaOltFCTgs/VefI6FtzGn+gVWa9B7COLU00OVTne5qP8bUQ93
ogyPpO4pHpan1jI3i5Ed+sHaI9l2aLto2lUZnqK1cyOwPnvU5O90gBLjnEMzcN35ph8tDxybl5zZ
29dLku1MhUJrW+nhh+tb9+xRYyiPm1Onu6GTf68uoc6CrbUMYRSMMTKcDk5tcALSAnipmXxJTPwq
b8zt0sojgYUMAtkd8ejqwg5DnbZSSNdmQOoPwIvp+eqs7mEPZz4OC0HRhO/VNn9r7P8z5GrZ7QrZ
3gmt2iBJim9toem7OYN+lLnRrRDh/PAgMYqoJsE2GRGg8NMjOnuDoTal4Gsu2nLIw/DH2NXDDR7J
OYoVeT3QgVKghZudV+90lKFpJ9W1mixIJ+45vzFjeg5T7DZccdrwJ9S8fNrRm4xtX++TdPIhZ5qk
nEre6X6ihUjkTrawH9Uc+M32+n66sHWRB5cAZQ42z/HqW/eaKl1gxjQgtI12ICK8RxIMujy9nf+5
PtSFj01KKB9OgzoWf55+htmExZMbSxqUZYEyGOTvXd+kt8pzF0exoa2AACAEW1cdaY4ZQuROGlhd
Nm/NSZRYxvfae4l4CCaioEK9w6SEQzZ4OpeptrWwsMo0ID/AfNrpRtq7k3UjFrhw2Om4wszllSIg
WLvlcNcOcavYWRCbdvMYxv/j7Dya20a6NfyLUIUctmASScmy5DjeoBxm0MixkX79faC7MUEWUfo2
Mwu73ESH06fPeYNqP6pDqDwMOv7QvlDNfiXM3xpwzspd0P6Mu6R40fqD4qUm2QnYFdrEnWoRLdFl
BActQdDG3f7dW4KiJk1a0gLIa8vmCxoOAGYLXZwK9v0mmpBuG+PEfP80Ap6Y6RGUw+Zez+VilUVT
ZWM0X169Fu2VRj8mpi52QVG9dDFdzPvf9IYjXNxa1oykAJBvE1aWdAnRKZ1tINV8EqWeioew7qtn
jCSDr6GYutMkZ6o+iBvtt1UrqfRp//V/sHxC1sHLwwJJUy/N9f388s3O+TQi+4GXcKM9MFLzMtsT
wkxvbDXa0Pat8I/qqmoTJKWkg2fN5LECGw+Q3mM7HKQ6qOkZqpNqbeigDvYWok21NfBStXfNqDnS
F3GQ/eiQiH219DQdV26PGxtqLnCBYLHxV+B1dDn1Fds6JnbFJ8X04kMkjNLvc50YmI/BoUvXuNnX
vMHZPmaGFsOc0meK1+V4oqgKtUH+/OTGJHVm6dXfAOx3v4MKFYvMSPWdURcJdpaBoiQ+z/rwJ2io
bAUrMSe0ix3ArwDOSspC6rIkFnsZ5oNWTVBF6TQSdMI660c52OkvIpO258pJf7TUDHBkxbZ+JWm6
nvG5agQaBPw7etbL+EfLOmpjJ9BOfSKdjeI04E9zsKC8hFFQR5t95QhfU+lYVToQvCVm3W44BpdT
PkWixfzWm05RoZTmpu3s7EdUBVWxKUOjH3zd6UvLb5Si07aRYZYmnuCJbuxlK70Q6K1w5iarXn3U
y9gI9omKUbKjx3S8E0EN6v7hvL4d+LHzEw4gCwVle1GcjBJZ8iTnx9Z4GT1KN35q8mBYWf6bg5Az
UQGdYXbLh6Kuty16MMp0SihHb20j4yErnWElql3f3DPId2aycbq4IhZHK9ALFGsqSz8lsTS3GBWX
D2j5ds8zFOe9Hj0znYLrh/SfkgpvjUXWGWkF0iKjNE89TjB+ZNnZVkcvaOWLbiRK+A+SjMGWBgpG
qL7cSi5wiI62bXPikbHJFJkc4lpsuyQ/warxy0Ts52aybKwnDu7jFDbHaA5nk5etgcVvLCEhhEcy
qsEzqHUxuaWiAf+NvAqYDc8KVNQRDcmM95pUMq1QK+dbgsfo3Hq6/F5eKok2Sr2Gk26732pyz80Q
xu+mqTAKoYALkL4liDT9chSU2Ue7Tuz6BHvZ24dK3e4gs4bv3/Q0l9GB5SFkoy+2CAM0SkVtKEF1
sl3h7HNXy49FRSXm/vm9EeDRfaXXBCQXWB1n+PJjPF20Vqbk9akNreCI/UHxhMu8fRBgST4oWRMd
tEHasY/KTrifKAI8Kf0QPNz/FTeOnkOlFPQE9xdp/WJ3OF09VhhVVCesIayNrYvsqNh28KjpXbzS
yLvu/3La5uOAQDFPIhLnyw+uDL3QmdHqFFoj6ll5tqU1bW6MIP6Am7ICVTwGo6loNCIqM4U2PZTo
q/Xtl3d/Mtx/4gxUUyiT3jJwpq5ErUZlEw2DoYD8iayN2/bBjgtuVaTu+v7kWMxeBzPniVR+Mdhk
uJ1lAqk9qVHQfQQhoeHyg7q/XVTZyQIC/rkMKqBfXu3aH+9/542Dj8wvd/asXGdfMQ6D3EFVSFSS
93VnYIVeZC9ZbluH+6Pc2EBvag2Aezn8xO/LRe25NKMiteXJa732qRzMaWu6I4QKx6zWHhHXCCey
IbTmuJ9pNM42lJeDUV1JTavLOvCJpb5NMQo5y4QWOJK1qvM0a8IfKZe66Ct1UvhIs6HWBQxc+RIi
w/FvnuBu2lsJZ6qlZpfvTbS+VwL/jel4g5Ti1sutyWP08heOw6xVmHTdqW4HMAVmkh06G8AzbkHp
6/2Zv7G+8KYoZQFz5v5fljPMQhaDPqjyhD5hvisnt/QdMKG7+6NcJ2FvnU+U4LGvnakKlx8kMcqd
9NCoT+hnvgRYc8d5E/hTbezTDBGv+4Pd+iTquKTXRAgi4mIws3Sli3JKfcKo13xulcA9lCKr/5dR
cAgAvj/fJ0tRmLSKkC3UtfrkTuP4OtkFVl+mbFeyyVs7gTuE5BV1Qaofi1JxZGL5CpqHUSpv2CTO
8A0BvXhbO+On+5N2PZBNLDOoZcK4IIVaDATlDft6lL1OQJPTYzxO3QE9X3U/hNUaL+Z6M7ClyWZQ
LoY4jdzn5WZQaLjNUOD6FA5hvke6b/BtIwEipk3pzpNiDXd169P+Hm9x3yOSViMWzhzi2Fh/NdE6
8GUVB587285WSvvGfNNdvnRwBUBXbDbrtOiJL27CmDrEqA9xA0WmUOsfCU3fD7aRVt4RcTcvB1SL
fzzg04ZbKRHp9CeHfGqiXzcFySHh5Srwt4+xcJemok4UGwLR0kTVkvjRKRAx3rHxDXdjqJlj7kVr
jl9DChez8bz0XjRkloAtZ9b4Xa9ycUoh96X+ZNv9P0GUq9E2l2X+DRNVfZiNoIT27iPBK2/GxM9t
Gofs53JhqdhVWTFyymvXCA9pLautgp7Iyig3ts+c5M9IM5AvRMjLUZwqylTHppxg1aFCK9x294bQ
VeTqdPEUTk20cgSvwwm59+wXQBuY0ZZ8YyPqFTXselCmImIKkYfbDp3pbO+fvxuj8GTBR2WWRoIK
Of/5X7A2wGL0nxQlO8ksDTbuVKL+2YIgvj/KjaOgMyFz8juLwC7LD1qnOJmW6vnJkgjlRFOk72Ib
o2ExIOR1f6hbHwSCWIcPTukHfYnLD6pEk050M7MTMcA95Knot4I7bGXarqvxgPooLlHZpKd0RQiq
ej1Mc1Hmp0wbjU8jhc6Ps3Vy6AedrR6kq6a/S9DdX+9/240tCNUY43lYizQflnp+uC00xhQp+YmG
uup7HQKQExDtjtzUb4o1ht+NlJdiEZ0zipCI33G2LqcyTPXSqwo752Ubpo+8FnGEBXXz0fKU9CBT
aHFRjeqnEkOVa1shT4mmj3QjijR//9mjbIWKMNkTL44lUZNUIW95zOc0Yys19BMzMl55o+Y7mYrC
Aa6sqCvbaD7Ni4BqzFcsbcMZIri8zJUOKw0rMBKqKUxulOT/oLT3UucWeGj5T4PMh6975r43pvdX
SWfEFkdl7s/P7MDLWQ/UNtKtSaQnG0v6Qz5hS5coWr6VqDbuEIENV87mdZLPs5c00+PamDPuxTXF
04xeEv4JaHtoebyp6S8hTTnaPwIq98VGyxOBwjDGRK+DNqYrO/rGaZ3LP7TRsJiab+bLjx2GOID1
aKQnA1mWbyFA/0ctS9+ty8YjwqKKwJubRz7iRpej5IqDeX0dZyel06NtXRflU23240rR/ta3EHdM
jDTgBl1Bakq3SN0eTs+pAa+/awPNeIyEWT28PwbAj4AQy8MI9OBixkK7c4euielFYAV2UM0hO2q1
0PYxRdgHr028lUh3I3SzMWbcOHUnHaGDy7lrjWYS+KxROX4Tl7G7tPQzB6zXGIT25/d/G8hqurez
WBOjXY7VFwGZDZSfU1UpOC6WYGP2YRbkA9HNGo8ItiHUen/IG4s20xC5nChCklkuptOjetFOkHFP
oGe9rWs03laggfv+UXh9UJWhJz1vxUWBKQKeVsXQEU5JpFc+5Lv+Y2cIa6X0c+NSesvWqbjP6rJL
3FPoTGof1zxAVKPJnoWhKUeptuPThD/UB71So0cVqY/j/Qm8sT/YHHNrYXa2pyhxuWZR2nMNdkV1
AlzSPfCQs7Zw3uptHphrV/utoSByghZhRwL2XbwVGiey9Fa1ilNnqMGmMfPfWPEZENxE8f5NP78X
qdRR46I2uNgVsT6kCLeH5QkB8mzXoRNwSOGVHbK4XWM+3Vo0tp9K8k4HE4uDy/kbciFGbzChRYq2
30at0z07KFPBOUqKJPQnrez2mRRrhdVbw8IhxSqK+eSqWQyreaEOda4tTvOZ3yp1Gm4ip/7Y9jFt
TU8d96pWvJsRjsobNw1fysgo3S5mtRgQclaTsTgVevKSoiG8EXJ0V5buRo7EZQawn1rrbOewiCHW
2CKSlzCfSl9nxzoa6bu5ivqIzVf6bxK1YqUDfaMSSlNttjSiOo1079IMDiY3OW9Rlye7z9PRJ3Br
L0bUqc9wm8J0q5SjEj0kdQ8llICmHzs3Ggo/kd4aXONGKHvDkEFCptt1hUCCDmcNUW+XJ1kZ2iNq
784jMvPvpsLPwqOz6+IsljBTGi73q17Eo9JhycF5b7yHypD5g123xe5+VLm1Pf8eZf7Wv54lY1Ea
kVfq5ckZQ3v0ARE3O1uNKYjlqXkUI2TmHsLz2hvvVoQh54LkD7d3DmiXw3aALQId9OgpnJ8WiDyB
nc47QAWlOYi1HtitnepQVJ79YSiyLrMSFUlnNVLpOkQxlPvBgIudiL70RYXpZ0Viv5JE39gfHAf6
YWCjiKDLl1ENVRKHyaI/5YNn8m1jtXWVaK3tfuOrKNzySmEW0To3FveBbtROLbqyO5Eo1Q+xAMpq
VzLYxqqSbYppFUJ5Y8lm30BqOhTlAd/NO+mvnWK1gLHjsu4AFZCodzgGPDRmlO3d1rb29zfl1QTO
Fx2ugRT3kAmhvnE5lOt2cWtkinlM0flLOemGtRcqVOr3ZguLcRabP6Ud3oy1yz6vquRsZwAxgrgN
Vo7YHOEvXjiMMlP1eCXTH79SxsyNHBtVksij6uSZ9VgmtvrS2kOD07WWN4+d2RqgpcO6/jJaTbyy
F28NPitoz/I+iAMsa+HwNbJu6hLz6IZq/t2SA0aMVW2n2lbGnec9dLGuPQzd4MmHrM5k+en9K8mO
QetqVlLgZXC5kipi4h3qScZRSIHGpToqvmWE/8s6QpOiQcW7gxbDYmtWLox1wqhx5L0nNmaUWDsU
So2V3XIVKjlnsABnTCC0acBCy2+xAscrneBolao4jGHsPBvuAM87q9/sasSmS2P5en8Cr07dPCjs
otkHDgbiElmhh7oR0BUIjp4lhk9KwdmmmCWO8LPXejTXcH7CMYkKRRYQ8+TOiw9saiOtjSF3jp1d
Gj9xEuwOYKOSL1puKU9KGGYfgjoRTzggFIe0rJVDLGz7kHpZuU88VfnadVokD31kNysn6Doe8MPY
Qfw+apfISF3OfCDHyOnI2I4lJvP7VMTlx2m014Qub0w1CKa54T9DmKmWX47S62Yj3S5yjoKK0D9i
0tpHSS/o3ymR+kou8xacL2PCfPOh7oV+9cycWOxYo3PcCXorYwn8w+00Jsy1AEfaTV/iquv3Sq63
vgrC5EcRqvWzhbn5sEEuK7A2dFZ0h78Rh0/4vVTdFodq8ZVhsmeoySUU8NGLfuMp0lQb/k105Sal
RoPNy/UBd76K8nEDa8hIYp+tawabnNvCggWoB9+o8kCtElkmax8DEOpAMVQKvwXOsdYluM7nWM4Z
Hwlwibwc2MFivi2PnZIY9nFSJJrODrWRL7Idy9iXltHuXS/JHrjVzCdN9MOvSdOrCY1RPdzeP2G3
NhcPAtDMM/2ATOvyZ8SGhOSWYRAmMAGatTRiGG69WBnlGurB1841ZmShdHSaltfnkEayD6GrHyeN
80E1ypB+kVU1vipRvhdpM3wOIN0DJyq9ZwSikxHf+hqD90nXfZ2H3gmUj/jz/m+fFZAQBp6D57Lw
mKaxqvUpzq56BE5fL2p9V/fv78/w6S6hi7ckuvIApy5nuEtTEXnWiEMn0OONMVXo6FVuu4mlt5Y0
39xUXHVoxdD+pZO7KOqN1gSzKMcNtE4hm/pZAUNy7Efr1HYqXl5NaG20bszhJLmeLxMXiQhHOs3D
/Xm9EUpmoXxyTmgglPoWv0IBw1pWQU5TyKnM73hLdK/O6KH0ABos+nZ/rKs8cKY4zcrOjIh9xXKs
MQ1wBaPvR7JUt+ibudoOeWQz8UVrWBtzSrt3a8Ux4uyJAO8L/TYgNpfraeh92HiIQgJSQvYmtCr5
0CbBd3yK3q1QyEgQXoEMIWIJ9mQxEvoZoYuHmXLshxa/bZQwFDjqnaHgMDRp/8OizZVvmjQ80zmj
l59FNuSMU6orR9TcjOc2yPtdbnTmS4JWy8qFdmt/zDcMFzskA7zLL4cyM1solemFpwGzx7OjmNGh
5xG7CzDmXgk8N4Yi+SO+Un3gal+W+toZ/pBlaXiKZ62GQUGiSUcVdFsXslpJkG4NxaMbPwMQh1So
5j//64Vg9D1cZG8SJ3XUyofRncxHV0zekwtkdyWtnSdocX9S3ptTIrjJRNXFxohcq9RjO4xOssO7
2a2Fc0BkpdL9UlX6T61aFD+Bg4puEwyy+yKEt1Ziuc6rKQvDcbLeOjaEtctvlbNlwhTY0Wmc2mDv
zAReYSIQhgjXdlQYjgxjQ0Jj7+6f9htJKKkZZZBZEwAWxyJH460QwmCDAa417uRtTaP1qofJ8zKk
clJD/1x49QQzkPvjn/sDv13HyykHbIF2EJcXqcviuhZ16wQ9Gd5psBN924Pk3k2aRCiv6IJtGuu/
Uxm8EOUQURqf0SnYOa6yQ1gRKJMm8v1kRTmulGG3D3VUir3ci1aSqlt7ghKiNvO2WJC3q+Gv7ccj
qzCN3iAsebV2SkNh/sx7I/1my049hJ1X+S6yOGdYXMFLGaH0c3+CbsRhUGI0cYD0zO2CRfqYsVkM
tSqCY9Oo5Ya9k77iSdc8Im+TfCusTHx993gOXQJOAeUwdFUXMSRzsRzjSRQcMxWHrByx7B18+OQ5
dvv8cH+oOfItlv7voZbwvwbX1ASFheDYp1hFueWIyBaqd++PVIzCY5X3B5XnJRTGKwbCVMwojtaG
L0OmuttJUYqP44Az7P0PusZwU7nEpQJyEmvGNb3YzDkl7rzV8+AYT0p51Ieg+Bd6HeajbVW1QMZi
1LPHeDpQCC9Iw+vqocjc6YBhe4vpp3TEMUp0/RyUienHYHS/OmHtvdz/kTdCDEgTJBOptcy3xGJD
qcLua1UZgiM/Z28WgED6onhxhv6k4v1DVzR4Llqx0tq4EcPBPHM1kQ6j1bvMJiRzFVYozh5HgU+n
NHL7NQJJ8ujEtfm/DEVVAiwwaTfLcRlCG4pJHhQb5Uhn8ottJRDAQD/uWz1YC9a3skJC1gxMQweT
yvjiap96tWuxcwuOKL1Ou6jPpictB8WZOxmkRTNsn1W3aB8CUQ17t4/Hh6aHZ3h/OW8dolmMZCY3
YcKx5K0OXliWFeJgx8pB843LK9hCzF+zO74RhaCaQdaauXdgGBb3klqkUDES1zumzghWiJ5w+dDQ
CtwVBudoi0xmsbKMN0dkVnHIeLsbFjeSlVNYkgpxr0yb+Gcc1uajEmvphzSd3I8GGjorYf7WDoWI
BvIEmx6gZIsvlFonlaCVCmtp/NCjKsIouxVURWLlfwh7SIuDhZhTQga73KAy6GKw5BUsVwDQW6zA
cIESyhrT+Nb8IQU7P4TR4oATdjkKRKl8nIB4H/sA3jdd5+RRdbrkOGRV9Cm2O+X9aS6TBpcPv2i2
yVLSBRXLIS5BCR7RMey/hwlVnoJH5kuPUNDKBN5aKhjaVB3QzdKYx8tPi6qidhXbUY6VORaPdpnk
3x2sRLY4R6wNdet0cQ9C6eRO5Im52BUNaqVofyYhWgWRfZIiak5Wmq+hkW6OQoJBdguxjtfs5Qfh
OVQaObIXpx7jnk0hDfETNk3y+X6kmC+fxXULm5MhVDJ3qkSL5FbNESPEIMI+mrkzPTaK5+2cWgoU
9Quzf2lTNOzIdLK10HG1WrxWuXmh7c5jXxGpgqoViZkNqLnEnbMdqtB4iJXS3eV2Nq1sjKt5nB/G
7AvCD8wJovLlPPJMiYNCKPXZTQfnyfAQsKnKfo3ceR32Z98D2hW8jQG9Au+7HMbuUSFOurA+B6mm
4aSLAE+5GYVeRVhHZelAF6M0PmCUG3cU4DsdoKHZhNvcdJX/3rmk/BKy0pmJxS10VTtuKc17GCfz
S2yrl1vy+wHnKi1xnuOxFsPBiB0P2GFkI614f+SrrJj2/cz5BqrnkO8sqQVeUZLdTGpzBgKI/GUU
qzoal06v7dxR1x8atwn2lprZ/5lJozj7JnPNFczs9WLTvPRAi3IbkZUvyz9lJOugNov8rOWl9xs0
ovkpgcmxEtauUf9U1+YiFrVbVC4Qf7lc7Ii0pQyrIT8bRVt/9IrA2NVqX30DcmP4diZij/Rt7Eic
qOH/HG2Xx6Gn4R41Sqfd27IANJko9SOkgAyaVeqsTMON3cjjiecJGTthCoGQyx9o9KnWqFZYnAXs
U6QbMI3fQsNPPpWCX2GBP/ino435YcBX4HHURX8AyPXuVN7hop4RELO4HPnBfBv99UhKXAzkXVEW
57Zpp2crke5J1pH1XoTW2yhv7nZvhMDlnYaOejG2bXGOFafa1o2SPdXCiLf3t/Y1bnIehl4khZQ3
74JF6kFFVWq96ItzYmnjqytisRm7SDmVRc9RnorukHZN+Gx5cGEr0+w/Z6HsHzrez++OZ7PIE+9x
rnDYYPYi0LSlpmdjZyVnivc2+siIOP7QrLL9dv+Db5wklBUAdYBHA+R0zQXj7YSSS3p20paqvl15
CPKs+tRe3wPkj294TLCRNI8X108cuEnpRnl6TnKcd31Il9pzOowWROs8HX7c/6Rbg6F4yULOnosE
iMv9mCZqa40TEjz5qDtfwLUqT2Rj3kNfTt3KAbw1e0QGGiHkxlDVF+cvALjfl71XnD0Et42xrTaK
CzXw/vdcZXOzJAqNBIgjc51kCfLs3DxxCjsrzw3V4d9maGv7dsiH/+JpCreqyZa8P94bE/UiWWBA
cNEzb5MDzciXEziGroNdjEjPAe5jCsQOTxtgm5OlbJLRSHIfpTrEMM0odx7LQPdwb08nLICyvm+Q
6xKicXBTQqonNNEU9KeRHiBENyS/N3WfWH/GuJNAJdrK+15RcT9VdW89dHXfRltNq2qk+sLASXyz
GoITrZQKmYamj5+lK2mNpsKkbDsWk/EzLjqoR5h7BZQGU7X6oKc0F1HFSDyUXZUsCrc1mpGxn3RW
bG7DVhbHqq/aCqR3VEL2ayc5bou+Gj7ZjaGHB6Pvmh/GLA7nC7Blta/K3k1w0BZqf5S9B7g1Rbm1
RGS77qXvdmqp+UMlInhgQV+FxN4s/5X1XZC9NNIpxXFlZZj4xcJATMTaFnUJpm4pPmnWyLiLCJnQ
kksLRXiEChwnyWirrSrZ3ThEFMpnBvysYgxm6HIPKDwuRA/r/KzK2Nl5JQwUq1Uhi5prXIlrWVKH
6EODBfVwsu0raCDNQ7WfGoayeHBvG/ivD92Q2rugluoJaV73VClT+NuVQnu1vKDe6YVpvobIEfwo
3UbbZEWnN+g+xOEDqrDJM9pl2SaPM8eXRZuS3E7iESaLPE0o3+5MJzH+IC1hfry/NjdOKQ18elF4
fjNr9hwq/roFbcxtvXyWcA0VyyAt0JLtWLaoQgeBuSnj9Pv94W6tD/B+loamusN+uByuThUNSrJK
kNNRdxuMtPOLylX3SlCsEdevy7QOmDT04+CtEoHgdF+OZfBqnay6btCC4P733dAZk23T5t5rOE1a
s3OLsi2OLnFQ+qU3uAfVE2Pv8zpVt3oFwtPHUzBxNq0jg1cP1aPfDQx1amSTVu+kFVdy5Ra/sRbI
A8O0nyVfuM4XN0ARZE5XtnV9jgt3+I+mnYEqUIdcIZFLnZ7C3FnNG96C4uJsEprhN8AOpSuyfMeh
v1jnuZ2qZyFSfBiqNgJbRADUp8cwFUa1LW3MWQ8Js3JwchGwaKFrBcgjGxi2ZVXLJT+BZ2YnN0Nv
+R34Lg8+hhX9QX4uOWZ5NQ6+aYvgg2LHQ3xQc3v8NmFFlPrBQCWtsnGPoKSApoA/qln+QnibXsMk
k6/IqUsIbA20eMOKSnoKGKkxJb2jdERtt/lsWtkIAmuYf3qq992L3Xndn9IIJ3ww4DJ9sgR1Rb+a
iv57qqfxDycOxPTa20qcEIGD5FMORvv72JviA2Qz93PV6O0vOzTLeFMmffyUa2Gs7GoZeL+mpLSj
jdGFIVLj+dD9W4dO0/sZii2vY5IBSbHN4BM8+AYrAGsyf4Wwk7huVE05q3EU/BSqzKXfiRHIphaE
Gdr9cd9l/pBSkfJpA1tfSi8qs21Zh91nQ0hk80ErpL6MBJMDQh9AQB3B/gG6wFSh0Vpj8jBpToM3
UOZRs3VpK+ubqK6n5zZz5L+8+RzA33XePjuqEgY72yp6eUj6QDR7mQ+u3NRJ1rBsReP1fgeVr906
ItAO3DEocGSDg5JlHBt0jaumnzYxP6hHrafHViBouv6PknV0dgjpWf1khVkyPOM+UNSHQOIEsJFq
nHIRBaY7bXhnqjr3m/Tyg+iAVwLSq0J2FSrS2QYyYfrD7dHi9o1Ecz6kSY+qDTgsvl8b7AaR/smN
drGVaD+4qrORt2lstxtutLbYyKqMyo3mlom2yzo3rraD0VnZpu3z7LFJDbvYBpgzoEqrt8p/PHL5
2CYKFBtSXaFHGxEM5m8ok1nmK4GuBo9i6hV30/E/6eeN3fyaSTHCL2Wsyx0ooFT3gyjObZ/6lPLk
DMkY7ZEs64J9rGjhL0DjdjuzlEZ1w+KhqqsaAf84Aikt/mjuWEUY6Jnd1xhxsH4jyfzYsFqHf0RU
IJ3vB+UYxEcgIe0rWsrpj8R1kj/d1FudT5Ih05Vc7UZCyKuYexOhRngQyx5eNQN+VE2q5xq216by
RPwYFKvR5kbwh46ApTwZJ3W+pRgaypq9N3bmdKYQUux4A07bFL3Lbelozf7d98xMVwNRS/5Ov3yR
BxSGMY3NlKlnlzj+lBVIPXlJMz6EHlYI94ea08pFBKWcwTuEhhu0pqWQHIqloiGbnc66nlWnlEbB
NnDVbhfkaffLSVz4TKNV/bw/6I2pBEdC2ZJulz2Dhi7vtrKgij8R3M6xqpYvuQL81aecU3wLx3oN
NHxdNzEBLpK28ZG0z5dMyokkpBmrXD2HQ63tEAXENqbvxu5fbQAitc2gzDymCGseo9HpT5odNNXK
at6aYprcvIy4y+kzLy7GALWGWeFVPVutszWMRt27ovkYm8l/Vp4me2BiazjKa5CSQ0GOdZ0LBFyN
S5kGh3uxzRp1PGPwEzS+yS1JWMd0xPGnKavHDZwo5XnSrAiBbHcKJz+CjfUfxgza6HfM16eWsPef
mTa5sjIb14cVJOQMHwKYOKsjLHKorA3DZiK3ZD2q4ruFfvYJ9Ue78+9vsXkLXe5r+Dzzx3OKZhjk
ooo0uk4ahqErzw0G8BvTpMdeFFnul+zpbSm4uO6Pd+OzGI88GiWpufO5WGQ1gQRcU5I7qwHXaiUM
sYvxR1yJdBT2b30XqnPUx9AXYUctjg6CliPd4vpc0iEfN7reKydK8fhnaUqcFruRRIZefu/FzVOi
i/DUOkOMRIYdWHJr1UGUbQAJp+XWs9ph2FuDpp9Na+jiPcBU53NuZvqXBlVWZ6umZTP5VhwHQBKa
Vm+2IehQrIOawvnimHWJHHkZ0ZsaEm1Qt6FaBeUm8szitx1Wpep3vXSTXVUo4lcQdFTpGsMtP+vO
GOgbRS29cV85jqL5ZSuHcmNj8NlskkFxh12LGfYPmYSqIH3K9MyPIxsc45B3+CW0mlW/OqnWv+Y8
cXlmjtIw9nk9NDFfmRgfMtKLASMggNlbXZHpTzeMmh+pLppkJydcT/wuNl3skEwvSbctjZpx05KZ
5b41uPZrhZ1VsmmzqG/P4ahQ4AvSyE38jl8WQevEk/Q58aZa/8SkQ3RQErv9MwhPVw6NENXvMWuj
n2FZy8K367AGrDBkLXlnUDmqD/YC6WpnfrfDIw97DNCMotjAUs9f+hKEz4aWiEw3Cc4wkMtlqZyF
Zo5fFJAwv3rN6h/McgxDnxtY/jOQI+p7IXEElHmrpHsvslgCUU9opSm9qkoEvD3UkbWp9dSdYEM5
h6jvWpR/QkWbzkOSzI+HFkHqbQ+G8XeQ6lGDXvWElKedpc2DakhZbwFvFn9yq446P7VbHiMyMtNX
cglZ71R0rz6XkW38ZFdV+hbNFkXfwC9O8o1tTDyWNRTD+W/SeWjuKB1Z4P2TNweM5Umn4QHeADT3
LFhxeSKkOWit5on+XIto2ArKJkdeU3Hlh11YbEUaTB/7oI7wu/wfirAA9QCbajBgWJil2FbtpL2G
BVN/7vNK84G8hhu1ateg/zdCGVIPvG/mUHZd7+pQzPcS3W3PuRFEj1AT6hdjroHE2ZhuwTm3KynB
jVBGBQ84BVkOOPll3VCd3F4TSSQhUsTWh6nvlcyP3KB8d22Z0gJ4CCAi4F74tMt1U5Kw60ojludp
DNLzZMyADBNV6/u7402zbrE95v4b3bA5xwGkfDlM5Tp10xRCntHtH4yNB13iA3KAZu2jY+jUPozj
4ewqsv6hFnlNpj3oJD2cgCz0FSe1/2lSJ/hOd9yUvqlUNeyAUZhftYw0fjNZqAz5E6+wfGOqhRPB
rJ/i33pQi+ZoYq34I9erONrhujGl275VeA03wcgbLO9lH/gxPgnxNmhAd1Mek7XcpU6Pe0QbV0jE
K134HJqZ+9yrSftbplPwnymrZM9GrBofdnE07kWHC4wfRpGXbl0VhV5flxMGQFxx0sNBgnLAhrRZ
YqABC22Npnud2swIH5AYb9wlMrnF5OI51qRCbc+i8hqsPKTSYFQTxcdG6PoO9Yzsv9ys3U/31/Q6
fWRUUN7kNzM8bClTWFd5WnW1wYEwk+CzGJ3mER956wkm5bCSrdz8wJmATDOVjsCy64a/UWJ709Ce
eVrb8V4na3sxEfl7QSnTo8TpFfNLbq06d+sD4dOBOWZegUgsKtxxYvRJECjtuaRMM/iBWgZPk26k
X5TQ0g/3J/NWRkFyTAkQ/jNvenN5DsM6pY3LbecapTVsBjcw/Y46/0bambKpwnwsfcWQjR+rYbXn
+lA/tuOQPEleDRs9Vr19UHXVQyIj9QflLIX6S5o9Y38wPDiJ7v0yUxk+VbgTvji2yB45G9qpKs1s
ZaVuzBnp/SyOCREZMYFFAmbYXeTKqe3OJs4xZ97iyQPP0OFUF6F4uD9lNzbFjMKdwcUk2NQDL3e9
WuMI2euyO+ta2Xyl8JKmW57AVERU6nV2EijbzNRQdL8/7I17gBIXMsBIFQJiWYL8hWe3Y9z23Vmq
IDKtmvKHGzTZ2S7U7kvSF+7KZ16TW9jDnvf/4RmE3bKi19J9iNzU7M5h0ai/9NiaiHVKYccbrejN
xxrc/8/IbJvXtJymTY8razcm7u+5yEJhp0BMzMf2M/8nMb3uiwyiJtzBipBfa7srP2Dtjut0Bfb3
6/9x9q1NcuJY2n9lor8zy12wsTMRb5KQWReXq3y3vxB2dRkQEggkAeLXv096ZnqdKlfnNtERHWGX
Swiho8s5z4XXpRb5UsbD9bx6/WvVOM67UcnyTnm1+gD5SvbYxGT0d97ofIgbZEdwy/d4X5gOfMrs
z4f5+faHNfFUODvpF+KaYq1pCVlqFq7tfNM7KYH9alejvuxfMmR6/jFPaG4AeE6oceBqTj//KXNd
xVq5AU/aG8anArV9AWLDLD9UKvKvepQhLrzU8ykLUTIUmADqBmQI4g3W4zomIuDt6Y0u6wXby1JQ
txTA/DK2o6X3HsCBSzCUX1xCcYyA4v8pNwvSkV04qVq4WvUxYTcCctwsi3W90NOmCwIhmBxrW/jI
A3wdqpk/DbgUDrsQcs+fwKeCyLzfzeBQwe3T0TmKJfove7+BJwQMPZjfqMSflJfPxyNpASVEAl3B
4nFCHgekrFOa9VLEPh/186dYdW2PwWTJNVhasYknB80dQ3EHq9obH/cF4N70VMyp5oc/n8C/QFBg
p0ItHcgAfHSsFecvB2fqZhrjRt1oDUFdijP7gzfG635yen6VoNh+G4d1B0wsna8CRbzjkDTmo6u9
OJsmVx2kq6MblrbpfSkadqF3z9fpU+dwLwcg6gcl5LxzKd53IaRWNy1wSgDc+xE0hl2dp2z8yyYJ
+Mj4wjg8n9IAsDY6fxRxFr4aItRNj4MRfMbUgtS2vqgjfVruz0+YeAxKxD/AvacAO39M1wW+rDqc
z0NcPPfIwJYfO1Q6XzfT0kMjgkIbt0xVjqqIj8raRHNHzsv7UcbtAVi3YcP4wugP3x7ZHyQKTuP/
08IiK0fhLuvh8lqvzg04adM9DBXHYoE+9YUt9/lKiQo5YM3AjMLDBWek80eNI27/cFBBEMlA7fCv
ZEb6heZ/Pp2fr5TgSAAKi0Ll6bxnJ/D8hI689LCxI8ffHHHN17sA+az9CFRiPshVXrhPXnqeFbQ9
5JRqjbvJjYmY+gCijd6HRkMqTzivFt9cEhn4BfgFUwd0A+SrsCOg/H8+ihNMlKUgqb4BHQfSKfDI
63ek9vlRSFF/KDu5IPVRL+Qg57i71QvpbqBCPmau0voS7e4XwQmwOJKlJ0Xk5/Kusiobj/QRsmYo
d+0qh6230NaF3KgeL9n/PGcp4wgFYHqUgqwZgal1ml0/TVQ1plOvklLdlM5A3rWg0zeZlCMs2smo
YhTzaGPeJhyG5JmjDf/gkGT6AHkSyJC2AdJK2SKwnuUGdx7Y8KHAccl97LRMWnENBTWIaYHzjwKz
Te7qOFkCvSKFGFcRufWZodFuAAfwmgfDlHnMGw8wkBqzaPLWt38+538RWXCdAgEFjgBw+f6xwv80
NiFUrz3siNONw3GzrEoeHPxBXbrc/PIpKJuA1Il6LSiH518g7rlpPVlONzXUE/ZsnPpDtJTthfj9
xZwCGhoZ+BM2EtwZ6zvDMIF15SmeIgbV1aCin0Mzkn2EcteFQ84v3gdPwhUGulEgytnSjCWpvDlE
0fBmXuGh0M1i2iuYdl94yvNNPUHaArdP/A+2MvYCa9BxN+mw6mH5wyq0hN4epAj4ZAVmzVA8Uodm
dS7pQf7qoSC1YxBxR0NexjqvKKToqaC4hzpAPxVSmxpQ017sm8XM18HM4zdj67gXGAHPvxz4SNC7
AEYE6xL2lPP5AZDdQEHSgmOys7xVAkJtg99/ghtHc+FBz2o0WPzwEMhp4u2gn28tgb0wxjDuR7B+
GKfPpRIB1KM49GR8Jp13DVyj20JwRu4opFJua+kM+z+Pt2dvCnLvKZEACCKAC8+qBYODBCoI5MON
HNpkN7bBuh99GWQUB+oL0+fZJMWj/BNMIgCmCM+03rV0nVQ7pBpuVDqzrFqIl60zjOr/8guh1ARp
AghIgVD8w6DspwVkRpF2Tp2uuSGuiguQ5t4QmMvnqq7e/fmDnuNUUA7FN0P24FSBhejl+SSZOFyY
ypBWN34L1BDsVWsi4B+2QPagX0zfZfAVZUifr6atChMk5nVqBvMB2l3N6yaYJgZ3+h52eeHACYfb
hq5+j/rJnCiYPQnBZYdAxvHP+/wsmE7TGlVaAGsQwyBmnXe5hcFlE1aJc22AwvgKDSrpwMU0bm7q
UM2v4ePXxJlwh+mCwcnzSYYENUC7iF88GnXq88fG6QxZkr5qblgQdVBJGnUmmm7I4dfNLuGinmV1
TsVO0KSQ1sHaewJ6nT9sKaulnsM1wLmFsq8NqBYPa7fgRu5XEazsU+YxejSrqa5LMKamDPjalX+S
0zq88eToOw8BNHXCe91UzVXbOFzsXN/E3T4KeTRDAccZAqRKUyfNKPQ+FWRVXaJ2ZevKJyhflq/n
iAIB4XJQDnfUMQYQRQ5BMcAjJI1Q/yEVjH1bTt39KiYR36q0905YjRE3MVKGor1WUdU+VCMhXdZO
fQmvlZgGYyEhsQy14n6d9ks1D9FNaqT5kOI07e2dIS6/y8k3b2C4DftdT+GaI5WBo11aegskj2CZ
+KUTk+Ne1RzyJwgIGo4ZaaqI7SZPNzqr/ZhFGUzh++NcuiXMiqphj7gJvvGQ8pOuRzvelj6r/Kxi
XJQZKEHRAulF2JEVE7hZcKxZG+BW+DIl1/Anrb6hFJNGRRXPosGVFsy1jEkTlcd2dYBPaZAquutI
g2IbzhuD3A/RGr+OymFVxzRc1ZpFIVAUedxo+jHpWyGPwGHHbmE8JuCBKbXq3oSaCpkDBFd9cFwN
dOII7WW8Uutqd+8GqIVhzEfZAK5TR9/KdC4RYKBbQTWBhdTbJbLvB2zOfv3IwCSAzxN8U6Dn5aww
My25mj8zziUsTVIJNx6zRM7HgLdJ4a/S+zRAWmQuDCyBX7ujw52CNZy9hTGdLEwTJUVruFvvZwjR
3mOkwy9eI/3rQQ/kyk/nNJ+0Nz6k89y9xy05LFJJ+UOnFoDqCXlvVtGhe1CN+WBif5IZhPcwdUCr
gcy/CZ8gdoSFxl3VZwLZsS+CAII8wqKoLeCajmRk73f6c+fH9Vo4yQzvdFE39UdeK/qIxPmS7nyK
BW7fCTKCfq0F8hSQVAcwqk6CJTP+WIdwbeVAaA+Qqej3ficTDtvGIJa7dvbHp+GUogJTWH0XCHDc
Fda2/7wmdf0RJdgev9yCbJQHfVk2Owem9vcyHSeY5q3DZ9RU/a8hPAo/Y8CqFqX5NXob0Cbp8tbv
Z+BhGQ/4HrgkGmf14IU300qrNGtK3z94pvJ6yJyMS4ePNZtyF8oUZW1YNCj6IJBgwRG6DV21Ewn4
WoM04hgT4bKcw6fgK0/F6bP3fbuAwTDqZBdTZ8C37gHBz1iSdOaqBEsOOCftjl+deGAfxzVV/R4X
PtxQjIOE5yEA+fKeqYaNu8EANZQNYylR0l0pXzLqLafxXpSmVx3AFn6WdEn12LSNp/IVts1VhvPO
9N7DYsJhS1tOd5UTdp8jPYxdAV5U9bZp1i7JKqAV0zsBdPBdWg3mxueBN+9qYLR8WFSlS7zrUliq
75KImiWP4Ht/g6sk5DJkWbWvZpyMVvCcZ9TFp7AHjmkIp/ZDvUCfEl49jWqvcYuVDcXhPoK0QmSC
MBcIQp0pj+mr1pcxBYNq8d+MCeToM8V89QgHxkhD0ayGhE814kxUSLxSekgdNSw57kxM7T1B6rcI
RO0eV5Sq72TccKyJFQQNdrAD1/ehKc2853ipdCelkWE2mDLZLbSep0LgdlTvooEmQ77QCDrtAqST
Xd/OYsmJCtZhp+aFQsy5TCp/lwCoHecGqyPktJVMQkgD1d4EuBcVCAON1XeXpCPAj6BhV+9mQVt/
RzUgQdm6YIHN3JUnfV7xAKjjmkJMjdetF2apE0ffqpAmbwfsAuWraaLT44wp9BCuzgoR5Ag10KwM
6HjXCgPznHBsljt3JD2+qQrit62Y1LCHAEiLfHXsMHPwR6Bm98SQUr8SDKIzrxQ1AJU7pYedFyB4
cZd2Xvdp9gQs02kjxGfl+IChIw8AUYQRaEG5UzAGAbsGtG8QKEoJl/XSMzwLOBUK9fyR3IRtUNa5
wvq8r/y1qjPtp8DEEzjcfZoSDwheZ4mQCxOnClrMwVo/cNa4b2IsqzcB7Mi6vUK29A74+pDD9AC5
luve+G6L9SYcPsXl2l81iHYU2GHawXZO3Rt4jTCobGUAyiHetV+Vr8MEovc7VxH34BocO7J6Nh4C
Tc7BQ9/1+Cw1E7Xawy6WxTvgC9WbQbSBLnDO9iUM7cfoCdu3uEcOdw2PHtaecYehmX8HxIqOhS6R
Kn0d6lSEuzilqtqnrEQ8jwlZ+/3oSvkdxfcYP3SWRJxcZgEJaPTKZmy3wDzdJpqgWh5F8LzfA4zf
JwdKCTzeiFmc76Q0+Guf4r8CUqHesO9W+L2jbMqa+r6m0M8s5hL+QQfTeSs9OdvoJ8jhubQYdNpH
GXQPVXQEdwzbUTUNLsnhMdiN+Yiz/Zcxcts3jQ7n754DWEmxAplhsqBxgEggCpoBQ7WIr9pn/SOI
FxQm3x2UBEDu99uC+9juMHZVEOdeVJsu93lPmz31BO586RA6wc6F+hbQvmJZXodu1ZgceYjSOwZw
N8YNlA3jAW4dBkskahXDboIoR7gTvYCmtre2r5040KjsBJw8ypWmnyi0tr708zrEew9lqK5QoCW8
g9sWQFNcQCCjdocZVEiIv+cprCwKEUxIZ7ROBYQsowbGs3rlpZPBLSJQe5Ru+T3omdTP1gbYYl8O
JsxgnBnIbAZKss5iEUBQi0VjEEH8SJBPgd+Fd8DoUPowAh/T7gecAqHsGTrrsufRUAIQEFMBRDIU
De5ACcHWBqsnLIVCeAOwHjVKudlaDhAhaAas69GcTB2YHkN670JA9JNSqfM+YjIadsKR3gJUUOjT
nePF4ruGGtJHVyYsAAw4nm+byMPgLlI5d4N2IbPOUuN89Vrffe0F3Jv3waJNmUFpZr2Jx7V96xsf
4h1SB8AAp0qs/h4lyep7O43eu1W77TfHbZI0D0bY9u1UMvbfY6RUg12PCyHbjaR1zQ6QZjgu1GwK
nhqAdBhWs8Y0u67UQ5XBZ1fcAFdreA4zmSTYdxFuJtmsA0zwoPdOhzyGpXgveVMuEAxgyKBNxm8/
dZPXv3XMqKuMsJNWZdV7zjdeMYBx2FTGR1kS+Y3TmHw22GQw/6VGnTRECmDI9Bh5JSLCjGIHzaoY
BEVkvpARRa79qZ7Gnh9nlNC+g0TCMHlLNfnHsUlhGxKZVAGIAFjvW4fPJocDAtpY3aYTGeEVkADp
3PXgt/IAOuye6EMcdtjYvE5BOUD5bK5aYL7oMq3XoL9AmAUpUn471YH3KXGMDzXkdYquXDMokiGb
6bzrXKDudlLN7JGXMzylezfl/WHETehNpKQbZIJ12ARLRQATmik8Lo5skPoh1L4OMi3b+lOk+lnt
YLYgxl0L+cBrVErpY6fXmuwbiJZ8pnUy3YwRbZEbW5HW2xGQUaP7bprhc7CUImp3FYRcvyQy4A8L
wMvObllQSMykXw1OJgmO59QYB45hMAb0jhCvdTIa+Uu4DxNJ/UMMO7FvPYF+Sa7Bk/jSaoZjEbbf
8oZPfdw+DGWINaCWq5KZC57glwX5h3em5jr5wuJGfu+7TjWZV0KUEQBeAGwyw6A0tiOYnQ3Eh5ro
wzil5LOvCBuOdTnjKgrOQLTmIWvlnaSJSaCvi50TWKpVfgMlAgoURKU16FpAl90TkziAek0i6mEc
2tbv/KqhDpDRlL5hGt6xu3CiYsK3dr13SLIHv2tInIhi8EkV5aQ2oIUjIZ5eEmd5lnY9XQwhbOOd
FMZQ57R1rFsHKXoX+8t1U8/1wS0r9QFZUO9VOI7sfubwrtnNIRngLtVU68mIZjmWTImvJKRTlpAy
ehhRNUXVsIvMBeDRj6zEzxnXf/UNrHFsmKhR2ubEPZ+mtYmn4BqphCqrpkjDQnbBDl+qFmf5yKui
YiwT2KS34XAYFIgBTHhV0a4mzdyFeg8oUySZrEWQR9JbcaJT8zUNm/FQuVAUTVxceHfrMC7FgPxA
/iOt8F+Py39XT/39vzoq//k/+PMjUlJjU9XK+uM/XzWPYy/77+p/Tr/2xz87/6V/vhZP3Vs1Pj2p
V1+F/S/PfhHt//v5+6/q69kfcsxQZR7002jePEnN1I+HoKenf/l//eHfnn608s6Ip3/89tgjzXVq
rWr67rd//+jq93/8dqpZ/NfPzf/7Z3dfOX7t/43VqZXuq/0rT1+l+sdv2IX/fsqunUTLUJgCPB/5
lvnpx49I8HcoPZ2klpAcBkz5BNPt+lHV+DXf+zswbyiKgGqOOjIUhX77m+z1j59F0d8BvPghhgaM
78k297f/dO/sO/3vd/tbp/l9DzEg+Y/fzlNyeBAEHQF4s/UZwkEjrVDWLMcy/3FNzbdSf/hpIP79
pP9Dy3bmlEWVq0KNllE3BHoVsInxkqHkC522K/nNahQ4mkELpC/Bnu3cMw+2htu6fUqc/ZQ1FJpA
SqlFBcCFTcurHituVuJafyE3+VLPrZRUiRKBPEFpc28qXJwMq2b8VwSeBeD/ZbhPmbef+t1Tly4m
8dp8BUb4GpB/vWetSf9SUeaPaWKTDAFYWueO9CwX80iyJqTrPnbCj9uGPDjvOjE1mcN4ATSZt/Gx
6tRXgP2SjeNiFWjXRDYhYMcsD4CuKKv1thmrC7nUlz6mlcYGG2kBuVixHOY3qfzKmo2RYxU68NmE
AN6wzWUl/TsZdfoRGRH3kmPvC92OrBxsmUwkoQ0YSNoEV1gL37UR+UsJ/j+miY26ICA5zzHrWE5x
E7/pqfZelYlzQTTppX5bkRkpEurRYFhq/3HA3oiS5LaYtxPFJexfF0J9fEgKXT8ogQLlelGS5qVu
W4HZTLIFu4i0eSOG16U/VcdILG6xKXRsMTAwHnshPQETWVSPHteRV1c4HKZX21q3AjNkYbv0k2R5
9GmFDOAl5OxLI2KFZAk5LNNAJTqfpeh2ozdQSLteksV7qXErKLsAcBLSYZZUuE6OFVB4fFq29tyK
zKn1lBiakeUTqSQo+U2ZzYketg23jdWpO+D0K/D+8yRlWFCSJkPp9VJF/4VxsSGuK+cgIkiYVpKq
4XuIunQ7Q5Ta2HUrNmPwIDhsU7E/0Fup3/XiQnX0pV5b+yX0zTuoGhqWN/70ipcM9NlOXHBte6lt
KzDBzKjddA1pDojrVd9y/rXuo+CCJshLjZ/+/qfteIgTCTZ1QHMax+2XMXYlnDQlcrqbItNWgwIv
EmJxIbzdSlhIrpA7OxrPWQ7bGrfik/VGe/AyobnPGMgAwPcfpxi3522tWwFKQbZQEEmAgwKu+W44
Z/70+7aWreiMCXgGNTL/udRQyo50+HsAlahNbdss+06tIPHW4C8D+bDni/hSeyAIbWvbqsV6ZUSG
NRhoDmgA7FVHeUQZWOy3NW5FppqIMuOIjrcQueZBRJGFax+2tW1F55TUHRAL6DhFs27QvZecX6ji
vhA/tldEtwAAknRoeiTwSlABuXbHhWyLHhuO0zKwV0aJxqGkhaTvfrykyfFSr60Nc5GhHMG9o7lh
M6qoWLxjghLTttG2wlKClG/cuMY0GZwQF3w3zOPUvN/WuBWVDCoiXas5zWMolLBD6aUm+kz6uRfb
Tm+20DohyGDWitG8XlWWOB+R4t32NW0tMhRp9VIGaLl3zLWqwArjcn23aVhsmISIaqonGEHmlM/f
oHxwW0Zi2LYQ2jRW+LfDweZEkp2CJX5D3eV9GFX+X2KY/XES963QLAHvaJDib/LKq191jsK9x53l
tl3Z9mRLkat1YZdU4zYIDY2rpNt2obLtK2RQg9RUod1ydjN4Ou4X3W6bfjY1plMMV0qvrfO5y2fK
kJfeeLCypY19SK1QM7A6R+J+2Qdd9xkX2npbzNsYJlQw0G0V1TlKtF2enCyzez5uOwDZcvqdgzxV
g7JRLprPaS3yuna3HQdtyhiozZRWQVhj9i2owgkvRbrA67fNbZs16VI3EnOC1stK3CKAHnzV+9sG
/AfU66dzmxrnytEOgnKpvmJTho6HhljCpsXEVk1mSePNcMzGTGF+nyfIOssqvcRYemHrseGy89Rw
+MmgcRQtdjQ6gFiysdunJ/40JDrycXcwmCYzhVpL6s47HbeXCL4vddvaMYHaC1UNW9OcJ5Bbo7wH
pCh15o3z0D/vOqWLA+dBv859A1iIO1cQBVogErzte1p7ZjRNcGxI0Hrvzie5m6dhBbd1W9vWWZaW
Yzn5NZbC0QGMAVL9ebvKctvOY6PwUICf4eIW13k8+HQPfKfKPD7U28LzlLP+eb6ghq8r16DrqP5k
q7iPxadNY2LTmEeo1kM5g9Q5iuMUvOF0epjmJNnYurVjOjPEmdq6x6oC4CUo87sq2XZMfua+3M/d
3EKOLKcD3ZvxyNa/Zkj8xy5vy9GOBii2IUXL3AHfuQ6+LTCA2jYDXSsyCYGek3Pa19p59Pa1gbKR
XvgFPOgLYW/TZiAeH7C+lwgdnaK0CyDjBN7sxp5bcVlLBolcZ0Dj6rYxBz5tO/bYDj7ER2VmWjXw
NL25FYy9Wi/5+v56OEBuPQ8Zd0zWJUkVegytrGonN23wEIc7b7YLZy1rOeL0kCxwAlI3AAPtt8Qi
ZIrPm05ReAS+b0IsrjFcNF8FprlQCX1pLKw4ZCZw5yXEdjPUqBPXgXzf6a7dtDbBA/S82wsH85As
+ISAVL8dk1dwttq0fKBoZ7UcBkSNITay0LyrdN5dMrN4aTisMPRY6IwjBAZyqKw/GtRzV5CGNwUK
2DbnfVZpXCnFMe0WUepD2Zohg2pOtbF1KwwBHGmlu5wmde+M+er35R7iCJu2MJTxz7sOPBIkp4cO
jVcdCvOJ8G7raHUuEeFeGHVbfYCl8ThR0J5zPawJoD7LQVXOJdrbS41bYSkq5Sbw96nzqB2Hj2vZ
67gIiI6WbRGUWLFZQYsWhooCZwdGHyBMtANS47gp7BMrOPuJAHYkET+ce8eaGajd8XZbdj2xPbf6
IZ4I5G3xTfmBhOa1WcSm7QYI6vPZYiB/2EAdBatVlxzbbh0OwIPTYtuYWBHaApos4wCrrFG+MAWp
IFy3I1QvWyejFaajyw1uaXjA6EB6r2X6dwq9vzfbem9FqRargAmei3XLexcReZJq3G9r2QpRDSWl
GT4GOHzXaVYHpczilF8ihb0QQ7ZjFBn6xlkWNM7m/lg3r1an2XSqB/XrfK6wxFdIZWLZgrPcPUsc
r4ghr7JtTIgVmjDl8/yy0ySfUjXdatftbgfUkvJNI25rCsaugOqqWuOioSMkqKewuzKgh2xs3do7
286j2Ip+UKkEP6SjWq9KVZmNw26FKAFHHSJWDVZCOLNlAalMXkNudmPf7Rh1khVksDGGua/UxxHq
ssWCa/62zchWeXBL7qRjN8QF1Mr4XRoBNAam7CU59pemuhWhUEFrTFlWcVG3E/T4A8kOTu1dmu6n
lft/cWf/uUKAYH4+3TtsdABr07jgtKePZF3WewoJUYg6D7TwoGq2bQm24UBxWy9KuHCiIuXo3WD3
dqG/Ct+oTTPfRgT1UM5cZtPjLdK4exjCIbhqod6w7SQTW1ELtgIZllXEBWT69EPkDMuR1WS539Z3
a08F3Be+EGEHDLlO4oxOKvnEQ603jrsVtSNf6wXY0LiAKQE9Om0d3E+DUg/b+m5HLecpBHkxe3qw
dcBfafmr2Y+cbQcZ24rC6ZwAYHmMDKc66XciHtZXQNI7Gztv7auuLEPHOGge8tp9MTiJt+dJtQ2k
BvmG88AinoF+UYNJMw/1wwAdjlsxJfO2m11sRS0LkDkExB7rWcOb6wAKosfSBR1r01e1EUKR64Fy
X2E9i8JleBf1nf+97ptLptkvrGc2SKiZqmZYKgwMWFF8X7qkP0KPpd42Z2zpotSVAelPqyVPjCqW
uYcGdbzG23YpGynEA+iE1zOM2yut68MCZah8Stx2U7oScs7nUyYEXg/kT+ywCsSkQk6ByiVkczZ+
VStWG1Bva1076Hs0LHvlzvxGx9E20FpiK/zG7TBISjjmTARoP45jSbb6pt12xrYNSRfwTWSiXQQT
SAev66iqQOKBBPW2+W6FKg+DBEAnsHjGuXszOFF4rbsw3nZlsrVbdNt2AsL2ceGq/vdWihR6Q7Tf
1rgNGao4XKshVhkVmkXxvgpafagdZxsWFhjl8/kIJi64XfESQ2PMrb8MIQsOlIhLXrcvrAO2hGEb
0jEAuTMu4JvhHMDIJNeOCcAL3PRRQ2tbBW8T9M5QYmsatMnK5MQ/IgvfFqq2AkYJgg3zOlCafcrd
jHcmzpKVltuWGdtscCoF/MfB7SrCljtvSwBNQXxJ0r8m2PzHmc9GDyUEgrFTgCk5orR9Q7tmyVxQ
tbedhkNrW/VZqvjSIpqGxj/R39sGtOM6vDDjT2vhL86rtnZEQv2m5/DTLHQtJZhXg4Rj1jJdtSc+
5baZY22uC6n5WgosZdB8Mp+EB7HZlKdgWP158y+8gQ0lak6CBanGG4xp392NJQhBSGJh8kNYZ7nw
jBdi60Q3+LkGUwu4rS1LHBWBgPdiWjvVJ2zj8+Ofv8FLrVvn4W5qOohqeVERJ7o5Cq+BMBNkCrcN
v82A4YQ2vjOFUbGuCT3AYYQX6RSX23YSG1gEClLnYduLCkhiE1wCS3IALoBtyy/byCIGEzpcMDF1
6tCJ81D6TQ4wt78tsmyVNbgFOIMK16gwcT3nXWfmLGiHdGPrVtxGblLHkG2IC0dW/Ng3Y7lbI7Fu
O2z/ENr8qYpcx1CCJA0jhYmwVgKtmBwJZPc3zncrZEHCnJuK4tTnKi5+X4SMb2aotr7bNN9thJGK
2nLyBE59Cs7Wue/M6XFUzSVTxReiycYYTe6AhQ+yHQVVE9SsHQj8PImq97chAEFEPF8LFhKPc2TQ
vjTGP2kAEnIop9DZuNbYUCNw09quA7mxABxDfUxc2dyurJ8urPenXv5ivbexRkDRTk18mpUyaKcq
Y6jAZWnap6950EB+pYVkiEapstoWBDYEaUKFgvqkJUWAcvBeQuL/rge5f9tV30Yh4dK2Jl2JBF3F
oHoCJWV4PUPAZtsx1kYixcscg9aIQ7IBIOE9dvVxB+RG+HZbEFiH5AgTxoQLzlPShf4uqoqqWEe1
DR6Y2FgkuBSP7VJFMcxLOfMyqJDLIcMaFJSbirewqDiPAg9Fd1Zh6SkG7q8fNBSev49psjGHY0OS
2g6iAVNEcD+ZluXt1IXea7jvsgsx8MIKYYOSuN/7LXESDL3vqfsJsiNgRrN+245ow5Kgv+3UTidJ
kaoZ1udlAhq4wkR1tk1LG5nkgN0lXJ+nRTRCjh0cclY4BuedTdPyB9f3p32FDqFOQtGnhZQUxheM
u7epbMmnba0H57MmbKOkq+skLRIIwu4dTdL31Sjmbbk5z9pxpQtKpKeDtCDhQK8EuNm7SizTtsXm
h+jmTyPTlf2qYVkObfIVYkjQn+SPkHDqn7aNjLXjGnAO0glqIoWMHfMBgDAFjxKAN99sat6GKMWk
btOGmLRwWqg+7qOVxScBq9RsS6DZIKXIhaZonfRlYVCSedW3Kt257hhsm/I2UikK9Kz8risLFnnL
YXDnct9HVG07INu62X0Tpf3JC7AIWuXsNHedo1As3Tjy0fmUb2TQMLCVy1M6mt3Mqg6uAU5R28LV
RixxBsoaBB7KohY4G8OzIrhTnQ43Yg5s0FJTlylPapi4Db3r5k7g0K+84+rbtklpxStESUylfdhB
wUEGolDTSQ9mQv1xW+vWBksW+HwjYeEUdcq99zF0yfdiruXv21q34nWF3IGLw7FTlBwCUTrxysOs
HG/TZ4Vd5/mk4Z0zUgnNnaKSDFq1o2nvSdAGj1v6DuLHeetmgULXqchWsID5r2rPGd7hin5JjffX
uytkU89bX92aq1gbp5iGafnkL1V7XcL/Z1OiCLIT562H0L72Wy3KoltXv4Dk1F1TQm1k28BYsVry
2RtkP5cFiRyRe2aBFs1a15tWMRjhnHe9nOIO9ruTU4QT5NuA+acHqL1tAx9Bgeq8db8MdBWtkVOo
jlXr1cDE8DYoIfezsfdWsFZcoVJaBU7hEWglH9x5Fl7mw6FjU0DBAOm8//TkgzaE6D+HvOgeKeTy
YxA2l2RhX5qUVri2Ebw9ZY2lRptxuKmNoVdhtVy6VL3Qug1vwj7tQ5wlwipsNLvywZf70MYzv3Qj
PM3t53c2XOPPh0YI3NRMPzsw+dNRlZV6cQ9guemiHWCqdNIZJWu2KQJsrBMgbAnj4eIURpJ5BzdD
HwSjXm5s3Qrepo9dBgkYLMnBEly7IaSxRtzRNx3/YN95PkwNsFSpw6sKqubRHF67QRS/h+RSckmd
/6WvfPr7nw6AddobtcAQ6aC0VxawjJmPUMjcuDrYbn9Qo4OQIOnloW8rttdmgj/72jfr920f1grf
UEd144HcfiDpMkJ8NJJ7iPFdEtZ/aWjs4K3hydz43DnATAoqZD2bDwONtjG7iO1bXdaQpnJg536I
TActVJ868VM4jdWmEiexsU8uSAcw8lPVEYJALsxXO5TF4xbuf9tmvY2AmuTQ92UCmQwiQngY+pO+
VQLKxZs+rA2BWoOUNNA8G48QbQ2dvWCVgJhIzbdRoyGQcz7rW91Bhkonw3FuozETsOfNYE+1bttV
iBWzw8lerWyr6Ahn9fQA/IB4aAM1b0ofE9sPoG/1jHm5OMdmEB/NHHVP8EKTn7cNvLXhjskEQ7eG
i6spCNmXyKPid6G6S+DN2HKb+09VidgoqFZDHTn0tbiqDUQEbyJki2BDDZVOSD1DpbLWDoxYuKTu
DXxWSfiqhatecvC9wJRPMywATgW6/0/dme3WzWRp9lXqBZjgFBxuyTMfTUeWLds3hGXZHILzFBF8
+l7KbHT96a7qRCfQFw0kDPxIWT4DGYzY+9trteipi8SeOjzNSWFt1nxvIYZcWxyTxgsPYWAV1dvQ
KtMkGL00ZDzLNIF7KbpF9qAvtyy2D1W5epD0tNczF7YhLXa+hR9/RbOBLIftOdBmrC9tFpfNfViE
VXsRedTn37B7D4Ah+w7fxCd7GJa6T6WZZ79KeBNZ/ma5ysmzRNpuV71bypoRaut40fnnzBQKdKzv
WwUXXWfG7LFz/ErfNbPegjGdnDWChuo3MnvuVyAV9wB7o83aVWRGq+dwWCRATKVzW4c70xsxfqmh
kRVHZg7a/gxGLxJJ/gH8hAls15CIEWQs23DecHgyNGBbxfDV7aEQP0SdEw9lqkY/mO+6eHWHJlVK
R9F740NAfAgLMdhfm7leXXu3Ok3J6asDZROOaYstNefNzhFK0fPK7xyG3TTgTnjbalsUQ6LAvyLq
Np7O7CYhs+yGXRK7bBVHSjvZ2u/zTGXdQ2XaGUxaLiZ+QyQsC8cNmNNYmD32eU88VlMrq4fY3db6
FHM26XlDmd+Zwzw5nDu3KCrrW6WbXrmYxHS3HQthxHQPnK4e6qS0yBl82mI83XU6o0LIwXfqLe9P
he0I61vjzQapekmqMCzwyzfQd6mBaKEUWMVeTcuOPKM3KsiIjfG8q6nqlbKa7Zh5w2vfwpQ8QpWq
8ykdtsmCGQuGN8PP8eEC7H+s3qTU56V0o+LzkAlcfJAB4N2UKWR9DSzB8nKvOAdLJ4LvsJ7r6vcM
MXyrDgTJN7dFJG7x19KgWCt9qjTvyjmaBoirBZIUyKudOG3Iv7tvY2Jy3BOqW6Lf9pQD9U7KasiY
TRyipbW+Wtu8AMAci83bfqLLNda7D/i62TFFMQ9pUfVxs/d6Nej22hr5cYOFeIeGPfPkXYwutO3W
WF/9svOcESdWGMzt3oqL2bNTsXhF1u7CqGzUL5d6w/IcNbkpp93czVmQyiX/FuixC/fVNEdDYo82
l/k4hOX805n4jN6HanJ7gHNt45hLa2MUuWOIfXKfo4F+p5NwbqxvTRCUF+VI+yl249p/70CwyhTE
1/YTuna183wTgv1x8u3Fl47K33PcFP4xD+Mi3JLc08WQ3eu6m+WdmqXx1ZJqP4tl/nUpuKjkvQ8Y
0S0v0Gx0WadKxmPxOrE6gD8fKx2Wxc7NAtVd4JaaddgRhcxR0Pu1CdRrYNnT9ktb49p/xn1rhQBu
IadvOGA9f95uhZPxON7VPBmcNq1VKKstYfWw9ABakjZjf1jp44/uKbRXCFdHRh2DKUsaqEPDb4bD
eqMQBopg7omQA2aJktk3kQuJcamq4RtAN9ILBxituo5TCEKQipOpjZc8RkXnDzYfuwFx9RXwvomf
R7xhwTfPWDNEZGjYo89rU6vyf9fz6HW3spii4avuGiw/ia/9fnnI7MrVP1S+VjWoNmP35bHOxDpC
oBp6SFGJvRRN6RxUHoTEBKQZPeneydWxVyep/Xbw1t0YZR45gtoFmfpVL8rY+xCntf97Af1q1eep
w9xeH0JJof+AuWsaH4a1QnCQyBJ25wF/uR9+KiAz2G98rR9m0EhHomwSHg0qfgLbhz9nv3ZkUvg7
YavVW+V1Y87VXGnbGRMrb7W7HOXQzxa6a/Ka+WNQeIgyXKCV9tkGr8nzIsR2jNZ0UNm7kfVa3CQK
2+Wxywa8knw2uQ/+3W8cJgzRiuWfedAvlUzqSDb5Cia2adU5Gvxt0OTZI2XngIgreuDpjGjcVSnU
2iX/7MdON59sDBrq64RbrUUjiWlcqn0962FWaa+0vd4AwIvqfqqK+gPMY5cOOHDyZLu83uIIFUTX
ObcQJcOSoGgoodD2PgzvVytbgq27sbevarMbMVJU/RXN1xbulTP1+kqnzxJ24oJqX45r3yBQTjJq
Y3WUNHZnmjdRa78UQMMLRXGyGEYfKfFSQASS0Bny4rEKQbomdQaa9AfwsbptdttazUDHmb0Ze3jj
Lr/jdcIbND02UlZdeyzsqpDRsXXWMbL3To72+Op2rT2ZRxi70m3TeILIut17GyIGNxmcGZArxUtj
Z/auc62manZtwJfbpkP/cbhO5s2z+ls/RxO3HZOZxh32m6LI1ybzKFCOPdaDyr9lVifYEuhxdvUv
h/e+ZYDJ3Wp995WKCaXpyWlVUlu6nU94tpSX5padqSGBJQj31V4coqt5PJVrnIjacKT/XWbbaoZD
T+co/swKaLsl8PQytg5IRNHKHcegX2WVtG3hmjczbP14zVxp7Es1hJt6aettWu9923Sznc6DLMUH
VnVjEZBJz/24FZ+1mrhAUnfCQDemnvDmskuNdhv9hVW9sr4vEMJB2FZuQ04hr2Kv+FXFdTu+gJjG
o3H0O6+InHSogyG+E/YA/Tddlk4iCShB5ZYnA0Hbjnfx6qB8SAaL1elZWeHKkuz7g98+eYEKlnMW
6zm4bba01xxmSSm2KnXnOW+RDfCZRNCPc+9DvwWMTqUSPxdjRajtvPpT3HY8ypNOFGL+bmm15r96
bChTTxy4UYtJVrrx1bdY9pBiEkvVlffqrHHlweYfOw4wSYa0FKK1RuMNBmza2l5yvxk2hAJWsW+q
qwiQ+T3TnPXiT+Umhnrmm3CdgSJsMJQt5a8o4PcFWy77S+RnovpSb4tof4Zu2bsm8VtPo9ao49EJ
fpYg5KFBu2VQl6+5ybMxZ9bXYu+T6B7nxBnJwwe53PdIlX+ZUAyDOy9Xu7D4AIN55tLKTBnmR1Gy
j3XTEmxnxTq4CsthrgMGDHa2eeRYnOCA6LNzUSwTn6A02rljz+FHX7yatfHQb84HRqzdQMR9NZ0n
5UEPLqx+NAaNl30DydtNN16KYJHLlrqZrhgbJ/cpaPzISmKSeQ5c4XbpUiuWgPrTCvZe9txlvh7P
jsYNcNh8vh823GsXf57DQo+MPE65+ZZt4SiXxBSWhzzCKezOv7c27ombbbAseUk/xHDdkzIPRA29
uKrnmLdvuhwDGOmxtmnZkvilL/dePOXhr0lCR+vBBouYn28qGqwn0fCUesVtHYYXXUWd+Jo7rCc/
t44P7CbHWayPRdd464Mm2FJciEKFjNtxfFbRZW6ncf4N/r5d90CAsRYmWDKK7pTh8Fy+yh7sxieP
UGLxvCrkvGgBGFQ2X2Q5yeFEP7ZQyB2wV3VfRpue6Ttsf6d1QGuvOlCJS5NQvch4gE+frLnqxdkM
lSrDU5NXNYOnZWGB3nWyfoE9v8hK8HyVefNFsYjw+VCRK1HY2NrK+Ba4n4fhqrem3n7YhPduhqOW
uAsXa2S8eV7sJ90tDJ14JdDrz2VZVmuTckIaxb0lYym/udClqkdJEcI9jBX34Q/cZ9yTqRRZjB5S
O7HHDKXj/1ozpKw3AyFAc3hSli1OrQ2o50wTOppfOswMxZuBQc/bZ6mX5jFUbd1wt9Vmbu9zBJwL
BpxCtV89zTYSLDoO03PV5/1wN9qF9o7rUkr5IkRfNLDBpUHEV/d+N7AKTN6XhTRW/whzepXHqcLn
DTXebiPrpeiH3P0l61ktR558g4ZU7hon4bEYclU6lTvt7Hmt7LvRX7L4S9u3NYqGMRL9zimXqP+s
W596JJ/yxk0wbeHMUMESsCW74YucKT0vMmur/SoGS+7WaJ3DZyufcEqOa+6Hp2pTdc0ogo7rB6/e
JDz2ZmP1edExupYUtzlGm37OsynZgmpaUGSoIniG49esMs3aEK3HHv384j9ThhPTAaq4ZCVUPiS3
g7+Fwj72UxOFe7uf1hxNDeoctQfUULR3bD7D9RJGuRPsm2nJ80PlcYdemq0Nsr3wt4rDblg6w12G
kuYDRrp0pbyWja9qsiC4GGYo5fMS4VdZ2/phJXw1nYHy02MNirrDxb7wCoNT2OZl8KDRI3t3jU1L
ZCcCq+p5sYx/hYmXR5t9zcZAdj/zoImmr0voDM6jU7OL5gDHiFLwmPeTxD8wzeN6Fyg36M9+Nsys
+c6y2ufSHx19xwQpBAqcKLMff0fx0OtDVG5r+yK5i8E6VJszHEePQ81jsE5+z9YqqkJEhKvrxs19
LVt3e1gDPui2ThdLY9g+C5PD6QfQn5VtmWaWCWOom26Ap+DfK3L8UdgTzeBYXeXnZ80TEXpL0w2k
YOgbf//3fv8fdfnBzbiv1rE419oerrTX7QfZdv/eAABs53+uXbnNvITsk7az6IopUZMzvCAFyW7/
1mv/c0gqFBvaeK9T5yEonYtb1NXrx475XzS6/p7I+i+q/n9OSeXKGXNjSnmuu7roq70fbPAaHX/M
zoIsEqNrwBzz3Ry4Fpe9acgx2jC1f5Wx5KxVdbl4AHw+zRRM2XptOvX7eDSJ5Y/G40EUMX6485cm
4gem3s+zozt0cZ9UsnfDpK7JuN5jq26nS76WTsFlPdETg3aO3vn//Pl9VBD/qzf4R2WRsLSZ80qr
c4ytRx3WMZ41UgRH/e7s2ZE7CUTlX/WC/5sCdfBHnVEP0rNWdDjnFe6ddanLLrbEzisdu9vF3UYZ
Bu/R5osd1QQLC3rhx9TPiMg5lqAktqGJ4Imhpr0jZgvzbZ1N4ylGoSDugjWzZNq3TMwte1yRyPgo
CIwoHx5Ktw7YkM1zv0SYzPJp6sdHAoNqeQARUHB4mIpouHzkyzprF2aSU/Uepv8ixb7WXRVicCmM
YsVk3XGPMshdfVzz0VEvDch4x0rqYG0KnWR1BpCL0yznd3McPOFQiBm2fCpSOzMDjikFdWjf5Jae
1osf6Xh9aKIghwcm1aTacvf3r/T/Bbd+/TXOy/jrP8DWT/9xWNr3H2zK2/8PCPYfU+//PcH+MP5o
f/76K77+4+f/ga+P/ybQlvpxgNsQH+tf6fXib2hT0R9zKhUfjuKPTPL/pNcL528fyHqIUMKh9AB+
83/B633nb55AqRD5gYcmBoXy/w27/p/vR+F/mINxSQbQMW3+6892oxwwgGV9aydBMWh50k61fSG5
FV/asZnuJIXpfyWw/N/+ReF7FKaFi0be/jC6/vM6bTdWP0/dtFKwHtvUKwRF0E0pRJmdBmt6EG75
r3LTf0greF/CFxF+Jb6Kj/+Ff5TvO8oHXWazZ9fB1oxkragWJpPO2Itu7hamjNThFQqDrNrXZU3l
y+8sP+F5+xtZUv2mehfBVe55+jWePfWvPNj/HM/9eHXobT9kGggw0YdGfzx3vW4JGAaHTCI7g456
bafA7LJtwuLndFaZoFqKUNGAlv3Hnfvf8u6dj/f9n6sx/3Lgou71sWNzpVHo5ar9a5ezXEBsFiPn
R8MBrEupuHnHvPa2kTp+sbCZ6exlSsrAHR+XvGf2eCiXeEhrkjZOOjLlKBND1b9+ZntPnOov99DT
P17GX2n8fw83/vHq0MY6fuBzk3B3cA/89dVRX+saFXQMr2b4QBPLc4Kn0Z90grqmKhM8Xpw4LCBf
aCWD0QRsEYvud0fF3U6Z/Zm+L2Iubw0EHOu+mMrc2pmAwaZ/+TL/ntD5zxdKryRAxoqPPggd6u/2
nxOlTVQGsRZ8GJXIxJmS87jn3VRXKWubwuX43tU00VCqjF+KXPn0YKp8TPw6nB9HVMB3psrFt2Au
fFRg7TrdLB3ijjU1hrUlGofgDNlRfIXcNRS7viwcs5tW4fxYxtjMaaXWOo2lkcVxyOO62OkIZOWT
MnGtb35c0n7IusA/9W4GVgJV1djKp61yWwp5ced5typuNpej3ewhAGo4XrpsIooO1dKcj3o91Mis
qieMTaWmaty21JJy6VPFZnHLqTLMQTh/CkdBQbrPdPQGU9Sud2M5WGzBa2vGaslh9jivMMIwsVih
SGLkPyoVFdcctZpuPI9LP7mPZm0zc96CMMw4fs0QaepR6AqU9woFp52V/gHCLGioiMfcDEHh+OUd
isiNwtom5Z4Fh9+49ZSgOFatfo8vp3FvI9GzXT1L0aRVOJUUtEGD37fl1FHlszV/Whr7Jm2yIFdp
3klKKPbI4ZhCPa6rD8fXTJsHCg/b4bWs9NFYtv3G6Z5KB10YfjAXzZLWdT8uiVD5cOmz3PEP89YW
9QvbsukaoWuzEiWLyjwupBXY3HVD/cUJ/SnaxaAM32vDXiERo4enzoFumjbxFr7ZBoBREvYVYP3c
r/VT4M+s01tmi6u1zrqhLlfQH7KjiSWt7yL7ZzQWVEOqOM7umcj2DwEtMQ5zOa1LDJ9ttJu6eEs3
YpZ4JAnlnRHx5VyD7mKnatYtLZxqKW5b5EXvZUejMTElg8Db1AbJ1DjOTQAxHS9ZJdE4ORWOpZfF
X1HwUiEv4gPmSwcOYTs8iVzT2RrcuX21WFnWU+YVwade9J0+C2ulRls1ubpF0i+pdJEdcxJnjEva
NqjEzwOe2aNFaebi1dGPprGI2ARWJ39stL7dn32QIXO1ZfWOV11wvA4kS9XoUSjaEwAa9iXFnavZ
GGbp5+0dE6OdDIgNjx449J+ic6t7m2LBSzjbzZZ6sdvyGjY9n2Y1kqvMRHPOg2V6JXjt7bw5Q09W
Os2u08wdFNPcHcS88v4pOKK7rKN8z/6Lmpq0uvWATbKhtskEOHT+foaX0WACTKaoYh3nZPJzy6Ox
TGZEnK9OW2TUKGRLWbVbq/E0CrEs9AO9iFJ/+Ctg2/xiVX78e7AGYdKZvx8juq8bSPG25yTY58uL
w0Y3NTIKd5Tr+r3Ypv5TRYe9ToCNVa+yoy5e0sXO9wpDFMsMX7eLdBYJ3N7OKZI0EwZcnsNmu4Rm
EZ84cos37ODt46jRuATDANSPM/R5KOfuruuCwPqoV1EeEy6rCvwhb005xlfzIUDtNB7qxe8PhhPl
rw5t5P0Q6m2/OH2v0xZnzkX5pvDwhy7yd8fgFE45Dy4mJTVqyFJZ8kmPeRQfddiJ3VSO27Mtsd86
eCWvMp+qVFeTVdyb2Vria01FI3XWmibwMusADZg97numneO0tXly2fb2KOk98VSbZ/W1Z8g9T7Ig
9+7dqQixoQ/5U8RU3rGSIGPRSM4TZZLZvcl8m3d8Mt4pRIiZ+jQkvwwxpeEUZ1yMeLGztkM8unRy
StftDguyzVNV5KFMF+p7F7MM5mgPtaCXnNf+2Wttc6wKxpOSlhMKGrp2+cSTv36DduDdV864HppG
Z9ltdjZV7DxIuxQON3d4bmwvHk/Wtiw34wUFiN8yC64C8p+8rjOwLdTB25PVaqDctio3qndgtHPM
fClX8fbdyyefRkjnB4ctDj+ePnnnRzc0xY11wxRH9KBU8RajDHas7IxISzc7Rc77QGBg4t6W/sMU
uuTIVfBRtbHVrgoKK3VlRbZ/EtNF1+IJSMOZNN8LEZiPHpcxB/r8R1e6xyF0flLge+7t+BfSjWen
i/eBdN9Mnj/ix6FAVD6V1uyfBXDxR98bnSKpGVtPSDqyphbOp7oP7mfHLg/U1GlX1+qiG1IDQnpN
irXCS/xMOXuHu/lzpmIMXS4TMW0fV6fVTM4ORKJ35kkX7ixMar+y3gHbZOXDkWsw3JPgm99WxEhX
GnPQGmyu8D3k9y3xI2/40lUjTZaZsHhhNj0d7DEKanAyc1teRmGYkR7ruL8ulUN/YrSJPoydS+/P
l8uPatgOjm7t8j4gW6N2jlXYh7BU44ci05VZ/sMSesFtiu3lU19S+2J9LvJzWQUeWy08tuIEwsaO
7tFbiGgfi2J64dDcvrq0zviEZbPHKblkz/QSt52fAwFKuAh7KNBOBre+nVz2urO4W4dsO4Rzqacj
Ww2V4pgUBbZMpTkYVrHC77qo8c4zCGKp2aMtCTy7WnfxsA7T3nb89eREo3gYgoHtO5rbPky7rgkK
2i4hTBp73rbnKuMzZxkUnpP6RSO+DUtYxLg1iyLdBntzkgr39XoI2Ud95p4d7miaMozZWlGoSQi2
GFtN0z+h6xRUAZl22eMWr99B/nofn1G4N6PjRjuPnIefgLKqXmBW2HEyqwYBrvFItBwjZfm30EIx
Ulex/I3jzfo8LLRj9xIt63kiqZHvNx/BoAzDKY1z6X7WgRd9hTvfLJeP2kibVnPpd+e59DKeHKtR
tOi64eRTYNzpNcf5XA7jIz7gtjjxNKkfIyvW3xa36Z/9SowXpNXRbeX/vueE/rpG1XQJpe/ed16d
f8G4TAKkcGfnu+AYeI2R953yrHZ+AxAKP+fLOO3HLlt+8smKb7OT2Ve+OK4Y3l427miIW3NaYvZ8
DYbOkUmgN29vLHSjph3ftNvp/cZZLpXe0p8mV1ILIuKjd9z77ALgInrqtOS1872XM17fUcYXZ8CI
mBB0mi5SgeI+SH+due+7Nt06yg7EVvQlaKb1uAxK7lTfrbDG+/IVrIGT0DGOLnaTD+RAes03uVBT
OfiWWNhcOVLdrYF3Zcx0vTSUVxPm+PjDVuGbsZcqjXputyWjl+ZVNOYATok9a5d66BzvqkzdPcNo
IC9kcm89K63z/WD10ZMSs/MiC9FeG8yyDzRxzZPpGySXW93GB6m6dp85AedLW58tUpbfOZoW6RQr
fYt5ahwjO7Kyfdj422MBtyyBva2SQXiciDgzDu+t62d3jbM613G0ps8eZ/VTZfzhArqnuHdVlz8N
trzm1fQYbll71xuCXDsOAJc8tM4EsiSa3079ENSrPy9sdo51HdxsWR7ZxJnELoiA+hYhhChc67tx
EVPa282UFE7gHig8L7DZGkyzm1vxQKvVoasbcagpnu0r2+LAODT9i4cfPu2AwqLQNX1KqqZIylI6
R2X6uxDB4T7O5+UhpjWcqqAprm5YjzRVoyhxMLs/0jvLzjQyC9ZaZa5m6ucLPRnrhS2XQ4O8ta6r
KtCBx3zdfO/DWFG8R9ZpRt/9YvKhPkZev11V2yqEj+KtoPfBPmQZ9jSb1z0Qg/UoM+/X4I/Mmi1y
a/Zl5mfXgUhPUhRw2dvCuI9WY7oXp5ja+6a1A80Tqgz3QP7ZTRsGbrdFqkMUFvPV9GGQasuYE5N9
Ytdbi7k2fju9FJv8Hatoem9UTA5gZSokKVyoRGHpKpzFKjv2NKiOtT1bbPeLFrR62901RfNuMPkd
2Hu3V0qvHQvzLJPZG7zvSKBNmvd9zrozTQ8h6noUqh1dEJtAE4EiPBU07bmiOamvQcVXXNLb8eV2
ow7ovoR+UZ30sLaHGpgRW5B2iO+XitHbdhm3dKoGrgNvrA60bPufMTvDX+FYM5i7OjxnssylpZpZ
90wVyaOZ/Ohz7Gecnea5Vler7pd9sdZfoo08ixSioThIb2CN3fGVDMXOmrPqMndxRDzOCzhaORQU
k3qwGw4uKr8jlyM+dsX2HqzQdpf1AUGVOf/Ed6JBIn8MCRfZdFhi9SXCZZMao+uzNvbT5Dvb3rN4
SDtdaw51Ex4LU7bQpZkhJ3/AJbIGndmh6mR5acx6aFXJciQ5xjg8W15o43kni60UBgTFh9m23k/q
p82hWdSzN/fC8CyIi1e7xFCYl9vBcqNfgS3cC9+2g3aoaM5xWR7jfjH7cZgfTK3VlbWAo5uymk/s
17aT9Am4Fa7Ls1SXd+4iDAJg+r9NmsXhso/p6h1XC26wHfN4z7m9T5S+mGur3G9NiN40Rjz52lRh
fD+YlZ1VVwSJaLflQFWXdUTGb1McfXJXpiP6rCK82DsLU8mMlwauOVncQEmrfO9Oy6h6b+tavVLc
5SPQudbnSI2JZ7b2qcYoTsyQyelPGcSDA625ZkmCxmZTI4rsJLbtaymK7TD5Hm3nUhAM4AHW7Ie1
r9ONQORyjnSg/aRZlpmAz7zyFQ5bgSQ25NTkDxwRkihn80EW5S2bu9eazOL7YObqyl9sHkOwpME5
GxZx7+c9GOxiHP2v+dL5l2Dt1gerFuaHtJzxCXG4npJMmeFkC/HD7+1gToNo7O/pVvk/ah/ReFDZ
1QV/tn9Pnsp7oiHvpzZaXcI+pX3jQCkuWSTbY48d9uI5PvHFHCrfuR3r5WK1kbqfy1HfuqIm51TG
/Gej6GXCHPwEHcWitOGr76O/Om+NmpudbVFzPgo44WEiJ2mIRLbSSyYqXmcRhBN/cBKYvEHtCWcH
n/tws98zcKD7eInMOyG96ahEpCG6MK6eTIVTX5uM9Iawlv6oaw5B+zgDQp5QTHXmHW3xuOCppssh
GQkbfA5dj25A1gk2ndscv+LyItIUNrb4tVoktdMlG4bb1NfVF2/jX9oh7l1uWYhyRY8hhVApx5/Z
oOOTdBzva0dD+pK34t0q6/bim3hKMYmHL2zbPxGUKO+GihNtgoPrpiLPfi0CtrJFr5eTbdvFG/pg
+avve9Y3OCkhdZ1jV9vTZSUScTePLXukWfYv0TpENzsc233FRXOKK9veqYrche4R9bbL7B47k1vP
rmpv2qAE98VyWzrX+VlPOk+9plP3clXfELci9C7g4NskYa0elbG/2kdWpDHtZJd/TAhYggxmqbNT
s1j9Vz2KYac6aV3zoJLzxwfeo6nP7xtnCndBbbUDIc0quHjk1LxEN0RvE3ax/iGLGJDbZo1lOyYK
csLOZIgE10Zi2fLi2WKqXusjqZXgV6iCbT84qrqHB/GJSIjufhaz9lcc3q5onVvehIiqO8oaj6us
RbZXYlBOSrPNuTjLOLA7XzY3AgSslY+MQ+riy0D1SSXIzO03J+4Dc8iIv31HW75IWlpDfMzmxeIq
DDf3GlCQvq1ypLwUmYbamSHgHLtMKbt+kCehqWR58sYwLw5U8NgdN6hSo6sY1oxU0yhNdIqJWc/n
dqPgcte7OaW0zkJtkDjE7ard6DhEoOeIU5aj6vzIkw/OTqfi5YnltJU/iMqVlLkxaGOY4qIVX1XB
UQj78VoHv6nAYd/mdawzOYOymlk8E6smXXDwGrbciQyQjzz6QU3OoVnWqQKyoeX7ipz9xeVAEJNW
WZ5jHtXZNaQR/2VuxvoLpycixgSc/e8EEYLlWLaR2B7stXPLY0ksYi+E8h8W7jKO55Urit2gi7LZ
G06t93ln9HRuqCUaKhfZ9DS6WdZeQneZhwSWXrmz/La5a+veMnhoio/tZlfr9ghRvWSruea3QmRh
nbAkEC+bilL3adv29e94oea6cxwRiM8oruf6CCGBNb1wMLXtc7encuhGzjzsCScToJwt3+seHEzh
Nd/niIV8ozApT94Q0EEYXZefZyyR73UC+GcnG5GTpxVderQL8sBfCcG4s/uop4kfJ05XtKmklPcC
nsrlC1ttTAlEqdWInGJ25nTLC39NAXxSxsP5zmaiNdaWrJYT2Adms6iOVK6l74kEMACWO+HySsND
nVZZ1OI5INdC4BC8Jkm4LBh5bnBbfRLEWu7ZlRf3eU4D4n+Qdm5NkSNpmv4rY329atPJ5ZLZTF9I
CoIAEkhIyCRvZCQJOkuug7sOv36fqBnb6cqardq2NaubKihCIcndv8Pzvl/i6bUt0r6k9cSY9EjY
SUn0KZMqrxfGj2u0HrET1oUdN0tFFd1EbQe87dQ7E3HXGXh9JgKjiVou8vPulcgL4jArg5NnSo+i
hvKW+1zkFnemG2Yo3b3uEiAIG7cpgjYqTlW3fqkKXxIl7wHwfGA2DhDQwDU47d2SzWlGJz8t1l79
ZNCY0yaahPtlGbPifvK87icD1fVz4C4RNXA14RRhO1Ps9hJwSuxoOKuuXZej9jIBQxVkznQqmmAN
T/1ZEZAWo98vsVnEdDMNjRMXhFX3rgstl2jAkWeP+P3r5q77bdTLqE3UoCKPA7UXT8Le7CYZo1Vy
NkN7vu7DgsSeSjmn9NqFQRwqadqv5dxlBPTtJMsPEzErJHUKqevLacGjMKb+3LUXlGGm6CbnvD1G
YiwUHfpsWy+4cu/VmEjMsWdltKn7TZQHjQtNSXvaXa7GdS+/uXs/fglzb74FB86P1Bl4ZewwkGGK
9USeX84gu/X1vtX2kvQqL8O09/K2SUu/ZSlXO53sY7vaBFaW5bj3YpCtd72Bv43xHAi3OVlu2enE
MgNT65nwvmYpE8isLSnwtrxeu4lSfbhZbGxzPTUJaJS40uXstVd2QJR4IFfj5V4q4v00ENr+Xopz
2FmCND4ysabzkqLXrArcKzPWnG6t0zYZtvqlkYQUW8at7Msi4m3B1PgwYa1EuJqtY3vJlNb6dgrn
yL3zaKC6FCQcQiu1BS3SaenzFUZWpUkCZZEGur+973DkxftaVy6uUqR5ty5f0kuVocsZTk6fJ6se
+++TWLwpZgav08fZNDeP1HPD13KY6++As7jYV8prnl2CTiaz5LX3vNvUAuCKVpviuoT2Qi9h7lCG
BhUpgVy/Ols9LekUUVwBoF6gK+rJ4gpl69bBAeHcedpQnlVnTDu3b/2xEz8yQ+G5nQcWqM5nHl3h
rHZxlItQCDcMYTefGLVW6vkZQJ7YPHVRhz3RazVY7Q09zE2lke/7t3408NV0Y9uI1UeL/maGrZYt
0VakSKSsgjfeyeCmXDBauOPeW482XhGcGHAIOjWd8ZtDvzTblLRGLf2BmQQoQNi4GnnQrTvcdVHE
nschrFPqHCvOAcXYdje6WpabyceBLB3kLPdvgd/2b5uU6BA5xt3tWpAfrZ/R6OaEp+3iDsk2YTIN
CN8PT8ssVZ8MbU+fY7Oq0Dz81sXaWqdtT/Ze+l7c0QT70U9LdGuqcNwuwNiAmm3OSLq2kcof6wqQ
6vK8eR4CFpuMrUJHzzVSiJJ8NJwfopK6ySnEtLI/lFH+PiFxSKCCien60o9OhaFcFO9zOD8LYJE1
HfV4dnauW0Gde+Coi7vBX26ywY3UhUJScBRWSJF/psrfXRrcy9ZjETR5H+ddd5M5TEa/rsOoDX5q
ORXbfRXNQ347BjOLV7TrPt/Yq4G3mimUuNcAltV+2ZuZViL5s9ecRDRnezqMlpp4QO34Af+bz7TP
rPpZYfW7XS9r7WYv7h7sQxS7a9acvMkZ51cbBnd/Br4iOgidRYbMTjCRZIgWKM6jn1Ub428Yfq6c
OdJJ0OM3mFIBKqHJJ+o+Jhs4M2iilMUp4i6RXi5K13PSSk6KH6DY5b7H6zK2+p6qfDV9bjEvfNr1
jrJlGiJvZVr7lIskHIQWd9qyGqK5vExDY19jjO4+6LyrL0ZKg19lU+9veWlnn8TeO6S/QlyPiIi/
+qIvibCn6YERAXCICLBjkQd0c+aAqQSES3eDW46pi+OgSrGJkjcEc3ySq/CeoSsrH30vmN/qVua8
PtijHO2iGO7pYzfvjhrNx7Tna8mq2rJ0b8zwUELyRtcInMLrQA3BmFpo7srEcqMoWfJs+yrttbyc
KsT9bjSXaV3s8vvqR9nLZON0YxH6pnLmVZB1AaFl5eIdAeF5HpUn3U8Gi/OTNJ19V/iekJcF7IJ7
tWSb08RNr8a07KsZWleIS9Iqhr1SKul/KLwJ2cD1Yq0XIN7M29ZD8eoxh/fSalYqAOESXSPuWa8E
9EYSOFZ0hTEOncO1lrdFpNxDgCQvTFZMGuvUX4Vv0QhBachktf2xKEHy6GN1th/nIwWucPdx66ZC
+OrO0EWOjOo7VpACXyoagkpZTPpt8aKGuiGtKJreprqZfTdwk5oyykBbuuwiAPFlvDARTOGhl21x
t1Nvhe9WE61VkW9d7DsKdN4dsvZxF03xQS+bzc4xZGxFa9tVQklZecnYFm7C3Jx5iTe/ZoJnifpw
mZUHTFqjzBoa3fNYnRoj8DI7bdHSoEMJ9UuwO6isBz3euPuen5y+oTnmZF9FSHHrtInMqhLp9L04
7NUyIh51PsLSr26VNk9SOBtHYV8fNipaN/RPt7tVFfWaANeVD/28iFSiKIDBl7T7xmwSV/MKJBF4
lv5SbH74ykDT/sYBsbinmMqLvy9Dd2GL0U5XgcKvivLSjccM7iXh0qKc+MrNTo3E4CXJjLWg3FQB
6FprD8WP1pusKxpvSWhGNSZWVY7HYl+mGT7C0qkfLlUQo19EarSKR3sN2xtIkj6mYx3KmP3Uv3S5
Z3SrSfTvfb0hoFJi6T9h2xmdSJCbZzoObTrX2qXI1hX06bOw9BJ/iSL8TnX/nSlwnGLLVvRPiwrl
bblX20ukBvcQhTSZKgr0XzvHWqjo4iMRl/1IwcKr7bK40AuFrHhsm2thcZJvnRvkFzmK5nSx1Icl
XXMpOgx50jMilPwvMPSNR51ViLUi6qLan90Dt11uiShHYrY866+qkqLU5FYY3IVMqPxzCOX3bA5o
R+i5AfkARIIrvOBXQ03oO2l3CqB0qgZ26hAt6/WeafO2CJd+m93Ku2pxiSz//GN/D0n99rECngT0
y3aI3H71yu50uQqISRranSVBB5vNz9KGmjdbahuSHKDr/SvLVuc3A6HfcSwRTD8mh5K+ji39X2ca
jVOA/WxD93nG4pBqZtXb9KFsNq8YgmgeLwqwxy9rNtPEZTjlCRgirC5p+pPxmTrY50OxBfaPrZnQ
O8xWaZO8ymlVX1GaCusUIAGm2DZFVS9+0G4mhlbCrz5ahgpXNL9DKBXMpYgPtsqZ32TU0wLSIogc
Tuaoay9F03efK8oaCMKa3bs1jtJPIVnukjC6o/U+92PggAHZWs2XKGKMPszVsm2MYcvkkDpoJmB0
SIyGH9HmnwmSs/8inhoNhWI/sp0vUanpoA6Q+SdYyhoN1bIMKkH3BlfsdcHD6qF1TWpyhR8LCqTP
AJkhNVhCqwvPIrhMhtz3/LQCLSUstBClUoML7CAdC7S1J5RQpkhR126noLHJ2VYhqH4A+agrpw7A
/gnKvK+gvQPmBKK33tsuLIk11hXnSTpW5UvQoB47IoII54OfORuKO2RK+Aateohrs072oTIrYMBQ
7EE6KyrRJJo9El6L6piV2JWnh1PTYktANlNTOI7kOF6jWOGYCXcGvEIQjQAvuUQBkSpAYvIxq+yO
OQJ0L+4Dz2sZzT5rQ7EBEPqicuqI7RtsRsRbo8cr32ns6GJYt/2kos3+r9nq/xJw+qWHb2h/JUch
3956tRESFPM/PpVvOB32H/Of/tbxvb99bd+nX3/pfDX/529N//jtx/l7n77Or7/7F7Cjct4+6/dx
e3ifdDP/49//k787/+b/6w//7f23v/JlU+//8be3Xnfz+a/lsLH/DJUKwMD/O4Sa0HVof5Svv/4f
/4mhWkHw9xAK0mFbEUHoAdb97d+W92n+j78xm+Hv0gWxAz50BWfe+Uf/xaE64u9MWvCI61hltm+f
t4wJ2XzB/+b/HS0CP6KQRSeZdOv/B0QVQnA4SIIw6fzGvf6CaDJlb2lCPbUXNiYEXYgYeZVHp1hv
kZY//NN9+R/Awt9vrnwSYuIgBHt1KZvyzX7hwzPqCNquRXlBABurAjUYBSCbjWwM/+L04O78M1/5
h086X8k/ucgEC7rZfeSTjPew+I/N+vTn3+Q398r/3rHPX4W59qCREMYegwT/4D+pKxouI6pgv6+K
4StpNI3DuaOC/DWsrXa4jXCkFBfCgmP7aBXF/sdgEpE6kbhP67OiJ0VyJPd+m65Va83msl+1lIm/
och9prDleQfcVzJ9/+cXfr7Fv1w3b6GgdgUCTO3xF5cjoDuLFk9bXZTmaWvpGIQUj/4lI5Df7k0g
QaTP1DXM8a+CkGb1kCZNfIY2SNrFlaBp9+ffwjkrVn75GqylwHUgDsipfzU31gT41Iqy8iIT80/l
0P9C+lzPGZG8eaIQHteUVgeObqv7i3f4j28WnkfnuydcJjGGvxqha9UrGYHpYfnQd8UnW4TjQ+Wg
5v6XfHLONzEicmffQDvNF/x1/mpvNRnnbc2D6vUKXdC4GtpAIlf/i6XyxzeC+yEEzSqkr84fxngi
5h1azlo+CBF50OowMdiaUP0Dz/7zp/aH5Q/vjr6LgM4PRER29ftFyT5Ej4mW8iGHACAhP7jQ7mWd
eN1fbTS/PqQAKph/YM/ZcCIKrL//JCcgM95w177oSgRjQG7CSv/8u/zhE3xMKVjDTuTD33Dvfv8J
uSu9QW5WfchX7AcKsUexPy/qL56NwzHwy5sewM/zDVhIjstb96vRtqxNOTVRWaegSAgE8dx3i7tg
6uYtLFMohLGNmcQk22RScM1QWfk+kd7QAo0tYrAvDSUzJnu1o21f1MLeUR0BeBgiEC/fEkW35mPe
lHfn8HqcRNfM9jE3k/PDK3qGFuNRbd/DQ6k+LWTehukWFuoitOU+x5VPdZEepwvj0vQ+Na9Zw0DE
ZeHpOS5Iu74EY+GQl2AYe4k8cmmuGTYdzWk048FywL6QChzuHNhKBKj192vKoVAcXVExi8xt7GF9
rgbc9ZK29qL10QuYgBZRMSno7KHExlIkbOZCJgJ0T3MhtaGyRWE13ZlZfN/QA1mPDlriu12Xyxfc
YbhQBlJgAVOsPpe4mrF5HXSOymsKG1xV6iybHgIc/j4NmQ2L2ACoyMQo6Zg00M3kHLmZqAtLWjN3
WrclKBryXJU2HhFxOltmA5mzlfnp5cCOMWPH5W1AMgtKtfgVeXtXBp/BsXc/2audpjt8HX2xYjf9
bcdFqYSEyP2aDR5S0hLjW/RMvT2UcYlp9XKBII1cjOgykAkxNRWhXVLeTPFIqm/6fRf3oSITS/Ay
2jEJiNBN4MqBSjf226FTV1uj+LSFUjUtAm2T2ZPfdk4cRIv6Png0y6jrbnDzcW438oMW0UQIvlc2
TWAJrJDAKPVzzBSnncDfAXNN6mq0cpaZld3TTslIROSYlSVJtIny6jhCrbxW7obzT+e0c3mQVsTA
1s31VBQ7+7Z+iqY+nFIGQpNzaSCoPNWVOBew/Cqy0gjd80tR7x0GM6vdjOTsXvuIZLOvcVDR0FaF
qkN08bbl4zzaLfOWVGW3ZTFKrPEpV6ZUsetrb78xm18hT9SZKi8lrTOqcfheN4ei4w2Mh6FGAeP0
Ln423RLG1KcD/2wTolWynOdKsZp276t0uu4ZQ6Tmpxu24lX2tlRpz0goL5kFYuFYSqu/pIbnPLKm
d3E5Bl7lHCp++7UNWkgFS8rwTZcR4pt8kuaDd2sf0r3LfFiu/jywo63nxcR4LNC8Qd1QyNPc+WFz
gQwG6KbCTwWCjddpSzc5OdyvxR5eIoGIh86cwpwvKcIpfALDZHkNs2hzuJDa7i5dfFFmrIOo31NM
znpq3K6JrlWTgambwNg62To14nRhOnVXCa4UpmNuUB9YK+rRs9U54YLw7Lepasv8AGFrPdreTJeZ
hp9tpbSDBLA4M2WaONqL0EtAFknb5qhqmmPpIXtMMpIbNCWbccpDVYX2C0PYXJf7ssondynNixLI
upEI+njhUqswSQuoe+ysRt+G0I6CxdqKG9GKSie9mOcn7bnmIZw743AfA4SBQ2uDWg5+NV8jp4Tp
kb60313yNAR7cpK3lSI4Sj2LsRdYagy4nxcrli9BCrcpitNQuGGJDqSsPgADpH1wax/DEd63MUup
O5stBU1rxwN11c0FTc9bPIHKDPuIbez9Ko1sPag0a9urFW8PuoGO9dml09KmpsSDEEMYS7znVke9
W9V+MV4yR5sCY55P5ZwaDpwOxxW3WaGkysmP6U26NuYGu3PrTqUqkqiL6IDQEFqKGJ/QjjryzPwI
HLVkJ1Ld4E8ETR0C6uf9OOyHsFdtftxyJ3fTGaRWJJNlii4ei0xb9GYwgTrJIsuOU65qJ53dstlQ
iEXl93FH6XqI0D+3t+DVLSBEqeoY37BtTygvYqxRGUbzxXjzlCO1sbOpzL6fSYUq76fXXGtfHNbW
b7xrTeHKvfQHZ4XkV0WIgZrts9SqadQppkEBPOI2apMIbxjzi/MIha/RpKhCWFs0FImslbppRuU6
CdVhKGu0GdTDLIfG/afFZGV9GFZHFbc6Dx2TAJQaK9Ugclm8YcyNcKZygWs67YoEcKT8GCqroM3l
BFkIwO7k9YnGUpintDbY2pddWw3kYzhhnGDs6V1tsFrYkey9FYtt9e5xP7BUvGQ+K9IJbcQaFWHH
Tx22ZZAQdJkRieuZOwmKPETcg68lFYVS5xx7fid2FrPU7E8bRmhxP2FXkJDxDX1CZ7t/QSI2A3h4
zgrzm+UIrywtINhN48prNhTDi6HaGe2SFdbOcK7sjpF5ybW39oeKSXIcBPh361Rl6MWSqR/Lb2e9
P122Je9/ZnrPO461VjlXxRqEe+IOlS0vHdrFaOqXxv/cE8B/2SPULhjSCednFaHsiMIZmQ7afbT9
5HmWy0nQLncmVG2RMDTM+4lt866OC1H0kFTZFhmMEmgjA5To8stg8P+JrdGjWBN601LH3pL7r63o
5PsmaTby0YWWhDP56mEFNRJAYAGyHfvh/J8XLfofEYYbASqIc1gyOZuNFmNeNnavADv6pGgnxzk0
PUv3ElENzzjxAmO9YFeDC4qanNrDrVp1361eUrlxy9ZVCW9c9W32R3ZeOxiIOXAjqb4bTJxNMgw0
3mK+iXrHRIJxR/sCcX05N36/JiDau38QtrA/AuPikCAXf3STiaQxT3x7n1/G1mtB9S2IJexrXP3c
uNALSRvSP0gF2oPHioPWOQQg34/ZqiP7kPn+uidIJsUNLbnm1UdzwOKgh+2zGJpy+1nZKyZOk2Vj
GAWP0XTqdizNGh45fXvAwdItX8e1dVDYsKROeqy0QPelxNcG1Q9F6Jk2A920LUrkGO0Pm8wxPJCL
E/xkjPCC3wyuyYmo4ZaSGXXdA7AH7eEqW+SXMhAAhrkXlhelU4v5wqe3zvi8DEOLPQYHqUClcMP6
bgZuyOdO2/IDhIO5x5MXtC7GXnOrj5MxjhP3Gc3f485e4dHy9PybaBiIB93RRjSmClHuB5v85ynC
/24/enRzvtVoTVaEAlNRXFB3RMSjg4ZiupfvIa45EzNOG+OHYB+tP7zlNDhnUNVVYTmxeu7HUGw4
02D/FnWHgKmItMOrirHGjqhofG8t+erCSKS4GACbrpkLFl7zspsydYKKNqHZARMwFcN8/yAar/rI
QsWI3kJ32aEvZ2ZpA3ln9zaOJxDzztY+g7dr577cKqvOL7NtGYePeSit7Yms36P+SmBkX2mmwyAd
t4ZwuoDoEPXD7qFzSneC/+VoucGuL4d+nYKXYTcquC2yQS2f6GOF6tZr86z+bGYdzJdTMbsLGvbF
AOIN2fKtKClhHKaQcRkxgr8O4foYenNa1axAvHdAUpNiqdY6qctalp9DayR2BEqwbcozzna2v8zq
NqVTXrzJ3ITv67pzMuVrXzhHa2hr/3mWXaZoS/r2i8/l5qfO6Xb7kzdMu3NFuaP0p2SL8sZKandy
eQP0DHV3U2aYnojk7DVys5MBE5g3VWuigzSl5SNHcATGa+ysWRghFCm3H8Zdz44ys96/z2PuP3uU
H9SxJtEx0K31YH2qKvbbS4aCZGPCBi4c9IMOp/2KHeCMXK8uLV0efZPn5Y1Sm7OcrIltBEQy36tH
TliLLLth6srRVXub3xljIPZhFtmzifRlewAWD3B+oxezXEmMBUxc590ALzgNY3eUCBDZgvDxa9hb
s+jLjE9U+a1jrtM3C202pNqCX9DV2ln2W4Qdz4DtEDbflwHTjfJkQllgJiCiYhHHas/tEt8L26F/
g8tUf5jmdXM+k54beet2TNE6GNc6D8KbRxqKEplZk8qucfwHBvypPjZT1so2jlp/enfzuluP40i0
g4so2rGrytkdms0dR/QdWECLWKgSrngchByxamnW8LNFod9Po8kSNd2qc6H5RPdYBy+lzbOhoead
5QSEpPMnZo2wEQ+e9ux0XFZdpnK17PoYDYyVOHi+jbNJHZwHTjdu5+f3Y7PR5OaM19jLYR4UxpFu
1vpgL2A8abW7Vn6g6eXltFODjRXlTX2TOIEzTtzZtaYn1KguS8Zq28xh5lbl3z0bsy0K4p2aHnZA
5O5GhHOJPmLcWycJWqv308Dr5CPytP3BgKHer3ry+mMb2OObaOWurwQ2rM3nvvKWr0OuI+vIJoFE
Z45GWijbhODhk7Z7Yx/OyjoOQjHny4u7bD7WxsbtGXHWomtDM5o5zsNMH/Z7C4HnHN0wiz6cclfN
lb+TNt1ONs8ulTxfG4GKy/y1ZRxz585gcrWf8EDsCbaRl0LXUkpdtza1FBaDBygjFBNBx3ThdCFS
WxNCl+bDaUqrvxpwvIDu0vuiluseNN5KUdMoAkQbg6Qv+Ybb3G3gjXMD6TTx9s09mpyDs4SFuOtR
WubXGPvtK6JLikUo78rSCeOs68+Rj505rYnLvdXZlediOPjc+zYnJn5h5oePDX4MjRY+45ADwF4O
gXmyJyHNo4XPXpsgvbHeVUYijRJumN5cKwTTLjqUj01YWvXRy/X+2CujMEJER/U+2/4ypr7VNt7P
dupN9jwuVfttQwNBL3cv1aeo3JEPix5oI67HhQTGp6rwM8R1sjqBcZcf7rQPUHEFLZ1vbm97MAng
F911347Wi0WIFZ3WocdQWOyqNaQoSPOvO73mZ3NHXT/53RyFSb24y3iPWr54agRoCS0jiIkTQzoq
C29CE34dun34alQ2mwsyVzSbs7CHLA1Dv8SNSliuRU7trwvc3UI8GoA25JfnLau9Azzh6HVHBQTb
jobkAm3retO07CdxUTXCSxoOHb4bdmWS2L93ntB3Aa5a/PHH2s4JAYpaTPMn31mD7nGdkMfd20x3
d6+qfZ+nG1j7FRDMw14ovwHQ6n8I25MUWWZlMH7qyCTSvFXoL/Cr3LuL3g2Kzy1pxBx3NKO8C59W
MyAJx2OVGDFa1mEYsHOhEmRwp5z6AX1VjZjEQWpEDvtG2FZHlxtSlzzBgtTMN5sjunvdFKFJcHwK
SPD2QPt1rLexe5vGPLgPAgwDj6Cu4UBM4joflGO2Ab/YaR6RJlWoa6rAZ3fZNQ66B4/Td2Yn8OBE
1eyJOmkHPFU/9YPG0LfwssG6pNWGfIYpPDMljW0xVRrKzMbMn4T0fkNWvt80urDxjDQWcroXiXrv
C/pYC+1ibpFzbSxVemubgOOWOQP7aOSrHE9GSOcZ1qIzBvowZw2ubqaGVFY5xPy50v99msOzJtEi
3IgZZu49L0W100R03W9gx0N+CmXl+JSLNhaYlVcWRvd5kZeJmuu9ud+wFWMFeHj+GrH7PbWIIkAV
WVd5lHDTGbpH79PdMShecL/KSa5AthEXvfWRx/rNhzb/5JYax90JYG076IGZ55doscR9BpX2PduL
7CGosiy79gurXlOMJavjXliLin0kP2NaezVSJVKcqTuOpPRXkY9L8BUu7sV9CV9Zx8J0+1WRR4Ap
RcDMKcxlV7Joxb1GE9FMVPlWvY9fSoPDBhU6JvISXk/T97ybkDobuT9mbb1z4XS1p8SNJhwaQ4wV
XpWv1h8e0NeYFpQu8edqy+nkDI0PiO6wiA5OBrKmpGW/eBnP7jC5Yjp7VCL5iY20+EMlhDUDSxkh
YG5CVJ8LLOyAbMgNN+fekx2zV62KOYbxtA3qcRn6EO/nor1bO4q68Tjb9bdo8+yV93vthnSczsNb
7SKT98oDp41XT+YP4yBllfYFXn1dE2AZ0GE4+6nWNkkA5lVU+pgFH9yWTTaLo0EFZl1MlbbgGvCL
E0kUjGg7hOFwXwcbcHpfrY8yx5s0Dgsvtw59uLluGkBYIvmpMSqGrOl0ccpGOxQHUcwdaT8mGzNZ
Uk7BZlIOUm/Sq2i5YvnsGw/JYWeZOl+WCTUo/0boSeZpjVqWCVvjBouOClpCwmCsSnox5NXZ9K3D
BwtxZEE/q1i+O63nFMnQ9fmlv/coT6fR9R/7LJDftcGuMF0rn4cbBsvwIXOLTa8CRUbE7WbUIlxc
Od8r409v0TiM6tDqovwIPDxdY89Z2qdZoeAcCru9g2hY1YW1iPludc9zCDifpvdu9KwXo5cBv6oe
fw5q2IH43Ieh8yQUOntqAC108OjqXXFSW5rtIVjwkvUbyPvrINv6bzOFWDst6ZBflXU2QNM1Gek4
mHv4Niy+ochalvs1gnuak1GpoisG1qM5GwgL2nju9s1nimZJ9LF7OvpGAY+CbhhNzfdg8mGyrBE0
g/hkDKME+XHtAPqM/du01d2WEIwhVQvXDNFZiaFMHUtMQJHkhptRMf7E3Q9YpegEQGqw3QjZrhOv
wQDrsG9d93kD4R1Z3T2x80gCXqaYPxJUE+4gh1oc9tWrqDftoyspa+gq4MAf7EJ+qXJ/+aLRxqLq
wgTzoAk2nRTNKsmjN7cRFFrfmJ9FEdIqGyQyQp7wKwQ9JUKivurRaTP30OBYeRWMKKQHrys0OCwy
1jjvI6jmBgtq8EEoSzLfqrpDZhW9zBQmPlS2TJfg+p4+UHCe5wQjFys5p5wHt7jIg0AH2D+o5Q62
0/+yI6e7o/yW3cwMoEAcVzTmu+tTSsJ+eWivoATlT2EzjPVAb9frr/1KscnsfbXjKzvb13kXOp+s
xVawmVaz/7SKkEVE5Xb6lu+rfuk1dr7xalXba1SvoJfuKGmSlL6obsjyG7rSFJ7zWHi4/iRVtE+v
Dp05Fq301o+IagZ/rdLr02pqjwajTTCR2Lsd/fBnw8Jj3Y0KB2/6kin+jf13SJ4GsGzJPHgNYhaH
DXCRj54mt+VUU/pTaxU7EF5DMBHbRgYNwXXoYxg594Ai69n3IzNj+xPLZPkMrxRtUCpb+6W0p+4J
MtBxUsdf2ymVZx04wVflmmTNJrDRzp9tuiR1md0i1pmwP1UlhnQYH0TfI5wfAXPDjDKHtzvDgycL
9SMnflK421bn6oVVde+7N65PTLMbv4ll7ViZfvFO+ZItLhN2hKN/5I83lb13by39tg6RXpuheesc
71Q5phqQ+XXlUwWqiGlC78oHP69Ij8sdHRwvHyhAiri+cS6EBPOLx2CRMkaEho2GGhxB8AuAijOw
8v2fW+7OOwLnqP25UwVhrS5IfZJaVTmneVh0AIBjgRICe7fpTfrB6nJ9pv8kGWaH2QzVfSs9e2tq
fKecsr8YshKABpeTbTzg8dER4dSc5VZQuay5wDX3y+AQFWGDguP4PLbRZ0mG/rTbavBjFlH2A3h9
RoVBIKzpduEoHQvXt+82rxMvvnsOyjjONNYtlbOIeAHlmNw1Xgra/+i1wjkJydrw9+39IkcLel6z
nk+J7+A4OtsPC+MasMPXS4m+i/IC3xlT3TZtuIlzjE6g2sA8J9dDmp6ZIF2DbcIv26iixILFzvQl
pr/ulEAGDvkndn9UIH/eA/3FNFFg54UjEE1QiV9a4MCv/dIEpeklnHZoDgq2ea2PVSVO+3DnO9XV
5D8FTnV0t/mCPuwBy4s0B+C1xIQZCWDvdguYnQ7+rUc1EDYuFbm+EOZkKHmO/npqw/9N3Zktx8ml
2/aJqIAFi+Y2ITv1lmVL8g1huaHve55+D+R9TjmRQnl8eaIi6o+Kil8ksFjN9805Jg7s5EwDet20
RTKK0MUWtDJNYQKQOP29YIYwOiJn9zD4BDu9qkKU4VF7Dn+46thCFTM0a8Eo2Mupdh1hGTM32g5n
yK3AK38dW5p/jwnk39LTePYmch2VCwgdSiJUq9N7cdKh6dupyLYORZYNWUmdW9m0Jz5+xW+eGFcR
tg2WVeOurHUjnZZDz4Exz7YjrsmCLRDdfVe0iBjPvJp1m3u5nYW7xxlKIutYh8i0aFwDX9TZNu8L
a6OJCviBkQ0uI9k4c6n37slhJOiaRk3JQT11og3q05Q6mMKTC4Wsvij0QW/SPPi3bK/l/aAgpWGv
6XAGDdtYUVEru+01p2vT7VxU/hPaB+vGsBRl9/H7WUsqIJ/pJg+NorwU1NeWx/qXzglLmiG0WcZb
2abzgzrU/TU1Kutoc8zY2okc/lGV8no96i022h5U0HIlH4JtzIYuM4Ei6DWloynmAGNq8szE8u5d
oVLi3zRsFaHb6V11dP0RrBgxKj9V2RIYVR4MyeHFoFZ3KFGRnRnlp1pjlHeqqmncFII6BgbYu9Pr
TeWcSvL2bC9bVrcRD48K/o5TIp0uNK+3wMTOZX2uxzuXhMDI3dksRoaxjkONgZZijBmlVxSRfygU
fOdW2wBLVfP8zN29vRTjELWaymYFJa+5EsMoGHxMc+ykh4Uid42qRPwBaw35Q3ruxa0/LYxfjljm
Vpx7AvTm6lIsYdgcuF1P8UNKsiG0Hq+uNI7KHw/7965jLM665T+IJ1eTXzphGHL86NUuox+kxeay
GC1xZiKX6ycnJYhQJnKWC4t2vbG6HdkjbXFgve+ardFeZV+L+/YKHPy9tpt3/n70JnfeJTeAFsar
+mjvy+PslbvupvpW39fgJH8nD5XYZO5Fvx28fjt5Xwbv8xWgEM/Z087d0DU/QrTyyL+knQH1ezdv
pl3y8+Nn9RrjfaKVe70Lw/pzF5hLT0f3sKzi6BKzXfrUbUuvPkIhsjcju6I7gT7vq7mLt4EXHrNL
4/7Mpdcf8usDtFFKLJxTi+3P6aWbyKHnbFTZTuzn3fgcU8l6sq+zr7a2Ty4p2Bxn200tuvY3+ZlM
12V6PbnpZZJCZPoqEGTJX11ZrU16FSoCQfM6uJ+u/bv2Irob98Pjv97h63WAzKLgBWSlrrYUsmny
uMCbuNM336pNeaVvYPm5vVe4znbeBw/OnoCqM6NfW4b3m5tj04ViVwhWztUbzR3Lx/fG/tXYp8fi
Rh5wLO3mi/jGPChH7Rwae6Ggrq/mIOrQDUKibEOublFREtzMCA93g2vujQvltripj4Y7bn61W4DS
235LntjW3+AT2oTbcwG3+vLn314eCRz+KZwga8ElG3oLh46IdgRTXVTc7HjpH80jnttDf2B1uLbu
5b2k5F24/WZ2Fc5uv+Jfyk/9zr4xb6yjc8TX44FxOsozT+b1OX/w09bzw1AG6jATPb2Di0SAbYAM
tTm02t5OXUyjPdBKeu2LPXKDZonaTnxmIOjLBPTmByCn1rB2GchFV/OgRVk+hjoW7QB5HPSd45Fe
eiHc4WBvkxtCtp6iy/bWX2icG+POvzV24hJ/hTdcFQ/FHXaBAwfKzcdfhHjzmxaV50KB4B+WztaU
3/zXlgSrcgPHD1kJzbb76aa9VV7az7gJb5MLZ2vfJnf5trqdv9DCzb+pL/aZR7ImDrPxQiSp6yZb
cAf+x1qYWTKP43ZJlW27K4/10b+gG+c5TDViV95kXumemV7XUxxSU6xHOhtJgXkZUejqdmGJUY6b
ot3kYg27Sw/nkrXfbk50A5Wpg3IWTStT2ukFSrBQZs5vwJo/6ffMsRaFJEVkuyQMk29dmqPcAC+g
nnmPywT599BaXh+8Xgd/Ai4s+/U5//Ua45Sw7WGiX5abRbmjX6QtYNBw9/Foee8qJk4AC8ko04u5
enpRzLHXmhPDC+26v5CRsQS01P+6a30distGXMdNZrDxP32EckxCkTqxQfqGLektqD14OpJIPr6X
9UjgKki2TWG9Mq85l51eJWop43ZtqXtmTQ6AOfvajvUvXzzm0svUqLr7+HrvPDuHp8buBB+1sNar
gBwqOdCF1T0t1bpdrTj9vUUk4q+Pr/J2+GE+Wb5jB0k6p/3lV/w1DuYCIT/dVp2+siluI2oC+05W
zQPBI8rdnKCGCW2bQtXHV13vvGwsL6jfDTSGzPlyfVJ3utkJYLPo7Mgx3jsBnWLfAJiX9+X051L/
ZGr6f3Ms3f5/S9E3PzQweb/y7Hud/O1fWv6FP/4ljEga2ziTAg9xRbDKGSB/7Ev2f1Qg+uwJliIH
GfELwv7/UPSt/7Db4/9je4K9iX/8X/eSNP7Dn8OsbXCIpFBiaP9C0T8dJ0j7lz3en9MGEHUo4Kej
s4AwPsYRauShqFGLVQ676basthOUgTOngdMd5eulKIJwWLM4LOpsKU8vlUQW0RVdgz4Nv+GGy4ld
NDXJ1Yib/CpUAxRv2Gu/xGXNSSDqwzObDf30c/9zfYuVhl6/7dg89dPrdzQy/Awurkt8VRDeaSK0
tygKIxtYZw+5ScF0g8m9msIYSo0JXCYMA+2zhVbkRxBb/h0HttrykF2gs4kTCatg1mqr2vn4lbSd
mGNY4ZYWD7+roaKllRNMQMfH5pHWClFM6DwLYH4hcSy/Rx/U1iYTFLc2AXS9B8bP0uk1Kv8lAGz0
2PdS0PxX8mvEsgr7xDwNv3w8RSC05Y7/u0T97xMxJPtCXDIs+cvg+GtqmkrVr038/O4QOfSeOjYG
3/NeglybSjwBaBRN41FNhfY9bUzAI6xyESqWoqT5Yc56RbjWIATIVl/uFI74JsDjoPxBD7JEu9+X
me/KPMa8nQYBwapp1uk/tFFIbR8gjHvwUVoBtkHZ/CK7sEp3kLXr8WC3ZUGWpK0XbkTj6V5WGWL+
2kZhTAqCgssTuHD7I+6m8QFtR5NtFe5iuNGmLrzBRVoJiqco327R5sbJDqNz1hzVSiL4VYiWnTcZ
AKyOci8scPy1jklrp0ZD7IWwrpAHJDnkiVQFi5Kbk1Ycm44jxPVM6pviNY1uf/M1OlwH3B3YVUIa
9fMO6JtloX2GzuAB2Ws/U3IKgjs9j0fh+pUdfrdqS5gHhNqSM5Q1ZnBeaqsBb9uge9hivKL0XgIj
BtIGJ4T81hr2hRcTNkeLxpilCUy5NzA464SrAULrCSLy2nlIdLQJMAEvG6wXlesDvbqPTCcihxML
vOaJLhgWb31aW4dIGx3xgxs25eXkU3xwWeuD6FMCm3a49gMFgOAc2SWqxLjX0l3KqMhchO+AdXxd
T2mY99TLt21JHeQ2JnCDAMAsFq0nwyHVKaxr9a0w87nwiLoboE3IpQMjfVRUL91shNHOAL0fuLwk
MDuxgrYdBZRjhJ6VLEE25MTag0cwEB1OIsEG2gv+GO3UCZWE9/Hgf28yogZH3U9H/kVWyenQb2I5
JeiwWqD5lrM3Q83wGhN+c6KJHlDN0IKhRfSx69UYb3Ha+b8/vv7pXuf106McTNlK5ejLtmD5NP/6
9FoNlnNqo+ynAZNvyQ00LkXTRRfCyLQ9Uc7xGUvh6qj154JSs7HLkpxBaXC1uTKrUCtKzejcIUdg
0ZIS7dZA7i8jVFLfu2qsD75ATtuSWuBNaIyPaVXqL8WA7mCHZs5EZeejO5KKfom6I7DO7FdWR/Ll
91GJp8orVSpFAhXK6QMRmeqMFRGPbqX4xR0+Drnv9NjYDiqtRTAghKTGwRge8j6zHHh9Amt9a8w7
KODtntOSema1ertasFYDgiT8hnUbj/Dp78kVYCIaLTak5Di0MO4M+M1B32XnzltvJ2HJ/sBgPVrK
mfK1hvbXSNBKisyqPamgpYb+Dld6E8M6IXpug+jQ+qWMBZaWMaZ9itYgrDG5TBFLtWGCYdpo3YCN
Jamn4amSs67tOrOuVM/CzLMnR8TPvK7IYPP+6+DF/0ohgeMhT4ZNyOmzsSV+ud5ffnI/ly+aDgvY
H/1sF1l5SFKnYuw/vt7KrUrXhMIrNVFyZsBa8M2svlbFSopukRO5PZi/rxV+AROtvkngsx3MnBeq
IQ/3mZYGt0Czk6/DUOugRKrmXLfgdFCwb2HnwrZaW7o5qvm6lfv7qw0J59NKLUZeZyvDp9TGk6CS
lPhw5nbfuwyeRSmp0NoWn8bp89WGoTQAwVRuwcSfo07Jnc9ZlZn3pDJPPzqj9DHP1vOXrEz7Kz/I
cf+Mah6j1ohNAjQUjTB47NAV5pGZtufHv+505lyeAdYeto2GeO1rOauJpCRlpTH8sHLrIfM50trK
dky1cJ8nPfTvJIZwi4/Ir5LwUp365vO/Xx0nCLlTJuwJmjOnjyaqRRMYnHlx1SHa3LYpULwCTTKF
35Boxhl7NnBPgVFIg5+0Jb1tOJMBePq9/rl/8VpI0Jm4cRmf/gLM+SGbPMZAn6PQcduSKLhNG8NQ
LEqT1n6cRgeBnX378Y2vJsjlulI1OOrjmWay4As7va5eFYQZlUOJtFNfkFKYXb+kQcXWqNeD5Jq9
mrVVmkK7lbSXpJuP4TDuIhklqVdI9I87GMTh6H38q06XsdcfRQNhObvAzMRFvpq1GSOqnkLvIQUj
JbncCNpjp47dVyM15sue9sXjx9dbRv5/d6yv16O/SXP4dQ+vr/fw+kjolZKwimm57niJoshtoiUp
2iG7/ZwtXXStCIGbFo555vm//SaZguiZ/bky1YLTxw+HKScMHMVKRe4UqTl+svWt8VyxdrVM/7lB
jkhMcg7PFWnF6WUGZDKprGrqK6DID0Ea+dd6rSdu1Wn5Q5da9bLWvXSNZu2MrFEwi1gB3o5AvTYm
zbloMlIp49rIv8te2me+vT/d0NXj1+CMLuADbOG03k5/XVd0opkcs8JcBC6z0u1PEVF9S+YzEg62
37UHtR144UxAj9HdyI7uOtYH4pL2NuCpBKJmnFwWtYVpBDemrW50vWZ502ffrDZa2po/MlG0kduE
Bt1ykOe65YWJFj6ZoXSIOEMQuS/9Mt0z8Oc7I3Ae40ANruDUaP42UVD8cYqJLJZRSVo0297utwyd
8MnAf0muTQvxbavKsgncrFHrfJeP5fRDwQsSbtvBFkfcUUvWQNb2yDmB0nl1btIctu2pfEZ8pN4q
pUb6TxaaPcpvwrAAwfX2nLkkv/cWObd+dCuUIaYzVWriqBal00CsEGgkafxB4LWTUn5GqDb4bodc
FNej4aPAzpHgK2AlTZzOnA70ep9HWttcgC1vd1lUQAFj+2z/BrKuLsi61kEd0qGqrzi44SVpEtjW
sq3qX4JwxczVcXfSS0uV6CKPG3bTeCUxsVNeexilXjylftT8gsRZ0XmQGZZH2dTxrxDsmn9kbGIq
1Bv857gxx+GFbRsgn5kd0YNqwD3cmbOT1gc+/AF1q+onhN7awlcgqmvTbd6l2q/OHscXWwvDGw7H
vf7AzThfexLDOQJgyLzuFI00x7oQ4aIahBvNZlQQh5KRihNt/Bb5pitGtU22tN4wWENClhgKy5lf
xspQ2TdpqUdPWWo6kye0iRfaqmGCdtHv6sobRejscUxBlC/AAHmjhkje9TWpL6hua94AfiQgdOAc
93MC6//VAFevLnRVHzV7gw1ZGaZWQx41YUGsJHFjG5E28VebKLvvcd86hqvDnX4W7Et/coyYKq/T
svk3KfbBU5ggKkUeiib3OKWTxIOo5PpDrSTVIqJTP8Gidj4p6UDYmDrp8UVWxEG5Icm5mZDwEgFD
7WAeb9qe4qGrlPqEg9nvrB+aLVOgR5kFe1oUhn4hE9v095xZOL3XBcK4rShl0F8GBiZBTzEbW+yb
UUF32HMSarwsTEzf6/Ef4ogkWZCDZwLPPYZJIDfppOjcRocP80I3k5rcpT4BWI2bxIDyiy2iQp1Z
VN9Jg2lhjFsLzZ+KABLqsSxUDZ//WP020jH8bhd6ifltnIFhkA1rE6WgdkW5CXpKUDxJEMfbpAk6
+2KqTQTJVZIox34SxPIA0Jti9GKieVlI5+TNz5VZXnDn5XjTTTKg8xlObLywyUiqMeUYk2/jaz6J
07PO2R2RL3vovUFkM8JeKUsi9WipN17nq1O+jxrGCSkvTaDjoykcBnZbiCcO7ASY2pGv3yQMVvJc
1NbMDsLs1darWwShW39WfUE6hK0/OF0GZsoKEuem4B3ZHudomlQ9HzfdaSdqryryvrAEmDk2siom
yhR0XCCeQNomEYpYmHOcpWLz69CkAjZCCw7RTXM/fjL0FKW3RbqrcgTpb30ri1bxse0X2o8RQcUn
hUibwu0IUTb3uFMc3vnk55c1GGbSKYLSui9M3Lf08YBFbtJWd56RkNq/W2LVnnCJztCp0m55ruPy
2ZHj/jBNMw5OMZd2vtVGhVAtGcFp3jWWrTxr0CqhJ+uJw+YmlPpdgAcn27EMyvZAQ0dct4FR2ltz
5tFsZZniMS37iiJC2Rv3Di6oV8xgM2PzRjCGuagbPoO9dVDlkRQxbQ2iyemlC1kzQOY+u8IxI8kS
IPKXnF+nUC91tZrv+jFKP6uYm2BQpDr++KStJWWcNAwKIPCwrlwQyPq4tWWpHAg46tFYj6Z2U2JF
glBsZfhFyNrrN3kTBz+RsQSpOyYjamZGhOPh1tCMa20yOFYBk8MuYoEwpB/Ymmy0GnTzmyBp5k/K
IPJf6qzHj/wF43ej+KQTxGOVP9tZPcCynpMo8pAaEqkb6JjNQX4YhaeGZpBv9FDVmfGaXN4Phgz1
y7EH2NHpQs9vbVG2vltUOqVCtXbM+0Xs/BWdPJ4VjvXjY58WIwyKhsFyMJpuSrYYpIG62i0Hf68p
yTwmBnU2qccYRtFtOEfMv5k5tRsnJkxmUzX2QJu3xyMB4UNv0ckSgnDs4FWxoaorv0DOXqSERAxN
kZQoeTGzi1tQCd1wFcIyxq/tN6aHkc7syf9Im8yt6xH9YZmX2TfoxdbAiEuJMSVXaVZI0tBqY9pH
VZDp11qVO8TkxaDxvAD+trLVBeI4ktOkPS6+d9/fEdrZt65RaiHzBqL8C74ckx6GY/afkkJ2Oy2J
zK+VmJR7KKtze5zTLLkWI7k4G2LLVWqsetd1e2VOtsjBlas/tAqDDIQYwf09LmDYo2RSZiQ6NddQ
oppfGeGHj1o13NXYiDbsaS7KICMo7eONq/b22LQI9JC0LVQiFIfLTvqvY35a8HlGNZ57KRJQqXkL
39odphpgsJR1gl+YVp4r4ni+hcyEZHakax/g4J0ErBFFdDhASclRyF4ayB2aLezBdZmWzaatIMt7
0lGj3G1UHJGYjNO0O7PTf+f8sXRql9xeqGlIGVYb4AUMkKWjObpOpZLmZOvxHjeT43hdqbU/VQsg
L/keKKS1hFTMJc4RROL4EOkj1eKeRJDx3CN91YacbkepQhgUB+i0imXvfPpMW/SHWk7Sr+s4zMoX
vVovX8BQ6N+RqlF5dcrIgS2D6eCrBUobZ1CdVDaK8ij+SixdF7kDnINPGMLYVA2BSr2UDxlEBzWZ
yL5Fqxn+kji5Ms9JW9QIDk1WFMKIxFEOO/nEdldRwp9Da8YkSoWDkbuiAwLAd1+mL1Xt+NoFgZ9A
M2j7KQeEkvBme01RCPnsJ/9zR0BTQedlCh7g54bfG9Ufda8FQPCbKq36DHoIOEHiVB28gxwPoasO
WOa9cAZG7hq4esm6Hxhxh3mwtOjSDDLzSxqNWBpCX6+fQ7pHn3UNE5Cb5SCaqU0DQyTyUbC/a1ur
2hoU15VLvYiNeREQS8I5TDgIJIckvyPAoUACIvYCm4H9hPTgQ4LkbXzVvEKdZ32z+3r+3sdTnBL5
VaPVsBpngZgYbUDZl71dhszRitFIlDXbN/Y+hE/mpGJg+Sv8bRp01WPn1AuCRVrAdLKWmqybN076
LVA6hOm+LNKtImSPJMRqkt8m+zTjkHY9CaVsGpmKZn1RfXPt0o2AoxCbhoDulvxRsDWUhdIrljCM
UZVallCdkjCIAYI65TX7U6mBUlEgZQ5I1JwzVZK3B2MTmZ4pLaQHiLvlqkqADdXu1MbHTQAZfIeL
HZoJyCVCzghQLXOCxD6eX5ZWzepToG2ObY9GohDma6vnr+mF3AlVDsRkuo3ICWVrleixgBKw00gN
OCe9fDuVSZpoXINqpUB1sPrsOhIbcGMV2Pe0Bv6gxuamxWpNKcRSLqlp51vRpqqXxLF6Y+at2H18
q28fLThbOqkUHOiPGmt9jDZBtvIpbrp16Ew3mPAIWyXQCydjp+5M0MpnKsFvCz5Sp8jB3G3pOgCY
1e2W42wPCf4wSipV8ISF04A40I07mw3LF6eOB3aGfvrp45t87xnbdOQk6cwLumy1XNAWIuKjNxsi
3yKYLc6oPMaN2l/MoGk3o690R7jw/pekh4ydc/T/93tGE+0IFEjwM5liT2dWJY9sSg8hly9ihRJ4
a26dYegPvSEn1wo1IhqnRD1+fM+vSrTTQbwUwsVrMQnK5bopQ2yflYIHbnBuNf3PnCEAz6WvWWOG
qMzbXasQ0+piISv8fW6OhBD4Tjh9D1vhA0piC5hjHBIEA40t9gQsMJF0fajA12TkmjiErYU7bQz2
0O6SUlOeMYeyLxZl+jBPJbFrYWyA7Uug7mIBvXZkX2he3lqYVDKrLkxXNkRK0YGzRzhFEHm2c04Y
tWfTsh7dpiL+AUMOiUV7Ryka2nCqgl1liQ/aFq2F1evjx/VORYr0FRW9jIlsmN7B6TsC9BCqHCcG
l1xs/5F1P5Hk+ebTeOY679Tc8NIhVaDsuzgmVkUfhSu3cYk9Imo1ggTYzXKOACOw7Yrik28MTL1s
40kFFjVJGB/f49tvHbiHjk6ZFoBtYjs5vUfC4XA7jCHdUhFqJI6MwzYwYtstHXu6UEj+PLPLeed6
cCkFlEB2FEhoVs9U7etiNuqsdf3AmW9YxquI1vvo37Z88bg/6cWcC4t/+xppAJJgbyKB47/XJE6L
aF7VKhFgD1AF3LC1kSIwnq3qzKN8O6NQtsFUgRhu0Xm8blD/WiG0jgwCMmRa15qa6I5vHrxowIEv
0GrlqYOXtEHnPx6pS/ZbPVPiu4/f5DsLlERCzf3BOEMssHqTquqHs9qjvujH1t51YCbutA6jLZT8
4unjS73zEpE9OTRQWKWo2a7mTogPAc77gTu15ulz2AXC3xQwobdAwpZ8oaT5+u8XRCG9vDy6VKhz
Tkdp2iqqUhdEIWEYiXdEc2QHn+rBQ0WmyVVlDvGZ64llyTmdKOF/4vLBsohIk9d6ekGCC83GVBkz
hJZA90qqXOeQQJKJVwkb+DBB2/M+GbrpoTQlVum0coyvShJjm5UWLmkXLioYSh+93U0zOggb8N0b
0MfI872PW0XGnkrENrgO8mSRuwaNdq6f8c5wlBhTDArJbFlgOJ/eAgbmRpt0CksBFeCLGoXcbZbh
1BOVxFRsySC4GAdF3yIP148pntBzVou3yzqTGgI5fD80FOiunP6AgFJalxs+o6TxQ7e2M30/qlP5
u/UTk/JBAIZPRY7x8Uh552NnJgXFo6OlQWq6ml9Kh4jyhhBUaAcMypnO1YUO1eD636+C0oomLd/6
0ktY3VphtWSDcRWzsOZPMOqABjpWecbKpOn8mdUotMj8sGhSki+AzPX0MnxXFkUVPGaUL75RSq4v
CcagCM5Z4xiVLYFemmLdUf+lYN5W0zaOQnHT5xkWDeKWILwQxnBOdfumVazhGlzcJg4nOnRNazlx
P9dOFSVj57aB4t/aRl4e7CkuvrYaEbeuqQ7m1i79DPtIHMXPDAJ8t4IQ64/fwHunZZsJYdnMqOhp
1pjonGz0MOozjqZdZVibknbqlybJxOdqglpJv6pRnq2E8CwqLkhOEe86011KONAP9s4CeRzkiOBM
C+udEW/TUsb5u2yyOCecvq+mh/to6RAbB8X/DkFoImbH1C/UnoB7wqHy/YDm4cyDeLt5WLQmtIqo
39E6M5Yx9NeqY6eKnY5BCHsFkNwxAMHraUbibKgNAylhLSC4pFevwr5vfnz8Ct65WwfTFgseW3d+
wWqCCYgJq2PH6TlfJ+pdSHf1VoGjitzODA6TrNuXFOfJ948v+urYPf0m0OxjFMJ3t6xz60+viIis
o0bGp2cCZceu2wlwQRzOS69hfV1CDYFvuWHl0LCBpDJ25CFjQL2qRN4+WqMgwrIoDTL3JjUU9Y4S
o22g34LsRBBJPhDtgoznBtkZZP/ENn6FrWT60snZbjaBHOVurgxc+RM7XnMfDhGO6SJopmtyc5oz
6+zbJR2BA4s65jidT31dflHSlPRrm9qh0vVyXxs4dtlYwVyFoHf8+Lm+udTrcdNibwYq3kB/cTqM
yFHJ4rBAqJ+J9gEg0bj360FSHQvlvw5YVnFKSUvnmraJvf5IIiJ/M22gzEVFP/IGrfKPhIXlrgrJ
yxsbDX6pDhxLF3mz+/geV84LLspgtRctuoVie6Fin94k9QESEH2MtA4JG59zjSghfaIejgmwOMzT
bN6loMYIVKKVRyNFvyGyqvikhfjpuzawjklcNTcwvpg+Pv5lb1Ytk19G7ZxveBEem6v1RHUyHXIe
KMR4NP3r0IbwJMmRO+M4w+fIDZ58POzwkUMvemSL+r+x2tbIBM5GVQhYQAWaP9iIDujJ1ipTsbVo
zz6RoFg8qaNcVFlyrNEj5qQe7XPMjHCFKPlNMEcVgv2ckNLMhiCo+ptDgvFLERejBqh4yO1rwWk9
3w7gJz4rStXD22jaaicJiyE4NAb4Qo5jXJBZw/mgcLVKMcOjMVSiAzQQtAt/mEYQ0ssZHOPYwJgi
ErOzrx2YVViuLarcG5UcSg5KRqR2m4YASN1N5oZiYZR0zzAnkH2KrEbNRMZxBzummOZfZDyBPCU4
OFQv67AzyNGtEurxQ901RHRzMGuOQ2L2JqzpNJ5IJ1HgNqbM9YpXDnrXHDraotY91FI87GAa2uA3
ucHyi1ON/U9pF3N+CLMMQiPzV4nOsK4heDD/lPqOgysNsxpNcu5lfd+++KkvvtFJahywTkHG1rIb
qcvLPqvu2oxktw0vykfsbCnBL2kRhEXhuYpoGJiV8SOqDFFsprbqnpPCN37TcBaX8ygW1ludlA65
dk6eL6Gx+TUNIFgHc5zk2cZEe7WwYYL2M40/0lVVTnmUxKe0DvkdsdnBOZiI7FXzhtORFZmm4o0D
HCK3Mcr6cy6DWt2XBcJjT/YtMtYB6MzXvMzVL0UL/woY9CI2II9stMmLpBsIpykFMtY1Q3kbABf7
YQtCEbe5U0/fgD8QblVVZYbFvTLlNkxaW3FDE14w9FkTZC1fi+ojghtyyscofMODNWtJsu9EkB9U
BEj1geIB5OmkKjXVM2KVaFFLYcPtIQ1HkFAl01iw92zFbyNq68b1Ocp3HJGY4mBeKXbNMqCBvM1l
Qoo9RItrRHmZszHZ3Gjs+JMhANcKAHMzZgRTHKt2yXtHwDZM6ITgEhKDvoSiwYXBdxKmw/hS0u3V
r0LhOzu1g7yzBSBWQXBRzB5Ga2TUTzWz3B2IIrtw07DqrhEc5Y+EdIiHju48EEVIpp3XKUulGMip
c+9kInyIndExXZJ5/ReVduJLM/cDoWfojJ8y9mrmZqq0GeE84lL0OtEAGLOyKyk9m5YjPFGy4r1a
o+yL0lQRX3RJy7UGpfmDA0B3hGCvZyCfwG95IcbvH1RUCXpq+qrd5XAK6fxLgwfTN4Qsb+rBgq0W
0g3mFZP3mbo55UQ06TZy6E2e8EluwqxyfsrCrJ7SmXL3pg110ppzoZWX2tQ6v6CdQdH3zbDng27M
MPGKzq46IDF5SHvZMAGi6Ciicq+1Za/umgC19mXK5vOG7b/fQi5bsNzUhgNxZo16Ox8vzQ6BQNVE
jINH93ShiNokSyNgPK4RVD2EFQPDhFLO59ajN3s3yi5YUPCsolLmH6vpuPWRUdG1pEncDbRNa4bL
txTk5YbQKPuCsdTcwTDsL0GNTfs0LKpntAaMmSLFlKwuorBZVIdxQjAjkN/s6SQ/l4WifCl4DfWZ
Neq91ROvk4adBe8TMtrVfq+h7tbT3VXdNjSsfBeI3PqSmzYNi5g22yWNPyKCLXMc75l4/Hv4EuEx
J33v05AHSXe56J5MWhRa/UgbJD7n6nxnA8MhlwQjfp3msM6fvjL2oGmOKYR87CzWX1pa825h5M1z
UYRntqBvT0C8Nja86JaXmBqajqeXQkVRpIrfDFDsh8ADzwVFr0ns+BdVEfO2G51qX3ST7dItCq6J
mS4uezq8Zw6Hb5dybKTU7F63Mhptz9MfIctCZ9Gk3ZllQtkPky82djU+67I1bvqu1M4cbd69HO0P
mhEaI3Z9z2NPFdK2qIX2Ya/fBGqWvYyQB4+YEbA2OZF/5ttYBtPpTgX3OBsYVOtYB9HDnd5ewiqj
qBHlK8K0iUxOshKMepZP1wD6gq3v+NZh8Gf7vqETta1tn7Xv4y3Zm9MNL5nDLTslIZYIq9VesbAh
BM4jZiq1gB0XdZl1odez9V3G8a8+zoankWDOx4+v+XYMc022ZdRrcAhzYDq9aVVJw0yA8nMBxcd0
0KLyOCILQYoanKXZvPNCNU2wvmNdhE9hLb/lr3OjTzJ9aNB0dWlqEdMBgxk0Vlcb5vMwOFZ3aYV9
80zdAc6wEUuqtKYaRVez77O082Ub92UYdI+REovPrRKgCsJxMnf7XpbaF1PRyLkeI3mD/cn/pNJp
zzYFMQ+mpxc1BQFlLtWXOdeNyDXRGO5TSm1fSPIMv/uqCFBncU6+HPrcuZ6j3g53wuglgqo2zu5s
Qmn7jQl6zPJKrZr3I1nzkRenemBvYYPl3ydLAzCVKXr5Ihs2uDRbB9jDk4FCplVi7CaRkql40GHa
yz2hx/1vas/DtIHEWtNkG5w6uO5R8FSf+iy0M5cqleXQ+OojVlTMhOfKBu+9CkaZybFW8DLWxxJa
D60p9YoT0Zg+Z5kprsaMu1P6ASkWCo/8zNB+53ocfyhsctCjCbXmFZAYRfgQrodFU4ljlfxIBWGW
VWauwszmMbDVc1PmOyMb3/FCtuKv45BZzVb4tqSi8T2hup3nm5EFbUP+THGDUqb5XrRhsguLRvMg
SUw7SmI1KmPE5lZiPmGXnw7o1uxtH6s6ablElJyZ2979cSz0ZFlx2ob+d/opKBU0rBwqnltpY/RI
qARoSIB5VLBMcz5zzn5nWkF1y7eNzIPe6tp5QA7LECq6xbUc8DNRVVVXZTerl6hMK/5nEe599NVn
blC898Y5aZNttVTtsbKf3mFHAlykSO6wDx0sURW4Hf8yT8zQ2JWGAM1GwlEQ7awhFY9hpWCfdPxS
3WgtQkgvjKJ+uuKLZJmbYgpagBqz5Edp+3pKIzCuHpFoAVCgBDe7dWNU427OKvuWv2lYW+py3baX
cVLtyzIufiMNpkfYKT1Zwx/Pnm9LghzsBcxnbF+GqfMqT++y58MdfSp8rm129deIitSOAi48aOLX
nG3g1xl+PF1xgx7lWpjqCAUAsxtYa8zmqq6c+vDxD3pnF8nvsS0Na/piUV9t72qt9B3E0+g28zKJ
2MXSn9nQOgrOnOsxJK8Xy8XRxd6Hrg9e53UTr8Z/6pQEsLtqMEWHTlOLdjshlP00WflAeFKOiJPu
V/w/7J1Zb+XItaX/yoXfI8F5aLQbuCTPKOlIR0djvhBKDZznIUj++v5YzmtXZcM2/OAHA41CFaoq
M3UGkhE79l7rW/HbQgeoJydgkhD0hyJ6SycEDCAy9fhAAoYJhaOyinuF2sI+NgblN4fyTm38AYDj
mc7R9JzkQmn9JZET0VqkWSUIruIw8kOGjFcZUV6GLyAyfHDyVT8zbbI5jCtmeY+FN70G1hjfZUR4
xZ4l+i7cOmQ4AxmVYfOsLjW6rcxGx+YjI7K+8pAo1+0cNxGPhpZCOv3H1+e3/vkfigxUfYwi2eOZ
ZMF10/94w0Q9MU1hUps+ama1WiNfqxfiEHWJJGYh91vY6jPNOe3eEWSsB2Sjt8URPXHxkIa2dZ+N
RhmdKT06YxsyZRuuRTgVb+WMEzqoM5tGhcu7HzZ217jVBQpvY2/YUZP2L97DfwcgoP4sL337+dnf
vNX/AbmmPFJ/P9b0v/Pos/1jqim//ycUQP3GQkeVznVlOkC/63+gAML5ZmH6YukFHWIRo7wCWH5S
AXT7m7Kaf/gL2RvHCe6In5mmqvNtdbOyJVL0ryMH41+iAji/LA4alh5yUzmcIiyglf2rWZ+YWtYj
plOVBGecPbRKZxg3I703dnxvmjVJ5DxzFJX0PEUPS8DXDMyJFo/WjyvIAXGl6PWTRojuazHLSO8H
r7DqgV1z7PSoeKGXRh9k4xrJrDQkiPD/2rc0ZnU427Re1Zim05xI7bvJgWUsX+M2dxFuT0KbJAEy
sRkbj3aSSzvIVaKPLzqa2iKQxWCO4HkhiWycxbUn8urK5gqlIOTxVM3HeDsj9rvMBArrge7G0Qm2
eZ34DCUKzePQYi0+Io/4g3SWnIMSGibaf2ks6mtCERXLH2luVd6CgVgEKiJXstAcdNtegwGkv5lL
0LnCNwgnatJXg0wpopqiuF2sva0NVvpkVBryyU0+khRzEfVM4EyXGXp0g8aPrEEXv8jeQObi3jWJ
JMgGJ8FE/oTKEZ121mCV+8JZFe0JIv4tzSreSx6r5uBpZb1AQe2LfPV8UmB5RjzX+6l2AW07ORkh
Xk2UlbpD4UxCU23r5bgzGABZvph6YRVbh4zVYdz2bdbhMu2aIe+HTYEjM1qOjUhGGEhpXxvKMTeT
6eBYAkkflPn2R4ZBR/pNsVrxm6SIB8X1SMBa4mar51YEaH0WKqkTx0gz0hwFTmSU0wX6gB3dFS2/
tsV7bqBIBytcagQJrN4QByRDcVLoN0VeX7ea3BYk3+F7HbIM7LauDorYw2216dmMxegwGRDod6Vw
nHpfqHpDXoKlNNk2syab+VaVjpmfsNKNwTJ3jTyCxu1O2Bc7sSMgx8h2Iz9n2iPmNJ2zWrjLvMnz
nODCMBobHE8jsxBfNgWyQVeby0fLmq1zZFbpa52RcUNj0NEerUVBd5pmdn23iNwhmySqetbdtr0B
L+84dC2RdsC1RfTuDWYNh2DR8FvhfcrKJ4D3sXFQ4jr6smMrLXezanOeacPIUK6RnWYd2J1pWsXk
XW7tLWfmu43DVYTbVWAWLQ6jgHJTiVl6HX6VR+T48csE6BnXfkKE5QY7vDPAmagS1TNLyRanFFP3
ni0YK/zV8Z5xuxbiTq3NvvQjLRpSjygbt9tOKcmQPmNU67vqFmvinxW5CrMKWSJ0F/qc+Y4Two43
f6NAAxZA1e/glIp97C0G7yu2BW4LtG5vHa/5Mk6F+KIv0VseEX9o0hmc5+i4CVPN/ajvZeu1xO4g
5IrK9N6timEIoM1W+jUT0/g1BxyvgutYegqLKSFNT68H901AYmgCohT0ZosrUDVISKraHensYbWx
xyF/WtMu0ExwiEt+A11flRj/31Kn0SJ02SrC1poX5saVGwWl7XjMkqVRNllpqOz082JYzdbSpnTY
LQAoGeC6de+8kctQuEdYkQXtzUqBVk5oJM+a3EjI+dbDMFapAkoMw8fZmU2zJ/bGDkukxcSDFRVN
AiADb3KU4xT6UdgL0moTIoPij6lhleDBWjBrkSdJmztwLUE24q0TM+kmAosxur6PmMdnzx0BEeUe
ghdDIeDMXXuZEEfSvA6Jd7sinqXKvsdZ6kBbqCdm9Jcs1u08QGyIhxfH+UjqwYHnk9Wb9cJZZrjE
rlYV6+hrnuURE0uWV4HddgkqYyYEBlbU0hD2sXatsH4KES0aO6dXY/eUqGVPYJ/Wm9lMGGddzS+F
JIv+7IS5S95Q7yJRWWP2DBoJGtX8s51ovbZfl94i3AyOSJjJpKPtRB+F4NFqGe/MIkV7NwrLE7E2
EUTW0uDfJI6R2X5ap7iWdFkYFhSspqoJfiydtx5Y6CvNaCEuI1EQE8vpYJyJWxkkKRGF+hbjKXUg
UVAGb4ZxGtWNjqcqflELJhLbWYYDx3GYaGRzCWUAWTKQcHVyajHL3WDpg/FAY5kIbopTC8WfIaOL
pQ3qQ66oqPFSZ+4cfxom5nm8gp36NKen1svgWs3kDtrhdR5Oq3OC02MUGOjs2U5qTZKkVpp1wwNZ
0WtuyWc9cxyKix2dHvk4Vmbcbt3JaBImf3kMjUaOPGA0qZNwow3x1AWGRuBJhkkDoUagmmGjH8K8
cjkIkQlRj7jlavU1bEGg7dNRmAJbJU+Pnyd5g9GU6Fpgrn2G1yYnnWthvANOHhdeEVbbIRSuRvhM
7vCtcC6/j/MEZ4eJVXBL7MwU7TitKSRnlmDv9yXmseaAjV99wHgDbIO5mm7dqJ0xMJwYa0ffARhZ
vgqHUQvEkFb9zn2cdMSIJloUlEzVo9th5IzuJXYRpkdXNvWNVPP5UeRkzG1zvsfsNI8Yx/HlOm7c
M9yK1Q6sIEF0ngL33j0uRetso4a4mp2WpEj5ieuNQc5HALSMS5lphP9Cs1Ha29LqDYW8I0yXXq6M
4yW10lWi1xjq1+CkORG2+Pf0AMc2DiYyTieY5m1k3+XpyKCpLlwz2zZTND7MBU4zXGNJeRnT1voe
N2ob4gCzYmKH0nkiJ20puUY255EQcSMnx7W6IY8DSL5yj1Qcs19OGCvrG3ScH4sWls5WE6F+BrMz
6MehLp1qo1JVWZtR6+zuirpqam/dgsq/DTgpqMaxYQyYvOWkBnXZpodMhxIhTa1CPk5MUFMshFX4
TiyjicUg6aKHXnWJools/ALYEOtmeAcPK7+IZOKSjrGGmjbPMxEH+WDR+hoMBk+MPQ3d9enGmXvi
ds161xVtT5gJ4yOEjRF8BuSicyb2uCsSe+uMJPN6ZJdZ1a0a6QXBP8wUbMJfSuaxvWi6ICRaMOAZ
bsm4RoapeEMyJzZUyBw8ZFbIAUSCY0VvpCopVcBcp233ZEYI/JKukb3W2oIZQM1ru74nwaFvL4S4
de0OYkX75eYkG22MkgY5MPxhVo6ZdJJ8WxdMDvw4aVEKRUllzSSvdXl6TJx0dt+ScmLw1+uAge7w
UGXaJhGiNV9KnVz6O1If0uFiEkNDhK8nCSPKSOsWcBqcJgYa29bVNOysio/R8eyS7JCQasFxM02I
3xmXSO+uwzZOvyJBrI0XEScZg4BXUzJbxhajpWiq/lS32M+8Jo/yCqKRbYceEvy59Xq34rfInC3x
GOstwCYHkVO+bzvLuGGHjRefyicP6W9a8fOSZ9mZ6opJlR3pg+oRHeEoB507a7WKzXPtj/TMXh2U
SC0u4UoLYQFZEJ0nqPnEYQ6180ZYFspDh/Eqo/KowvK1zIVYzaWmvLHHsb0dyo44rTBUxzeqlhkk
QYw52ycMpPlu13P7YDdLpvghjP1zlkttCiorZJ5qYaftgjatlldWROamo0u8ySYlHXmLL4+dmFTI
Ot/qSWy/JDJn1A41w2DI20lBoqGupF/6ZIz1rh6Ljv5uarRPE/1qtHdJNZHnhXVM2zpRm3zFLpXC
dmh0diVa/o6zV/GjRMGCku8HcyEJAmggCwbsczlfKjz2JYv1oH8Q20G0iRIR/ODbVk1QOhqBhowb
O2F/j9q8IhuQ1CHCu8eo9a3SGPNdhpQkYQ/J2pe50piEK1plETfblqRYwcEy3vpkUj4JFgKpUCU2
rt4UR6vYGWJE/pFjvrM8l4PGT5nH/z+n/2nF2v39g7r31v54+6i63/P71j/xl6M6vZNvaMERA604
PpR8a2PvLwC/9ZcsFHVwMVVO3ZgX/nZWV/VvyHWYENFHVWl9rZyU/zmr698UUwVBx5SSnYWu579y
Vtd4+d/Nohh0osrh0E93zbRprrm/9IfL1O1KrTYEK696jZkkIpvSiJINwVvhsEGnYLQbEWogUggW
W2ArdEJDx2AggeNIrrXHuJ+7L3MZqXIo7uTnKJbRX0BSAeVFLqyy3Knygz0DSQ0s1ccKqNtNS8ij
vvvta/933ID/sSTJdVz792/F/y5oGb2/lf91eStW7eFniW95Pnz8+U/rn/t5Q6qW802luUnzEcE5
bR/u1Z83JEJmWkRkIdA2BBHz2736s3nEEfsbkiraSiQPYGbC0PHXO1KoQCXXTpQLdd4CeYU99f/8
7/fpf0WfsLbyOarK7pf//q9yKO6qpOy7P//pj/18tPfYQ2lOsTLyKgzheCp+P7xrezo2hjnaF21R
tSBa6WEmPIUNM3DlEKZ990+mFr8irlEgW3SYVx6VzmHZWp+1378g/na3KZZqfLBpEYRwC/o88Vpc
xMfFJf/NkYZ2bTZwKhSaxnsK4IjqVoxlgIU7PqbhiKdqwIGLrXU0Dnqiz59lPbwWjolcxFZV4741
5tWUqGe7KFTFLdvuiIG5K5LDnI7pG/2DSPHVqlTIceNAigGbw3cVb9XwyQaGYXtY2LUNgITi9Xf3
x8/v/vff9R+nQ1xiPrq55n64iB7+37AUlTSJkPNQ/5DRyfMTEhaDYdZfllY1g3/8SutV+1s7en0l
W9VhezGHWu04v8pB3F7JW321NZTsbuSxRerBhioXhHYPm9uI6upqkNE/c/v9Imf4y8uysK6aeZC2
TIj+eG11DhdTGU/FQ9vANyOQj44fWaKYURGwMSJHlxNJyDJ9fF3a0zvOiOnhH3/wX1fY3z45OmLI
V0h6GSqsK/DvhtEKc4vWoAR/0JtSO0VNm+wmp3e91ixOlc1HjvRMbmrhRFuEf2fqnOHgSm5EhcBX
QBeELfaZkDsrb7PXzKhahpp2ckg1dzla7msIXXnbxZIsxXb+pxkMv1w1V7PXljFDvd+sqL/6bqJl
4GDlJuKSKs8WhvJKHLXsn90avz7w64uwAxmkf6za8l8f+DHqaBBGmbjgld5ZyWdf1DtWgd300/ny
79gh/sNGCbhpf3dXBm/928/F//RWfP75T6fP+i3/w36w/v6/bAiO820tTlh2GeXprOF/3Q8c5RvU
/3XMsP7DYcD9t1mC8o1HGIUzKh0uHOLjv+4GmvUN+jzIQ8iwiH6RQv8rmwFv5Y8rh9BURp5rabLe
Nr97bmhnzFEvU1SQpDKf0coOtzHtykPrqssG5ao4U/qyUrv9WKicqNmXdhrOiB18yeG+yoSLcbtq
Nowiwn0CI37D/jV84ROyggyA5w+Er+PeoZ0Hm4MM8s88TsyNQg/cr+SgBXZU0TamQNuBNIovDTLX
U1wxJ0Zf32Q+0UOVr4G/uHGKMLoseblsokVVPjMATdRQc0sHUsnsPby17AwLlXHIKJWHhUExQ8Ek
dO6zwlGxzPXOy4he6JACk/ixgNB87TJC14NGNPQKK90KZF8Qg66qQPoioppvtAbnkQkQKXBaUR45
99oH1gTSqovYvodTPJ/0WDbPjVbReEH0kUVMFVR0F2pv6NuJJsZnAhvk3GgxZ69hiPGTyM5FKduG
9alJ5ubGUkYT001h3vWO7TuVQjRxkqmnvjCnPdHm8/2Y1vlLoZnRI0G6KKY1HJX7BklD6huxvnwf
q76/KgpBazDPi+QlJElw2qzL5C7LSXQZEq3+PplSeibr7pc+NOKUGsXwkS29cp12mBz8JCKJTkwx
vaSB4dGhSRfnebIIv267RT/OU43Rn3YVzdfZTjUjaGKjfQ6NCNs+kSHqe93MxXulFeVh6bv6I2OS
rwCPBayDwhSoV6nMQQevctvpVLotyEG1dGiS9Q915OpeVUUGQtvqGUrh3ppjQuvR9HhrhKW/1EN6
D/eBvpp7UM2Hsk5JTTclwfOzLHZ2VtBmjNxgpSo2UWzsY7U/6eChhmURQQS6+75KMF+HKb0gUX1F
bCJrBDLnOJ0T6prciOrwB8Fye3rmOwEaI4B9lkIKqgIait44GPcEi4IEKvJlDytrE7vRBhzzG1GQ
ip86d9psmV9pKVTfVid9ItnLUD6kNoQBcY1fdT3KJxxR3aZhYfbpCTDC529nUt90eop7N4+fpVtI
YBZtdtU6Do3cHxT9nmsAmeuFu7MloZI1bhSFWRtjZi3LFmAW4oDIa8cor/yuzdhKnOJe5TS9LUX2
mCGJzZUH+KxBVcQ39eBYh5w8cZqbflcy9cDEfUaYGHskkN2xEYJv7odd1OVIZcp3Ug0dWhbFplDD
Z6ucDkgdUDwkiwUHzaAfQhuiVYjBY1M5xnYSAP96dZLoA+7i7dC21uhp5mdiW3ekM0qvkHUdqHaf
BsZMgrYxxYxZltAJCLG4En10XSwE63YZOmpX3tmxu4lt6UOjNT21zQXvMblfYvtchHb72LiiTrw+
yXbtkO46VQ9P5pj4AMQCxpcpuv/Sm2x8x/kAPwwhjbdO6fe1yp0IEAIxcFI8K2CTO71ottUwhoR7
m8YBt/iFTLavIX+UCC380ERK3OqIoHWeTy236Cj2qrFR1L46TussUsz6AQGUwvjHzh7sUXPu5EKa
Vzx9WiBgjwQxP4o+L+8GIjkDAwhDndgOTaUCHFZxyOxxGzNC9UgwvpREeFdtdHbsvt6C7FPOM83K
rxKNuwcVnaY31DsoNPrJNpY3wF5YRMO6cN6Mue6JGAeTlfgAn6wgnIzibLXtQMnLRVNBCN9Kw4x2
oq/Tk6LVMKeieumvYA0rwUhP85hVCggQsSzqYzUqNfQSFUFRzPU1Zf2OjFF/E5VM3pfYLT91uCx3
ETKdA+IjuQ3dygzISa+DSsonmoLdjvaQuUeu9ZRXDaQmekOendLxccyBcHBXtkdCFVS0QFPV4HM1
rC9n0q8I7DJQ/0SGvzgKEvah/547bdDPZR0YYpmuVL2IjiUzyU0+4UoFvndy9AjwFVD4h9qth7Nm
TFdlyWQvmca3IVUJYtGRyNuj0sWeXYW3iC6K97AK7XfGFwTG6vhLQS/xqGYcv1Gow8MsfTWZYVSR
6H6e5jJdN6558MLuQUioMlOknotIfQf53W9jM1G3ZmxpD6Oox6CoaL56Cmp1lrOMfHPNia9wVdsv
/dRcmkJBS4PzM3xDiVPDlRYgSlO5m6L0Oq1iGTKOKllSo8LcdovDnuOq+b4gyRXvgNw5oUsQRtQZ
MkimziTiMQZ+6oex1f4gP8Xem6BWr/rRWA70/OXJrgSxwWzuBjffItUaDEUCpTAZ0JUw19GrALbW
mcGnmvQ9P2g8GFqubIfRZX6VMqecS5wOmXGtQ5c4Df1LXrfFj6qFA5NmhrpRGrgJYG3NTW9xULOx
ocR9nm25FAWbcSn9VNj51kjFnovIpYfbUMWauG0nPiiqhGHxVA4mjaOXINuzpaRbryyZP0mokTFp
dZ6D3ojBPUz7EkpM67duB9mobCufRFo3WOp2E5nxXWRGuu+4awZoiK00L3dxJ0gV7+FcTWnpN1a3
XRx8E6jR5GR8OShKOe+tjiOrC/l2xkdJfhhoica+SYQOOpJHydnmFunBRXusdcGsj2LsyrFI2J3p
S/oWoXN+a7JxLOtPFQVemgZAlvYhbOCaReS+TTbv0yrNQ2WAsCfn9EeRNddOZdt+oQuEkmsrZ5IQ
olrioFle5AbevrsZDQLcl3zU9jr9fi+Da2DZ83ElSbhjhJRKFYHRWH5nadlWhrXr6zpyfTrSxyV3
0dvlh7Ien5RZfJ+spjwttL/8hJrhah6RZsSL/sVB/RYPUh6Uujzqwti7CIYx+Xg9jimvXqbGKy3l
3cbXR8j4QgcaoGJi8i+q1BuG1N3XrFinabq1zPZ1LPS7CbvqrtJFcxwVWtWO68V2U3z2PTnNEfw9
FIQ+rdfvFDn91dC7fA5mbTvXqdVg0eUNDsXsHA0gieFUFs20phbUV/b8EAJWotmMK9ZqblAPji/J
OOz16V4dCsUfwve4CbXrSLU2/URkVt7jPxGkAHb9qRTxdiTIM8oZXfTlc1zCk0/K4kk14YvZymHW
7pzBuMnp8OAgUY5po7oelwVefvyWKIVzQinoVz1Tv0xfzqYVXc9Jdepy+27sx5JRuLEfWaP3ppY/
M6N0t87UH8ysu3ESSx33Ca6/o0HqbmMQaD4WcMKpAI5QuJ+6XDDRWpwvDZpg3l5iB2Jz2Wcv4GxY
oePw3bUXWKjFdSan1J/y8Ye1JGdd4stuCm5WkUnGOsV3B1jWddOY9P4hHC7qcibt4WTnGbzFRA9K
ZXqZCye5rQcDLC5fk6ml+dYqzObGMIRxyqxLkwPOnMqDKeSmaZL8Xh+mL5yE5DlXFdTNTiwH6Rjt
h0jMK2w0MFzD8nFMlAdpG1DPi+6aezaj6CpeSNNIWQIImJ7XyeMq8DCySrLlAWG1zOXOscCFmhV5
Zn2elp7LZBdKQv5qIy3ogHlGltFtVVNqHvNsMh6KUoQ7s4jJVEibmil/epJldV3UFLXDVN4PkbWv
oW1NwnnQB0mloVrxZVCzfSohr8q8JPQCD0CMYHlIPlLHvGP2sJOIyWP0ijD48Dw1s3ut1guuoSaw
1OHOivKrzDVv4oU5VjhG6BiSctzXOMyqgBjX63kBIRtFNcoKreFiWMInkgOgnhTGhjgme+uO77DO
0y2DigV7Dfxz0xoOrVMDBlPnTxZ+hslXM7XoYZjno0a3hrHRvqA2ha+47TR38k1VqS/mHAnfZrLz
KLB0wtQ0rxVaOS5zGYYc9xo/jTZZvmd4GHvSuUqFQl54utca/UcztpwUevN27FhE61EHIqnehmZG
hZtW1+xJ10pYPYnV7K1oznH1EjpOtYMWuo/zPPZRf9wq6i1tq0NnzecyBVZRlFbY4TDkYSVThVKu
viI792Iovbvpuvi76IqbFBzECNjKdnvPBAi0idr6wepk0XigE8vTKEPrNQTTY6ZAVptR/uCGZR+e
23iX5BgR46ED/+l8Maci5buKr9M56fmyo5OY8Os7ygvFVBjzbs0gTQYKH1eRG7stL3ZinypsYiyr
VfY0WiY3pqGua1LK7bDkhmdV2qEc521Viubgth+YDGQwq1zqJF4uNnuLH4ZPQh2PJJYb+yJ/0Kea
wjXHPKXimwqsGidgxvQHBHEMfcNc/BLp+jv43On7YKGsEMdE9FOgW9FmKfRrxhdwAPsRLJGGIdSO
Ggqg3kAclDpya/ftzs2qRzFZe2lpH9lAMHQJXfagZ6hhG2NX1tFj2a1liNts3a7vD05lpn6Psi/o
WsjaEnRZT5AJ3+egbVPLOpcZCQVa0t9WXfJu9+Jsq8t+tE36P5oee7N7VFst2jV4dSWSIyx/Uo23
MBH8UeeLKMaTlqovbUORpmvVdZX2n+i0khMCuBXRVv6gqXnqQy0PxjFst5nQdsJVX0YNwx03c3eP
Ymg6TApaCWISAG7mFtTezP2eYC/eVIze7wqnWM4OE19PTRjmt2ji7HQBLlKXd1XT3yeolX2kTKlf
k0Ck11Z7GOuhDUQpfsAn+VgaclsMRFdCtpWnYCz1dKt9sau6fSmljXMYESTniDqI6Hj7ep3tLDW/
VmxIslCjVyKL4dybrnhoRD7v07Amtt50rqRbf7ZxDzVUaacr7C+FH+qdtg5Jo12UN55ZT0ddKvdc
+WIDIyzZwGP1866fMaj1TqB0CilsTljc9P2qSdbkhn4G3hBi6QMr0Q45nBuAf1pAY+PSGdNWtrW6
gzuY+Wk/XjVhsbfS6AH1Zr2bmoQADfI3Ase1zwuVQDoa78h7vMi9TSPHjwaH/COWOLdPP4nzcTyt
NTaqRlNAwecqXe2ucKFQzZTUNpUXBFV+VEUtWyFSqVWPMcUuipOrJiUFuMWFjcNTRREzqr6UMqYk
FZUnZ6MHI6fwoGr2piabPW1RW8XuEiQ2nFfUP+p+ES2flGwlSn+smXPl0epvN7MwdG8cE/W6FtbX
YCtX0K/HjRijW0OptksnF78hRH3mqnpt89yySh+kilI0tqw0iOrwlaX2ZLjhJQcOCLCX3hGTMD6o
hLTcxrdVqL2U2nQ3NBIktZTddRwCCsUmhA/zcwD74C2M6SHQCnIFs+mslojl7NSh2IAR6LGvbvEU
DOdSR0k+6o+kGXGTTP2uYUaHnminqNRW5CX7fV6sqp6HAvWlVmt+IruehzQ+iCS5M8AiA8d+xK+A
v7e6o1s2+FEGdIGgh4d8zs+t1nwBEVjvlHD2laUiVDFF6BaBshVmed3E2VdmWxXcHXFPksudUi/c
6YXqN8wrPGtg41nY+zLuHiNG+iMW8UMK1tplXg2UJD3TyJEdKU8yDArTwGkZU4+a2IkX46aa400T
tdvQiL9SdbVgm56iTkRDtOMuExSjNe0VskY5ndRz86Qn2g9ycGLg0R2/E6EFPAzttjAte1c3CjE0
U4j1XjFEfGbiOASzS/3AwSmIxuWFd+zrY3FfFA0ddmMjiIq6DeO6POp90jyPOtoUtXNoAvXJ6+As
d/NcdZtWty5VxJe4oDaYE4oALTaf6mni4DEzXZA0fYasuaRxjm4ueSmtdNoVrfXQqvYNhsKbNEFE
Whc3uflo2KYTZEX5TDLFIRPzZ2e6151ob2PY5QOb6FZ3mLyWztBvhDBei5JsZ1tLNwnfh5V2fs1C
v8m5Fe2i3lRjddBMAc5Yx4Xe6MhvdfTDeVR7MgqPVt1keOCdLOhtJX1u18XFMqBkmtgeKnRUWby1
cYGTKXXdWcsW69z96NSwRML4KRviLXo2qF9GdtU040kd1C18i/MQDTccYatTFslbJH+cOKDT10aU
XdMX4HsFLm3k3dbN7KBZ5FbJ3bsxZ91h7wRMjORsqtPJM5XqNAjn1m20lPo5uw0NI9mlc7QPy3Kb
GzRr2Z8yJb7Pl/LZmCZgjSNMDdOGWIva05tJcvCdUjlHnBH0tIXMJEOJs5mlZxwj5TJ1z6sAOtG3
WLhcf8Dv7xf0fmYXZZAs3mmIbbpU6TdDrNp3clUdLpW5U6Nwl2qhA5iLQoVb/TDqEELTK2E417Zb
3XLwPBa9+RHWg0fYwAO53t1GycUTxBEaR5VNUT8/wyPdg3SiBqgvli2awK6e3YxKW0lIpm1nfS+n
i+JS+bSc/Ycw2S0JdrFUGTpc0+p3oXRXgpBbBDbtke5p51eK5U3tQHCW0d31DO79JZ4fcjnfjn2P
0tK81pfscRwJu5G2fCqTGukjnL1srq7M0gE97uwsC4t7iDXlPFeDxvlqBtPQX/FQMAUtfGLfnkLO
BJ4hYGKn9R1qr5e0pmpT7XbYaRYKeE8P6yutba6ymDafaZBRqV8UMr+cwbkFtYLIOwumNP+0CRvy
aEdmvkqPLEdDrWvrWbn9XtcWEkESilJN7opop2jzyZxLVoGuPGppscAl4wiNJMkbIrPd2E3eBAqF
vgHIwF9kcrKREakFIqai66DjNH4qs6MD2dLDxnUYU/VdicUTVG/Fb+oeBbTufiYxuOHW5f5WSCOi
l5DP90M3JBtR9SCdw2d95XjEkpNMRHUe61HQzOarPfavOYelIFdkdh1O5N8pOCtPDg4rM5NHq1nS
baIVwdxWlFnj4pO0wdS4vWBOOqpJ/iWrIX60FAs8j2m3+2XhooyZO57LBfbKnEATaLum3Vi9I3du
wWHVSbGsanbviTy71kN1X9ovGcePzdx1uAnyd4JcN4tB86yIR2+axh04Bn8EMOqY4WteuCoqX3Y7
5c3NowdlnK6dMdwWy32uUTiC5lVG5yuiUjeYTED4+K7l7Xup1Nt4STaT2W0yUzybrX0gZnyzyHzv
TOPTksWHpUw/4Pd+ziblSh9fhHYWnPN6w75SrPysKXCHeku/HpwIBXq9qe1unypW7JFglm5wsFSk
MtNOTaxxvlKSyLhJrARiABZX4dKYAmCuEZ9Fw1qy87p31ZI+LG1+x3yE8tZhKBDSOmo53m3HFK35
JKMHq6UN7bisKf+XvTNbrttYs/S79D0cGBLTTV1gj5wHUSKpG4RISpjHBJDIfPr+YPtUWepTrvZl
R3TECZ+wSWmTewDyX/9a30Ix4nrnV3uQIqe5zb9NdsUxNiWEWXtHcmWfAzhA7FGc+2q18BKL3sNB
LtURR5hJOjl3R42keRj0jVtE72v/OM4iDxFF2evr9p27NyPhlBF2nHnruuRBpslKKj/8NimAfpPy
j6FdHZSDOBJKziUTke8mP0VAqWnssuHtaJSS9RMD3J3PdYIvB8E1wJWL2B3AanF29YWbXfsLPe3j
an2dx+pmgfXSWsUHR0oqJRZ2xND2ANrn7YWF5z+hDIM6E9e+xAyPBgotuPA2uGiLiuiwICji727E
tSnMy/OaFw/BCsHMXVj5dxShuajfyMQjKDuLpwSX5iKKlkClgyY074umcx86UxRnJv7+Cr6sA2cI
/qPN/TKxIP7hI413I6P2ToJbO7Gz68DGB2dJ1rmzrfuejpVdJ1P01dU+56kbHMsBGGHhfvVmPjjG
s/Z5X1754D12q100rC0mPn30LXBu0YFl3yy+L8+NKNFzShM8tUM8Ufdoov5+9Tr/QqPwfIX2oG9G
sNfffImIxsUtw3sJQGc+zgFEOax+ObV91QrNuiuvkIgelCY0s4cmjQ87VmvwVPf2Mu2ttMEtPNM0
yUUXt8exdcRwwXUH8cCdMRUUbw0xpF3sy/t47nIiiOW7revrjhaEtaQKc63MjWMJmSxpvZdR0N8a
5IK3oU/b+7UuMz6eZfSQiQXhftZIaTg+RZMsWQ0mfap5rTKXfJO90MfVcAZ2d/bYyGNKfca+c1pz
2VhhCReuWjmA9MFwWjKR35HVsz/lgElOwaDtI82KkF4QSOKP3qFTJySyfEU5RXTVeRi+agYvzM/z
cAQjVmzHDOdgprm4rsgP3eY2y59ezRNCsD/oXdr243ddsALdYGgHXCo5kPHZ7hLiU9PZZ464VHVW
3YZhYT+G2PArcOm+uUhJxnOX6/q02FWzdIOEqMd0sZhgfsuCob4IQgwGJckMAp/yQGqT4d/iSNkP
uM860mDXPKMTeaPRd49WaVqAT7y254lzDnWZLmEELtiCohkTBhkFJDVV07ZfNHfaW6Pr1AojsJG9
M/5YsyFvmOf4yMQqLD+bBUfOTswLapENfPB5Lgd1kOAaziOlAd3O0DN5AfhluZIjZ6tjmVrcifwc
ezaZLgGGLVOcmxYIsBpW3dGdo+JrZRrrw3I0Qks+zsHRg1h+kTpNf/R5uJaTdjxwE43ib9m68rdV
pbml6dsc2dSGLaj/yn0lZrA+COjEdGjG43HiI0KMm87Okw6m/ipDCDpXa/MaDco8OY7VnbyYKYP7
VXpt9LDeRpxn7tEw9AX4ouboOSOcn1qgMvi9uAi8OX9UqFh3OSTNg10hQS01Q3zS5p1Qd8w6rOWi
ifabZJbFaC4cCFEo6nz63zAch7dSz+u9D9r7MfIY2Hd2G1g3HtoOpqUCpAGw3eJ1ivPxRuRRfacc
GisdIs2vkBkAeGJysctzx6n4Go1dkooJC0uCOAypjllWTpWd3Tf4mnvv1AMvWo9Zyx7wHGWZA1Ci
LxdEkUyzfmyvoJyxc6oXq9jTNAMzyKi5Z1vurv49F5AAjaaiAcgNhiI/182EUzfs2WarhYq0o4t+
cTLCSh/t3npM2d8DdIi4LKZO21yaKV6/GGuRzxFa7mGg+XtXh0t2MfTVegOr3Tu50dcGMNEpkIRY
kgUrPJ2GHgkY1+sPBsZLf/CnIn+QFbmwJO4maAEdYcnTzCX+MVW5d6+nIuhOfNrT7FosilFQFTio
k0ipoE/WdokvqDAxV4OX0wk1z+TydkGEInMERnaPuz7dteWc30SMkYQXLEsfloZCYi8t4/qD/9Z7
7yWRhp1YcsJNUGA1IkdMpJKsco3BwVbTUwa0z2Mnq/wvM8PV8xCECnEjJMUzi3m9RmWbLibow9ed
XtOvsyV9JBH0813XGr2Pcie9GaEdHLoKFR+lmlMEkLRvjZirR1pz+2U7fUdXWVyLF7IOtDxs5EG7
beeHIRzE2YuMf6zadf0ih/wTbsb8ocyW7OgU4PHBcA3hK4aBTB0VnkQ2gi2dZnRw2PfWaGbrkx5V
eBuq8FXUg/0dJBrnn9+93T4ppQQrAPPaCBNmp8ImvqjWoE/vaWkLniCz0Y3ITQkr2Ka56c/sK+NP
S0EKfgOJkYTU25pP23CoNmLRCkbO7OWKGSLGhfaop856LoSmfZR4eeJH06ZSlfG8b7xAP/N0N9eK
TDvDsZVWVzaD767WyDhtMIw7kpn5tZYUJjFqCe/VzqP42bBmOPmiOeYl8lS2hIRaUMueZ9qcHrBo
2OEFrCW9hSiIHxXrpJ6aUvmXC46XQxV0zDJgiWrs7aJ88roZZXtgZ1t4BBRhodDABX/uCKi9xHYQ
rvM+HChew/HCPZwyxztahuQVRN/0QbqKxp88Qw2tp+YmzbXNHs8lUbpfe9OhHWGNwSnqMFNVrAhK
Z4lu6YGpYXS1nVfRXmBs/ME14bck4/1yM4pxGs+aHWMFM7dZ7o0OkE7TsBc32mwoLKvVat/YoXEO
bd8zbQQejnd6TsQ1c950yIb2AWmbhqE6Rn2NZ5dmYS9FCZSaRqZIsUEJx0FRCcXRMMzX5a7TRAqD
NOjv/G5pyfT7fr3nyqyjfeH04dPS1Wzp4W7DFK65sXwLlAEBDQQCGnsj0VutrAYvAj2A1KjN/chb
iqI4unVXPetojLMEi/5yo8dl+eYTB3sgIcfeqgLwcAx4w7yUv6/aMHhnhyyqmPhZ/TZ3Lu2U8uzG
o733eIudTI9HwLXi/DaUFomMcm0vNdnGHwELqkQB6L13fVtei9XLLmxOpwcP0/ifDPd/5Jt76hr+
92uqHpPve0fOgkT39B+n791mN5O/ftP2OP/5XTiB/3zczaX2078cfrcrP8zfR/34XRIQ/pdpePvO
/9sv/ul7e9I9vrd33srT9rcRtWn/6n/DBvo3Nuo26+qf7NN8+x9mOVdgkAaDjnC/Zezh9P3LPI0/
GpYT4ElfbKZ+QmL/aZazBI44f4OTwGIQFMD6WED/dPPTpvobvlTI+JyFo+1L3j+xywU/G3qpNoVf
BS/D42e0oVnFv5inu9yePJx7R7xQk30aaxODMGv6me7XU+TV9j2hZ/8TDHfSduVKB9JW2GXt3CHW
H5kVgGNtoQJ9GzTCMvf6an0ZTa7utL9YX6eC9DrGo1yhgXKJ3smpVLdigvV3Vc8TBBIRk99kEh+t
94XJAcsMN37IS03blrvBgm+WjKWu+11dcUkt4YWjp+NUp8FJdHo5LKQevFOqoix+tgurDVkZzuKp
8yubabnK0x9ZZWfNvqJHUHOAmakJR/UrvmjWbx1hqoJHCFE6nkLiybSxW77f7TuS2HYCdXBmBTba
VFQDIojEzmd1MOwihMIFjcaZvghVZOtlr+BJsisCuMl2uAOOkYSrUtmNVY31KbTbhRIdpaOes4Wy
OCsfmt4r2x9/ecv9G2f2zwgFXkhwPQG/+gY05SMbb1//i/sRV5LBvBVcUAQW3lVsBZ6hU8X97u8f
5de3CzGSkN0PsCTSJlsZ88+PEtftNC+uc6eWyts8aGJozmM3y/wMvhDF+O8fLRAbi+e/XOBUP9FI
gs90ozNttTa/+olbUoVpWsxv4CMAsA5eVb+0cdh8K+JYQqktrC6/jNmPscXHQEAhUpBzOl61GRUz
KfNml610cJkpV6/lGNH9nvOiDfI7tIHI6V6yTMftqa+d7H6tZlrMOKZGNoliRsIrYncIhYEkR5a4
AVWPFIPHo5d4g1fjdBpX9ibjygI4beoca2CT9Texk1vTvTc53XMkmHeSaJk8tTdEJQ6GgiVnV1vD
So0V0IiNDl040VOqvD5kbS685mBC4xFpjXos53Mht7LDaezPeOGVvgRCCm3U6hus6X7ZzR829s0X
zXur2vlsSVF+cbTlZwk64jybESLDUPhWdOJu5X+foty/VH4Pj0VV1FAmZQVnIeZYKleYlHt3IKO9
zLvO1dhMSjgPd2OowV6OKNco6Qwmb9VgjEiyAd9ZItfAWvbC69fwhF3Vv19bypQuUWRQRTzDU4Dr
oareJk5hLeprUEQ747L7xZQIEo3UQscCNbU995uTA5jbzVWjOZlaYyESWDpUfNe6at1HvFy4DZHt
Q7V1P1Ii4DXSvw4wS0nEOJVeSp8GDQ7xcxVfjVAi3Z2JxfycezFyux5ZwZHc5Oe8RLEx5c7n039t
FJk82mut+WmEMZFt1kvhHgkqes+GaGuUpCO9h5SkRcF0yBuJAaYSTb79VtyAQYgOarqcrIinggPM
+qlnlV6QPKUqNLHnCQ6q9ihvOa0OVWWJWsqUZigmLrx3o8ZK4bVVeN2xgGn3ueet1gUifpnvGc6K
/kQZFllhvBVoH6Ua7PYw4+bFXwRK4UsFI+K7ynT1PYfVbThlzlPOp9EEA3VyI5Zn15rxUESyR8Zp
VnOe2LRfI7EsKjGjXe+k8dmIEge87IuxdI70q1WXZliJIYOu8585TK+foVv0lxi9JoaySbEwdedn
KIQh6yoxlv2OgHaBgUCRS6WHsJmbXU8SBdyIu4z37A2gPqKLteCPW13igJgBTuwnXLb0mxjxHvAc
P9eWlflXUR8j/7ijg31Cb+W0J5ONuZVgW5wo1SkyXo0aSQ3cf4FnC424VZ+0LZv52HtQHxJR6YLK
mKxt96k9qxFBhCbQ4wSZ9WIKzPCj5gLTJmUHAmo/TP742UQWlqkWTfnJoSz4O34+z00UJ8ULf3Ws
jPqXcPR3mvvhd15FthGpzhS4cXLI/SHSS4d3mJPnQ1fnXnkuTb/AzG0MTVGdrleTZAGMXXgEXfQW
uXN9Y9Gu61zNpo9+rOBm75Sd9d9zw3qXRZLn4xejT87iszUW+J9xepgdZvvqc27m8Qbbxfpjbrjo
waRp0pe+WSh+4+1RRNhgei5TxlHup1jI/lH3mm/jQ+RlOJ3jQrN16sM7jOBk2+tMjeGxnkKrPVIz
nL23mejBvFXEW6bQsLIdLcoc9ibytmDRAjQeD2NTnKVHtBs9rosfU9YmTUIux+YJW+h/o8xV0ADb
pvbwOeX2iOOhEinGUZ8tOQt6RJsurm0Ye/USXU+uB5L1vV1b0rFY1ssmoWHK53uUbCJYwUH3YDMe
FUk+rMOIqbixZw9/ihHoFB3BeXOVumaDoMz0siXG9q3lcpgdRt4aFIW1Jx/ps51oljDEbxtD4qq1
sYCBjP2Dq3vV4jGjCGAftW5xZ0KMoXRXWNnNWhYZ22A6Zb4SsGqiswW89XsRkNg/Btk22Q1WGmAm
tlDUyFcX56mVkp5NCk5agkGlG8EHl15/G+uF5BDZ8gLNedTaOdVVBlMQTAT1srnHWQBWctVle5UW
kHTmPLK/sHp1vo/4Hj78xudZnXSW33m+a72sS4nUD5qw+FFmmlqkNKiH+VJVJP93oRxYXAzRJka5
0ezPFAfl84/WJSmxz6wCVTpqBDgLoSGZgDdz1+FQiwEHBrBL5pHFpEYmah3WEjJMIFxkxyDVZKBj
rv445tonIDHWO4wX8Rqbaboj0R0+d+Nov7dpmiJLQArh1OOZCPuXC0phX7Owxdc6EgqgWNsedBLx
vMsdgeryuQxZTu6COPNxNCzQVHfkp1PaWDqMXIeCMfYtDxoXOI+rFUc47Q7JYNnTXcrlF04MiSzq
tunPsq/8pvO/ZPZUfJp4v4+7VOO8GyuX635PcdvdOsU44OJpNvnv47dDwXetXvts8bHNWybv9hA3
TL4XTd9c+iufrgSeg8j23ASre1VKtPsVvRrTIUXL93S6cp6McV68Nx6aZsLOy/4xLHP7Ui1Z+hFV
di0T7A7RS7TMvPhOa9mYs8hYsNsPu+Cjzn3JKXLtNYv6eGrdQ42asK0pgm+UMWavIM+xTLZyAg9h
VxLkNGIXjDg3M1AcAADYXlJEMWeZBYjQS9OmwQtDDeoHyCradTBSkZvA8qVUr1AxigzMjg+y4Efj
gAPlJibd25VP2deuD713P1TTBtWw0gVgscmzfdl4Q0VDLabu6z4K65F7usrHe8mWBI6OYQfYY9c/
N46BCAR4dwa2seQtZldo2/IYpjNb5riKWGbJFEWMvTZN5JsLneJ2ty8ooPC91YSncKqt6So2DMjP
OvNSgfGNHdjjmrdUaWRKtZ98y0vdW2XJdTiPlpl4R254ynHb6ptUQHH0xeQsux7HjfNGe3SGngs3
Vfvtjq5EYAcJanbrz6cKo4Ue2Lxg/+z5MSBNPVcFR8rLwe8bnXJHjzLA522mfHWcW6ineEeq0RRv
BRZKcdZZTa1o16Wpf133TuDi5G1cuow4NS5pc28FWvV6Z3GMcCmV8xF6EQOqCg4zxUmh5e2CunCt
e22ofbuOZqD6GQsLafIPl8ZK68i6vgzvqxG/7gdzKr9PlLZFIQ615sp4YUeLDS/WydfKBnet2pgI
dRx1xbFHxsa0Pqz8FnSJakYZFBYdniT6fPEZLnCOXlEOLAa/oO+a7jM8ncY91rKy06e5RJx2Ekyh
RXDkKOKCtcAXRWTAB2HiPhS5R4sF9mZ/DB4RJ338rkWOlIVDrwy5i1otPy19l6z4EDrSoJOfNREM
XEoyDygm9jILMDHijZA3UFXz9rodxkXdyHAIpy4hylhhnc5XBt+LVIyDfTcPgsVvQ4W6eiB1krqf
XNlHwU0zZrW7055evsQWJp3EqVLwOyw3Od5EClemk5bCe8YsqX9IKGAAa6tx2UhYg1uf28xTL9Lp
5xRbI7L8EGjCIbJKN4OmN3I3bCNpPWGXp7K6LW0THIoU+xAHvImtWhmEEp2K8cLedXHF8tkhCrfr
I+W+5FDohz0GGeGcyRTV5kALgt9fxH4eu5eOGnJ2yXA+wEJ5PPm8v9KAa9QU0s9jhMYma5q1m++G
qWavMkE2Yl07ciRng8ai8bIkMVAcyhhaV+cw0ScQa1j/E6UeH22/KcxZS79xDwINmjYIp57u18jj
J+uuyqXJBLfuEA8sR/aCMUEJjsFDmjfenoxl/agcf34nj+V9GObe7MWiYGGzyGcPhLUJ1GSsDack
8CTVgwab94drL255n3Ysdw4gL0MAGW08a371DoxbsK3sIajI7yNviTxxrBXxfTSs1aox8hkmWHcx
eUf+uF4seTh/XoU3ffG5C7LzN0j1Sc3WMgRIIdVD1HWbS28llY0X3oP3bjHtQjzBrn/nlCE0JTvO
WFSPQfMKd5kFZswdgrqGsvfq45ADdz5Q3G3eDB6pDBRVju2NjSI6wgLMS+CCKaP3IQUSmgYUKO7L
nl7GJBirhrks9mxuSmUD+aTynHU6/j7k/iOx7KZ4HzvZ/Zh+lcL+qoT9x13//xivEnXgv1fNdkh/
Y/ezzCb4E38IZ07wG707NAeGnLMRpzYu5R/Ugeg3lDTm/Y2gvMGTt3j+n9ABB9QFzGgi05AAWBFs
NW9/6maobT6kAmQzZ8PP2u4/I1b+JEuESGWu66NogaykpVI4m0zyF7Glq+isoHR5v9hze2azse1W
1HIoLaP/eHf8BDv4a+B+C63+lwDyr0figXg2XFSQX/S5iaQX94B6DzTLJbU2+JyWSVRUR1ou3mi1
Qbr+y4vwb3QkMrr/xwMGwgsgvofwR35l25uZlZKIS2ovCDSM04otocRY8UNjzU9qlnl1Eiwuh491
jK0vf//YP6tLf/yyiFd0DMZEi73wl6c1VU7R5UGBzZ9j8172YtQn4RB22NtdxX70nz9aFEDwh7qM
mvVrzn7N06kVfbfvHeaAZ3xSHFszFfVRovp5WP4HLevfPa9RxNsSl0pA39Iv0AjMWbnqYNmNYdmc
hEugc6rCF1GV/kXascwBnuTdVy7/+Pvf8uc09O/PqeDFBNdAqVXAv//8Vt0c432Fz38JHBxfWJ38
inxUGXjvkNhoebeYPv7+Ef/NbypCrsXYuXw6Azbx+q8fDpdb6BiNEOBQPwCowfc/V0Pa31QhiKWa
5ca1YxuDrVrN/0MT4a96Ib+d8KiyCgmS888I7PXPjx16fidWQEsL2T28weuIpZ+Xn+zrzOXkQ4Uu
jVKdlcZn+u794ehMeXCRp7P9REwxo7yBYWrENh3oR80cbO9bJ/K+OxOhKr/0JnuHXMKpdtIVd2A2
x921J2VW0U09t29M1gGU484V91Yc4CJYXek0nwWKEstY8JfY+yQ+ZcLoA6fTYIUnutdzq++EKpfH
fOow2UdR2dK1Vvrgx9Cltt7yvr+03I74C+A9buF2ESKw1ZQW6cM6ytTdmyqcXZqKO5z8y+B03RX1
8xW+snXUtHKDRPTzAstnXKGvdZrs+kn3hLnQnRq07HXlsJGUc0vUNVxU8zFhgXhBGSuCU+EU1aNv
hAwelrj3WZ6OQ7vvc6KOeN2Mu6sHKuf3nsc9+zCnoSuJeBbLeO5d9l2khtv6S2QNREesOtwi3n4B
yFFwWefs2Huv3SLL7kjFS02mkojD1ywIuNCMgjfYPh5a57Mi29meyMoFEYTyoK2PJaxcqjrdZfMw
skHG/Le67ERlBM7UBNP3XC6TPkyMKx9e53DmH1jumQPhkuASq/ySnstOLOKLl8P6JHeTVe0F2goH
FWMpqV9LYtabR3zxnZfYy6ULlKiTYXMLsU/qZFTYM7pDSe0CRtdGkgJLuF+k6X7FHdA/mAbo1pXG
gO6vaBSybDg5LKIaXixMr+FxyhknbpcOrB7H5XYeKnXbrpMY7ip3YQnSiE6Ux3xqCtKoxZbfdbo1
UFwLMczEe21PUcWZryjyTZ3T4ibPl84k0sMHj7joV5QoJ/SuNtk1thHfeskhtmhCiqs1Me7nTcDM
sI+04+tXNytqfR2FqKbXavCkOk2YI4YPdEY87Ltt1MhMMgbTgowejbwut45AkHu3Z6tzPhEETr0j
7d3sr3HcsLHZk25a1YvZMGMJfQXjsHf9UaSvfL5GMJQzs9leExIhDDV1IRFlwXRfTlUV77RjFB/H
rTdpZ0NYZAQM1PLUhAMTqp15EuNLkRHCqwKhX/IlVk9IGkRHZN+kuIN7k0dJkbbWpwzvwwtC7PA4
C+7UO8fI3MG9ie8bPHGV3tThGLx6mUxPjXEYNey5Yx0O7hN83NrE4tbu5cwuF3YbR08zAihtAlqq
rrNo7fj0ldr5lAcOm392Ae+WQwI+Hqv61eMq8k4vBrVQAz/TdIDDWt9n6LhvI/PzR6XT/ptyU3/Z
AbiZp+MaDQuHzFmjf7RNYD0EQ05fVEfVzXtGd59LPXNLuG7OiR7beczzacpSfUnX7boTubLF1Cir
6oeHrZxFGXjtb4zVJttlPr3geDZs3XwdCs/X3i70U+axC1Dt5aszK8PfGIbiQ7MNJocQlAYOZJcW
ewQQAh6stfxXE9PDsBvmCndK4+Ng2pnV7r+wZ3Y0GBz+DwdkTnJHFX2DMs2JPYGUiWOZREjPWrsN
2mgT7wiJWIIyOzgFPUv6CC5MSR6GaNOBrXtHQBj6U8LKs3giOWCiPaZ+Azy4WPyXPqowCMR5SM5t
TC0YFXKIw8eJ9VuLEDekvN8F8UG5QIHAj+QUDVHdLpuTIGQfc/AZbamFlW3TXVGZMjQ3UWzSbR1H
rX2CwUrfpLIh1wptJHvELcoI1fBrXURh3+cExnCZHhp4F121588xuhRuq/V9P85jcQEdGk/32szw
EI1YQ+wrHZXlxFxUHBxXPm3pvlt6mjTQVj2RuENd3HiQTtOnWDHGHoGmwNFGQ/SWT00hYJS0QzCS
xUd/5H2nQJiTOVUj2sIQrPWhyNE8cItY+HcSaYs8+x73SxZ/pkUvy65zG0vg0eQmZv0Ydv58NZW1
2SSPtc4/HEEw8XocIo2XDZKtvnConYv3q6fVcF/1Uy+uuOZCDMpjao64T+MaOVeVJfv3mOL6a4vr
mnVIOQ+qbWFr2+2VFn0joIzUxrxIAFQ2igj+Km4nwi+mx6qEaXuHAQWDXlQwlp84qYzLVSBdW18C
MSLDOVhxMUs0H2/I3oIWeylwigg9O5Gz9tUFqGJC3vNmudv3hSo+dRFcynPPpY+a6cX9nLEu+8Gw
mT8qVRRXUzgSEiT5YX0AF4eIETUraWeny8tTueYi3Dk62D55opCQMQAUsOoJeKhj5RMdpbwtG6+6
yKe713Gajo0UhDsan9Jhlacp7bpx7xQifMfp1g+kj2J5Inpu+Ye18adXqWrxpQhaylKJc0XvUrdY
pcdCDm8q51Z+qGI5YEjPnKw5Z3Y0iaNa2/RLUOt0kXSoptF8VGW6vniBt2JWD6zqyivnaHu9if1d
9HC75Z02tQFAwAYbW36QRus+KMf5GlOpNDeqbB3nk7fm0RfJ4pJ0YR9G5iDzENYJwZIFscCUAXlv
v1Ddp8WnYOvCCDpR94TdqGAbKnLwl0soluamax0SM/PgTw3hE2jmL1y8gUZXFnjRhHIPnM0KFOxH
BrnwZcD49s2fAus2U5jK4MoHzq3XivolHapAn33arLBHjl4bAP0DWXOcgOeARSOjBKQVzs3INoEI
EhwJtzY7z5pwXla24/dnwVUejgEfH5Yetd6eVgt/ObZooiA7hIrsK+YKfVMwjfHCkpv3E8/Pra9u
H7g3snaIyg3w/HGad1WHOJUG5kMYYr9dhSZ2M7QzlvJKwA8/IvusFAE1WTQ+K5Zs1lEW0gve1mhb
G4eWTutzOvDinBCYTZxYAXLtpYyqtbokwsuFkwMGTinWKzI7WtMG+JWgPf2rAUxq94SuGM3XY7Uu
OXb2lcsMGYW0J4kzZy1HspyjxC4TGR8MTGKMRomrSqguzlCIF8G1Kk0aSmfIzCPqAr63w1YeYH5j
BlNCZpeCPndvh4+yfyMwqQmPh67mQBrrGwO9GH5Nyq2Ik05D2ttRWuf7ZoLjnZQgzvECrrOnafyc
0jn4UEHhDAT4OzGSNaMpKv1Ret0yEutY+UzCPy7K5yYml8gejKcveo+LoCRtxFvsCzUN3RvOkZJf
x9XLmGBsRJUGJWV/6zJbm0v0bnKVZZ67P5a1Lm4xxK+vcmgbaCkYA9Rj0SCe7fE2NTHYl4L5aSLu
dSSLjO0JqJp1DkuZ37Yo018D+vee6WEfCdMIjzztXCzctaMlK77qZQVMloo6Z5Fts6tZYWb+CExX
P8S07oJ8YLHxOrAEF7uuohcL0sokmmvjlvouB/jD6j/3Mzq0NAUv+4rd6KuUoub66iz0jhcYsqfT
MqLMJRyNKdvC1ed+M0VpnuuAys+dpcPiIxoIPh6cdqCZvbF9dUMMRYY84hB9mzExsMsb4Izw0ttn
Vulld5jq1NwXTUuOJ5WjfTZ2hxhQxBmLFgkm8C1X/kCmtCVrvSpIXfRBhwCU+Tnrb7Oc43uhiHuJ
nUev5QD2KrVyOrnZEu9dhxGFI9dASAa/ZPOZfJ8iT8CJMTxg8nGBEAeDzHZI2809uhkyNOts7wWa
gHomWUfEqk6rW05kTgsZKcpu0rEcX3U4xyXQXKdC8J/qpwCbdpM4QvkELqnUJdPbx9TqFMrKvnK5
wvIae0v+ovA7sy6Jx5BITMHqS7pp8OyUs3wgXWmepqziJhmG7H12cbay1dazdlkGtX5+7EdngnNd
5t4TnUO0ePREVtqrMl8FK7khZccsi3je6ssiQeERN/KHGns52SLBnbFxhXAhKrkg91pKDHF4c3R6
mtTMGBBzoKYmQjft0ekChrjWq6drN4hakilpiYvi91n6/4uD/2tzov334uC+w8r+O5r08Xs/v9XF
+1/deNuf/UMmtICTMuU7sABtxA2sSdRB/UknDd3fQI86PnUyNPrRyY629i+hMP4N1RYOHYRJx2OE
50v/EgrD3wDVuShQkQgFuWLnn/jroF6iOPyXgIfq4pCNQc6Cyxu5oftr2Vtv1Vw3vFrh4vaj8Kqc
RxsX/RSshuRuXT65rD7UgYOOyk6UppfAPRiOWFPBzr4iENO5e8z7WYfHpdZ8Y2wvpxkVmvzKnBff
DO2/3t7UnffBDNRzihSAK5K+F/PnluQ8l2qVssBwp4wqg24oxvZCrLoL9kxA0WdsbNTV0k3M2XKZ
vIlrWxsJGjypZ8JgjP1HMmxxQ7tpa9DyCVubeMYxG6blroBZB9m0Y5u7azQ0pwqh4QtZlol5a8Yz
gLGPrt3daCQmdkSu5XtMViZhIm1XOn6KkGNlFHnrHi1CLLeEK+aMwILkPIWD1X7LMft/lC22Hpa9
E6y2xVXTJ5nVdXDDcQRUTEXP1I2Kl3i+LCfj6kT3kiNSM65Nw4YFt9FRKkXGuGFuZzeUTZTcTw6W
nVscoGTiZTxnn7A+W/7Zsev55ITrAiSrncf7xTeZ2rMbLb/BnYImEwb8acpM2lUCdfM7Z+cFqYXZ
3i5ate/Wac6/UqBj37EBI9RGvIjxi0w+ZAGlZ6FOUCvGZ9n4iyQu1LK0PFhFNMTnoe+rJ0ZG8AhL
ETfXQMaXNUmLFb80vKdvmFjKO1Iu4VuFW0OSwEV+orUclmDiZKVwtqtfeVeLePrSD+xdd14fbSvk
FecFq2fLY/GxEtKWa2k+Z/FG0FNhyindCca5OA4sbSAMEr0udiSW3WU39i4Fv5k3+OFDSWjVAmZi
Fv9kSMd6l0Jwl8ZDptJl1wUhMLHBd/43deexHLuWJdkvQtrBgR52RCC0IIOaExjv5SW0Vgf4+lp4
lZVVmVVWZj3oQVsO0uwpXkZAnL3dfXl7Zy4ggAw/OrhUpEIJdFeN88el5DC7ciKTd3YIwj0n5iCB
nPCAZZYyZ5cclApwj3M+z8JtFlAewblb2uOh0JoGqpSk/2lDE1nbbdoOft8662h2o18JF9qaV65n
AtqdIm3T51aW0jVmZMFOg1B3Me2cBF3YUWWJrcXFKqooOiYyz3qHUgoCe3dSFw616YEz/tbzkQnB
5pGzHAzYqZwLQAsfGGOnGoC6CtTa6yKs3I5Ew1prKUiL3mxbXhb2KIjb2cagbzq9IKkEy6X2gC2m
5VMw4s1f1QX2sjX9PDpbhgwP60dv0UXi6zY+gxWMFe2taxsOtq2ltFeG3hEyVu5YrywyxJvHVi5Y
lSldAXzjxOC5tQJ6IWMMLoar6t9eWRfEbhMBmL5IwDFyDwy/nCIdHjSlFL2WwwQnQ2/z/KfJy4Fd
C7tm0DzUcj2NXf5nojSo3yl7nhD4oBXC2/FcSpShVmx4iOLVzTJcsOs0Ctvf3cDEsni73DPQQ6hy
ZVJz2zjU+z5jY7euphFMvJM5/ugbMuv51slzI1nP4eTUfltW4SHP+G2hS3YkSntKtPNNWaUsDWjj
ZiXPxsgzthrv8Wqd86DGnGc2nkkcIWtCHj8zNRilypxLIwh1r1k7tTaXkUeKtRhiRWMXZRPGSYaW
2ICFEb9zGfRfBdsrSKBQqbIVoqeJQc+ee32naEl5MZNk4ZUVlv5kcRFWVywPceGL0OrfhD0bLSMH
R5U1yS4l1pluWBWZ56WRZ8SJQt8wPSzNKuYrIDwbhuGvMIjMi+gYGnEDSkPj2Zl6+TpExiQbVWpl
SP6Esput2xuwD//L2/J/UHH++1vH0A2kBqSppUX1X5UU2wi7ebZgcC1hbSpzAzqfGoLR//tP0f/Z
nru83OhYtID0AGvm3Yao9s+r/kaw3lR4bRUlyR2GyUazOUZyM/T9nFyihHJEWybB50ja+6TPgAk2
ZjdX/1dKzvLHsKQ0UBpsegvRBP9F40ATrsfaBuVls3c5un0yfFhV0r7UcWFysPjHMeR/+GAXg/M/
v86puwPLjJYI/xoG9j//xkUReDoG8srPmHtz+tn+ijvrOEbQnCtXZ7GSUZDFIAm/qBf8b82COxb+
X3+M/xfnwv9/2fVcTf/4av4bovj/9G33L32HOv/C39Vj52+6LVCPPVQg5C8kqn8/FHp/W7zxAou8
dHCv24Lv9+9nQtP7m9BtIFSCzi0KcBft6O9nQhNEMSh7RDvdAGLsIN79R9Tk75fM/8arh42/3Bf/
eRU5eNphp6PHWRY/j//7l/smCeMuwmGbrIU34F7GOetliDmj8x6EkbM1nProNe1O0FNUiX0MItI3
1adDbJ/XYWbz+CmiZ8/itQ9qIUpfRsZDnJTrKaQQKnqmlJ0BKLJ27FVZsRohGEjoil6KKyOTlKLE
z+1kUItkEqTlGILzHIwUbIalAdkNh0Pvgd1J37vWQuDyfvFqOE7SJd2JFcRUtF6ZbYzfMQWWc0yj
Gy7Tg7KpIJNSXgq8kV2q7i0Nu4X5pi2sKG/C9u5AG8Z1kon5ZtppRsQtfpOBrNkbZevJobmmuZDK
wm6ukcRMjiKbPhQuQqqO0l2tV6wIk3VToH+3wfswaXtJhH2lQBnEVrBpws9l4o7Go159dsxuVey+
26lvknvqjY+++K5InhfqDbO03PD2M/aOR19Yi4Le2u2x6cVLneW7oh1f+tSED8rGNPXSl3I+yiXm
5S1AvLQ7Z1iAiG+ASTPUCTfw3iEQxnyykE7C4yibee0l0d4c74YKjmNUqFenNtat++x4N6du+D0t
d93nOic4dWsYU9eFnmNPK5CfEid6rBN720RiTzPyrpYkXNVnNCTeY8YM9MpGtn7WMXVeFtQZr0+a
XDpEs9RvhXjX6UXKRP0hMQx1aUlQFKwMh9AWezunWZI9URdu7NBEM2jKfVYCGPF+YYW+pHgYukwN
GzIAfjuPR0uaoGagwg6cXlhyxq8NWyjc6znBAdH4wi0fmil4HUnV/5rrfvzjVm8BUVpLTV9NCjEn
cB/IwD80knh6/agDwEVjB0kRbDxDhZs8ZwWYVw58Yiefz5JlXduYzwjo7avqi5cpS1ukmCLfx0iW
2zoJADoKHJV9ySvboBeRBAro37VVvMD1B5pwiWcYEnZ14lhOWnQu1x2pnSjxrgHqAQ7MDbiOfZ5Y
j5UXvJYlHykHpTQ9mpnEBEbmx7N3Y5kfsHyt7PBS2YfATliXQAXE/ofhDTstHF2Zv7hc3JbznYQ5
fsBT6uS3dkkGGNXGtU4WIf9pGMgdlityKs8yItOb/Z7DUzglL7I68Y9ebCOFuDSYG3v4JFjhtY+2
mRyNqN+octd7gGt1Ao/pibmSNRzgwkCfTvTk/dIDcJ94dWFmPwaSv24syL8mgDdL32GI6o0FvcD1
R4b/Af0bY6V7JTO6ncFb6PYa+AKSjcKC6hwz5NkzBeir2queiTo/Vs7BUNnBCQYJbUnfI27aHFnc
Glh3zYZrQFKpDLXXWu2HY1N8stzkAc70xaj7H9bun3nTR/48JTSu4u+MIuHXg3H1JEvXXovxiCfW
9Fuf6/B9Js37SOK12GVB0W0I8krs+PpzhCP4OCu3veWz12+RmykXNeiJHhvaTRMNZmnhNQ+ytZ4a
o7yn7nhJvWZHaVHxk86T9Zo5I2zaPkQTksGzRYa08DSghWj37T2l2dtqo2Mo2v0QaZeeOEqDTaFx
2s95cCMIvGSmLflLz5p9FnSnZtKegs6lRo+G1RwMbFh0vmKTuC0yaFgaMqoPs2zcgJ9EJyOdWX8F
qH/45tjmDfJWGD9jTVdsYqv33jyV87zOqn54w2Af+gO28m+4Q4oVta7RxdZM3rRXwGVFwJbeAAFY
rfJZfI49YRG9iYJ1tBSwxS05VqI03q4tuExrlyGGULy2aRGRk3ba0IGJKh100M6N+j2X7nOEGXuX
eFrLm2IWvwdItWuvzEjlzWwtWdBCy3yTTv2ewM+HDvfe5Eet8dx7HX9XLJfDIMNVSuoA7BfMpYGb
o8IkaZPxvsXiaHa42L1dZ/wuG7C13Bqcy436NGXlIQ+HTzvJow1FcPssNMjviy2YiKUjdgWQOY54
cIeFb8QwxJi+0hHe2oTHUoEzxQ2gAkwqjh7txPTe8jyTjvaBaETqOA9XbU6bqjWXZKyd0lnhU7pT
HuQjl52lO5+rPLkjMTwZ2E9jNNcyO1WgUJ0q/myVAt9CNt3l1xswNg3NUyzPrbXp7YAE0lGKmSDE
I/PHRx4v5qCCLIq76cnPmk9A3rnAxDoSCA4JO1QUE5B3u7CkXtzzbh7ZB7gsbXNuw/egqz8R0DYR
BBKCkhb+wz5vVoNOJ3EOONFpNqkWXuuh24E6vlgq+4gddbDrlzxr3t1qYjFTTidXZ3QZQ4MSQOE0
Kzcoaf+zs23kdc7VrkJonA0C/8D+iPwVCNJxOGtj+ij52Qd4EB0TaDjvobKuc+eK0XnnRB6xmeiK
brwqB77lyfumimAbLjg/t3FXidWF9MNn8Abik0rqQ886Nqw4aBgAiUlDDwevYDMUI4mzyEk/mGxI
tBW/2IifsGmTOs4htyVynXMF0wXH8qscnvpCRxVxv6VKbSRG87uzvbdOB4c3ht3R5M5fhe2ip0JC
205S104B6vGK/S4RnAJghEM9XfZBBG2x+cwoJotFdMze0XIBNdYt96KEUg4OLYHAK0EWPZNvOJSe
B2dHi7fYkpZ6t3fLyJ81PXjU61nf0iu4hcALhyGGWcLiIt6ZPKqibt7iK9ympbeGpXGqbLUN1A4i
/brsK8xU/WtnDwcnN/nwK3zTczwrtGROJnPpp65+wgd565MD+0bM6aMUu9rh0yEVYRfpsXCGPWb7
VWCOp7jYcTooeyM+8BKTa+AWW/YquzmnF0DFN/Qwxgrtz2A0uCucDSVbj3peP1VG/jhp/Q0x5o7F
2ldGkH8YbPIAZT2ldfchBE0Wxq4vf/TJOI7tSQ+/mG3hVBWHkSlFaeMeUNYu7RqeCOcKb3VYXKLq
MrifgTyK4VXnjsaKsI5zf6yO1vRWeIVfi2lPFIA2bspsQb9Fw0bzXv+q5x2/MK37OHy3Mr0yia0H
Fa75OvnuzI0S1jM68rooKUHWI14X+WeyHPA6gRkP49MGYWpdGmCzRzigNA7uJTHfFYdt5sgMDjoh
O61/SkYXj3YT0bub/AiXW6lPT6E5nuPSLVeIzNckOmCrPKls2hR2LsA815u4N3831DmCcjN9Nyn3
OtKeMEKeutW+yjyCpFW8QTUAb1U+2hCyW1f9Kqp6P87AEJpBW7PtPcqYJgKaJOj4VltkzBc3abEd
1Xe9vciGyyCSj338A9JpM0Ob80pxbCN5NObiwdNlvJlzKDgNmSvD6V/rhctL0jCIWb4YTeAXpBCq
2Hs1h+YQc3S6asydoP4Dfd2mPDhNSxNc+0EK4CFX9sqmMlCoBaiDcuiW7rZjGZS3R8O69DnLPisz
fuxgfqGshBCBYdL02jt3LzGCPcEFhopEAioFbzTkj1bV/LJd0W08cP841coTcuo9K7xPRbPWTCcV
Yb0bNrjDWH5bZb0JgJRwujTLI5wz5gC1bq3kqZ9fCpY3XsMHWrYAYJmMZ7BsTuleyMkc9aZ57cx5
H3vTmxWNr6kjL1msn3hPAPHiXFMKnLVigwR0oQh9L+ljX+lzfyJ8KYEGIvwMjUJ2dfJtIc1txCaG
B7GEHJZEuPuFzx4cZz3OjrrRyUX1z0k7U1icsnqKnyc+cm3MN23OQwUy0HkopMuSMVs8rt0LG0nO
ur2I/DGZd4lZ4Q8JiTMl3RcyMEGAHqh4PjcfABpa+PO6uIY5efYhHoodOjFmvB7v2kYLWcPaOpUQ
bKpYUmtafaL1IN4jhe7qSjf2rjCsw8J1ijugoPYcPmQK7PfQgmRr5oYnblTmMGA1Glxvak7UCoe9
YH+0NDrDfZ5nYXKW3tF7yd+x3Y1deFunx9/Jo6/yo0J7U7hQHjTJsDeQc8zmTm2x3RzQ4Ku901vP
StOuLttoLniXK7IqlbuF5K6vLYEtUBYgdVhn4mPpfRdPzRvCdbtOCif41GzvIRGAGSm0hQsj09uU
OPNWjmlLT0fnkhxG6kVt8auyPKZecHcaQ9CUUl0jLIvroigemiGgkbT4BjPgZw27Y9tEBa/jlJ7B
vPhCVEgeqGduv3VrbvcuDM+1FABdccetasJ8GDchVLFVa8+dY+KtbKEQtvgH6rj3SArzImuQbHGm
aEdrMJ+llkUbA2fOOmPSsoiNOkp+DbI14Cj39T42pbYZ69GD08R+2xmapcsYSKje8PCrkvUksFyQ
q3H5krbU5pKsmG+wTA6x0zy2wrvlf9W6UpaaDt8ORisSF7iRGuBBs/xD9PdczPaNdA5nTW4W2Ttr
mXN67HSN6a+E2Ea+ByRXjdAdM+zuuo6vDRiWTcgWlNfUGHKNgQ9hVrSfVSPfx0a/G5UkBkKquIZQ
ahQ3xZV9SuOf2nQ/GtHvR48ajjihsDz90wxQ+tvgCwf+Xua/Xe8Vr8arobdPTWY+WyqPjsEU/dYc
+8tq2k8oJh+O1t9jg99eM4GmRk3mN7P9RbyPKEbsT+Ca9hnI+BZGsQFGM46/c4b4U2QvdkNww7gx
aHu1WrKeE96REnD3jBaCr2V+a4QVbkuN6HdNqCxxq6umEWVr50dsS9HeyD4rvQ9ZzA9E2ixA0E4N
/R1Sw8buSRVZmnWVbZavc7fcegwKcynuCNFwrtOjVOSYoQhEChqwU8wVDxlbbdjU8dBja6G6YxmG
b1kRPZVFdg2s9lqhTtB0TtJt/h6gExu8eKmx1ilTTiMSxLyulc2hDUlucsVGAF5jKr9n1bAFDZuy
z5i+Rm0ghd9qZyrFfyiRkog1pwxneSGGbw9BfYPPk6HfCbkfi3d3drawDivQfwtjoPCLxn1vEnB2
yCbdqqiI+2D5WJO/DhP9M066hziC1j/TaL+8SKRNrJO2aJ9oBMPqAsCbj4hCuwbnDhU9R/T1kxjB
22b9iyVzDSeoswuUsx1cfZPqCA4QLJzYINiNcc/jSbV4dcgArJyQDRGKzduchCNLbtYbesuYTRJ7
7A5Rb3OUcr5Ig+9ztz32MW/Crjr0BisNhbWXjX0KXdnLziFH1GkI9Iemia7YjoB+a6+wWBCSNOJT
xBtcsRAVh33YVv3ZKaeIoygZIRJwTK1J171xIsLhVMvfJu+6Tps3+sjRz41atmlDaF2HaVRQRiul
HyJjiq+jsxxOtL/YV4Sv1aMzgrjF9GSPj0lLaJttxpNRQztNhDG9dxUgOsDImJl06naINa77pP1V
25bvqe9EmfB3u+coVlcKCf6UhbkUEo/1NTQqjUg8kYWXMLDHlIUUhkDUh+WI0U9iIk2HeAFopS73
idaKex0UJ/7Y5CtE+1RMfIMzN4nfjUBQlaFuQ9n5A5pE2bkZDubihmzE4YoQcVlfIhFv6Ysqd5iB
i40reMOY3fKZz9nGHWlxjykjz6LXwCoRl1nL9KNlgYUMMB5za6x1RmQjmd7pij40RFG3hdkCk6tG
82i35b3p0/jcT0BTnLjYjjR/7vJOHWeDlzLQQPi7RZI+1w2YCswkCIljlAKmSHGgsQpawWD8ncM+
tvSqe0j6iUgoW4rCMZlE9mNHln4YtnouqMgMwpR0leKy74bQvvKQT99cyWKPqNvyvP6A9L2AMji/
dHa+a/CPr0ABTdfeatXLlMfTl5aJ8CctWHf21zrX9nEd/sa+Ee9AMQTUgFEz7mKrHniYHsm04Vmz
j0P2Sv2UH5cBbD/c7+Smn3onQrxQe4DV9m4wDi3tKgYKLfFCzc+t+FGVxdZI5i2gNQYyvCyXqK/e
NEMccq25L6yD1VBH9xYS2yoMrB8qeHbLGcWwEWLEOQICrItNaZtYSrALNtmza/w2APRncYa9x7h7
xTBt8tq4OP34Lceat2hdHga6tBDLqbOag3ti1pda6juhWE1NA3916Lj0IVgsJdPxvcnFhRI6tRXh
YNLgbcRvWfDRJuosu7uX32uYxgRct3lFdwKLKdvC+ptmO6DKFo6aWv+c26lFtLAKfxDJpqpRb1t1
iYNflQGazsEQMLOTa4z3CZSq9Y49mUz5RpG9dIfkCuKMuu2cURhFVisCn6D5wFlkfmfpccSys9d1
ViCOoR+dktcfYIaN0uunIcCfACjjQxM5GmZKONLmhM6ifuWm7j2uLEzi9iflYB0vbs+3G2Abepc7
bFbqU2I9t6GzsXiYdbxjcc/5RRifshI5yGbbE7MBakEGYjXDzteuJKbaNS6QQ8jYMy052nGYCNy7
bypImpUVEALSIGriLiWeCgCuwOSl3Vq20lOIkVL6Nm+eyVI7DuAru6WVyJl5Hs0BfUMixAAfhY+5
9ll2EvpFy44k/FluMPgtsA7rndaI9y7jWdyOKev66TqGT8pxj61jHewIj7QF9mPYDd5byvWjAvHY
5+VnakLip6AAUnt28DoeyfghSh4XwfSc2JiMZ/B0fPaJ6i7DYO5qbAjN6O0K9Vvp2Sf+ZdzL70Do
4atuocb8SZhyNBagKforvWVrexI72+mPKSnHKPeLHizsExVgMv/K3Pdp6YiIvjs3P3nN4OtkTuz0
o41f2GqIPN5VbKGFOW/YK9AqQ+9Ty9ig65DutW06YJCzivaUhz8VJTGpngNbVThdoe3gxQomaMxR
bdKalBFz89a6AMBSJe5Wi94cG1fexPaGYeIocVlIg1qo/KAND5nOFjm1+31De00M5bK27AereHKN
r6w3VhJAPEGLe54x1DemtuvlADqgSW90E54C5rYVrmtUeAqMDDynM1vqWusf7Zl+IzP8Rq4nD9BW
DzBlWN6YD/iBzzNPPeIuByphECfyqDg2Qr5VNBTY9Ruoc5Ljq2B81Q2C2eGPQk+AcdfIt2K8LYB6
L38FgciHiznfnvOHWevFcTSB8ap7OiBHqNbeYYSFC+AezXg4C3yPClTEYLzHELjianzO5Cfk7lUy
OPehNeGeFytboacHp9D6MGN3T2dSgu7ivPQWxsdpzM5Fm+xiPEUlGAUMws96HLFz0vY1IFjyJUyK
3sYJnuIkOKG1rgul7QwJUdyi9APCbColL3533RUPdeSsZw2iX34fzecCAA2qbH6xYz/sPnt5nFj4
dgcNgoUDVj2ln2IQR3QevTkzS5n6Ka8us+CjY0EZHVP30MbzQaMPjRNylPgph8XYL4rXbL7RVAf9
4FPjNZ6cK7rqQmefcIaI1LM5JBdaFsCK8BKhWA7JrAKMkIYbt643GZfMMhqaWrmP5+8AlxGI58eM
gEytFjQTPlTwull7Ycdcjsvqeb7qOBWK0diKInwgZOqj8u8SYx+Z8bWpLxDe1+D64EAurWVs12IX
/BE9nE5t3WoOTMEbrwBAhLgGapDpJyu72OK11fZlx7posUGuyuqPKl6NFuHLjyXvwMq51zn/qF5e
gpiVCCH1bLC3GlH6VY4RRE/8LkbsgCBOxEH67kx0Czw4yBIXX1TZXBvJdRvuam/8MJJHInZTARaT
BJCZVOei2LmAcVgRdwYPFnAbjtyatFyYSv+lz+5T5OAbafIHorMSsQIJhN51gFwnTeLGCPMcIdDM
L0OWwFfynDeaKkF0zv0+ZQTjCEVeZD5IKrdRC+jFJMXPlyiia6Uoc0iAMPqRjNPnIXJhxYjeYV7n
IBQdgiDTySi5+cGcWga07EwM00+y/tzOXbkHPX3rouBrhFJhgKEGLPxGpXj9lgxZccSHwbFQT6vL
BBIW5twsAJiItv1Nv+sZn8Pa6FO2PRCBelg9QIeEu821W0ruZFmSe9O0axyNpzARpekWCH7l6VMr
aiZhc92TfXoxTcGKY2+avbbH8K8kjiM6ezDySPGcMl/Uc2v5+QJzo20mr85TzYG/8HPvddJf6+Rq
4OvliL6atdqHGAELKttStZQbw4Pe/h4NGi/L5iDdL6+L7wlbWBljrO1QZQDWzxNnmXrbsElOy0OU
HSZqO4J3OZ4K64kt97XJDc7f3byWlgxXlmAJhfOcUllaErXO+MDjtcm8D3eozpVtbDwY/BwhsczW
VHKicJEHuYjJ+C7CXybL403PntKDC7OKAgdDmFPgii4NdlFgT1NzOA+CPyTdA+titPa51aa3ImjS
D3sO7C14lgfurc5P0En8GVo5GwlP+2DO5nZyUIHa/oNCvHWUzlsjMx7DHEyEoLg5INDVZvJCEdx8
jFVB+0O4r+kOZTHHKcXVqk2SLFk2ne0069ANzun94GgewnKKwttov0AIXwtgOoMmzGuWeu7Jjbvh
eZjNLxKEiwObbjW2Q4Dbfvqupj8dSjnG7Q7Zi42/x3py3XRoIko9el4ivjpLs/ft3LtHmxHFmTua
Sr4mpHbMR7piVcSKJRzs/ED5+6XtMZ3oSyqpCELFTjCqHzUruM8900dvRS8e7kzQY2w5oqAS3E9t
uE9y3XjMdUjrgB6c+DZGNdfWgqzOY+PLg6HPGhW3noH8cat5Hq3cbhr3xEqR0UMRB28Mhh6XkDef
EiyNO5cQ0ZG6Y93y7SlMtw6rd3g2ZDAd9RYqvo16NJVPz+04unstsr48gEZk6BCyTQk9Z2YEoxOc
ChrYSjd7qA8oxNvQ5QokA1VJce48cQX8Su5Ng9MkId8lJLmq3ovOKgU+ms2a2HlcSQ+OPZ30MgS5
kRVheChSK9uKyiFcNwBEf5N9ZSa+ZEuywzRP35SQidMzJhlS43kSPsdpX8mV00YsLwHuwFdPpmQ3
2pnfVkZ31AzLpi2jNE7QbpVPg8vEjnbJUq0DN7a2QVCVu1YUd8uQxb3UEUi9KXBuVSjrnVEkHXjb
WL44bXVJx5wUKRhn2vNIMukVs81QCbVUXyKXQ8Z8qtm6+Gz09YcxExGwFvDZe4PQDSq0ymdcEzKe
HusBksYKt7G+rSSzMSFldwWj7ykNqt+9S3vbtQikwbIhLI2PkTjjz7AseUMJ578a2TQB7Gl+5hhw
lkeF+h/uwYEXidHf5rJxfCNt2K7kCWJwpdWXnH8PJ8NE55cza/wnUGPosUWgUD5S5vcA/2uVRZl8
aGznFRvfvDIrIq+YN7ZRXxgfSO4I02XV30isab4paFdpFzCaqES2tebYe4eDwzk368ZPsAR/oqI2
u31hj9a5bkfjqwkRvUP8Dn8q0LT5aqo52QtKwKKRNpmgy+EFzzWbNjvqzya3/n4UZnG2NZZOZbDn
u+h4NirrCAbmT4eD72Z5tNvVyJG8b5Wzrng1sevRBpNz3SgOkca5TLRjf9WzyXofMBZSXta23g+p
GcLVptCGHSUUW9YeowWso5w2ERPNroo09r5BVLfOKkTPYg6mtuhPYzrpE2z66j7g5kVAmctNPM6f
XVDkW5HP2R8P01azaVkWIcUOFd5JDOvJY9uHYPNnjm46AhJfssd0N4Bf5GAh1149yg+9IOtWi0B+
AE+oD1Vq5RdJ1HIH40dec+YHTjgVJ6qSrgjM3Ymu45epTd6KY4D+mQW1zX2tl+ck8VgPjpFLN5GK
fdOlK5RdOoJKkFb2rhCX1J00lERlut9YbnMfRVs0Gxt3y02UhfcrazR9l8yEOIaqsXATW2KL2Zs+
t6HgEMW79NYOmnpzBppcZCPth1af2q2dDQXLysqyT01jeFc3NZzNUHU4YQxGCsPT2OkoPHeME/bw
K6M5rNkBpmJmCTKxboymEEfiruZ5kqF+17swX3E4A4gceMi5DGDTpoTduaB3OoQ+o2svWELMhqXw
FD70LIB9ODrDQ2orfr+OAPl7ojvj1oNzeLF01ODQSKmmsQmbsu7vdqlBbSpYGPHmBsHcbOs8Vnsz
z9xPuDUhWds0n0mkwoi9S1yYG8fRvkWQg0NLpuA7b2Ce5QWiExwkeNjYqeAIDoF3BVFmnZsMFneX
OLQR4qM6EIR7UEGd89Ys9NgPKjhdhWODu6xKR38jCGM8sODxGnxFkEWv1Hn32kLfhxPJtn+dYiKh
ncnFla/rlNGx22D/nSylTKa1cWWpbYwpcR+dKpx2KhiTk2iSwS9HLEOhYzt7t2y6e5Cp+LFivqgl
wfSEgySmjzH4iasG6y0YLPdSlfEDCNhpF6UUARcNdbiOgZAbzGyJKxhV8VCF72PqmEfg329jWdQ3
syvUg5TkrUHOGT6/luSzDoI9S6TuVGMMfl8ehVuLtPNNVsX0MgoCizzdtHuYSms3NRQXDCrmKjIb
cTDh9D7bvc3WhVIC3zUw0eBr9h5FI/tHNlWVhvQ+xYSzBNVDMAWSxsGLbmKvBRj+EqEkEDU1V3mW
j6cgnbqjO7Y1d0QI38fV3T8mwSpUarfbgj+I1txDiCq1yeWhc8z/TsaIcK89/ip7FPPWrXbePKAk
g01nGavmgm5hj/EpaTned2luHqImFXtb0YfSjMZuwl4+AzU/kKRl4+869boU9bFmzn6sCrO/IFqa
Wx301sWYsCVTks09ljTFBpaufVdBYV+kO/Y3aAJqn5d1+uqWCRsngk9mj01B9VcDlQQSaiwgD/G3
HuiniCkvZBvbyeg+5Y1xm/huodNCQ/ORk5x9FqnXGBDCo2V7PYWlTvBWapNg45a+62wX1rnW0kWr
FF0UJRVvgzlu9QFIWMCp8cWz+neid65fjctyFGBlj9HcoKqmrEObxmebygEW0121b2plrfGny0uS
mCj/YSm2HH/QkTJUCXpUA39GIL3BdMWWlbMFQkk+qXQ0rm1t47tP508WPexnylH9CgJDQIFUeC9G
u2eFTmmIqpqlbgUlnYlhCqRfKRjU8P4C1OK8xJYBatJ3RrpPOTB0vDQ4iBRpW22nfjjkbPOyVYev
n+XLpwzTpdYcrj9mcWYQyty99Esv+OoCibHAAJgoaClY/Bc1bcXYvPCcdET1/xQkV88Ta78ab82G
xgycPEkGWYpGLiFGceQCTfeeHB2aj0n7CkTJGyYOgx/UOLtsjmxUHl1q9JJH/N5lug+6foGVYvk+
iJEuMNa6IaPz1AU3rjbmcvLAGV6nIL53GBs5YroDXIlKApbk/LHix0JIzZp2T29fDkIxHvhaQld3
hg25g4iiHidXN5lCm8Uhn8mrIzJ26yMt93SQJVg+8WGvTadN3sDdZXi+ahpgKj1UP2NexzcwZTQC
2wMjWRopkiWjp474X1F0Iv57MedjqJ+Q1SqS4eYU/GqVs6Cz7F7cJjL+33QXzD9plpVHbyZ17juh
hlJgDIsCq8JPHBjWTeNJvpUsoI6S1sQSc4wVPWoTXNg51LvT2LMmH6OOvkU1tB9dOIcbMiqcpo2s
unt9HV/YYZV+PkpO0ZH6yJgfuBNJdrPhwOTx3Adq/snSJL94QTBsywVivpISUmBLAHLdC5x/c6n+
jbozW24cyc7wE2ECQGK9BXdSK7XrBiGVVNj3HU/vDzV2jEgpSFdH+MLhsd09M11JJBKZJ8+/kdw4
0LJAoAI7NvaHcV6OBTzWhFSmawTc6z6MsLDlSNqg51O2qskJT15xellUeToPwmG47jPoPGVA8Ab4
5LI3RfiCGTDx1TrX1l0jNdmc3NNFKfnja0Ei7H1V29CzwgzI1ezrR7liUTl9IJc06Gpzhx4UgmJ3
S7TqMx14yAjyUF7F6DBXdao2173sgk8HkWk/lFj4rzMj7lZtohSkjiGGJFGRg4EEOU4hM2EnhfUP
l80iZJpEb+tqTCFd8c1IFz5E/vfSYzJ9oRKe4XkFMHtKG88CGnJcb+xu8ZUgkLw1ZMxrcwMP6B57
qAU2DcoTm8l7A6q4ARa2HY3WwqLrpGGZBn146Q4h34jrhXwLnT52bwaakFs0oLEL9OHvbP3GTfxk
S7pO+ZGkgtPJvSiicUU/e1JVUQKU7rg0lek0H6Vd4dGn1JoUwGWnt7AOy9qRFQ1KbbLT0qCe16WN
9NJ3x56P3priwmvJNdcUKPovMAnthZPDXcFVjAPAElP/ZePb+oirPAEuNDJAz4Hoexy3ZYnCPjQI
dFE0bR7HqDhlrSixUfXx9sMGMQoeZdp/zcwasQi3xBbn43Xp0l7PS2xL44xsm9ikeR945TyXtV00
Vqh/yIOWovECEf8jOo9yLnxGU+nk68Pn3wsByFngXyet4/53BnP/jwIZIOef0AaMn+X7WxC+HWQ4
8I/8Wx2gy//CiUvWEHJpCEY0FYeqf8sDNO1fpiF03dSwkbJU+P7/kQco/8JT1aAFZhuGaRsWmoL/
lgcINKiQjQ186kwhBHqkv5EHHGkD8POVlUlXg5QVEpCsHilM2Pf9cGggzppjFqylwpVepEZLrr5M
yA86FuXYF4xhNJPfitcbqllhHvmR4a8KDsOhvYjc1NxwFckXRgqH08By9wlxwEendvm6LdVkkVfp
cIOlbQ4xVYnecCCpL42x9cJ5nQbGutUBw8e4BhzAvHh7+ncem4nxM5FI8DtINplM94787wjR0WHo
Qw3WhUYbDu9QIrtH29shGvv0/Ni9pAvbztHW6mdszJRpBr6INKYXoSsqr1xoOiIncTR0GipdgLO+
SksrwiGTQOQn1O7yIhBNuRwbCsExq923hI2P40SunzK49k8aaPFlYiDOi9thc3oyflgasEE0lho/
CsnVJE76YjuIJb+l4DioYAyqNjpO4OQYxmaSnNE4/TQMHteKPa2/ac0fDlNUwGoaUstF5iflJqyB
k3W9K8+Itn4che+F5BNbVlTB5/n1YfDBpqtgFf0i4LyGhpNLS0t230/P2A+rHENBJD0GS8jQjtXX
uI10lo3ccxEHrkAPKmOG3qbZXq0Mby5Gt54RARQvTg86zc/BwmEHIYgDca2MzsiaZElfn0wVFYR2
PGtx6OleIT8FNyPmjQDaKRURdqqOSR2yrBJ8qWwM0R5Pj/5tXqfR2UHo2CuqrWlI27+OPo4SlVwB
eoEg50aner0x3LbZnx5EiG8fpoa/CH88bo0KtnbHfoZernR8jVW4KLh3wKbwCSo2vHAbjQIQZPC8
8MW1qQgJVy8p4ATqdjXR2GMgKMRN9Um3uX7NqRmjWUGwN0hNK7pXjyYmtHu92/mQwLfk4YWodUHF
HJcnMjnxQeOtIbxNJw0BfKjGeHGLdmoqRHK1ssiFmFpLbbBodQP2SaRqrUEuotw8NNwyFyUsql2F
2fJtj2aQkAtcwCIgjBW9FkoYLQ5/m1h23Id6NizbpmvnA695QGgOMEUmQ4tWxEwv45LaWgyDWEKU
xGGwINIUwspno4eX5DC52ya0IGl3aHQWuBe4V1j7VpEj+pCg0y62t6IwwD/qVpCGrcUN8bsVtvDc
9R8qvv+C1lcACJ97OL54zBSe5KiXXhoDq4C0Tp9aLAJmOLRB8MtxtSDhkLraNyikGtNrl5JLIJhD
m81dehWsc2tM6yUKs/bJEOZAJQuZGHMcTM48vBrxam/HN08ZJIDRqsLjKNFEDLsyGBdl12RcQNX2
efLdXcRFQDkWmro+h0C1tgwYWdzQKKeHvNioFWCZWafhxtSkaFVmulRsBa9whqnus59RbBqi1FY6
V4N1zibOnV9WNqWUGZswNLiudhbaM63JV5zS5j4f5Fc88scbyxTLcRQ21AnCVcIQvBjTE2NRy1m7
zjQkHCrdcxo2d0NDG6Ihv6uQURiUJrxP7O/HoEovGl15AzP0Z66MoAfuEr3FiWENAaW5qHsNszu9
aBdRrK/htdLgDiUXqURWvZoNTV8D2i2xSIsyx68lbSioYdA2HewKhT5hJO8assVRddWOp+k3QVTt
Q/zUuOIEeEBnnn1jlIBdGcy5TYoGASexKwUxzAInnXatyeqrRaBhmP2qRUyid/OYejUMbNodrpw+
67loN5bHjMUG3lsKHgKQ5uk9dj4tQ91QVZphCrCzV+qQzjGDX7R91S8UrPX0kcDAGmv/TFPvMl2z
11IZymsMUDzMIsZmafgS8Ht9a5H+6GjcQuaRL65lCy7H2KnzUtYS6F0YJeYRbuFU42F1pbn0hSrF
3lQWvpRNqo77SurVjV+07g3IEA5JRrUKuKBfqijpF2nkwR4CTEMFRJAPN/pFkCTDJb1qLv1eK8/0
vGrXFX19Oh3rQsP7R5aztRWkz2mLkiXjIglD91ZKhfVgZ1l7o8ay/dI2xbjBYQ+cpLZv8KsbSLDH
oJIWCH6PZfuhF8A9AutmVc9vDK9fpVHw4TZcPIhNLzFHyCuwIx3Jyug9ALFcZGgv6DMxabby2gY5
Hmbq8BZH6QCbxXofrXytVErbOlQrk0oyUOu7GrsdR8vGctGCxcwlrOh+efqwioW584pcnkV29qwQ
V/lEAuCHZJHhlnX+yIVD4lJjjldVL/2SfOHOYFjjASBCMVxjGYGPR4drH6sK1Y3M0qrJ2MVQrnp3
ByCKxPBXne2/wm27xo/syQr84tIw43pJh5UPdNoEBx1za4wC7agPV0Og01gx7RXJniCfBr3/friF
To8FHPEBGY6nsxZvCT6n+KaXM4vwGwHjJAFs9m028MpcVWW97YrwPQyHbWM2Yqt7zUh7bnhrC7QY
o6azUHjFwAtPpc/VLMJQk2j6q4b71wJGLVZRJbammki1d/j4eIHjQUBslf8AQ4EwI1rLp88q5ftR
hf8KnqI0tP6YKB8VcvjU9iZ33npRaXp6r2oe7YFAD3D4NrM8XmaFptxDqlWwphiwLsnrctEQgVbg
BkCiLjhqZW0Ice0hykk5oTRqSsa3VcmKwPG5Vz7CANrb6d9MfXtcREwONColuqBqUagmDo/xuIrl
qAgwTqHZjqs0WQR5upR7WpdLPTalT9IuPZImMAU0mg3GB0BEeZQU4xy6C45jfV37+yBIWL8uYknI
oEmWvXe4QL25MXX/UgEkW3QtyY9Nl1W/Pa3ItJkC51ZeV3Ex2DPyQYbXIbD9dynAZRXNwVBTCKYe
uUxeoxN1FdbJm9AUutl9aui/0oFrQpDHaLK6BEfM+WhayW8zlqK3RssNIDWY5QwcjjA9ZTkk65IY
pEpa4tiQvPOZqNc18MUNROB8khr6nr4cfCm4yTKiHlAu0Tkhj4bYbiVRq2QbVG1HQM/o59hGWlCd
51KDB5Wn9RZhrPi2rCy8TPINId/9my8hJBZmY4xvXRNDEG1MPRhvfVm4DXSNEnA2s7gTzm2tK1CR
gQjiHEL5WDkVVG4TDqSb/XLB7nKaqZAj5l2ZsgFroF3Xlhai5QYC0h/0CsGWI6l1dGPhPMopiN0L
k4lFneWQXWBfSJEPGGWAoaLg0TRlUnTIwPVFjZQFzyu53QsDR+h5QCIYHUXVRMHMXRHWWiKTIzKP
ojK5DNQQappklCBTtYpF4FbIZmcvSuJ0+1kiB2G4zPMU09YOpuZTb0pgrUHT2tA068wa5qaK2yd9
n0QNcaBIk2Fnm72dLEu9dtcEIesKDPvIlB0oEb0xi8LCHtZx08Crt9UYn1fMEQi7MEzX+9CR4frz
2PUK+GftkNlz6NjBJ5Z0HEkJKNMcDjf8L4sOCwWNn2jmSsWXA7xS7pC0IOTAPrZGTWus+d/2FQs1
1djBIoXH3qgcb1fGKCXRhamXFqQxdFaVgni1TVMYCXJfuhuWBd6cOOsMsAQ8NdiErdqOjzRUJeJf
uEXTwsJ3ESgQV4cFylUwD6PQSK2A5NND8UWvP9nRaWJRJ33zAILFMZLhknPXtUUUERvj9QDpegd2
abIObgvVx6TcIw5GkNft1zXE/CgStHcrZUFLG5M5lUYq3H5hlBxChQdSPSQWdMvBjMo7SPH1s0/4
8i02sv0zf6TXYK8SRr8aLphvsOD7N/JK6J3JTYkNDlmFzXpQzT6DYBi2pFMXKVqwMekwNmpKoMLc
0MwXhHs6Ep4QfMZpO7P1KAxAFjBxHyclXGvUuwDjIF5XVHW/qkBnQ5bcBiF5JfzOh+eqlArrtdX3
hCFBkImljKIvaGXLXnLsmAYsYS98AsAiN1gPMBDiHjy2F5bXhW9S1VZwQQ2VYxe6BL11r6ikRwSZ
TMSQK30LqaqAHJChREd842XqFg+TOro2Jzph70nQZqbrwAXhaNC5bKVzM1TntY8hq0XWMkRuj6Bg
W8aoM+9qrXFiwsFeO0G+8/StwCiZjIOvMScA0zdR7eurqsb5eqa5TUAWUyRs6EJmGO8UY1TxjfIb
LPoaEo2wLQSZUZ2okfsNxZT1pmslFOMyI9xXUWK5orZIRb1km9AfkyGU22WbJXm0wjZ4ZANrICqr
pI0ZhPcM5kc8wIfspXIodv2YSZhAye4TnqyqQbMc3+WFwgtDK0VGTbzttdBG7dh7UGKjoGcjgvbc
d+tUodc510d49gvgJjrQnVpVM3+IXGKPazdGMNdq5FSmfDMOIb8AMENJZ3MpRRK94JSX98H+CsCZ
51x18SeCdYVyJdDuhN56/mIwRXUzdsoYXBM3qhSrSDfcK8AqyH4ijgi0rVR8hUhanvj+wK5ptMjp
xuA/EWj3MUymYNZmhRXMfauPIHmaRXdN5E75bnf4iLLHk9LuyEM93nIzCieHC4CerNXFtaa5kNcU
WqvvBktkgz0EFx5SagprZhP+UzmYAaAdq6bNyiGSUYFEqJblIxQoRBOFrmH/23M/LHcFCA3Sytjv
3v0sJ8TJL8EQaeyqFWlNKbJ4Q+rtfZqNU2CLUcCaGomYuOjivLi1bMn/lWtSftcOXLZgkqTVm6tJ
8LrJ/SSHRk4ri9xmXK1mJU/2IvXI2GZmHcI0xA4mfxhUuGGLVokn796On7EZcoQHk7RF11dKVbu/
1KLXPuHpA/sIAXO1Rq30aesS9DFwU1uQVoIe18o8Ts40F/orsAUKgEI03lPCzg+7Qi6Ah8rSkgYn
tdwxu6BHbbyOjZfvYQIHpRPr8GkRAlrQCQzNQzvuoX5A8zIoHE1mSg4hb5pqF5tZ9rFOVGO70vA/
f4i56HRzZA14M5k09K6Dmls2/j5khat6BpCXpnKFLixq4Lm22N1jkkX5Mm6gh8VvOGmTsY4KiC/A
Q3gpYbECn8kM/IcaATHlII4fNaYRUDz4RoSSbPxKao05bB8rn0WjVcezMaflhRTGHhf4eXX3aiDB
tsDKNtt37GMsrOn+ZYP4qG7X7WujgdUZWkly09V2R73BwUrgmylhYNoZXPUQtMTxu9/ak5FsIofN
vKzK6jHCSv5aAGeKWWlmCpfr1EdOGtgdFJ+x9eNbtYwmnnvf18CIepZx7/JcnKcg/g3vOTKxjGcb
o6e6rbl/9WbNiS7BVqHt37ZxsUpx9/XvjSTWuKGE/ouEHXTveKHU7hKzifVdJ1sFfnmmvSdAVIUQ
pYIVcE3TGn8WN1AIloTXYedd93GGmMN2rTuOC60k09GrMPbEpcZeBkaHNkeSmsoxCfdBa6bm4Rui
dgyNU8R/1hOXuaBCdd+P40Plwoja6AG2sGanuC8kE+LGinII4prPATks6LDWd3mo9+WM6NvaeLKs
RrOg/o64BSOThSFfjXJH26Q3y2pZK6r7rNcaJzUm6N1t3JCSuzApIBrMNuoaG6+iblnSFHEr0YLB
ILcYiheBdtdeDsBp9mXeVQTzWcgidOiuKjYdBhkC8Or0UScJkwhXtv0KVpLg30AETT8KoWdf3JUh
fgROEXT+p4kXN+TSxGbxZL4/6tAsSiAbVyobb2Fjzfrp41swwhQB3J6ql3Dre0mdQ3aICMGL0qB0
/12//1/4M/0/C/WBZfjlKvPNlunxM/2EoXYYh/3nn/lvw07d/hcOWgbaSkUWsmoK+pf/Y9gpyL2e
oBfbpoNk/ckw/h/DTn1Ky+bPoeUoY12r/Qd9kf+F65fBP0Oam27hQaaa/xx+wUsMrxgqSqK3ddnE
D2q6TH7pscuJ2kO+HhBTZI8Kpv3+7Zfp+AF4ObyMfvvzjal9++XPrzvNo4HZuXPJWBfGUyC/ehE6
PrxtcjYA+Uwz+A8k8J9e9L+HM3A/xgBVUwQQyuFwBGFTseO/PufSdRl0F00l0Oghm9Z+FyZCfhG9
jv1bAK0kbfda+0Trgv9sK41vA7ZS/b3X3HsiOAc+ffONY5INS9dhm2NYKttHv2r0y8IyWt+dV7IE
qeXJpFEXKbt+uLPocZW1S3DITqmvT0/9hCgczAVNQ0vW7AlcYyVZR7gGgS4N1CuuyJBcqjlw84iF
RtIRR1G34xkM5Xgsk+wy4kSwpDU0VfuGAeCTWpdZ7Vno3c32sqKN8wYFR92XYZDc/N1j/RnKUDQ+
C1nF5/bosbjVBNiIhdY8JibjDtfSGmEYNCTHIJT34fRY0+r8OoXTWDpFijBtWil8o4fLCSJP2mil
aSI2zPRrm9zlhWXY8Zn18dMogKw69xXB93yMLbRQHOEr4CIIT2kk3h0OeWqO9vz0s3xzL5weBgzY
BCMBcpWPEahcJ/zR5EY1V6ue4ENwtyes9SFsp7rpboOkVOmcunU4LyILPwoD0nWY6rBOTv+OH58W
0NiyNJtYM+Oo02M26IoiyKBzHFghwNmAHZyK9ewvR7FkjJBRb8DrwpPVPmqCVbpfmqnb0KyFv7KK
rFElbzf3V387CsIIKjAMEnUwI+Xow+YK2Ha+Yfbzngb8rLQ5mH2fRvPpUb59XAD3IIamBf3QtPFv
PlyFBn5t0CVRcENatreUqPasqQXyJw961OmhJi7A4Yo/Guvo67Lt2E4Ui7GGCejxo31imfTG6nXT
uJvQJO1aSp5obDlFi73+mK9ZZ8AG3Bj7Zq0YmKrE/ULvxzdhaHNTVpehgHoihPLQh3+7EUw/VYA5
At7qOvTCw2mRyaQLO5WfCs89W9aWeBYWvf1gIiOenpVvS3YaCfKETHOS1uRxKh10xSQWGdU3sl7j
MiLu7EICQD+zZCek8mCzYRQWKwcxz2Lb+vQrvhyVmRsFZQ8UMAfix4Y+DLpl3LX0ggb4grnl65vT
T3U8HnxMKgtZCJmjH3+7o82t9YXmN1IxzKdOo1Wn65LYTFXvtllhLk8PdTyBhAZOhBEQdmBam/bu
4aNJoZ7LdYUBtdKiw1essbwrvVR+PjPKD8NouszypIsMAf+42Jj0zxCDx2Gu+cnGKvIO9Ft5tnoV
nRadYWwrsDHe+vmDULrVdNlp7AczKWY+gbKOhHAAzrNuF88jebg6hFp/F5fdGnLAPJEwZDFQaSL+
Q1srQoQr2G9X73X3oigvvU6od75R4OKOMkpmrubSE+RjKNv4lnWIioKPrM5fOTuWehmpZ77aH57b
wFhTMyYajUnX/3B6s1Cz49HlcZNstN/7yNPwrzgH8/8wCNWEBk9EmCrU7KNBQsWgawZbZq4NCZzY
sr01iYs6w3/5eRBOKotPbSpvD5+kN4aykjSu5nqdIjmPLMTWuNEtziwU/pSvXxrLkXJ8YnxAxaA8
h/b09Usz7E7n2hV28yiuxAX0KKLah8Y6830dkjHYkaZRKKllKmxBRN/0/X35nkXHwACEHUnBEVxm
cPA7W4T1ZV+MzSrz6M5GBLmdyQSc3sK3RzMVjfmD8MR3fTgoDe4sTmKWQltZ2dYs6aymqqBnGQN1
TDFSEYZCmBfEbqP8/SqEiku9CfpENfjnaPnyvDiLSWkS4Q0fYUIIaRHJ7NAZ6vrv3x17ySQvooSg
mj58QGENgUw+WYsc1zOR68ImUDhvdqdHUY43x+nladP9i5IdpaV9NI9SnBFpUiXdPNRU4aRxrs8K
1B03LTrybeQOluPD8F9WRDfxXxEKyqqserH7eK21nWA5ddD64+SethgJ78rFmZ93fExPP88wDCpT
alOVLvThLHhq00cN58RcEZUHqA+f+l3vURaVQTbtRZG7N4w2XY9ckpBrKF51W5HUVM5kI1ajmTSq
6V/eAPhF6FAJTaLEhK0ljrb4UgsN/KCbZm52jbZOBoHtnzD9Cck79/lOc3+0xmEbUftraPa4Ux9t
Er5id40HjXbeSPBIZuQl97dgmSJby5lbtWc2i+mHH47GPoS3MkG63LoBZw+nWs+BMBStbeZtYBEs
4aokKQVDhCNkjj9ingYXo5DXfq/uc5mu/+kX/e1RFVm2TN3C5BvWB5/V4eB16ZZWI4fF3E5SMu5M
LeYUKs02VledH5fKmWf9tur5quBgEvjLFYFBp+35yyeMMs4g30/O50NYXJNVT6YgXp2uObzGVSGf
2S++bVVoxnAyh3LH/xXYJx4OJklJ2peWGc3d0KRXOkjtJeL6ZmPUVbuv0ARynHXxyg09a3l6Vr/t
zH9Gnuofppcv6WjkWLKbtqzABo3BBHqV8ouyIWhhzP3X0s7XyCe8M+/x27nGiJSqJhQ1dkjDPprY
QFQ9jRyDbbFArJIPCJhrIpjmp5/r6PWh8GU/oATgExT8j3q0VBO9IQfdHPN5poS6uEisIK72RmL0
AqiJCnqVEXCZnzlxjpYog5Ibw4qZxpx4xkcffgo8llo1Abhmnle/ghhPUHD5JnMQBIu30w94NI3T
WDpoExdxTjZMpo/Gaim/AZmVZF7XgXLrhrl7H4zQNf5+FDwStYnRqJEZdlTpuChWoOcgRBAliPao
+OFbKYT/t/PGeoBdTXUBV5M98+jTDnq6s3BokrmeNwl6fVGlT6o8wNAA/6zOtBj+vPovuxjXfZlb
MMcmq0zmkY4W4AD2hxVXCMxuWgJ1Vw7KvUw9YQczC36gdivDlsGFNC0GjNpy0P4X3KMkUvF0wlZA
MdOsRrNvmv5rAt72LhEiG35aZJZcZrGfdpjuBXWHLDhQged61zKqXQuDxsK8K7Jv//IF8TCEpdMv
odvO6Xc0dROrRhpzHkaMhMFlsZw6SYjS9vQo374mwdbEbU+ljOLD/VYlDnaBEx3cHhv7LRwftLon
9pMLDK4gciG9Kpw++t/Vv7wmQEdOGROGqc2ecfRkNXbPqDqwOaQZVeDDaA+OHvTZmQV+xLbR/wwD
6Z4ajefjbnv0HUVK17it7SXzoh/xubd876qzgEfkthi3CqHgd2RbqjhmBt6yanp/UVsY1ynI/lYm
uWjr0R6Up9Oz/e3T5skNnaJ/Ii5NG8nhaZBYtRYkoY/BY0wRhTFitwylUpx58h9HoWpUuMdwvqni
cJS+H+Dhkbw0D3HWurN837/pQjS3f/8sbB/TNR4qI2XD4ShSZcHbK0Gf80Ad4R9IzUoNlPQfrBUq
AlVVqAOn7LbDUSIfwmmc2/gydS2kFpDyuU5G4z95lkm7qesMhDjhcJRRagesggWGQa4S/86E3C0Q
dQHPnp6yoyP5z4rEcwXxPTsh3/XRwufcrKR6GiZG6XYrhSDraYCGmcTyGm2SFW3MIDp3l5j+0MNN
UWHnpVilpwbWLx/N4BgQwxlwZs4ty23mStTLaw2PoNkYlsn96ef7vvDYQKghqXd4Slb54TRGOjaQ
ZF75SK4FFyOCENOLcIyjfH56nO+PxFow+KQprlFxHPcKu2rQ5CqjBZl6kfGcgwunmI5UgWosbB3m
1Ofp4b6/NhyIqd643YLZcyYfPhZkYKPiuGa4rDW3JbsEJLaOtFAnT11thV9ktJZ5tau/HXbaLTRl
QgFo88rT1v2lTsX/KRSEBUsz4p2LbmEolVSs4L5m1zW8d+xt2LOIZEiS8kzPcfpyD1cMA9PnJeBO
0GnS1cOB+1Jp6172JXbKzoXVbCabyPTC1dgPcH/SAauzOJKuCkWEczlJuzPP/f1IosMjE3xh0yIh
0O9oeGDEsodF685MOQiwqbVHP1km8GWJ+k0ErdBctQjlOj3Z6tGa+oYRHs22nMZNImVghI/X0JKc
j9fAuQmca8+58p2rm8/Vw/b388f27vSo2rSxfJnqb6NOS+/LOx4T19UTZnn+WjiPt5lzDwPGeeZv
3j8vMCmb/v5ztXh5ervaPV5dvD38vnvYfdx2zpnfYR/N+bffcbSZq71Wq/r0OzLn+fE2cTLn9fH5
cff+GfCXz/zrNXFG5/79er+5fr3feM5m79xs9vvNxdV+fzG7Wlys9pvVfr+d/mqx3S52r3dXF7Pt
3Xb2cnc1u7vbXd/Otr93d1fb2/lu9/tMrfRnSZ6Yx+O0KG6WGUa2/P7L18vn2+368vX6dff8vFrd
7y6fPWdxsb9YrLYXi/3+en+9vJ5+4vb27nZ3t7janqmo/tTnp37L0QUlC7Ior8SfuXyfXitz+f5+
/3njOfektzCN+8/7gLmEncJf4nzr7Fef959M730/rbYn/ptPuXPz4ju/316ufn+8vN36zvbtlrf/
cvObt3979/vx90fmIPll1fx+JBnOeb69uHh5+9j9vvOd248z8/tHF3fqmY6+SS2qVc5Onmm+vJyv
L+fT/186zmKzXK5mzsxZzPgbZz1fn/ksJ3HmqQ/kGEjLSV5A5oXonydkGd5+/N69XxP77rzvPz1n
f8Vcpc7Fy/bx7ebt6syb/HFP+AppH73JCPNPCLhA2nyY7yRDOPvAeX+/ebu4eXu5ufq4k53Hj3NL
+Rs4dYxYHFVv5I1DQlfKYU7u2I1+jWrksnwmwOEK3kz9VO7Cx+FmvPLfxt/Bjb11F+W8O/fcx5N+
/BOODryuL2IphoU+zx7Fnbw3r7Wr7Lex8rbilq5/dwOtSXqQb0KUOJtqLa7FvXbmKjeN8GW9USlx
BsCQM7go0Jj8o3T9si9arZwlpGZjAKVbhCtNVsNdGJ5l5P80CmOpChJflRP+cPeF7B5WACfurC/b
sbsogxS4pPY5B+ZRyDk/O73bHx0x3LOpInBaAEydykzzqMr08PTRG2uUZlo3yqsmCR9jAm3XMKqC
M4Xmt+nj2BZUmOBDIPv4ZBw+mFQ1TUmuDJEate8vrRFg2FWi7szH+a0umkYBbqdOoJPAXeNwFGxD
0AnaArt05Dl71WqCVzjx7YsSkCaKxm0ysKRMvP/LWWRULhx/OoUUKMezCDXCFmWjWrPI7dNtasQw
X1sluu1KnJhPDzU9wMEqZPKou1h/NNFMhJeHD4ipmK2NGj4IvmpCUEW0194aTYyOzwkjIXtYQYIV
rOoQMyR4oe2Y9n/bP6EHNDXnwfn4k2AAHv6CuNJKQHMyNUTHzUfKBaJKW07qR8i52tvpp/1h0Zgs
UFTRU2NN1Y8qIJJGwiSzEh3ziibfNpGUXapacK599+0j4In4njWUrNzruCccPlGIVDeRgHUIbkAM
s5A03K8XHiCbPCsUzzyH13wfjqaGDOsLSSZsCfloC++1EvIMl5VZ2BjtLozUiryTXrkm1yVZnJ6/
H4eaeufQkEBTjtX3XoQ1ejzUPJlUoElu9UJ7GQpJJ+SuwSL79GDfXxbP9WWwo6Wp4DbmavVA4EfX
EimiYoJfp0VyphT/6ZHAQbk+whDis5v+8y/bMJvwoA5qiygyMc0YvUFp7gkztC4Eabn1P5g/LKIh
yLITT7yZw8HGIIYm0zB/iOb0pYbn0kIONOlCJdH1zHMdlbsGJgBigs7RkTMWdISjodDShsSXIY4y
m+rWH4VFJlQk43JPokyZpcmZz/iHt0XzGN8HxCYmYOnRPDZ2W4ogqzT0vbV532KSvrbNJJv/9Zrg
WTT4T1hA8HkdTSDSzTzrQhKnAyJrr9MwVjdJE4a3/2AUwFc4QUCUdFsP5673azWzTTLGEhOH4ahK
/ZXS4ah3epQf3hAmFjTd2XyFQh1wOAp/9FhpqQwtuvbMD95gvmgMD0ZhUVEHqWnVnpm86RUc7vUs
b3AomWOaTpB+NGDueqUEtgtRTEqrdIb5LCaluJLJn6CcFDynH+/70aloMLZkjZ2JveIY4A1a1FaF
x2h6j4ekEfp1iNCjsy+9Lg9Jnbav2072zhRVk7Tj+Ckt3aTPy5micq+3j0Ghug1HdYxIA7eyor7P
FRdhbi2C+gJeoSDvLNeLzEnVSnoRKJovZSKXAV6H3FokhG6ZBLylWLmZGf62HoJW26lQBEFADbVx
1pQ6xPJGeMldlLsFRpph1lez2iixyaVjQIR8W2j+ncunoDs6ZPKdlUtxOfMsHFBROhk6eAqK4we1
0KuXpA5xTSWgKm9nTY2XqWdOzrR+rWm/NP7hyygnaXyOjSHOlzGJJ/5c8/IIOkpj1u3SdzGpS9oW
Lbo/Ub0y3cu2ciibn7aENjVNhIvFYOGGF3qAweqKv7cJRSPh6BpOXZIicupi1ORdRIBLIRvvmQa2
4DQNyJ1TE9Z0UeVlgbluUEgm0S2mWjhhGHovhSvnDXHROOs62NMjfsahIt5i9WYBTLQt0ogcc6Wn
yCdygDlym3t6j9FLg+5gUtZBL8AqQFH2TZYTvxYNHPcORV7wjC8FFgAAOvgYIC+rPjxFIixO76ro
3rZiMWzStLaeSglNNdRKgsKSQNLuW5EFT30V18GuyQ0zw4TebEsHT17SQr0R011VyfFXVt26bx05
L6QbnK/CZ0+hgpvVfmY1i8KoLJBZdASotSzUxRg+St3lFKRTrMzaQ0VkxKIbHXI6cOnTxrxbS2qO
Wbfla6JbePhUvwyK4b8IqcButqx6Vd9IkcV3jFrE/6wgoV5Q5zNpQ1Vml7Je9KWDmbt3gf1nnSwE
Xo1vIU7yiLk8z0xm2MMh9oirgDi6WovrdzPHsYJHjrSnthzKt26odOyqauO1gNZk7rI29zunaU18
z9Smwx0Sia3ikMNS7T1X6tD2aW4RztRqyHsM8EzsXLO8mDIJyWSwFi1mtWgtRjIQam4HEKlkUeoz
L2KwmYgswiWaPHmP1D6+sbGg/Wj82H7y4yYkfh28beflZfKq5FqFLWMlPQRYIP/yUpiweF5kpFEa
1NEF5gEt5qiBRiFmBGgoF7hmaXCtBMqYGaIW+bpG/mOQxSWUe6vGgtDJUkx6K4Tt5owCzzKWhZJV
dCd9I94JFtBvXwqhi6PEI+HKQH3H28Jd865lh79vSad8liwZ2wcbeTDiu2Ey0SM8sO5mvlmoC3UI
MVGnUemFywxqDOnurT8+xyB/3XIYpWplq3gdwzGPzJRKtSGTsNO08TGJ2+K/KDuPHsuV9MD+lYb2
HNAbQerF9Sa9r9wQaYNB74LB4K/XuU89AlrADKRl96vKyrxJRnz2nLOgcCm3ltf63yaaGqSbzhwV
hzCZOjZb5wDJKbEbm0dJaqB4iT5Bdpcs6mTTuXilccEWez151nXXlCFAb6jUYJhlfbYhWcuNCb3x
XsZx6e8G1JjHYunyfMMcCDb7ubRVsbMYapyO2iWigPq4lNdDNAU/ZRjPD2GHsWnFFkzvrno+ApbT
qhH0sYu59snq4uyFBSD/1tUXo7AwFRtL8ViN4XosZfy+OHN3U+W8j/gzK5FsGVhpsHD0ToURcr4w
bwfLJMCFXA4qL5oj4HYhQnW8j1Odbxzq1kxdE4fw2QVT8Dnh88WYkC/zC5dQGO3VYOD4zY5VzztU
ogH7Lm4117s5LvI7PAhYijTLaE/KmYZl03oGk+I89upmWKpq5hcy1Kx3IRjy10VhQSvxeelRbLUX
FK+uOswlcTf25wgQ8rcEuIQWq8zGP2oY2B/0WnHf1LX17lLz/V3CvOPUmEtFs8dBcMmDUyCHKIce
QIOf1j9SdoAC+2YpM2C5jOXT/jfmMa8qhgHHNhdfrZbVb8ujZTYzQfl0cExWT6s5CxN+7nF6cUc1
nEQAtAB455w/+d0QfhDAd3LnqUrfMPrl/KYYhG+tPAnmbWxM86E7XmqcMIP3mVRNOx8UGTUCFF2U
71nZaZvJxiTaCzYmw430uqY6jVKqLy/1c5idizV/UvGYbVC0g7kO8iZJ+egQLG9DNix2YcWc1jad
e76mIyxvYrcp0cXereR0n8Eev2dIxvow9qJvLvn2u25S8KkjtOiXeoorxVyLVDSWwyWDL4hMhVsj
mGlK+wtyxrQsMv/kgYr8Ipgan4CH8rBBK5we2fj2v7LM40aYtWZXLWHR9kOEk+FozFNukoC1ea7m
mhVFKx7wGk02TJQ1+XH6ghE2qe3zghysmfcjHNR7zx7TatuYwas3l+3tnB3wpLjrWRL7nrw6PbId
N3wBS2UHVdX84njeeHiBP7jjExdb+JlkXgDab3DmFzFBSmzLsO13HjdRvY5EUP1aM+uLSVmU004U
bQ9TA1CAZEzKmt6dQqJ1A3EVbnmvFrZS+qa8KqIceGHGAtu4AqDZ8+lEmt1MVRXFM1uEnDcJds+c
ER2WS1d2x8m3djNfvQBMjaBtp3ynIFHSAoRtOc/8SvtFdGi62bRGq9zWy8YQzLq7JRRNtoqjBbT2
Ujj8q4mc3Gznhy0WYM734CWFwWAOoaXUo2sxw7wVmDftdcoS+cJ6TyNguupUXGRew/TuxR0/RR9n
TbPvTBVh/5jmpOHQ9ePXYUD3uxpFlvTQVCZ+AJ9hfagfcqpGbEFQV5lESNTzXCzR98CYTs+ae+x4
fCxDMmMc1/FXqVFndt0cnf3J5O80QfpbaxDL16ybFr6IIxAQQktrVqzepM6eez+/7mq2v9dt3hbW
qjdZdpP6oH041ZQ0cKYvq3poLnObBaK2eCoYmLEB9lptQCSgEbhZfmN9qrF0P9vRaRQoHPgwfPBz
zKFT+q826w3TCqdiavYhMhuew0GkTHKXLFOCbCWuRK5OwJfz08KjkF9uUvjRKpm74qKNaZrmT0L+
xZY69wu774z+P8rAE6j5ApHxlzInYI9R8tnDzJzEj47tnjH7BfXrzlJV9UbYSa+GBKFc2AUveGOc
hSmKqyhtZHqYpyXktWPjdEAtrjKznT2/tXia4/4rnwJb7Rj5KJc11xK7ulmVG+rwsrLy00SzD3sR
iDGL6IxjFNpoh/nmRM9q4Icuczs/q0FI5B11r1k1X0tLtclD3DYO8BU91tHbjMT4KSrmXq/p1PX4
S5q2D8WRdrq1vMRW34W3I+MdyxFg2lKeorpk/L2QiuhiLWGIlGerDBtrq1QzZvt5gql1n3nZdGLf
1Iwb4dmWfZqItd1TUAXF+O1nBJkA43urKNcVVcFyq5pKmXWtxtzsNdQtxr+Zx0gAINnSFptsaid5
8gs21/6IZWnTGQM48+TtyvdSk5yYvayGq94xBH4cJ756xI3dqvM8Zca/90buSXslmbTst3xtL9+Z
RujkeWFB1qx1MMXJQXNE+A8eIQ/qT8ZB8semFT2mde0WJif5tgvxGimMYCz4y9h+yyG352B32HSV
XJ4BKQN/MsAm43cXYROAATRngnHRVdFWmDs87lFnHbpFH6wI0io4wFwGwU5GXJf7vuKcfmI5fpiu
gCpk4SmSQz/tcxh/9saAYpmeHadYljs/owLYHkU5t0xja5aDJHD5Gj3CD/BxwOm5bHW96zyrstlQ
wYP1ErmDhFHETkXFgqxgu3UDXT1F+7MYLwE0Jgb5PqLsqSpiItIWZx3B287WgRH9S6P9yiAZZxbs
KRaepcAEpZ61z/rQWNdySlo4IbOYLE4DyPxvg3J4taYgc4qdBw2dSC8MLgnZMHKkedC3+If59clj
2yqLcCqJ0g4YOdEF4kO7njhc2TQruwveYFrOY0oN4TexE1NuQZh57kdYo6C4bsJqnB7auAyg1fby
IgETQze9sNQVXa5/XZXm1TjjVIPMiFTaY3QH60Db0sqRhNdl1pPyJbIZv+0iLgjVRiavqEgE2Q0o
LGSOdeOVxwZYK46Z3AK8s56coYLtb3V1uZNZVuRXyZDJgQ27PJruHPy3wGBDX/2JJnaqbvHoQsPw
+t5W32yU4TSLg2l6nWGbL5s40n638bECDKBZluSBeQQHC7mRITQ1wzbItrNzXe9VlzmuWPljREaR
+AF0hWXu52hcOXKOs20O97IlpOuWKfpNgcCnN/NgEd5NZvGe03lCdFgT1ZudGgspHiq3irzN6C6z
dabgzq6XXXk2jHwLkAwz6fnkPo38EjHvEUg6mzTNa/sT97cf4mgW2hvZkRyjZr90c1PemyF2+pUJ
4FxcF3mcyusFh3XBReYW03a09NI+0qeYuz8KfUZxhqmbj8/ab+o8xLFB/ga/Ej/uPmFmWB6FKjjn
pAfZYTfqvv1Ng3l4c6JlaZCw9Co6hiaA6G8LN8ADL7R4SJJsQNLnMyey7mxPl2dh4UdfS5Tk9Ypd
cnFi+scb10mlSKOopFnO3VAzI8DO+kzO2sYSlq9d6zTcKADEmv+HH/FYjg1va2mE5KZPclSstEty
CfwO0MvnbIo6uSsY+U4/5eLUGUyX0ovPwwS38xVmOToYmSM8gNY2uKgh+caXG8t3tb5GTxiQfSZl
D2iYmBbtmJ8xsn9o7Znnf9CtH95lVRDl/WrOZy8itltE9RKozGrfl7ybf+Ssg6A+4PZI4ofYHjm5
4PDF1bZCbXiK4n7h4CIGis2zyhCi/hphexhu5JgMzl1ol9WLM/G4bGdlp3d+W5OrS4UyT7WgBnd8
YPmv4JVCVN7AE9xlNaj0VZSNSm740eNzaefxiIvNvni+vcQ/pTMcQygFgboKgz7gVRjqGOpWkIls
xVSg+ztqhylbCgzcDEPRdl8wQGISsSGa7/KIwWbentLoFbyGNKBi14hsx9dj6Nm1RPBGigsscVFz
+ex4brZsKxP7iP+6boAdF4wYH3IkJ9sGCtWwHy6LlysSkFLtB4uXh/nEyM22/VREv0uf78FtNO1e
he101SgHzWWbZOqdu7nSqwX0y7A1VFIs+DrIT8BX9HKjQLpo3Fkt4p1usj+9QdYu5LzLe97bHSbw
OI8SuWMYBtIhu6NP/EaoIhA2pA9jVlKvywLt9uu8M9NXqJ3we45EXa6taV4e2rECfcV33V1HvRfx
wGKEex17MB6ky8xid1gMlvUoXfmBT6kZdh0k6XhPTlm3N71lXzhX0p5t2JSlNN9RNLDsQHSSYmu0
wqD4CJYquHKTVC9IjlQCsd/Op0cqJJ2z9XOnfyxjb/E3lbtI7E9Oq14WC2kSVBE2OzaaeeY/2H/Q
wIbaR0lrIA12K8dr7d9uro2/nR16Fmuj7XFBM3oRu4H7a3/4xZVgrYzVTGt2XsV7HJQWhQG/1xDu
Ej9/c2QFYD1yRy5PkbT1ezM4hbdrJ8tAzwsn64+ul9zK1ticHecwBgp2v/GANKxzkkS1HobacVbT
POGBB0HqU8Gum/YTRnpTbVIrzbYJ0pyfwZUDOWyj3pCGoj2W5Ot8w6DMgbaQMjyzUKwhXg0UQzcD
xj+4PHMon2woDbCuRj8O1q6ZfrP6ogo0Lai+fZIL/7v3BFKTkmfn1ktnBspDImOql9iBihXFSHU2
fuB8W0Gu5hUmZPXkaOZ858J4xBcd5T74VnayrAPob+DfS50hcdCi+a7R/TYkq718q0dqSOQ7BP0b
K7exWl3YVc0265PpTxoXTocNJCHe8CVLJzEKTlW60Xnxeq/F4yhy+FceGCRoJvlIAlwlzZ/ZdfoG
PpHV0jyRpSA/80a450VVhUDqtcVh68xEtShiRIyPw9cBxczeaLCFcYUrWi5YTGbVcZ5PqQ/eDo4U
1rQEpvIdwRDRbAk3a1kRHA4/nZz5l/2mEtVaxtzbzCj3DMiNoyMKcC7aildhJXMw9m0qfy00thgg
4jx4m4vkghOpVMfLXihtbRSGpWnddROuLMSUstiiIE81UGa0BaS1cQk+pG9d4q6iba+IFTu8M9UU
Oxfr7fIK6/TixDW9mtaSQ48kc1Sd2gh2WeNLdSn6ESrV2ZqZrso9JAG91LOPlAaGl2iGD7MMM7XG
qXXkevRHvAv16A0jQlNDRcqx9bysMyotVGQCv3zEb2QqxNJZXGzdLJHvPIylWcdcuc4mJCnae2iD
1HHqwtHaxhT6EQ1wuwesCzjC3cALrATMxaZdtimS+n6nBh9qPU3FGl7JOIOiy+FyZVxxEWrhuMbo
ulJz32REsI1zk/SVa686Mfb+ijmZct4oWmk1Opgern2EFNpDi+0j0rbS2k+OqrGCHyVHi8w9o1C1
SWIhHvTozo9JVaGkUF274cszYt7JdGBfPekBy/oqMO7Gnpyq37ZuglTWVQ2QE7fzp3QTF0tob6fA
yN9qAty0nufFy44le8Ui3JCtTPNjn4JGWU9MXVM2GrzoBiYSGQoT6PZPXIEQhF2Xj+cWiNuw95YR
OQnkV0btAOxOD6OKvGdeDxh6UE+Dq6JvnAvgpVQ37NdTxwDmhvJZWva2CfJW4HCWvD5UvZ5zt7mY
afLY/pOyrCq3SQMMbpV5TMCuhwSH2F46M397Rj5PT2RBOYS/MgrmVZ9J29qAJaO0S7XEAhJTScHl
3thfMNDCeGVRmcmOix7LeS/pfsDvnOr2dq6pAlzT9LUVGYMyzEq5U3LOF2AR50oTkK9Jfu0aw0BQ
ibWpG84q0Lnxc9wmFtcf8ZQEPyTFKB5obGTVXU+2cSMjov8NMFwqRalpvlor8sW6GrvyN+m65Smg
S7WsVD14DrU1WV5BOnYY8Z39C34jyN6o6EFYKFRfH6I0DiQXGh8yNSUz3M5KLZDnakOAZM9Zce7H
sku2VRwS9iLCPXFyLm8dYhyonKKF2UCMp6c9JVXrMM4ees4GKx6FK0v32X+OYv+v+De3/z+yzdf8
r19Na3opsvHvt9NPzxzqz9+uP9rhbztVf3+MSL//u9Hg8q//118a/v7XfxY/zYVB80//AwQydKp7
9dObB5oB5fj3f+Nv/uNP/k//499+/voqT6b9+fd/+YJrMV6+muDbQiPw1386fv/7v7j0Iv/fHoIV
uslJfvz3v/B/STjR/8EOysotU7vs3boe3dF/kHDCBKgNUz8MBzC6THGepvM/SDgW/4mmrZdc1mlZ
+aE1/V8iAst1kRSAr2E4nSEldifc/w0Kh52zf+4Bgi4JSP8vCNKE8emAxaZ/bq3Gmmq3Zq5mO6l+
Fts0XJoqXOcu5/U1gmVXP1kk3QS7pSb7tLPmcmE1jm8+A6YbPoVo0+h9dEA7bgdApuPaC0NDugGc
zKPqZJYCx3pj1Q9jk2RyZ/Oa8VyO1GuZaF1m0thmMbVz25XxmKyXuaVtFHD6d1fQgX2KmhUrlfqp
dtrgWueMFh3SqQ8IQKciWGZ/vYxEpltCGlO8QNLqiiOc054GRR9pFDjt+J6L3o12vCSkPCYKtzVF
rU2ayJvZ9uanHmgtzEhidAqjt3gYhm1RKcQ9Rr6EFFy+LO0Gm4Ha5CYS5tOWsXcmqzsJW6Q0RDCj
ZyNFMtJe8Iyypc9SOf6eMOrMumF7LopgoBRajDsnbNOj4dBhLL689YqakzjjfIOfdD+YRXLdQ02V
RovthGrhZilYpr/sxMKozO7TSl9aE/1NwJz3ccxM/6imNtzGBPdHluTctWOCEYjW+FNX8OWcLroV
ZAjHbrJObdz8Opa5JzUk9mmEtetn+VyqSe3BruFloQN571DgS0CmrXuy0I2ftt1zW8kePzRU39wu
2H+K3+u5odjp2s2eFO7LCzPrllZUi+4x71Z+v8wbIqJ85TZyeiwS9WZ4CR5aKOcbmHY0k2DLPheu
Kd4lT8BBtmG7tQZwpmNPs9gRFeohcnY1P3EDZPY3Ur3ixZ2ofFNriFT4iJTZHMOkSr3TME2j951C
cYx4IHEFrQevIu6/ySX8qV0r6SnvkVnaV627+PE2KdnhOGUqjh6teawJs1FyYr3dOH4nHb3xJic2
6pqlnCy8i8wIKnJLiFoH8S9mpdGYK8F4SOLeZT5KcarFerQdeRr6AHWQDwOo23dBhfDTF4t6EDYO
7HPc2LDDBYbCR90G7ke0RDEzDAtNiTzr7tnUSO4nPfQH6QbR2pnDxaxo/KLplmP4xmMLbNRSsDTZ
RWCkh97vISsQFffsAf56gioB3EPwcfTewpOuhblRAq7dsG3atLSGl0GmRtOoLdJ1MdVsNwktb5zZ
uxNR42260KNxysYbSTKkaX9TpDlPMSqzFood50V8crExtiChO2teDiAv27UvKGmQpNiHOIFN56eU
333LMtskA6aTybQb6IV3oj/QEaeoTA0g7Zl0LkxCu6BLDyXFCbVmjnZE0y1EelAptVXTDc8ZPPl3
S1+K8tWUIdvTFh1F1WZ3fhOafWRZDqxkJ9k1cW3vsPjAN0wE29Cs3q3cyqd028i3pQ2gnTP+dHR0
YG36vFsIlvt0ldSyuEclt5wGvwL6SJTt5TGacFeee7aaj1QjeWHZN1gRietdLPz+jZknC6G29ja6
GePreAGBKoSsScF57Lnc+TAulWo/uPyRhVqI1n65jwsd74fBySAK9pE8x/0U7+2mJ490reEIIRRe
K0XC1SDb5KpYkvimqX1v0ySA222Ed2eNafPMKJb/LAOkwYOgeD0Mfbk1S34cMgB5Nu/J6q9/shhN
94i8K17ZyV/fVfIiek6slQaMGG74dfDvyrF/++s32AytfWCixsNEePkKVqh/+pkAJKiyj6Kx5HnW
vnUiotVHijvzU2z4SDh709uR0Jswd0Dg3rfyWE/juKMEwM/Xab3TdpPsA1XQC28T70guXzEBYHBl
RhN0wZKnR7ZBtm7n8E+MUurjr3+/SUIau1FY7ouBP2F3Irn56zNsmPZ+sqkdHePez+ZrUQbZq82r
980SYnxde5n3PeejfT+UUf4xRECIh37JPwrl9W811bjPuZqw3kPddVcxhTrGawZkEI41H0dhJU/R
ME+P/VJbL7LNuhVuYbnKHdKvrqzjK+oGcEER+/1K8rPrAjHgOXEQmThgodv4lSG5xIqObZrPdnH5
jIEY86qz4jydvDls8RAUge0I3KWu416EZK0aT2yDDVChAXAerbopnsDzeqc5MrTkdHibNvbj2BUP
JqwPM77yTROzZhpozKfDsY7UzlXmoDzvs43jZm2TE2+gRdYnOwLAmrXxrfZI3JLYuYvF8kpnp2EU
AdtVG/rFbqmcYb9Yo7VhtZ+HyQAdl/3YrxIxFDsSinabNrG3NpcFydgirhYysaEzZv6ZRjE+vKxW
jCVA8QhrRjNp8IlDH/KIDzrEXGmG8SPqHBi/ikZfqs0LjDHka1HzVLjpu+rTrwABLItg1qPT6+6G
uwSskzb1AUsmBgKlebojjmK1ZMl2WuLykIxF+EwbnXZVtgxvJhvbbYQf+tzLydoPwCC3IG7mfYjF
2KHDw8Htx7+zPewWRNK2M4GtB2C78iT6AlKYs9XPeziZm0kjzW6NU+DWs6LrNmBPLdYjEHRaD2dT
1iD9i3FLfo6Fus2e01rQCUM9STtgOHVj/gqKbd8C+WbUZQr3sJgWLNbFl/SZB45CKiRl4/a/ox37
dNAGe5MM6bTqpROtSsccFoU1XAUA+mxM2BsWmdeWr+Od8JujbyYXHEFYXgkgHMy6Vwws1TreUk/n
GGTj8TTZy7yye3Xkfc33FtbiraJjMdLYHjpS0VGY+iM3FJgGb2ROH47OXugJnHPaJXdVMHYPzhDq
tReVdDDiEvgoM0t71rm8Q1GlM3zXUs6sk2HPA4MfYTKI/BoAhJPc0+88Eg3G+QaeqnssSl9rHr5M
3iyg0W/pSlc7zmqSY4Qj9j087/61N37YrfpJqiO9lGRDQBrnK8Ee8yE07niKkvRbTrG5Sek5Xts1
rFiSZHKmtq3upY0LeOk6cXS4pLdp1dOQJkIeN/ShPDzvBc+rP9HYZDVu16PmfILZ7PccbU1Dsblb
3snSrX2kAmjgAS2JhdGK4zRV4YnK0LSTc2fBImfjMgA7fvbCPDpozisKLk3LI5lbt7QzmE+gfHLl
JP2y41x0jlPom2wVzsCOsBDjnF18DhmmFzyy8dEwApbJiH55PrYQp6R1KbGGWXIll0iADogUsWLT
XrMi1G/yosBTYFxrVc92/1hrWVAxI2IMYyNg8sKjmFxrBLDiSrEWfSQeyA70JgqmZVvPQFIR2gRb
Xat833VZGZJP49FWhr7BWNHLtYnUN+mizV2r3eS+TYdLCD2Dc2F5TzcafLGEU5mQOW9HBDk8YmhE
sQbvQ0aLV6G0ctJqvDba+JuwMOZHuFX4HbeRvbdCgGmtKOjyej6LzOmwCtIU3pRDb2VFrw9yNJg9
4mPupDhPf6lskJWWzDpxJ7+NhR6uHTAu9z7V/rWum5dO9jCoM3s+1X2RPTFRVGwiN5DHsEEA4qGF
2Y9Ghdvc8IXiqP7lRn9Y3B4JKFcZQ/HxzZSoh9Rm9UC7ueEl0q469D23SZpk1b1vYjjUFqUNGtnR
a5mMT0gePKZNhu8oUV82WJD1Eljepi4o2pWa4ik1gyUcOS7rfje5+WfIsvpGifwjKsFn6aVq2MLs
bnFfXBRGvk/DRnHTtn62JtQYmGwMXUat7HJtM8q2xQ55XdW1e0UuUu3recnXM1zpF5tVVwYgkzI+
C3ifa7qkI6Ey8mmi75XKGr2ba87RntyO2cC63Unb/Yjzkp8vt+sPUJccikl5Mi3Ec5rmyYGOf3s/
14xHsPrbnSt0wfya3HSD+Hg6QUNf1tI2j6aOw4PfdXRyQfCspkGXmxSJUB2EH3E5POe17+7sqFi2
ZqRc7hShtRu6lIK4XeK7AsPxYEXElLGIL7/UH0/G0Up2oboTqGG3OLB/NF0CSrE9cxJtXawGiiiP
bhap+8mqxwbZSuieFmYF10EX5zxsKn0ZqG5iuw90uNNESyvTLt0RcJy/TyLKgXOZfE0MyayLUFGr
ZaV+NfRuepy46g6lZzHR4B09K+5Oqa/ty3xreDsV3TXS0mVvZZU4gcHBnsHYHKdIxhCrSMJda1F6
L9Ww7DUfI/pxx6u32ALFkTIjjzMR+GbEmvGQZp71Spv/Yq6Y702tPpylLZ9rRrf80W8fBsvLn4Tv
uvvJ770/5FUDA1v2d4eF8JR4yGS8qLu1Z+t2sZubKqr3OibSqoXFZGib18cirMzRaTyGfDB1FLO8
svlcX1M219k76fg9OppBBJmcipBBoz4dsI0HwmwCDCPbyS2LPVvQ1CSTsvWvNPrnB800344Wbbc2
KXBs5iWgmyXLeGDHDW9LLZIz06iEZ9Z7VGfqOkKNsvEqa/pJ87h/8SQ4EqrSyc63dHDg/BJclm36
whJSfVNKW++XMEivtWNxhSEG2Og5LjeeJOZJ+TBDW4s7HTF1hEkhuJVNRuEvbBro+/Wor3EFZPCb
vOA68NyKWrIab3IOZxjW3rxaTNXdSNdU+76doWA4ZPHrzF6+KaYum3zOpvuZztB+vuShBCvhyvhj
QOLdqU8/85HO9q7ZlE5oBrIeZqRmawQgjl3Li0K5BqPu7kNJe63hxdYFTi58p9WlOu6cZND5PP+G
WGf0EdmUYt3lTBgZzuzX2or6ve7S6KkcIvteTLTKcros63TWFoE5bYdJGHGGrn8Pc8JaCUrBoK7L
i9UnPMR+G2zaCfRkOXYMKE5MC8VZpzk2QsnYmZnTO346ue2G5oZpKWgBytPB45L7f/rQp/IfFhl2
sNZP7uq6XrYycYdPGvj+us5jPvTKSYtVYBOJKMWCfKpDBSpelIeAHcNzzejxBhh4eYk2knv0YNPj
ELuCnD3PEQo3nnnIINdvyYWLQ1NTgGUJXF2Roo7bJhLRccqcYaN6Riwa5u4evNpwDfics9cdYzmH
qmSy0GuC4kal8fRtaMqAJu/cQ1SU4rEKPBsuPJ3MufGtt5HF7kOTKG9V9lRvK6vo/tid354AS2Qg
74ucCciOw2X0g+xlyHI0L821T/IvMvu9DNrhOaactYa/Xu5aTexaJ2nHynrAnG0ZYLw11Vvnlt1V
IVqmByhOv3ZtVF5hdSuOaDM/endqt/llpEmxM3TlB/UPCF7nLLA6XaXa1QxTqPngFfNINKGiVRbz
ytGlGg4+7LFtYF3cTqn4amZv2DKe9zmh29mXiF160q9hGZrbPpoZzQ5N+JuGdEY9IdCUEfHdW30q
95FUi1zZk2jf6zoo0VYVchOVsb+nu5dsbDsb7uGse3eMG3kY41P73FJ0oHM10h8IOhUyocbLcvmM
EBImievwDS01PUKmdjd2FgYUtDvDiHXe5Q+a5sNhknW011Tz1klQ6X1SR9Y66TvrLWlTf20HSwZZ
Oa0eF13OoFJEyweTdafLDMBuoJ2erHJXj+Q9gctDyDjvyim6CeUIa0P7xsuzrRpTsPi5Yn4iKQak
kKba1HMNvdHwTQ0oRxmSs7vwQPu3elgIq7d15ljP4Uh6kvXzuGFIptjXlyqBLRQSjJzbFqPVMens
8cD3lR2TmWIStYbyGnFBvxf+KH9LFoo+6qh1droYy0PUVMN+6irzZ2g5fGxBU4VBI+F/hW6HPqJZ
4o84aApU3bU6LMEYH8KhbmDaZ90bc8Rmm8tL35JJTuc7UXb9MsYtUH5HquTBaWP7lklx+4tJ7HTL
8BNdvDHyfxTlJHwyhgGwPJ5XUIZqpkyp0LgpD2WSze0LJaj0k2HL5ibNEc7UzIBciRYtk9C1/pKJ
evWEX9zg3egOahwIbIJkbt7NPPsP7myjK2KU4U8s25EjxI8/J2bIzq1lT4eCixt1uzbhwwDi+BGN
C4dw07VrXV0S7dpYp2Z2lg1iA4ZRWy6hJiNrXomKwTq6iU58zXiYPNM+k58e8sb+cu0IGpJuld+N
/RJtSoZAmSYfJH6aoY9uvNAqzFkviWz3WegNK1kx7Ik6aeO30eCBG5VcOrkzIdZOuqOP/4NcTXTJ
bY1I8YFqW3HttIX4KN2OsVFAvHLV66VfT1k8vVaOsDep4f7vqbk9+SJMz0morA3eenfnJgKuq5Qt
Syi06zrEVz+qbZgvseXd0Inpjhmd+dSk0FBDFJ77lNGwDdWLa3b6xH6i3niVR0hYsC8wJF2b5I5B
FocCZxivjSrb6za10xNna3WTMaGCV6ebb3k9GIUyYvxOCITaRnx6bvJpBfajT3H1yqrr19FJH5l8
JR6a7GljB/O8QfOyjTP3u6qUWrte8h4qAFRlyk/rVeJMcbF8+g/qzqNHbiVd039lcPdskEEyglzM
JjPJNGVUTiWzIWTpveevn4c6PdNVWRoldHcXaBx0t3AUGcEwn3lNZ1iCKIimX6rey7FCxcqhaKjP
IdY1tHtHdG93BqcBeBOyOASyG63C7iLKBA3lKfGLJJz3GCByxYO83lRzdRrKsHtsNNTirTa9wY9L
cN1liz8kBWh/Q4hTTbNvl3Xzc1j0H8vaRTkW/8G2wISdbHRjBPpwYxhUEIMgP3DAl01saMFN1XVi
t1DkvlJ6oQ5Yw1cs/Ei4hjgj5u+RwniuS44IPnaHeWrn/dzM2U530xNdTMyHgQKFvO3W10EB4I9C
Xv64F/dgbPAOdDXfGlD4FDGmozT2rB9Sr/BbSlvNW1I8OkaTRGqZs2RrNoY8jBHWXFqH2pOMbExb
49SldN+nN2PhUnvNu2zc1HZBFpkkH3s9RdgtsmC0Jx3gu1rDm49GIc7teDC9k4oSL0DhpzzOjJ3R
YjyozWO+qbsOUyUbclMtg+h+6Kge6KPSdq3Z3iwhEX2bUb7t+yY8uq0sb/A3dX3VjORRJkk2HkT7
3tHtbSMN7WT+mhnb4Yn234NbECrHQ2rheQNmB0+aZrNmVsLFeLG2dSAW9nQKejHtWgVKZUzKI94f
H6o2xH9R+w7sUNtpsRg8fVYxnqDtvT4DYBlUh4SLjrH64toS0ymH6M92vjqyXXlYxUdKPPhSIUtP
EuXgeGOGzgqwJm7PhV9O1H+XPveAW5n3QwWyyhxBehWmvm1JJ7bJotXbTBs0sBlm6YBad95FHO6t
JSqcC5MUxeJcXXdd67ei/Ih7ErDNTJEG4w6UWvGHNolLyEZ9gN9H5vi1tbS+nUr6p6DZdzQnbqyk
fJrshPcNuj4jy+vCTRvggHQMiigaMddRsHfyKfYSp/JlhktSHdHDLwPQaJjAmE9Kaz/hlEnuYVKc
DzWF2KWlXwVl2m+T2UFhOHLaK1xS3rczKH1KArqfV6BTsaXnakmHg+zdpxLbW6/uzAk3zBgXHXLR
vWtW5qmy+wclK7ojUzbc4kUEWlxIDde/cop9u5h9Vwyfh8h9tANKIuDA9tz0/Q7sQMDdWzlHdE/1
J8LHZB+73xZU2anfFRSgdfeJOPIDDkzvSDTQ/zDL6BF0GcSaOblNwdP6PaiFG0szvoP7otBU7fR4
2RhNB56mXorDSIv4ZDrTnhcToE3PllBGPO7nNQ1ws8LPrOr70OHkU4r3QR1YuzLVH5bAKk84uSXX
TU5m6xrJTrjFF+lE1Ldy8h4jxvYnCqz2mJpoSs8BzwfOmsX1koCoBrhzGpVe7YVmfMuM6gmK2Jch
jo1TWGnGIR2T7JCjiLbD1Sy9ot9u701CtWtdpkC/UmfEQ9QdPGjALg5p4ruJ/dxjqovpWKLsvbWj
qroHiU8PvYjKXRjht0Py3tyHi5j3RdF/gnKRx9djOO7i6IkrfTxmORQnM+tnWBw0dgaA/Z+rqTIA
v8CwXwCkb4m7jh2iE8xGg1BkD3s4GsdsXD7lvXHdhr2/wPGBENOfsrR/V/ZswNgOUt/Ikk9zad2z
3kdg555drNsz5Zmbax02F+Zlafw4rZ5qCa2/GnTgahbSbIY+v2rqdt5pbfVAp+3BnACjiOhYAQ3K
BRh33hrPAMoBFKLqrvAp3BV9dNe7xrMWctSr6YhbXcSf9t/TbEJ0VDO+trl+tDkNA1tjP/bJTaU7
R004jwYyqFt4LqcJ+yDbTD1lmRhopeJuSkqob5gQAYwdnR38+lNWti75ZC2fowbv2qQj/C2qT/Wk
3dlptLWM9tGqo3nbLsYRs8V3EdmiR5+3+qgvyW2EwZ+Wg1u3W8z5qvd61MckLq5fSPMWfHjroSou
jj0UsNswKA/wS6GFObG1OsoGdGbpdQkt3uH6+HWxTHXSGic9DdrYE2ZhWLRGFrZGBCXB08keO64K
+LUH1uhTHiHmNi3BjSBtsQdd9xpAfvg+L5SAFB3c0n2HW7DpO7U6hViiXtWtEZPhmYX6QEEMdt0K
8CqCbnznKP2qXojjJKmml8su9ik1VB+tZu7uJmUlJy2J4xsw/hWVBLWKc0kMvEy5p84SH3HHkj4A
IcgaNBarZ6tOxq9WTcDeTtRd2ORF9iWWNtk6cTVcRNoG5qx5ettU3kQop1XpdxSPoV4DwaAho/e7
yV3CgfiLni6+q/TzKD1Fg6UAdWt3K+TeK1yT15vQBH/fnWobD/8NfKuoZsSDegR1j8qvwsPPavtv
sAGoPNCkomYB1TU+8gW3RINYY819satHIN5zb9snMeYPBq6OtDQ0P+rnZ/hfp1ql3abX9TvZL2Cx
VAUTIahh6fR34yDe0wqF11TR/9fkim2CunIsFlRmwLN8a0JMyWAG9fshkeVTX6K05ljJQ7fIoxO4
pt/XWOmakzFvemu5F9VSeXkzlCeUW3agWzP68canAQnH7VjDa7IpzreWnt7bfFGlUqQtY3t1DVf7
mcboxqFAa0Zuu82zIN1NTnCL1PYDPIwdsNmBDn+E+4O1HHAO03HUDPyytz+Dyf7cD1O2begpekMV
G5sm6Z7Dsv/m6t0OgDatFGl7mIbF7GPzLsLh1S8ziHdZpn+TaZwfNAnJzlL051QaKUIH4Q0OGoB9
ll013bAL+1EeS5V80jCKy1PwtarrQKGO5t7CFQMGY/3gBAYpt/3QSdW8CyesOZpgktdAxvod3iZY
GOYrZxiO58kpYAqAd9zRg45O3RBb/mLU5cFNCdtpn1NMD0hClSzzbRM6z4aLE3RRpfZNBF+4Ldre
U0V4MILpXWKxDfX1oQlIMJok9cBbe3Qu482Qmg0VIDq4qUjejbpCNqzVxSZRMIjHOE79noa9F1kE
CqkjIk7dHB8zh6I11H6100gLANcO13ZmPQ7LIL3JHu9rE8QIejrP7UoKscPK4h9ldIwH8cVEP9Mu
85suLHJvFkV2o4doUWIonm0Ni0RFgT49lbmmihXWZZe4iIwJdU/zeTChvuV3ZVgZ5o9FQFXfBTXd
e9g+CKIfzbJX6RXwOTlvKpg/5g09WaPZGvaQNkdULw3juq4aEOOUKmo6UU2oaYlvt+7Y7KijN1+S
Ksqo03dgISNKddN9SykJu02KkeOePxztm478s/QycF3RHe87NAoc0+efSzo5jUervaJej+SGfsjR
M0/9OIAEJTaASsdyNc0t9V1iN5pxDfqDgBDqWPSprsbQvO1sS1UPgqYY0TT7Po2vJzsu+4ehCaA1
YqNaJ7sejBLSOTDTet+l3U3xHllcua1M0Nf7UuoNveZ0KVPtKqT2Ot+OU8DkgqBckbSrpRwWfQnZ
wsaFYI8fZNONk/URlcJFP6GaupiENZNldB5xD758MeAJ9jEOwnJjaJA/RyNB2c/IHfcONIVzaykD
CqZ9h0pvsbGGQW4zWcR7rNzGB8eE/VwnVX1oA0gTbKc+/JwDT77DDXNIN03RLWIrIHWEW70wnCNA
jwdIG/ZTHqYfwwaQfxJRADeCrYCpACvRvHPG/DsmwTsNBE6+SebGuqdxXp5CzamcLbdhvzxbce84
P/EtQusXIxh55Rbt+7GC/DvWka+FwbfI6o19nimgys2+wu+cZv31bMeQOxLoBqj1xrRC8AQPlpiq
o4LANufZsV25OAXerUcDH4NdU7vAflQ3PePXfYAyX14FHQa+BWHv1ZgjopS7k7jK7QjY4bpIhY1u
RCqbfaOZ5bGdXOhdZvW10JzbSLg5ORLcx4oYj+wI/YUcQgnH0o48LeQeRUkDgXxk1UGzKON90Cru
40nImwxRnh3VyxkoQxIctaGxPswTrHC4Jh+qLv1eEnTsuqnZJ+2CnXAFVT7s3AKgsp18KCr3u5id
BHRrf1uqJt2Xw/iE19+EQnJb3te1k3n2qBo/wR6t6EB1x1HLK2Nq1KObpQr9hASt2ERDUn5RDgmt
uyy+NdEnn6L2GHTR5BVg10iqcCQ26vlE0848oDEM0W9GHsQyRtzZw0wSJaiPfZSQKRftdA/sWG7k
ivGUwk0oHwchshLKvXFU82AVTvWEHVG6SbCLvQfT5x7GOlQ7miv1t2DM0s0Yu6Hn1vZEb6Y1Di0C
DldN05JLJHRqowYSkcnsN7yzeM42dXHktFN3deCpAKb5XtM4oLi/eGYxjss7R8z6tkhdexNAc96M
QfopleSfbczTVorkMU0GzJ6xlvZowz4uU57fuEhdgZOtiQZV3+HEnCfTc2mZOcEMGKkTDW+YfnHF
2mMoWqINilEacFO6AF8zFwPR+84lORRU9Q2/yIwJtMBcJtg96pF+spO8+roMOGW2Gxwd7Wsry5dy
q0H0TGPAunTnqvcg2+wrQI89lEkanP3SnDCoKKGWtEF6YzkYmY9LcZ0BF4QtRM2lcqt2N67BDbql
y4GYI3kG7gtmeorGk2iD6cQFRmDtQIDeNhX7wCuCBlh40xtEXW0xVvpKuuT0mV0/Od9J+op2C3rW
9ZwpKK4b6FClVY+nKSytB82W7cnpc7GbIk3eufk0w/e1k9sOivlDVBXfRBOKGw5xsU3zTLsv4UMj
fVQdG1xlH2mL7Ckd/7AbTNdgV1xLWKL7crGs+6o3+mEXG4G2W2SYBGCAoqW7cmT42czK93Qe+90c
L15f69oxQUSDnlb8MCEIsbVmalO8wwcH5uAP5HD1Ldo523Yu94koyi0uKeORG8K3bXBEMG5WnZUE
DYY2S62dYQcQWqVMb0KlI9ZAb0/PjD2dL/T8rfGqsjpxFKaGpBXCQ1sYaT4qRqz9OLbxndJXljMM
cKLpSG2gJ4c7G4DAe1F16jaUsJVJDNtuWyao9WPv0h2NKJ03bSSa90uSPpsO3Lyxr7+TAHUPQPBA
OZTjY7SaEIO7mqYfUllPFIhiv6ffQqf+IcTTdhs0riL+Hp8IQXGn1rkn6j4dfWxhPyxu7lKezcZT
0Op8GqOjJz7KYs0uxmbUgeLMk9sl16Ft2xsa6Oq9mUrrJoMp4wNkiPeTK7wEHNDs5ou3lvIZm/qW
kyBAU/Sy9Fa2fnetorrA6MmAx6w70qNO5BzFFOu3Tj+j6xOwwwLQ+08j1hNb8FzYxiS2PJigA8aN
7OZua8AQv13K7nNq1+NNnxrpPkva2cv60LqiGdnemhhZbQa9+F6wH3dVH6dXdQNsdZMX4Q8ET0AK
IW/eTT4V/etZcNLcGufxEjgbTYtDXg/XSlM7wx2iQ24C6DC7xSAYxwAdCWocmHsBDUG5QDNk6eNv
eICOc6L1fnJ749DTkhNzl+3yFdTfgIhoE+PRDbtblVfXuQD3uqTl4MNuAGBrNTZ+OJbqvXBxq+sk
aTTgO0m0sUEq7Zqippsajr8IEwhdxk5waBurOvQU3pgvwK/YnZ9zoyu3mYoo57NKaRuHwHqBzfdT
8qBhCa516Ux/y11ZKlOw6cZ54am372CcpldZYdPTomMeB3l7paXQaQGDHmjVTbvIICQvSwqVZqoP
gB+cT1mE97M1ad9MY35cKozEO8rvXtoM1+OYaD5m5nAXZxR0uWqtH2vx+Tgu6oeBnIazRVqj81JC
hQ0m2MuxYLFuoPEWZCC/wN9/BYq/ib9hk1P+7M7B7S+x7f+TAfGrWeP/HxH/0COt/RoQv/4L/0bE
G9L5F96vygZu7sCZcYCj/4OIN0C9Y6WJfSGYeAfHC0SH/w2Id4x/OTaMNx20Ov7RICf+Hx7eMv5l
OMiYYwxrr+YY6Kf+XyrA3T96XrAI/qEG/Pt//6+iJ5qnkdz+7/+yX8t+AYJCuF63sfNcjWj/LZj1
QuEuoIJGSkOpbVPpVgiNQYd6FfZJ039EExlT82FBRqHzS7wCmjudgoB8CByqxgeCPne+A4pWET1E
iFIi74T1aj4ckrwB2ABbySl3VdDo92npls9RGAMMa/IM2VQA6bHtlZEMiDkikDOI1ORrn9MoCqCP
Wxwpkc7y23RGxh/Unxwbr65F/2AvA2mVizTFHdyddk07NfA9mpucREUrBxELmDHbuYwlYAkkrJCu
oOL00ehNZKtEstoh6KNlw1SaquwGRV/6AmkcS7Ijq2ugJNKJQiMoVlFLpGanDxpIhpafMODZoYvB
kEfdQNPd8mU7s1TYzNSFsencJuTZerGNfvdxXomV/fNtYLPxzgg+tCNWIsOLb1NrxSBYM1RzNGow
sKGR+CREWSr3Kk9BD11QgDNeEyPW8ZBlZa+hbcd/KGG/Hi+IQZmStBBwJFqyWPCIQpzmEwk376su
ctFsli6uoysokHP2bXFb42moRjCKY8sWmGOqOBdW4LUSO7/INlxlwsKHnYq7unn2i1rApWijFGsr
IcFoZWdppaBECVxmayfmuOxVQtQG0Jb+wk7UoIW8AvTrpZ8hXsuUr25XustBQeIJvUQO7JnSq5R4
Fmm0xqMNIG4ibDQ2SvEuLdIYZnLUjWCzIYPWG4EjHblzKM0f2CytrCcNUxGQIgKvzHBo3We2vGOF
+2waeKCp7fbV8p1eVqAerA6VhEde5hnU6DAhxrLVRTfaxfbPu2qlt/xH6G+dCwcdHV4MMlZXMeNM
UhV6dTQjdQQqJY6d8vOiTCCZMjLhBfx5oNcShutANoNYhkBxT5DBnm1fsrSA3RHkLJqaSBu1wcmM
GyufUrq89CdWlYw86y9M7/xCY1SODOqWIGhXWV5YRi8PDT7QdVVAe0SpSlDZBmgz+6YsAX4ldL7+
coY2tztap8zRIRB31hV4cUBDvGUwWstg91B4naqdYQL7PXQzqkenue5scdX14zS5F07Fa/FEFhZ/
0lWvh9MhYZPYZ8N2weCYeRsCQqMJLLeT0aZ3eZDUGPu4QftsYK/od7msvvx5tm9WlmGlNCWCwLCq
hHN2GBeRj3OJwyjD6stSUxAapxtqBFVPB7S0vv15tNfaw+skLSyTLBSGGZb37mySCk2bYVmQRtos
WrriGCFlBL1p7rUgo2qihE4B2lxOEQt8YQuJlW72+oxIm9V1gfkqA1ra+YcNgrSmigA8ZUOeVmEU
lrpWWzy0TbGkXzLiLcJ1GfK79469IJkRpajggYUYtAxdkLTSSV1oMHd4Q4LqRdLkTk3JUNzMg9lK
0vI+gyIwQUPgmUxFh0CG2yNCcA9uZyr3AR84vy+Xoul8OSIRFm3gC9czTH5dIoEWUFS6XwKADj/N
uK7s8aCDaZ3hqdNlWt7D3ge3hmbYEiKIAawKjAqVCbLUMRbWbVygBHBfwH8B0CLCEn7ymJmhugIu
QROC1tHoBJDts3K+bcksc29yprqZ/XDB6KYHT1nE4kNCeZbyNzjC3AKXlSg3ex8tmRlvoilEGG5X
0VCmZ0vXf/nYO1CSd+FgFzYca7hRIGsUmhPOscqyMbnq0JCIbiGMFMleziifH/g7QnfxI21CS2yb
MnLyNSuiLrgWcFSyXQosm6uj1aXmlLeRohyXH9m5ahoR9kJcbNctAyWjzRhpWgqGVInA9rIa9Tjz
DrZYPVs/6Z2CWTzUFdlwvCvNgjKKV2i0cRRdzmCmcRrOw1wcYQ9rDrKZOVpVArjX/DOVdqVg85WR
qoA6VEBV6WDV9TY2pzbqPNcYtfYHkY2CAD0vUfIDz+WM3MUMiEnQ8Ulqca1NRQVEPEZtAKadoU+j
l1q07FGpG9u+BC7gFNkHSyygHWmRl1QNeplTnwnHXN9SDu6GI+pxmnYrgUTw+mgFkiWPeHTNxR2x
S/UzTyrHfUDYFf/qbV/ZRvqxtVQY8aZnOsmGTKdZB8xgx+JhLlzXvAL93JZIzVHKYuOCCjw5nU14
tIsLO5zez5TnDiHSOqlfldhfbhojzejFV9Qj7VOkiuYp1nPD9cpuLByN6Cjs5fIVBzFUPFaAL45x
SeaUVrofDUTYuuu2FpEh9zgsAphAmSCNlnnjhLbhAWZtza3eFsvVSL/J3E8t7YDjWPGuTGRhHfXJ
8OSEmq0QjUyQe3hSQHHRloiKZe63NdDgiAZkq0VsXcfIJz9FSpwieqvTFAZJZ8Md+YDinqWfyiEc
EGIZ3JUNulkmakZIZVoFYL9NP3YSCrmlYRTamBSWj+gpVtq2qyopQ5o2tGLvqGSzsptVL9P6SqXF
IPuV9N09uk4dnfuwScVJpDYBqT6OU/IZv2Ld8ZGbrfvbCsUQesWzY8w3Eiom9bkYvbgaNB+9xMMI
5GS6ntHgifbOqIzwxrCdMH5WYJHS/gaFpcppPSjd5QpuGHNrOlYxSnfO16wJg/Z9EKPQIzaIk2TT
zGMMdpde8QS49n07WHF8kFZbjf0pV5aUxyFVaGP6zgR7WLwDo6IFzQYenirvS8dBAwj3JpObAp0z
Gg2f5nEU3Ydew4dwEy+aoT/nqtd7UDBgrI6Ye3XBDToZ3YMFx8r6Nne2yi49iG9CGmINnHJcTKFx
M4BC/PodNtCPip0RlH00h+Yp6Q1xtFVsXnh23zwKir/bNuEMK13REDgbJdD6JZmnrPmZcg9XQIo0
vd2XGeHGHmW4BmAbJIJLllnnEbCjhCSwQLIYojLh+RoLvAgxJJqgVQlY6mfN4g/bzAIYs2+o9k8+
qds4AAtPuwA2abeQtgQz1LEAdaCPf36M305dKAN6Nq8iVu+GefYrJlvWgWNG63sYBcTpe/S2mrxH
7soxmxsECXkGUAQ0zfrCU/w6CoDR4mKAJF3FhhYAzu31y7+YvjDDWSDwYB1McM0oIEbT3EEo7I2H
gkMT7RE84rgKOmbo19ixeSHAex3ykJrrugVjXSla/A4c9LOQRxOh7C07Rt8Yv3Og9aI+hWC6boOC
9/PC9vrNWOT7MObX9J4u1dkaZ6KjbUT24hN6udchD/Bmsu30rpLJ5P3N51ynZRCa2uT7FGfJq9ZV
f7GqAVjmVHMCuq8zeKWySNtjm5f1blIQIapJDRe+4uvts44nTMA3BnaO1DIwtXo9XqIz6X6YXT9F
9uQASKU9lEqHGGMS1CyLaV8Y73zXrB5zpLA6Dlpc0K51tpRaIIehQ8HQr9ISH0cpJx+U/LK1uqC9
dnrH2JQ5Co2aNC9J0J/l0L+mCh4OhKMg2BC2tS7Fi6XtS+LwTCwUNPqojU4pTytCQFMWXAFfrj/o
cpjhwvJxtlWziicn+Zj7oJFbfGrLwrjgHvh2T+Hctt4bXFoI1J173yH9g5W1XWv+GIUKut+UoGIG
aAiUtdlVF/yq11X9T2L5a+o8sFjEUbRS1LrOMq9ZQOm2izDcoy7jHJNmhRxawHpE1YNcgMAsN2Wi
mRem+JtRUasnLVEGaRj5yesFR7GE4Ne0ND+zs+4enRUaCnLud0CDxWOmQaIwKJU2Fw7rryz51WSl
AO1C5gDaxhUATV8PC6yAMERQjy/Vkur7PIFeSb4+l9lGAAzxXfR/g5Aietkv4FqrvKTroasRolaT
hN2Fn/PmO1MasZg8BpGkoTwWr39N2ENeWRmv+z4xNBRh+6zJnoceSJiNymP3t0v+60Ui4aXv7/Cl
z66PpImMTvRtvXcgeTd+nIIndhxjpN1DI89Refu9l6glXTjVb24RxWUlJc8PZ4vc7GxYa6jLCTp9
ux/TSX9MTDE+0OAEEND3vbahdiMvjfj68WVHK/pGvHs6B9rk1Tvb0TrEabMn/INIaniiycN3hZao
fSG66gOb+iOd8eIh78LpOiScu//zJf3mEiPkx/iBW3r9qDyFr7/pVFk6cDNE+ueSpDPNDMpFiLM9
AegcNiOsTX/UKgWGLp0ufF/jdTy1zltgf0PejYbmmoCv2+3FJYZClBZGiJ7thz5c9rHTLciV5YDO
l2E6zkizb5EbSrcoocdeNvTjQaZS7lPddncqdpCZ7Qdk7QNR/Z2DFD+MbWSyv4HmUYqT9tk+LytJ
FNA1816rUUFz7b7aa+3yZQASeOGJfLP6jGRR47CgiSjLOi922HGd92W70FGPocVNBd2rJWq7Y5rY
2qdOi9prpG7kRlNh114Y+s1hZmhAP2tpnsHN88pHacG2tBZQDVTVeLNsgNVANcMvLmv7/c977NeZ
eXWNOXiMEAu4FFp0lPHPvrSl4SYCRMfYswKt19Ma3+hdU+6LlRpcZ7LdljA1tsKpQ+grs7Hv2kRu
EYvQH8HFSH/J6g/WqrEXkqhtXVy7b1Ctjn4Umrx067z+IkQPLpI9TNm1qX4RIJ2VEzssfRkIDraN
gIBxyjQUpT5rWqZxAYRB+k7Br3jIgW6X9tadR/3CVzkfnqsVFVR3tXaneMo19PpMoG4xraYliz+W
ajgWWlXc2/XwJTWiYU8FIdu2EVzhQos7/8/f6PUDxxuzDqzIarByVrAuz0JgO2+nVCIN42MWU3zP
aBzmqOg0OiAJU1UIr1lyeI5pF73/87ivr9t13DVApF+FjhMWXHK9HF9cAoZIy1A1M5Dq2AGoXy4C
/9dJ7LOo5EtDlD3+N8bjG3OwCRap+r0er5pBE5cBpXQ7UO2VWpzxRkvo4iBw8TWC83jhev3d9OCA
4t4MqYO38+wqQfi6yXqn1n1pgYAtVgEmvD56e9OTjFN2gwN+4ZH+7YiUa1HGkmxfc91hLxa07PBh
N0jTfHgrIcSPWuwxXmk8M4C3mU9WefXnBV135H/O9j8fkO+GfIdEQJYY6fV4maUN7VQJFtSiUR1G
8/Aw8v/sBjk7/42hTMcVDEYo5PzqMr6YGgg+8iTQ+/4SFJHXIskJbLgEwgNwJ9AuxAG/mxe3I4gM
3gOp/3KtfDFYZyAgbDmx4SfjZF+3duRcy7rBSppq3cPfLuFaCOboEdfyEKqzPYkClUT+xtZ9MbgK
upqbbnS47u/TtlZ/FT2vXwt9MxfwIPAMcu3zWKODflglhtT9VLaVZ1u9tWvCxNlGI9mLbkegR0c3
9f9+fpRO1i/HJ0IW7fUW6WU06oPT6b5TolGx6eA5PE3WiEA1cVF+6WF7e4VKh9PNhUKkzoV0duSE
26cDvGOBOrmGagACh/W8oW/tgKafmtasd1kkQMpTBXXmpySsJjO+MOG3lymlorXPzXzxnjrPRO1U
aPMy9IYvFq2lPZdjKVNlONRR8cEwAMwIes/Z33/aNaXnsjF5uzDIe73KaslyYY8MWqML4a21nmPI
a3c1x8rwanO2dwjVN399JKWjOPgk3Lyaunl2+lnc3nIQvvLjRH4c9Gz0jbmwtnbutO/+vIl+t6Zr
oMT2pV+iztvGWhtPvYnJjI86B1VrjKSP5E3EiFm67AfNXTGOML3/POjbS4DOm+lgj7a6U1Kmeb2m
MfiBxF5acPHxHO26Fb6NsGV6WNGR3p+HWlfq9T3KJ9NpKNjO2tA83zOxSSEXXrHhw8UQ2yjWzNtR
xeN1MGnRQyby9MJ4v5kaO5S4T6kVG2KfpZa5LCF2JIwnyhB+49JNd1aUf0/rqTv8eWbrIp3PjOOP
PiFnEgXq80UEMp2m/bz4lRt3H/W+WFHzWZFceNnfDkPlgfIsnTRJRHFuI+oikoPYVmj4LZLkM10T
aolbJFHND3+eztv7hQIaiBqCJKqFvA2v9wSOFZOGE5vh65nDnuAiQgGqrL/rUY71GiKKoOrl4Cdg
PC88SW+3yArVscGK0XSmWniWKDrwrfNwmQyfvMSA/jBqflGbP9HRmG5QprlUFP7dcNSg6VBKsm9x
HgoXJA6QRyQZIAiKHae8yrzRbgzokSFy3mg+trs/L+35iGu50JK0uXUKwTYR4eulDbQ6QFt56eiP
udF2cI0fvVCnCYHHDX3o8cJynp8ARuNdpwQK6gVclHW2nAUUL7fU3c7rtUE/1gSFey0vV3e4zAHB
/NdTk2SmpPlUJ986LdrkqmXUMRgYu2gvKlffIYdZn5YhnLZ6VcoLh+51UWHtITA5LuYVEUY/QZy9
gk6s098drA5Vc1CjRVih+uqi77ubcUS+Yrz2Bn+L4ChaaX/kv9V/eb2s4xsEaewfwOFv9mqbEjsB
IOy8LkTSgMo5ziU0eJFubpYLu+bNdwSDsUq9sR0BZIDLeL1rJncIAECYlTe2cv40JBnChlWNW+JJ
4t969+fv+LvBXJuaKy0DItBfPf0XYaEJZM3EeZk4qSqSK2TLCwintEgxJqj+fl7UG9dahM3mdM4/
4QR1wqqlVXmLgf7wJnNDRFG1oGxpAKLX+vmvJ8ZLzeHj8WE05+w0pL0MQIJx9kJ66j5pkvOc1i5i
PFFhPf55qPOnnKoKzwHoGfYF2bZ9FqkkCuVh9FwgXqFVeZKtPJJbWJ7EJB7tBiTlq2opL+xHY90F
L18hBqVySeBLiY3tcn63oEFFhxp+pacqt7hDyj5DVVM23WEZafAGCPNfKdEHPhA4PdhSq5u9eLJW
84xFy++zAtZtm5Xw8P96LSToSiJxx+ZtfFN/c1MkUzGm8LDwLnzEqmBW1VaJaQ3YlYPMm9hvKgtJ
/r8clr9OriVOCvbcEubZJ+gSVISBimAZiZg5YD9QhVaD4iigreWodw1VB6O78EC/OTrrmCvOkC9B
KqCf3+4InCK2XY6eNWfpz9jsXb8lYDiWld7+7WZeh7Ko3/LVqemchxxm0pcRIu2jN1qIlmZ5Zm6T
IauPxazSC3HpedjBZiJwo36L37DOJbTO+sWFEC9LvdRSjl5radZtohpUT/Rg/Nsjs45CV1jS9qH+
fg6nizMk0mtbjR7ycsF+EmntTzEaPOQBpKQg1GA1isX/+03irj0PzigQpRU5/HJqsN56E/m5yRO1
MHeuvdSbGtjOfVTFAQI06IZlSB797a233uMrrm6dJwnjGn69XM8gnQwDnwlIbfgI6qW13HIPzR5K
lvXfz492DncCh4B2/nmAI6q5K3qHou4oZvO7Y6KJuk3w59tOVdw9lZY+7ZFNzL/+eVV/cwx+ASJB
nq2FtjfN5kiPGtQzcGKxh58mNhDXPSgWymzWfKH49PuRwEfqireKOb5eSiuH923Y+MJaMVbYi9S4
WtzWheSuX8JGnAfFnAIm9Z+hzu4TFURaYBUzarROCu9BpUW1GdBCRAEGMeVkDqI7DQ2irdaU44VI
5wxGR6izjg1IHYwkVXu2zetpQiWKVdUvo9d17oiwkzUe3TCM7jKFeA/6xTjhIYfY2g+llO4CqxzF
GR25hHd627RXtdCeRdaGaDTNeQUlG8wDOa2uXbhxf3NP0CbmveMhlwA71j9/sa8Dssj/w9l57LiN
tGv4igiQxbylJKpb6uDstjeEI3OsYrz687D/jSU1JMzZeAbwYEqs+IU3+Bblxp2h1F+jKuZPA7yo
G9fERQDNVPCs0pMGuUlmvj6C/wyyOLhcjojf7eTg5oeGWzj0ush88IbE3OHlZ9yoOVxEmet4ju1Q
ciBJMM9F7sFWNVyuiBDLFgVDicMLqC4rDalCoTHq9TLk+kD7dVyNspqp2l8/SheBxOvwpLFEZNQe
xNmcQlHP+wgvKbRMpuLRaA14tdLxpke37lat3bron5WtbOuG0fyb00yGCVhm7ZudY3QWoxgnlGLH
XYG4xZbUFuMs5YqtUxbddsi9W12BN7a4AyqGXccpxjxQPzteA4px6eIYw65p2yIKEulkfyh52p+g
ReAVjRqXFc6AcX8P2Thsmy6N262mW+2fGiVe2E1Jo+BYRIXaDfqU1gFAaSQ8YD/+uL4glzcOm4Fk
kRoU6wFQ6nT/yRrpVxtm8U4MJKbNkjfGjoyxNjYGdZboRix+uQxrPEETkYoQbg/u2dPLYTOdBpzb
bqUzBQCVlm8QNbhkoLHytZrxn+9Tggqale4auNKyODtdRlMsBerJiDhwyPHLodo6/SnUsmj44Hii
/u/Dua95PjVoE8zD2fOrLLrqvZ6hCtWk+X6hw/ZVj8FbRyLOss31hbu8nTwDx4o1X+QD2WWnCweI
bvZmLH52SdLLP2JAo6TI3fHr9VEug3BCl3+HOZtBacE+dLBc2g0A37bSVcmLga4wGuHEyH9bU7ra
o4F3MrBmbei/ghBFJxYM7q7GdniPfnv1sU0llPLrv+ti2xJcmeQ91FQoi1MaPf36gjTPrIkSQiOS
yRZvanVXJ5EezCScu+tDXexZyvseqCFCfZ4sQqvToeI2xkEXH80QJ4f+HSBCawedswn0uUU8cs7R
PvzPA+LOSBpJIwO7kfOmSTLmuGG6hgg9aVeI/dg2lFO4PZ6foD7Ru9p046G7eBOI3+is8QfVOIOZ
Pf1CErhCVXMmwinS62fEj50PePeZf2MLNkpQgg+lOKfTRjnEva+XdxKH1hs/4SIaWUf34GjQkFob
uWfbjFAPsn8+iBBbs/ZbRTPzSadG8KJj4zlv8imLt7LX8c7IRHtji19uJeZS+CRnVFU5SGcxF5Yq
vRUhvY3uO0LFgn0ud7Zp9/dxiTzkjc108f7xnTb1Th2IkKAtdrZvG1TGbWtpRDhMWoXnttQ+MKN/
S0wfEarrszvklf/7WaFzwH3rU1OC2nNOlup9zFIdl7m17TF/zJG1GLctyqyw3xCCyp6u7943NhPw
NiEAI5JkXRTgJ5x8bWtUq6ACHk6WmKfj0nrNtsa376PZjF2IbGrxOKykv0IX9Z/rw19ci2wUMHZQ
sehtELStq/1PPBVnS7T0TYEeDOIBCMG50T3Oz+rGMp7BvJhGQgg2K8tIvwhg29mlgM2MVXbVYIXa
pEdfcSMc72VqRS/IvuPwojDyKCCAySLZFYs9NRv0zIfvVJ9d68YveeN7bfigKxfFWOtbZz/EBpsg
G3pk4ZTH9pcW1Nn9UMj2Rsp8eQeugCNuBygsxArn77bTTZgGkZeFRZf+tQQkI2R8WVmQ4+UDniO3
MK9vfBXPNeki9Uii1fNjArU9HshNrJBg4Vfimag4at6t/s26FU7qSywcIYFPEY2XmD7u6VbBtDaJ
FiWt0MLidVO3NQ7PZSXvfFQ599d35cX8UWiAmcu3AHUkHlyvhX92pao6Ejv4imGK6esQxDEQIQcd
uHcGEiBYzQzb6+NdfBrjsSl9UK48IzSLzsZzRarcRdF3mJLosw4+bgv8v5Jbq+vM6MbdfXGnMZhr
Ay98ra6Ctz8dTHNLq5ZZZoTIDUFJ95X8XBYLOHQTZSWSMxry9bLcCH/eGHQtIVs27xY9gXMObNlr
HYwGvhCQZ/PQDL5+dDDG23O9OjvHRyxO2VBjr0/r5bHHIEy3CFJBRwFxPG9AKK3x3QVn7dDIu/id
IbRuY6Vmt0WBHMOUZLX4KxERGwyrDnu9tg9d5d16Kt9Y2/VIrH15KvZATE+nG99gdJUc5Hu1MrF3
rT4MYB2WAlvj6FbH8eIY8rn0bamW2SvR9hw+imG2iDo4K6HAYvkRAxsEWDOoXNdn9Y2lJFjmWFBl
dOkInr392uQjti+5srHrsEJ8kzDGBEsaYsduHdHjsI4A0281/N+axdemFSBhsCnniajTu0vqIkgT
Tqz0pi+q4gBOJQUXC5vn+ve9cfiBvuBbQjwKW/v8ivaiUvclPQhiVVygWs3UkNnJ5DZt2vQB4alb
LfC35pPXgEgXSCwlufXv/7lscEFf6PXoRtjVuXgWCpfwojKiHfBYf2NGuOT2Tp6F1z/yzfmk1Um+
xbng8j4dtBSzk7WwIcLRQ5+iVUiPJkLzdzosthtDvTGflEsILSDYgsP1xelQAJcngQcr8Qy2x3hj
FYQ0dDgt/xuUSwstRcTfrn/cGzPKiAwHlJxE8bxeVTrZgpw9URt6XVjBoHIHxFm4e4iE3YOYk++z
Z4sbWcAbE8q2ZCyaq7xR58c8cdvF6VllrnDE9RE3zMLRXdXrM/S6r3/eRfBtv4b9JjkTshL+OVCj
0SdL5H6khwi3dGFuNjVC5EjjmU3RrRy+JZQesoL4mPznhtk6MlBx6iTkmRT+T5fS6ry5SvsScBPi
J1tAhZiRWzUJlu/dKo2/tWuoO6yhG5EF0KbTofzeU46JDVWIBSu4phajj6wfymeRSPj5mrpV5Hxr
/Uwy87UgvvLNzw5EDkIbd1UumHjdOAi8qCCyUIYG6fD7+vK9ORLdOdIXHibC3tMvy3Cfd/UcHzgI
/JX4Pc5l77w3tAQ7csyvl5fro13OI6kwzw8P0IraOH94l6UTZu5zUTfkzaFm+fkuJWXco3pRHPSC
duT18S6/bpWdoETqrKR2Sz+bRwWWAFkHNIv6RLfvrAJ0QyKW9rvjRcmH60O98byvYwFzZy8CRUNC
5eTm7NFzIP/v0fCY3MZWG2d0i0IGcep27R7phSwObQWD9cnpRI7uKMBvrDSbzqxXB27Di+L767/o
8uIx1owYottrH84/27QN3d221nJqwnEUoarGi5jHPydMLsqtPQ9xuaOSDogT94PcuDH2GwtNTkyT
c4WvAGxe//6fZ8Q23MaYosFGGBAqA0+IJw5VIrwQJnC7cYEe3wjpLq+h1xuWJidBnQ0I73TAIsVU
yXArP+xljTDmPKQv+GNUq8Sdji6tJh9LM4rQqBrqG/f7ZZWLM0oxHOwtYGphn1dBE1eZZdVP4DmT
Rkc4KWbx8USYNlnZNz+WwZyOZQU9NbUr50GfAB23Q1MjgzaNn9AsnXalv4gbu/Fy/ilvUblcsy6f
2PqsVDDA/sagpyYssurkaAsUR/O5q45JXS9PKB/fqF2+NRywOXD/K5uCdO909gHy8cwB1g01ugAf
kZnOxSbzBiTVDBcbpbaw/OLGu3N5tKmDrGklCFNi6fPKC4vpNQbM3NDMk0oGpazhWMsETa8B34Fb
oBP8gM/yPRAgRM6CnUVxgnzs9AsXg2TeinlRkW3qtkjzoVcse/FhUku1deSgtvaSQ1ovi/Int+cL
mhnuppzoptq1U9/49svQ2l9vNFAJ9CMoY64n/5/TVeags3qjE7RbSrUvlD/nG/hfqARev0Eul5Vx
2NWkuGj4oMh6Oo4uxTBgLQK2tpqTTyUKtEcHW7pjCZgwsAvv5/Xh3vgs4AnAotfyt/k/AY1/Pkvm
DuqpFuhS3Jm6LUoO9pOX1Pq766O8sXH4Gp6ENZuGU3i2VxtPxc1CMR8J4cz6pKakKAM/H8cjdj69
CK4PdnkH0zZai0k6nTOPyTydwbnNZxLgiPqgTJIfuNvZP2AixQtyu70md7wTk7bHgwvzlOsDv/GV
VCO5DnnTVxDmup//mUtluGqN1taUaOmPNrIZaaDJvoUwqOmfr4/1xjZhLJpyhGNrpHu2HT2DEsFk
Uc+y56Q8JFyW28xEEgEWSLJLUGS+gUJ+c7y1AcwycvjPX3XpOZPXuw4vbY5mapF5xQEvn/jea9F3
FFR+dv+P7yNvJwJcgdbnHEFC2s7p1GyFZpk5O0z0jLDOI3eTr4nYHDnq1otycdnQyuJwE7hAXVmp
OqeLZ+ZzgvS+Z4UtbjBd2GBf81HDXRFARtTJne5J10AGGrsWvElkj4RtIf39MtMJRqwXc5Dm5pVz
sZ/4SSDcuXDZVSZgm9OftIA87WwQ14jL59mRXz1jlwhEo3CxFPyP081QKwAOIXWOKHno6VBJ1i0p
TdFVU7tonuKmn/bJMiU7lcFhGCC639hOF9cO44E1W4uUDvfPOUnCTqMIoTjTQkUed208OWhzB8ts
KOfGZXAxh9wC5EjA0iiZUzI8+7AclSq3GXKx52hmoZqsbD/7ndhxk3+9PoUXnwS+jHuHhaJZanN1
n07h5OEGjkx+vTfhtXxk09gHWArJDUrn5Sj8r2mJrxeMvlK6TkdB7kQA7pb23qg1s9yleSbQ7Y2m
YpLef546rkWycCi6DtzJ8xbPYhaWmnCO3kewm37RX3LuompGHCvXMXC5PnkX14sLVXXF0DIStKrz
01e4RmfXJlryaW7RPtI7DFIdzXyITHUsdC260fO4nEVyWABlgCRWcbPzXTHkfY7udOPtLczpdtQ9
l2OE5sfd9Y96rRL/W7CGUr7yGlbWHdUy+ECnizU4LlDgWtVb3MANJzCNrqhQXh9rDM78rBHxEAwY
6Y6PnJDVEwdiR7SnT5qYB8gJToEaYS583hDpogzbVYXaFPiSmHgiybkLDaD439veLv8k+H9/HJvF
e4YEbL7DvMPCEaMt5s9AaPtjlDvi4zj1Sg/ivvKMDcR/gaR3Ftu/sknhaQ7tV3/E23H6kYwC/ceW
yvBRZdTyti4GpjQVO+EvB2pY3H+51SgRVO4cmYEDgfF9PApoG76Awvmk14MaHqLGNaddXeQOZlIS
nrFIrORT1BXjj1IsCUgJl+LIQywxhwi4fFp1F9kqfqrlMKqwL11tCB27TZctMLayDl10SVrM8/TM
3TmjiA0U1hv5e+zrstrT4fV2ESo2CGfZ0zL+NmMYldt44jQCTzRT3DVmZGPxE+yKJC+Qj82msjn0
GBMTxDk0o1Gz6lE43xt2hjRZoLy4iyq8YfK+fK5kgV5r3MV29Me0JuytCDzQtkz11CzvVYPn9AYn
rdbABNLSupYptHqqB4SjuB+W+GSWfqB7NC+00MfwD7eXSiE6XDat3VJ+M7GEMbp+nr8OkWuuFuSe
3/l7SXve2t7YkWy4kw1JfYOTBsjFhhV92WaousVokiHepXGGcnNjqW0JdAQD7thawp7eBMbGCyK5
GHzvOuVFN8Y/P+YE9ASAq9ICLAui+vW2/idCGhBQnyEfZ7vImeqDcuWPaOir0PG0NnRFrT7d+Nzz
8Uj+ubl41FYqPG3GsyjJFlECrNPNDrFZNlE4+qLswmXqBJqlFY1CXATLdLy3RCPse1e2ntoh2CWO
06L3/t6dbGHvcUNJsRWLWj1CurTTvaBsLVSTYqzi8u+1TNCdBxM96Y81/lvRR3hrsKdM9Efbp3mK
9QO9VbMNENPiT42z8L4kDB++qtg16p1oR6G2Dk6SeBeY+eQGnXQUqmDlaETP5YC16Bb1TnyrRkwr
0X/uIJV/k8CRXPQatISeLFy8T42Ax/+cA2d/MLSmrYP10f2pD+lg7bo2y6onH7EHcz8ilG7ciUzk
fw0ryzEp0FtSrIBbI/Pfja5oPshsiL+xUqWzMRDue8wMmQ6Prq0tu3FsVfpxRL5LP/Jbp/RnbtO/
+RJnWrw8KCxRzX1ktm6NzgJ2sB7y8LCPERUAfz4ZUo7v0gld2P2s+XUByXwyH/3amNPfJvLee/JZ
YCc5XRgfryEaYhpa9rSjk42Dc5akXpN1mKygWF2Kl1bF7dTcjWmSNIiS45GIhGgWG8C1kDVTQTo6
C+4u5Kbaduj8Nn5nzpk+fURp0PitCOuMI0UzAw+2qfFpjnqiKHeRj1TgxupQKXu5vhNJ3c6O3irf
QpJFWQCdXir9Z1tfJukouPKwZshKo5WblloOfmFqPfAJZt+xCmyOfRciu+F8KqZo+uvHXAvvmiri
ac9rkMKB7ATQMkV5B2dH5LV/6jhFPcU1D/muHCwU9kxDNJgNcSAw60JeCtIuqoSzwDUmEdUze3zM
EO3U0YBt5sVQrJde1+8GLR6b9+CstTK0vTKqd7o+2ukGpXcTUfV4RGntYehc/ADUrKOFgvNCBYyz
hmSaP2olbkG7qi093PQQPky8r9YsreWbo2H69SK6ov7pycREjg/9IHnvpXERozWom6jTcR+I4smf
0Ur8k86R33AROTKbn5RT1MZh7vN+V1YLRhJ+UvhdxzSZGOi5AAPld3p77mYumgjJt6Tx1SFbEhsn
jCS25wjDq7ZNt+ky1FiHJRnmNxl1wCdL1L5EPrGqom+OUw5OUFmAg+7T3q3nMIs53Y9RETeg3tiM
ahOlZobMe6f1vJ+lLWdM6S2/DwTm025op3BGcptKzPtuHKu7GTPMfAOYrtfvZ7wsoqNGiP9eszFj
ywOvm/DFBYrVzRrGR67KPuP0Kl6WroywPhg7Th8KM1qbdFt8Z0t9i2WyNuNljZXN1q09W9vQ2Uhq
ZyMFbx3GcbXlrQpMc7kA2hiaAdn3pE71Z71C4uuXu5i4FmSzWZc7lXT9qAeAPbPiPYGL/WVqK5l/
ovK8bLXKyDw8FLz4V1cUxgeMpwbjnunXMTZC9fJFcX7iO6S9WOQM5HWrbSN7EXtTzzI3GJ0a4j1y
YuYLAPrURmC3xxuwiM12n6L9N/+oUuhmzxLhlflH40uTZTLEVDxNeVJgkNlG06e499xsI3Q1boET
05hVQ1HdxTUKYdt5bNAQC6I0sSFvI44mAsT0K/yqtTn6bmmNMp9TZSwseDbqSQj7uryzR20Wn1z0
3tIHiZAUdaNmqNNPkSnLTOzHwk3de79j9/dBlyqza7fUf/Jyt1jYZn5C/9L+Y/GXoEOsBchrgIE0
D27gZ7nCmTfmmbuLWyOJnN1sddLaZFmz4Kq+0Jf6OkaRpRGcOyg/HBNPy6xDsiSeG1ZGbj50mivH
u7mB9vuY+K1rHpdIw6SzUFkz0JZGihRijDf5O1H3ovhNA23wj/y/bILVyOyxMHJbd987c4zgYpwm
k7kbYi1dNjUcCh8Beimb74OBhfFOSkf80iM6Ab+GpknlNikXFWMPanZfLKOFn1I5k4mT5SiseuM3
SXrs8e6bHzu4UxMFKF6XXaEM7Z6ahkbwNwzE0EHf+n6Prxw6qKG+0hgmKvBl8gKJo6gfs7HsP7cV
Gt9/icHMCl25qG4OSPyNRjBluvE71pPslqiAsWZA/8Y4DoAGYN089muv6iJtGZ1ZNZ5WOQd6xJlO
57ap6603EJcc3cbMvCewnchuDnHqHTRBFjUH3SzcZWNglxSJwMQq032fD3LBXlwWxfApyxwvA+i2
+t9NY5+KDY9f8eTwb81TV1DevpENvTazT7+BvJ9cCMz3mreeg5Et8qF8or198AwZw57Eyqm4RyzP
77aIpecErTVK9kVVe5+tym7LXVu6jfvOs2bs0fyJ3gN2rXGqr4mFYbVBTf83+kCKs7qcYmFkoptW
leYO1ZXa+CpzlR2sujHsj5WVW189GxtlrBBR+bx3mr70bmC7X2EIp5+3cpOokq+0iUsCiq8AiUax
ORxGMElNWFS6/tg75LGN6qrnbNZzf6esHj8uP56iBJy1/NbNVW1uZ6RjDxgvfbPorPwBjVaA6Czn
4bPVD789zK1vkTwvnm1qIgAABSxk3kzKiqcRq0W/s3PlPB7YV3MzBlMjM1zvsoZWcDDlaSY3Xprp
T64+TnW4QtD+q5wKHUKk09e+MiAW8vE1xv0nZrb6hC5k5OgHRcXxMy0ktWsBgSNnmnHhT3FJ5Hg9
WLmImoGWE6sAIQEqxxqd1RgyqxeD1kr9oLHNi72xRFgp5y7t7SnIbGkYG9V3mvbx+qivjcjTXQFA
mMAJhB4lOOe8mRfP4HTwkbYPORlX9d7rFnwJNtQWu1+mSBLnye6GJUI7C9zOTuu7cto3SUlAgLmG
vbzzJ4QjAy8fl7/2PC/2RtbVoHrciRDT3S9aJH9iJzPkY6DGUXfRqzC8BwvnRLEth74f8hv9mfMy
NEJf9pr3/6/kfaE20Bexm9vm5B1i6Y33DQHRM3V4/6FrJ/dP343ahv8AM9Trs3g5KkVYasImOHP2
7PnN4Zt9G4me8m9TuJm977LOH+/q0R28dzHmgskn/GyV9+AZSEDfinHXs3CygHS90KEEykKYixDK
2U6tcqyPcr0pjxKD1wdv9FAgVpCT4vcpbdF3WtviVZq12K5hpdTY4jnJURwNrXiOkETrEMe94wZO
n+YsG7oqmNvOLvZTKYqXKRawQDDohnpAflP9lXyjiSpk1Pg3eI0Xz8crnJm+JVzDV5j16XGLpUx6
oVfawXX6ENfc+Mdoq/kPBwFXN2OKd7ORYJIqbfvPbC/RjfLeq3bQ6RwiqgIqh2yBw4Ac4unwYkib
CqXtHLMxszW2CU7gD4VqHao1hB7ldkpzVLAnM7Hajy7l0paX35bvkFi3p03U5KX7zYztOt4JlwA3
2gz4ypQ/vbJPH2c38uowX0g5N/VUu3LCY6satV3BK9HNgdV7Qr0bAa3j8ZNaUzBZmCFAZ2kgS2JJ
3Fi/LVuzyESnGSmbWBmO2iGunsRHOla+OPazGL1glnmjfWsUqXJ2b5kjluOUrHx9dehRMIL1BMek
/fVdfwEEoGy44ntNKr0AffnH6bRVI3av0Eez4+jE0xKY/qwOhlzGJyro9Z46QHb06Y0HuhH/bibP
OMAqUj+u/4jzncMzjRIFwAdKmaCczsv1ft2kceT0w7Hq6ATdFxEXKf6ouYGlyTBQ2zTNzNG3ltGN
ZqjZtZ4erbTWi/A//ww64itfj4vAA4ZwOhXTsoyGVyTqmLtzZ+5Gx502PUL208YWSWlgd5viHxvn
2uMwlUUwD0V9YxO/llX+3cTMBChPDJ14OlfQ49lqdH5CSS5NcP2Lltjbr6IMmJgOHmqii+oxAUmj
aWgfSLG6n1arPIEDgFU/5WrquyVAL9s9tEWMGkUzKE2GfZcO3bYzWgdbVqXjFXXnDXqfhRCO5UO9
6NX0I2KN/cMw1t6xsqLVpdctmoP04w5pfq9rGyfELlbbR3gQVLvrM37eY+Bz6cKvH8rzvqovnc74
aAhziTW3Pmqe82vSPW3YZkn+NWlVY91oMV70xNexqB8AMGB96fudjYWvu1dgclMfh1H7NcE8s7Ab
xRF2N7RzusesjCgq7Uy3DrGTLD+PEWaLS1r236jIDRga3z5759ECF71Od4WtD+qEIOmswzJT0By7
OeuOGtDXdKPUEAdoW7dqo9uUMDdCpsstLuwref50h626U8RF7G8uj/NYgevE0adW9Uck7TyyIrto
zLuhFnK4G3OFrqZVt+WA76uuxdrHGdZg89zidrHN50IVL0tCgerFp9DxnCa+FuMtXHRHMjvhUhrt
jP43ivHjFLo4qUb7jOq9CrDMc9NtleeZ823A74Q3y6zS0X6C4pKP76F98eiS16oXzapTjFRbVIbq
zTBwVVO4sSbvCRJRG9/YfBeFJeYfoBWS3uCVVhzn2Y5oxkizqnioj6Zjqqc5sfUY3IlsijuDDqWH
FlhuxNvOlu2CKZJqfsHumLzQwPlshlTHJj1AjtC3KYCPFOksJ/lSNHE9302LgV94MwvzfrCj/iY2
e90YZ2sI6YREZ+W50JoTp8dGVQAAkrHucDVmBz/Lmpf9MU2oDhsG8rvHNjfsJ33p7GivicJOnrXB
yuWmN50cGWgse9yv18/xG4cLTAvVYmA8dJ4v6ICi02cvBw3B1Wk2x8kZwFD2+EwYRv3ct17ybhz9
6B1ZhrjvbLvNAh1lMywMfWv6GneAJm8Ec28cLeQVvBVzskKRzyE+U1JG49gX5lFSSKbeszhj4BrV
srda+v2LThv6xogXDylwyxU3S6+U22UVcDxdlLofCvwhdXU0xyHuNmPjVtPGVGWqb1nMsqmCzhqF
/GBk/Ec7r6bMutWoGYG5yQvTvrEilxPA5/Mj0GSAJXTxa0bXimK9cbqjLV0Hn+WFJtgWf+TB+enG
Y9psJR4j2v31bfAaLJxuTPjudMHXPglaV+foYZHleHuYjTpWlLrNR5wXIkwShgysLU2DNHrX5BZW
w2DBynITFYvzq2GZxgfQQMkTnukUtKuxMJKwRwJFP+iTX2h7zq+sgzopZ/wuzWL4ngnIOLt01rQw
mnOzutHiPBMw5/WFtU+LHZ2ZdUXhw5+uZJ4VKH1qnuKlKHL5Sfmt8ZwVTiuDCb+oLMijbEkP8PeH
5w537Oq9qUbRAx4TWfKFCLK6ERVchEekBFzWq2gSCrUAbE9/jxUjOIXwc/6QM7ddTgyw5MsGaWZp
0v9QVHOCJnbrLyLFzWWLQ5FB/V9bSvMG0uNyee1XSh859dqGood++kOk3fkL+mHZQxZZU4v3QT3K
8aW2a+FvKkj9NC5nt1PWXSrJUoNK0sfdYsquHmYr7tVx9DplJ3i1U/YzNoD9PL0ItN43OgO7y1L3
/iDTOVGfj6P6wW0w3iBrjtFadaJh7n5f36zrrJ3sVQCfsF3p6q0GUlBrTz8moeU0qjgSD75EC+Cr
XuNXIhoeLKxhhibrN0kzR3a4dIuqPl8f+hVIdT72SmwxrPW88ANOx9YHRMqqXlpHGlHWVG2qGft5
GgMpgTBNTATxP2UoHSX8FhoEdmDKvBjSTYEFt5RBi18SulxGFoH8UE78QoDH0yWH2LPD1EwyczvY
Kj+WvT55HwRduw3mJY6m44RZlNpRRVX7TXh9/UFTNF/R+vJV96BFqV7UQSRm/DStLjc/TqkqZZD0
04TTlV+ZzwobJG1f9NkcP1CB7A5eQuNnR1M4VhtzwPtr58LHcl7wI52rEKmy6ZEGd1XvVT60cQgi
sZk+C0qtX9RAa32raN790txFdx9qaSXGJpO198tLEQc5lGU3/C6jmWcCNLh0AsS8zHKPea6Fr7Wr
Nceitunbq1JYe4kRXXtHR6XAZDzCQ2K1y4N4+dA4riSMkTBxQ6ewZ/+orer/+7F1jfu88fHnTnpr
mG/EFq+c9LMV5gFatWnWauoFpLXUZxtMi5Y8iK5R2f2osqoxSKJAZwWocWX3iRij9OC3fe1ngZfV
iSg3XedO+BS4ivBryKMHYEVK7GpPYdRMp1ToXxHl9p/tbFiRa5Yo8D8bRRHnT6Cp5k9tQ91k1/kW
0jsmV9UBbEL+Eecoo9qz7jAOFtvplnw7SVyPAqx5aTzisxMJ/OmkVax+uLPr4d6FSza4ieub/rwe
uCoeCJhByLog5MX5P93zPQofLWbh/tEdy/FPA8xk72Bq9bIYVvRO12AVBoM54rw4JZV/4wZ9Jf6e
LgfaThSGudEpoWMcdzq47864aZWOh5t6FPGaqGy05Qaliuqnm9RZ/JmkrHApq/vGj9hVdvpZEgs7
P20P7+8gpZg5bBxNGD+oYSjVBchizc8mLuODcTCyfM4+k9wgpRwUHmrw04ZWGl64IAIoedpRGT9F
baKnW7qpHpTkpRvGMLXa3P8SG4n/7EWLKTeq5aR2ONhQadfoWNRPICdq9Dynrv05GVNN5+r6krzO
+dm0QGzA6BLcEPHk+bQsCIgKp9Ht49Rjz0CMTnvPfzLstt9NmMbL0HTbYY/XOI47ia2VL5bGga8D
ABLt0lDFlZn/p+0SJz3oSZKmQYXEhfbN71o6HVmJCxfCeraTFps47S1rY7lD5HycOq9V2q6mi84z
WgmoqIFRFrwYtpdZ7d7qVo/SaJx857tdYov10Wgnr370cuw5t67MJCtoezMd5ylLrfvO1Kr2I2jI
ynyXg14aHhT6Yhg/JNPSbEYjne0duJI6HYOyEcZW9N5S7btqVcKi88u08rvc911JAvTku3n2oarc
NuqDyZlRzPJk00Zf60zPVjXEuR0RovByK3txIpOMTXJytM+qtZajqSo87gKuOv8Oz1V+LJZiGMoF
aKV3f9M09+jONakWf7m+jq/w8fN1JPK2wZcDf75QGUwLHWhu3xvHopFpia5R5/0g0oqxKJWo0f4y
0IxMAmVEyw6A05zuZtgN425wOQDbHlOtuAu6aJbice6G3HjuXKxa3medMj/HAErXWnBJ3fp7jSyU
+zFOct4LWx9bk6dpSYaXRmIJ/atN0Bet1rTD3/mttPwNNt48YR66oB/9tjRSKstZGTYJ8dMNfMwb
twu/CW6zg9QT/p5rPPxPrR9wjld4pT8fHS3y5AHhyf6dqVlm/8iZE/rR6gZQIf7Qp/IxU/qS3qI+
XoYTQNao21DKWhFy59YvI/1GONGDcewdXcaPudLjx87q1bAxikhPdjMWZeURYNDShddXfw1HTxef
KGIto6wK9fQezsLVpKhBVvZ19kDPdcx3i9Kq95Mo4F7qduPeuEkvOlCvRXKX1AoYFPvtXIpR2Xpn
Qvr3jkZcDh1RvBeb8V2EIAuyNuZY1S99C6IXQ/WxyTdUQzWbi1DTjLDUlfDktuhnOR7bOZv2HlQ1
K9CXOBveV01ViHu261jibYgkdnxjmi4XiF2xYiVXiDsZ0bqD/tkhupF7WZIO2rGYUs/Y0xjUy8Bd
Gq/8UNvAkKVjD1+MfuUhXl+fdeudrQ+xO5UAn6yQluT69/8MXCLzZ4p+SR5owzXjFnpgf2chA+zs
4RUsdwpNua/XR7wM1KGnMiAiuFTCL2PbquwQCSUbeWjr1Op/+8MovsPD8IY9WjZxA+kY2U4enAh3
v8CnPLOhEwSui7Q8s0cKNhUYgQSs8RKMPMzxIc9TY94vcY1Tu5XVwqFF76dfZq0Z0yc79mr3rm+t
7paz0RtbG3U4dhkNRP40z+NknCwmTWXpg5eguvdpQb9LfNb7GIxeQAxsD7cM7i6vEeAXFCSZOZ1U
yzgrAcfT0LdJlmYPKvNr5BJ0EInbgRA6ekc07aXPnh4ZTSCVTH72sIjk++sr98ZeWbsYq3cXRUFY
Jad7hQzLzSZb+scWE+7DFC0O6+Pm+vse6aJHUUTLcCMsO3O6Idt1QK3zHtpri5VuwNknW56PNZOO
+ekwGi4F5v+j7DyW5ES2MPxERODNFsp3tdrIjbQhZCGBxEMCT38/dDfqqo6u0EzEbDQzWbjMc/7z
GwKyxicxSuznNL1qm/+KpBddlE+tgB3EaKqPCDFN/UcjmeUXNzGSGLraCLHuvRxnGB6mPkv3Fm75
yivtQKJEQQtoikrk0qdf15RXB26bnJsgpuwOZ23Mlx9wXod32gwIErZSLBDmSssL8yKtH1bp10rD
6mPjIS3rvkx28Ha0/uz2gGqha8pUexeUhSuidq787qBNlvNdiw2NWPGBZ1DuEk+OyQ104XobwsuR
DRlRNxs2M86XT7gcmnrptDw9V5NhnDIcXaH06iLVDiItDBLaNVi/xZrnXda32BF/vFpebkWAM/iD
r/kt6HsuJVLScshWnTLvThWqfkQ8P/7n+GVH/dW4pdmGXq0Sdt+lJ5fT7vo4xuTSVLbgn0ZF7Azx
O+cxm/G+mCG3tRQ/GKZ/W+xCth8zaBnLJzjVw7ztNBFUX5pmtg6Om49JzOQ4Xdv5PgFi3wY+sE00
LbLMNxV0qG7bKZzLz40hh/JH22i1aB9SYs27dptqY1Ym4UyOnRZEanRL7zxZaFY/jHCfj0yManvX
SaZoIWce17AgHexC+BHlNz7VgR3MCYiITvJJ+6osPZmKnU3mLiD025/uKw/WWeW0Hmot1FOX3qA5
bK+1GU/OPluV3GD6T0fjpwvaZGYNar90rr/BXAsO1j8vvIpBQOtXPJ/H+vKNYkxNC5XAOkfzNOS0
HnCn25FAXS3QWi0EasvODE1v9XOv9FQkK9BTITSHmHylJPVSSfU9xsudj9jH8yIIeG67m2ENFWFV
+OMvfaqzOCSb1QhOse0v921flj0uscrWQnewYTQpkfl3WTb725Hq1FvxNCPeYWMkRLTogYRzpzMY
/4wtGSB818m5u6fgNvxDDA4w36XBnLl340xC1LdihvP7TvPAnZ+Xxs6/jRMB0+RkqcSNnBg6m9oO
PmxSd9PZeVyOG1DhW6yXPyfEy09sJeZQiHOAMN01L8qM3pSaZ5V6cOfwxRhHUqu8dmP1eTk/N2VV
fuJTobSRWRJ8oJ+pvsA0HP0Jl6ps6TywUict92WZaT9xtIew8var8sqv49u3cDXCFXMdg10ieGOr
OWnsF+epGJYY69GsVunRNgS9UbDkvrdPjKq7VymO2x/NeiK0N4StL7D4nowh/RBIwNMN4LKwv40z
Xo63EoKuvyKAV0o0fbVHWVWIL1/mfrVFnSxZn0dHZSfdz+Jm07YUNMmRYOhs3uOSgiuErYasbG/U
tteH79oGo+BYQ2bRj15szWrul3yERAoRvPN/IwRRUMdbcWhzAMLQcGth7248j6tJDnp3sFQaB39l
LV9O40wPLUsWm/LsTG5G71DEwj0EsfL3rSifDJITf+fMLULod/MHt1W4YjQqqJ50pnb1DfT+Cmbm
8GceCUSz+gz5l7fey7y6I/IdsNZddBXlvomWqDU1+TlJoAVGTZ8y19rhNIk9nqi88ltWGbY23PgZ
VzTE9cmD5dFjEHV4jTLnyeTXmN7252wZtVlE5ljr44YS28eif3Ymw350GG08DPBjtAiuqlM8DUsz
oq8RctYWDcLH5KfQt/VO+O+bSo22Gy5+3Gsfu0Kz4yc2Qy09dkux1IeViZY+EjTfuLc6DvfqheIs
gLsOl4gx71rFvnyZCwjN0sIT8pyUfp59zSwrLZ/ddPThm2aBebK9WVRwrti2oVUwqdyMdSHUJ/ye
8p1wNaj7HF1Gk0eE7MUljEyws4it3fsSG54s35NpUz7rYua8KYol/hrnIwncTcUBt6lq6X8UHo0h
xtgzp05m2bG3x923yIghxZHHLhhA2bY6OVUurEhL48kibjzzDa3f9IjA5CEeYunvFmU6yVcXZdW4
Id9Zd7Z5ZVQMjOMUZGAxOzQ75J4O8l3iFBbB81Vgf41VZminfjLd7lkrJvzi89LtQzNtCaSFSGKK
Q++0okW4Bp/uOPB5NKGh7L4Paz0RwZbYF2UeXUgN8SGdDIaGTmFS2sFt8HBm6oNl+UbqogNgid1I
neCP3LamGxE24ss8hLRcaJ9dyG3QIFOrhS/19sd7tVVhprh2wFTOuOPBG3n5dLHlcx00JclZc0tj
+J46ox/h5KiQoKlB2wQDifMJ8QnWrU386kNlYU4YBgceLSV71cuF+7RmHuK7yXleUuVFnRVM556b
0sNQIen2K6xs0Z1EY9TeoYVqW0Uz+9p3R5XuF9IKc0Rb+pQH8xdd6DpeAAwHGJCGSlTlcMxduM2n
xDYwqQh7iG/fU86zW6Lo64Gxh1EYAzbIxmSYXZXz5pQvljTL7BxoIEh7I5u9DTFQ9jvPauMzcxtI
oj6yFnDAQhV7CQqVRnZmWKGX5x7seHidNyCk67kfv2mV6upMTSGMXiqnEzq8vi2kPPPmEyNPDoFN
3INRtd65SxKhRag0KBpQEli7Lmna76UXB1/g+aPJ16xKDZ/efsGutw/KSQKXqNvWXvSSn5D0HiUV
wQxnKhqizZthlpu+6VsF/1Gm4dDFNwZ8f/g2L4oXDx4igCwtMDQQqFgv36yC6qXICXA+a7lfp1CG
GsRL0P/1fAuSaVsR6K/IKe/sok3HaB4Ut2HjF7Da7FAmWjM+GsJxyztK7gRmBFzlAPaWDeajcLxO
Fpne+BiuGnak0H+y0YF0mC1cBivBOmBmNyjn7E12eRryynvvF/3chqZbDe/x2ZjyEAc97aEcU+/G
7bpup1DB4hq3Mg2gMHFevbxdGB1B5VsC68xL45f5UeuM+lNv6xXSGoI70Cv0npU6zPfqWUhz64gu
c+Jwmlu0LV5mjH4Iz8QZQo59XQ9TRAHf096fq/u6UHn7ZOtZN+8rcy6MkHlhaUYtHKkn1YwTWD0E
QiuNfC0YlnxrdLmY3+u6Zvs/cqPNf9l5KZB8mWIk/llacxqZzNQ/iHr2pnCeheNtY9sbsg2aoz64
K/WJmNOdGjuyqkI7YeoYVbbZONmGvUYzNrOOLe4Xc6jas8rSJlFhgRTSGqIE5vnTZBmFf2M6cQU1
sjuwM+Cf7qy+8Vfxv0wBQbUbvTxN7Vg5YU08PBKcxdP3zlwOz74QaOycVWRF5XI3O4PcqdirDnqN
dI1Nm9xguzVOtpH6z1mpoF+6qApDRKW3eqHLowCIir/WPoiykbr6YkdO4YployXbU7Pg3OQXhfhZ
MSc4zI2mbWsTq+Ei127sDq+sCUkRt2Dg7nX9izWBECoVd5o6Fc2oH8RUj1Gsm2VEZpY6GBQmobC8
8cYrv5bAf28Q7A1/+NEG9RlA+6UZdZ3VcH/9ZjiU9iI/OF7s5WHK3AUzM51hyI034HID/LMaexG2
UADqV/Z+Xh9oDEP14VCj0gYHK4WOcqbz6s1sTCkvaDBat5hDV7eVK1wREvgNvHXIF15+04k5qqaB
/34YisD5THwSkVC1n+TlO3vKerRvWlt8kD3V1o02/rVby2lIxwjjBC9Y8+XCJEUFGF8Zw6Hqu3bj
Kadadn7eiS6EUeHdQiuubi04NlNpPAO8FR++ZJy3BBuJkvb7KG0cU6fczbYBZcAOI6DvbU3H8fZR
9gf9ePHisF6A/Szn6+rCcGW8LQM1BOXiHlrocwXiq2ZOhiGySyGzxyYzbBV5w+IuD66Y61Oba7V7
LpAh1Y+NbGn9m8VIviLeMMWmlZqG5L+3II9kAXv7xnQz54tvFPq3hh2NdJbZBq1yVZV9KHFrzbcc
eEFwEH5pPqk5xdI3L82pOpdt4KpDIAqZfgwISnDSXdnHc2NueeHs+IdAs2h8S5mos3lAuOsXFTX6
0Bc/WiCoWYZN4ozVRmZOk24KRvsF/E0R91EzyOGHGTemuNM1UpN2KFG85HNO5z0csfyqNw3CyeSI
HnVsIsJV8I8u2WXNs6IW3uKkCie9bazRjZC+jlUD+cEyaIJwJbNP5ZyUw+qENrYfvCzIbxlLv/Ju
rHxUUCzIc2jCLo41zbBph7IiPc5VYiwfzDQzwiqX+i81tcvwrpjxy7rxelxuKzACwHRxhwKKhrt/
AXsHYqTWcwpxzFujeOcNvoF3NjFZX8mSFrfSti5LBlQW/58A4VqDROfPMPXveUxV9UAZM2wftPoW
8AbQITzZaePHOBxoSVtvy87X6b00Mlf++UIhG+HlSf0KH+zSi9URCo/UbHD4yKeYyQuZ6olRW/f2
Yo4/3l5qnY1cfHFrhr0PeZL6xLzkVhOnt9Cvte6BTkKFjVll6BKQN/5rOgO3E9Mttsw/pSMGly/3
LSPAEJkxk39IklqzP4/6qJyTbG19uLVDXm3NMEsJNsHCBeYyW8nFDimECcsd7c5hIEDwgTG2etYT
38Bio6wXHCwKxo6BGot/nMmszoBkjtORrlzKK9Yb/XDqOPUSHDxJDuvOm2F/7gKTWrfokGVGLoSQ
6vD2w7s6DFgTLSZUFTDdVRv08qYyfZLwgmLtAASb9fez3gCh2zAt3mF5+fVf1+IlwXsHuRwNEGu+
XMtrnKaoIKlDUtK7H2qS8XaA9WaFqTfrj/+6lou0FA0jsZaseBkbIpNC8xNPpSc/dqDGjBMicQse
UrtBejreKsuuNzI+dZA8zlN0cViUvryydVrmQoeLj3UR2IcimLtHPZubzTIEPqRc2d1IHHplPSa8
QL809dzS4AK8RE6ty8xO3SOzhhFDsSk9jHoFMIGkJ9hnnRDTjf3k9RUJjIdLaBICcHGF5I7Z0zIs
hGg2zifhN8aj3hrdid1FRa2jxv3bj+8SeVhFMdRGcNrALewrnVqOewI4uu6wT2vLBmzKDjVHr7bW
kBthrGvzQch+2SSkee7jwJK7t5e/6tDX9WHCcntReuG+fHFOSMSvntYX/lHBp/qS4l5xl5ST/kWX
tvzij1p/cKrAzJFNlf5ZYk2wZqTZJ7nY+o2fcn2I8EtW6iZb3zo0vfhoHEvizQyQeixhM20QyMw/
6Jy8Xcv86yEzejTeNQScQw4L4tfbd+F6b2CzhVjID/hjOXZxPC8U4J1wCveocfifepwztgIzlvde
1dw6Q157vQICZlyOSh77Ze6zDOIcFSlL1aVd7xBwV5vGL/1Qg7S9d2ecHN6+tOsdni2BiE+QLeaU
IGsvP1jgfsyGZoPX2ZhtK1RN1t35FZ2N0enomGbyAyLu6i1BxfVl0kIhfQP14JFdTf2HsqW5jSf7
6GGK8t9otDJ0lwGphNXpEfNR4wbSdH2ZlN7wQgH/wSzw+n15mcEibBfjBNQhhT1FvRLmJrDT/jmO
y9jBNS8pHrXB7MZ/rrJYFkIIEyCuFB+Nl8smZayvu67NdjiKvZE0ztFnmBYmpeneODNfu0Lyz5AQ
rWUBPePLpbJBxLiMSvuIFFX/3cV++xlHeNsLUclgTsEptNyXElL7jTvLMcn/+WXZwwDpr5WtlytL
LBxgpXfMFl1LPUtcbMdj3br0poZkdBJObZAHoR33rfOuqmStfwdL644N31F/1MtxiqHxCYdaaTQV
fYc1wzqIzIVBKGxIk/SBrszkvK0IXdExQJvcxyTzLLWx9Fn/wDkzdZEJNUKDtZwo4yjQlA6PuoWY
dLuMsWw+m52r5rOSWus/jhUD962XBjWGz6QstZsZDZ75Xw1JaYxsn1t4WsyKME1rJGVhM7b1Mn7q
8IOz3rMPG5DBJfTeUG9RaoVlXsQfK7sszb1ZokbYVvj0fCrRAyQbU4rhXW1h3RIZXOw72KoyvWsw
JnrWsmkqQiHcAg3XiDwWEwX3m2dK731vxwuWSiTdHFSbWL9NCNrfdWfstAjublmFmq2JDGN6RnNh
b9W80gOk5V1aD3mzZT4kBpKUOvQ/izTdd8SnUCi2hpwfPGIfn1fV0JeSuobujdsXelA/Txl+Zmlk
NSBSEYMTX340jDIfQ5Ur+z/mqW0K/dZYmi3q597a+0M53Q1y0iAO2IW5VVpDvt9CQKgK+e+GOxhe
PhNN2eLsMVZFfSe8OSBJO80t3JnGoMFHjQmGe+/HdZVFNB8aQhU3NXEXyRS3dYG++X5o2iTeyzFP
71sFxSDU/Vr9IInGORulPQ40bYn2I8OZSoREphVfktXqczWfaxv9ScOEJj075BEWj1hv2dr33GqW
UycTP/iuglxmuyk1G7kZR22sItXUU3DCLVM/Y6yr4rCb50aGCeZn9OnObDQPJRJ4oE2zLuyd4VYc
BK1uINhNAyN4SGrhO9jYjQ1jdFzL8j2CsW6KhI+1xY/aGLP6HhEqxIvGxlDgd4daO40clDoItGVv
LVtsv5zfzIbB3j0J5ofjisisEANFw3mIyfnBkMddMK/2QCo3NIzx8EkvWlIcI7u37HMPD64bQrgw
jYIyNk/aL9kEy5ONBGT5NnhONZdELA/ye40LTv/FnGPtW616vp6GUL4Rk6UYKRuCgH6hrW5EbZY4
rLVD1SMVSXV8InFFKje5hgz3zsPiIpnC3NXnnM1F5HpE8h1SCT3Nc+09X+PYPhdmhW8GIzuIZGnX
ej/y3tSwlFlGXEvRrvRzgLpeTz/nmHKlYT4HJPXxMjs/dEW9cSh6BfaJDmlVciXm+95FaX7A3LV7
zNrB8AiLxkAsqsRc/Gob0dh4p9SNtrVKvxn5bV3Rf2bsonp8DYREsN+nAJazg/A2qQjNPpSLESwR
+zZi/xoSznxXQKrrfnoC4PjnqNl1/ZjmdergUGjEI+5dvVM5kS2H9lhC0m325TyqOWQqC7VRC5QO
eNtrTk2yGhj8Q66mgrmYZc0/Ge8H06YQjIMZlM1CC8eO+e+WO2t2j3CXbX8Dkm98bltVPgpHc/1d
0vpTFc5mhbvVYOYZH0a3DO9LV5+eGNJVATkYdTck990qEwGf6BnvGBbuO794/VP/Lk90795PKmQr
LlZCwTHrzORjyVSZ4ZOX8C8ElurCwXOT1U2PV2UHs6g4tXZTw6oGObiT2sprlWVfyKjrtBZvHXSG
2WbuG/1TIBet3SiEH0ChYhoIivGEPPpWa1mbHlVXgxXRAlOl7lbNCAx23z43TeJ+LeXkP9CxTiPU
kGHQwrmwx2zrjdyH763KJlLNa1ydommsJibSjM+glrkTNo4t9KVkVzvtQLBS1gqGM4gFzLBJVfZL
g8/2WxVJ8H1y9ZQBvtU40dqKkeVhBNPPccjYfQgZmO+yPkmfF7eC2jYGio2jSNPgk6aNFv41KTGE
e2Cm5Yjp5IxPeVzFn6ekaAp48IP4OhGLcO81JXJVbamH+9TM/SRKSc4et/6gTccg6Kr/Cg3OY6hm
s/ZCv9f6Twl84t+tZmL+Xbld02xjWdtDNEye+Al9vBRhW3lVYIUjXAjgipKx+b4eMTxcaqMP9hN2
V6QPtaNmRNOg85CWDjO9NJ18EVEUzE8mdPk0nAdnKB6CNJ8+9VZSPGUixhhQC9ymerCzRrOfLFsL
5pRgRSSDxwnC1+9+XlU5rZU3+VMxLc7d3CsPibs2l1/ruJ++6Gnj5DsdDI+IOeI7zimpYbhpFb39
rptz1wjV4DbAAm3rJPvGWNyzVxqaGXpTVX4gVFf7xbDAaI5YkSlwvabjqdhQ8+gRsQGISCZ0ZYQ+
vSqI60lo6OK+RtKpYihOB+tPLHkOb+YenM/GD9Gy5T2kFRfleK1Dl2mc4OTmHBAYrtuZPLZxo7qj
RZPSb7M+G/RtWxEgF8YZlqpRkXXN2RK4E+IoKlIic6qih7bUYcwbuqJ31L0Dd/5B0aA1m0wvO/zN
Omljlmm54lwESTDt/IrsrbPNAO9n1sarOSV0J6iOSvZZOAire/YlUgdqeFFkW3rU4deAMvVLbwFH
brEX7TEpc/SSEQk88zDGL+xJirgeyH7UizE0sABgCh/wsPZCjcNz7i+ohlbNzcNc1R41lqAbw3rV
Wx7KwvZViFaJEYFBeV2GU0cJw4lTVkyk0WNoeIcavcc2FBg/PPIzFZxA1d/3mt9+0xJd5WdLV90v
QwJ9hEsFUfG9Loss4ZmW/mcLYXYXGUqOvzLNmPLjgFCzPJhGHeOr0ZZWENUaJpNhZ+I74uP/kd35
aad+emNiNFHqNk7/yaj6vN4mXasPEbNfyzgQAbrKcJaZMZywjd7ci8Xvn50UVyUukPZlQ8y57yPD
jNuYVh8rq3mo3fqUtjhWhGSveNavCRtssfcXM843WCiM26Dq8EWlahx/jZwn/a7yJwhYighi+97J
lcv8L/GS/wK7U23YuI2ZbXifxyByEoKIQhNgLT1OlZyzvab7M3aXg97gNob1rQ05yYrLQ5GrdMs8
EN134XXWJ4wklmrbIweB7D3M1GVBsMxrSumEtdxEGbk1zdIFH6FOA+HWJsc7yCDInzWhYbWRMEP1
o3rx/EcMIo0ZNq1h3NcBISCnzmhI57Rmw84PQ574v9KgxAoOyuHo7uRUZlUk0zRuOF8hEm3yeuCp
B1Va9icMQCRYdm+U6ecGGlAbVvFg7PVyITQKU7YWi3DTXK9nxlsb4yjXkPcxVJV439RIrENRxSI7
5nFi8iEqVA8YqTWwSspZuBmh2lpaPdO8G+qU8tLjMVg2MVZ2qcZYWEtInawQ/v1EzJI/Y1NHKeh4
nDYnZcJSGVTBB5DjpnOnFy5PCGcz1wupTgfc4IJEw0sSH6IldMqFkq5o4KGF9hznaJy9gZd+44pp
1NeXOpNoPxIsEmw/1d+LqfKMx2BZM499JUUT6kGvsBFx0vwun5bJ30xLlz+4ePa1dzgg9JtuZuNA
pFD1fL9dvUz9B6cfgm7jpzW/wFsc+bGUqII/6LURq2i2yp4PwByyYKdarcLb0epS40gTOuA/OVV1
Pz2YCieao0n6VxB2lZApG3haY0oztgo7T1NH8rTOoaiyPROaXRgwZvxcYb/Y0pD7Y7IxxiKrdjCI
vWDbNYP2lAc4kn/1U/7PYS3MNsbZq3E1sp6NQnvEy8OgNGDnqjd4D7MsyQWyumc231GmyEJ7bqpF
ffDboBB3TjP0OVNtZkRa27N/+xSnU5RrfVmdzcU086Ntj7oVGkHFk6sMNQ/vGDl5QZSVfa3u7U5S
zoCHZRqWPDmll5M0pfceBrz2BX2zFX9dVNO+6+HV9Xuta3T/hkX7a80vwS7AJWCdDGYu+mwnBzIY
+sQ+JmN3Wsaif28ajRnFg2bvdDn/7kbN3L8NnPzp3S/bXpiLOB3AkKfJXyGOv4YaCtviBg2ldUQm
6mVnqxonayMp4OHKYDMiGODUvYOXZ9uYpzhlGwprNZqH3NFI5kCmBE2ApL3gY56kq2czW7gXAjsK
XKiBFUPXSNKz3qZDuzET4X7AxdMuzzD1jB/gQOWOaLA5xes25+H1M+y7zTAOmOTgx9lbz7WXCfPO
nJSczq2CtIXnYzFyM7o8iwq9Kh98NbIphhrSv+lrXte2E1aLb/9GqhHbRwMH0I+wleL5XDWT89nt
kdqEJUfIb8GOYu0DN9bErrcX7CYBJWpxxzfa9PQNrQ+dAaU3rO+qaDH1mEij3CO7rfuT8JAxHudU
6P0OFGO5m11lljsDkaexTWc3/zgH/pB+rLUY6g0tITMbe8itjNOh/9fAcAigMEGBVjGsg4RqX2Cb
CA8m3Slz/H4FPj8zFPw7xr9zVLfS+xDHxQ0k/hUslfXAnxhuEF3ATOXlG4NcqQbNjZ2jWwfiQIR7
9qgtyl82RevOn8wW8YTHPbwzxYAMCINtyqNhrO2TTibyDUjzFdCGEQubOv7WBgOyi2unYjKDvvSc
IxrY8dDWg7nLJqRhlhlgU4gZTPuV+JrvWRrH3g3E6LWl1/RV2BuMlbClfnkbDAxbGPvo7hHzL0oe
Kvsdp2i7C0C6qeLicvjP4zbdeTnG6m9/tK89AoBceA1Q95lJ/mHY//XRWnbjJ9Kb3SOgdrwxSa3w
Qr6auIZxoA0RkAE2BArkwQiNHjoMQoKJ4TX5tP472AnFdGPjegUHhQ/A30gYmMY668b29+9BVoFj
tgdqt4zdvlZl0Gy0SdNPw1TUApApm8bt2/fgldvPkmuGMewAoMkLMLsLoNfllXKOsHfMjRjSZK8c
RvqpsNMTtv7TvmvRfViLLZ/fXvmVXZqISojXKHFIGPjzcP662M6YYBJOYM1B3/u7Ik6ybwVE43DG
1ug4oMVema2Ej7296mvXS84YTDU+PT669c//WtUyZZys0BLsY3xtvxVFYKW7Ebv8SJmeIu9Axfho
DxgZ7NJ5CW5R3F9dntkBf60GY5fLz9q09N6gcdH51O1KyPx3/jSrx0b1Xhl1aRv/SETVHUoKXHnj
jLoeHsH9CBj6GUQMUXJcHIvlBMpI7890bKAJx86QTSmih0VPHnSqzMLMH2Q0mTQTrhjde9gfxT8j
4HzJWEsyZVjZDZd7Hh49FjkCvnNEQW7uJIYEx4pcy9wrlxtEqetvm+gK7EcRyaK0Yth/cSB3noJN
v7CvDMCd484qYRusRoFgSjK1i+Y8ykLk4aqi8nZBk2fNUwAEne6WPPPPajTGW8OVK6Xf6q6HcNdY
XdAYpV/Oz7HyKg20tv4xrRtnb7bUt6FNQbx3i2C5w4GkzXCVmJZHr2j64m7Q4RTe2aWLzkYuptzA
OqGZzw3RbjXZxbceztUHyc/jW0TABEsIN6mLTwNdDi7HcBGPblqm940JNhyVZFCdezkbZ7JzocT4
rji8/UFe7XnrqsDlK9MF05/LSQXgpuzkMPpHOOveI94PMFnNWmXfbBumbyhz27+x4nqivCjVKAmp
DCnWQNdoBi9OnCnx/difiE3AztvE2qaU6UHMZPGl7D+3iARXHzxa9FVHinaSoe0VO4OBUodw0kpP
WlDaz6qzlnMuhSlDtRQTM9rE+zH3VbtPp+HD2zf2+jIdC44ZFBa0PPDVLw6ThHkBQvgqOwW9e/I9
Gf9CsRDsLAP3qRuf9fWbw1LgoqvBB0/pyj+ShCm+xiE7FfUIyO1m446BaLMxEs/8tdgVFn8ggzcW
feXOriND2KkwNOBnXzzGpbM7hjp5fnIkCaRh6ybmu9bLm7s0SYrl2BXCGACm5iw9JPi8u/96kEBq
4PVBfY1zJlZC68/76yBx9MakWrPRSCmin3qyaZAlM3QDsyuM5pD1zaq6dOJxqyXu+P7tZ3t97cjI
/nQ46MgICLnY3NgzlLkwhT7GSYvSwKwNiZcbDX7SJeqka0N1bN1eNRFsOf3322tf04LJYVlZwZwm
a+jY5TmCHb811xL+lo4Q9SPuN225141+op3FpevYKaZp56ls4Jd0qezjT6hXYCvUw2r93Ls4nWzs
vhrLJFpQ4xbfDH+qzTukQom+z2VrHdwhn/57+0df7zLUGfCC1+/+T6zRy6dVYxYLoGrXFNvx2QX5
+W+GX78znfbnOAX2LaHv9bfHckT1QVFgjyEE7eVyxjgxmm3c+lgkkBlt0OrfSDzyXV8aXfavM/u1
hGI8x6uIPpsFX66FbxbMsqqpj4ktuud86NGN6P/PYDIwIdoqHEc/CDGPN4rV6xOWOwqTiI3bgroE
uPty4QGWKWcqSQttIMfpBFRtbnurHO8FRfuXJgULaCFWlqEXFFhaZZXW/WqrERQfXkNyg/pzdccx
24MhhvKcUQq+Xhd3oZ410Ku+sY5G5c6fO2bQD7aVWMFRBvZ4yxDuar/DCWH1idYxNscS7vLKIWAT
31BBwwExNIm+yPvWOAhePP9IfnCHU63b5nE0E2NV3JCvX73IPrssQZQBrEjeK/2iU2v6qhElyMFx
cafCDE2+nXurZOBXmeODW3s3DO+vbyvLQVfASQu9/lWHlGD+MAFUjsc2c9Wm7ufsEXPkbD+p4lZl
fn1T0eXDqQFBgfGC3ODl6+TYrcRBoByPptCzvbTNeJvlcIlkAn6M/MJ8J42kvyE5fW1RiDwQzbmf
/lXHBQ0Efrtjj8dgjdTapKVbjNFIblsSMg22i0OyNM2vjHzeW+b4V1s4/EJ2z2DtvNAmXtpx1UBg
np8HyxH6WPzZXhLzCQyceCcrHvXuNAt0+XhRSc2MRBALc/f2hnh94X84XFQHSAlgoV8cXwPubhp9
rX1Ebxs0Ya97aVjYGCr3Kje3eSd/NUbc39iqrt8meI4e+wV9FyaVl8CcmHItmzlLj5Wo81NhOKMV
oW302kgDtIsPb1/i1aeCGRAcZXclNMOqvILkgpQpi+G1d3VTKxn6omYsmCQpQ1l8Gn8Bl3OH/3lJ
NIkrO8+02YMuay5RouXxiRy5g55nMD5WBQPNIqNAcMnWSU51Qlzc20uuu+yLahbf4tVOYqUzWxzK
Fxsf9PMy5kUa7nScgAwcq71+ONY9U9hfby90pV0HgYMsxYZnmVwfMr2XH2gLn8LNMn26yxo4YUdB
amQZCfBw8TPpJve973TTHEQEVYs86krhf9F5f+U9Q6rskdG3Ej+q0lNuiKuMp25Ug9cP21v3fvp6
0AxsoKyXP07rvHEyk0G/qyWIb2iicghNyBlPPtK3g+zmG/Dd1eeLvQFd0ppqgSEoGc8v10MGi/nt
hHW8LKbJO3Xk5rxDrfcbU5F0j5m6MTxljaUfslFl+7cfxNVXFOABRcIFKIZtUX6uf/5X5Wmk2PpL
hG13SJhHdwgl7uz9vTOR1nNGt3YrK/36BVsvFUIt0OiqV7m40oWcL7+OS1ya/aq1P+EWjvE7AU9O
feNNvr6lYDKrfRoDzNWuaf3zv67LLx2G3e7qK0lFI+ZtX1cjXkj6kH+WzuxPR+LC4/aJhEU5/nBj
u/ry9n2lQmOFv7+lP/J7GhluLr+Ek+/lLxhK6mq3LZdTq4LsnTsRfrnRFOy8UAapb4ai/x9l59Ej
tbKG4V9kyTlsbXeewMAEmI0FHCjnHMr+9fcxd8N0j6aFxOqATrUrfuENpXG04O6lAZCIXH7Ct038
7gYDUdoyzUrnqeXcPJZ60/0CEjQ9oQIp8r2S6rYCIZIzceOBdku+VcWUy22E+mV0UxgCwZaRRuUN
WI1CPMeNGf+SyWol45T29Gz0/TiitKu3+5lWIMDWWii/4zqS2m1DKzSeqfKndXNPGjrcQGNpl9Kn
vFWmYdcNQ/c409/NtjjH1RZGNfmi6jsw1Kbm4wJlFd+LqtGwNaRr99oszdzdISeL9XPbA6MI4Fgb
nwZZjtVT1VsCeZxZGzD2KYzOUvemUVa/YtXR7rV4GV5LqdlI2cDhehK0LmJfWRL5u5+0WgEJ2GYN
7GaDgNhjZRE6N9HZVJrIMjdD7kzbKrIoxSwQCra6EbvR0cMzDbEZZJ2x8Ry9MX+sAEyk963Wq9Pe
GKz2bkJciZa2M8TWfrKWPt7hVimjIG2lo2yStsmK2zbPooMJUUhifmU3w8NsN1ILtIpuKI8eUKqt
AKskwsZBMAUVddKeMFGL6Wnqo6K8NxMNY7OqXOAuqu5on2bTaqLAGgaqph4GIeiYdlXvz5UcTz1E
5dGvIDO9lsgKOMDcG5mFKd2yIRQwrr9BwDdVP536bqbvGcsfgwJ12U+AHf1yJ0217sbMQDemz3X9
szfMrbgrYaDOt3XbY7VajU2BmfQiwTgUc2+c7LSAloleHF7PCUX0Vxv7zocpXrAcgGE64yAjEicO
6P/GBmq/hrd1cEo1d1pkskVAF88tKKou29I6HkGjstN0jGyp12wbA3e3/VSs8rZc4JCeNASd/htn
0fxU1dpKN9jvafkn08HA42ZxI1PbKaPVaLde1Bikn4PtPi+DtdQHbwQmYTnWNOCpkhvaDWW2/Kcj
0QH2FzzyYtTqx7pjrxH3fkGWux5/DY0U9anGhAE82WAUr0ADXPGbjnmcPVgYNcrfFl2iDBF8z4lC
bOTsaG+IpkYOYchKmtsk4buJAItgXBrzp8FAFHNjGgihHmbcpopNKhYQhgVnoA4zs+m6EAsGWEno
4I7mQZojdWg61qr2mYOrGF/wK6b174yIbQa5MZk/aeVNeSjGFS2DbJ6p+8uQ9/0TIBr9BUP6Un7q
phR3zipXtcckHsApRZqr2OHscLN8TedoImNAoNn2jrpYzP8g7rMfQIqobeBkS/GwLIn9VGDlmoVD
rFpPVBxk9qQTpmIhZzqy83NKg92hEokxb3FSy1slcM1q0iAFgKMaQ6yFvPI7oVn3nWrQ8ophnvqf
mhT0mMYY2MZr32VtRYOhc3eQwTw0iY0I5dFImyIcaA0YzqG0QO6Cyx75h6bXixabElJOlCk79XOe
ybUKInvrZlIL+DmdHKwm7PAGLE8NbL0lMFFlD92lM1AZdjCgDVDuGO5l11D7bdR2Kb4ptBoAEULM
43xYIz4MnIe2vqFSFg0btXEiK1ClTYlBR6/8CD2M18+QxfQdbZca7wYQTb2PZqt30gZTtpsF+yBr
G5W1hdKONmX4+qZL9LVLcGYKqN8gYwqMqvo6mnPdBGMytV9nr+bQRoTtL0YivG/pMJrmraMLL0Qy
0BqOShtFO68yldWIrRuKPYlxlad+Tq3qWC96ku1AJxJ9FLVS6zJITcsGLtjX6WctLmfzWEHijQ86
jqGHxlqG6qGm/VnrPiI76E0Dw0tuPTMb5uMAkeeoUI7WsE6LSnuzYqmfvRwsXzh0BYY1UadNCjdy
ZXzDH6XBEtQDSbsjME2d0AXYoAaxRAsc+6ZOiRDxAg+gZr43ltUXr+B5ezGTXC8/1UPndMfWbYGY
pLVeF/cN946yr3Bn/hV1lrZgHNfoOLL2hWbK0Jh6oKszMDq4n/Rw3a+e0L0XyNZ4+KE+VzhIgaCo
EALhtJFGEYCvD0Ch3QmRNdOA6acpPdibdCDFvZ/7PqruOlS/pxMZPp6XQbHSLVO/Ssqu/4YlYp0c
Jk/vbnLXy7KbYmzlsVDjXP08etJEbNQsNT9pdGUIZ7tH53lRx+ZgaGgJhqQxenGox7FPgwnGrRda
hGdfpGi9JxNtSHPfVrMTv0SVmk6fViDSNy6Q6kdvxMrtkiRGfozx+Wy/WiRz0wZXXi4j5Y/foVuj
cvUI8kdrjoMbxbsGKc1ko6KZrn0nQlKQUNGbCvWZSD0oQwGBFJXdCkcYHB51C/xIsjgIfDvJUu9Q
AF5qTrI0s/5m0Wfh3CF8PrW/Bjt2fiEyWlVbkn2z36tL3/83dwIsaVXX6OhxyFN6pRod0ipce/AA
YgigdouFx9gPCkJTHdpubv7y0MaPsC2VsbYFX6yZobSFpf2sY1srb7zFayIw2wB685eoYZ8eoEVq
8W9EaHTTz+jFvsgcZs9eJEsrAjcvxr3GGroHQ0ms5xx/hxTH01kl9aHQFZ8ca5YIYpetYuxnxWnM
YEpQzT4h2zJ9T5wE7ZPUUlTlFDd2Lk7m4OQi8ERiOjfR6Kq7BGJevq1QE1efVKl62O+iKOEDWFCL
LezxqvwBAbgRCOE3JjgdB6OoQIJHsHdYzZjadl1OO5AdWploRvbKrjKBWIHTJ7m/44YSKOsJUW3i
safwUCjzktU4HXS9HdaaotY7YbrFs2KkIPpqZTCjbVEaPPgNcmFbEBn6FOpJqcc7Z5FzuiVGxHhD
4OWZ+qMm6vm2nMHZBsok2mGjYR07hHbfWy/Sm2YRoDVETx/xeCfdTJWX/2jmJtG2uTcCeuuT3Nm6
ZjwSxrhVRITmNSA+DcVDwH12uh9OilcLdq1CHX47lQPMqOpTGFiIGVImGWPdTRHAXTS99+1iSW+z
ss6tA/riSZhHq++OskijRTiltGd0f5zOQiajNqINIfAMcsrJbMTAB8VJXhGayIl140neZ1SKusBq
ansIk9Id3TvSzi6+xzQ5Hb7Mo1LuCsRHCOko3Hs7pe+cEthdJWZgV023Eqv92stmpfdBATqf4IFk
9S1iW870mUQ5fa5JF8u99Fos34kw9CacjHr+qlQj+Gi/tvNCD0Z6yvVe6dTRCdskt5QNlBuQ33iL
1OFYWnIMJsjkEgogkKQSh9ZYmX5iQIxqhlNXhrlhcwNwcvVipv5CyQ7VBqOwX7PMzNpN1KRTxk1F
BSOUutPZ+wZnh5PA0UkEzWR0t4lhd/adU0OzwSAdqGl9qlCAMDe2AqY0iInLEOZQUg2kbm4aFGQn
1ytvQSnXLfWlSGnSoCI4Lm4wCoHzIEH2gkIAprtG3NQyHxoaQhbBo9kozooXbbiZUV6bAeC23aNs
SysLtcotMUR3EK7aGLIc7u0lVeaf06JUiEgW6XRo1KwFqVVg5IEZCCYkXWDwEuifam/qHhZVDNkN
0HwPU4uu8xBTgoVSqerNUmjxq41UXXuIBm/m3iIB1D/jyYHnM1B9Yk/Idh2eB0hBx6MvkHpCKLVq
aKznYomNLS/qUIRuSuk37DFFFGEppnxvRwj238bqaP0AxF3Tf+49J94p2CvsE3SUcNlrswyrZnAq
6s20TIoRgBNP2hD1F63YFgnxWiDBoTwyNEbffTMvFVpLrT3t2ESNBfUllWoQdZ6R3c95h3MWxo8F
hZE6bgJ9lKN3hwo14ZIZx6X2XCwr3jDHnjM7xlE7x08yGzoUMRFv3tsiT9QNjqYkeBqIUjOoMoB7
oVVVKq1YKt64NvhWgyY7N1njlcGISXBBKNJn0w9XISDx89615EZ4Xo4RjSas2sdPuZsPxCN6v19W
zujSeDbC8xQjI9CTtEx8XqreYyt0pb7pEkDrVoZ+8m3p4Xa/YZahYMZqS6bR14v9WNg60efKYRCn
bi66BqaKDS9m6CWUkbyQCZcVznpT7i7xozl20dYjyhdoj09e++xE+pgesQNJHtFqd+ZNPkP/Q30o
hdlLM3ZIq41MylwGYzu0+b7D5syic01dBJVFDQ9tv2iBhAPMHKw4iGQGcrpIbOtbtMxgBCN9UdwN
uEIiZ5Rjaonldb/0FkmkkmhBnHFHVKilWHl2IxPb6W4VW0duXsdBcS8618XRD7ILcS7otB5RwFiq
rFsxZ8E4ttFX2wUf49twl8IlJyuEgULxNKgnWTpHEdMf3WRyHF/nwcS3YzR02W2IQCJmH7Cu/Ywg
RQ220p7G7MiT7m4UQy5lqCGj9qvlBskiYAJ23/7ssyr91hSqKZ+LvILOpUZw08opMX7CIWjmW6cD
CbmbtFK8xsYyzke1cF0ceJQq6x+6qO2PBYo4VRhPhTHts17Xtwine2AE57hJjkXliEoF7I05+G5c
8DMMhTVXPGRGMgAWoOihuI8qMuftcSL/+t4sQvtdJzY8hNw1W3NnIEq1lTxkxcaTFq5h5WAo2ITX
RtI0sY/0LRQS4nMgdHoHRwxXcInOIXJg6hYwYb4cSwpp/dZZqlqGJDXWFACWqJ7mogFwCPjA9uZN
0WTcpKq1mC9Y1+dyM49IvW40QMta2BjYDA/0HYuXKuMjtkWsK/YXHdxr99QoOELia14UZigWKzbR
K01cxzcTrEQCHfrS8hp1tpR3PMJTH3JzF9ZhpAZH5mupQLCaTMGsGXyzg8MB8PfsaPb8fHgG3GIi
QMrcHnYZUnedn6bggv0FIEZs+k2RFeXdVAptIki0l35DoqNiSClac7odsrZ7gGPQpTsbJV5rt2LU
j5MNIsDHswXKh4Vkd7NbNDRwaG6Xan2bcXi+twkXBc7bmEZs0wZtXgDoSHQlm8hAn/XOs5veeeah
1ZwnkWiE+z6Im/a7Flld+qkBU6HduF3LE4CwQrPcQprRwA7P88ptdBrvBzcr71hZybhGQ4Jo0leb
GZhv28Go2OSD0iRbmQr1pQPTqAbtEAO+jZA1ASk5T+KXLdJeJY+zlV74Jl4jSnmlEX4OK6JoZppw
0Vc4FS3I82aYSjsIhyYzOnaq3myjaNZC4D8VtQijDeauccKRt2/HPqQsM/bJ5uOq3Xnhdx0e2TGk
s+l9aqgBvq3ZpVHeTZXhkTsbWbmrSnrvmVawd103fhnb2Lsy3nmVkvEAKQKsQDqPSuE5rmhMhNrS
MItPUijFNyPTTdT9LH2T6uRkQcRSfp/wv96ZypiLK1N93rT5M/aKXqNLZlKjPKvAZ7JRukhnbHKV
FLPEuDmCPofM4dTL134qymcZt/LlnycYdAe6QXSp9JUd/naCaQmk7py3ySmJaA74CXTSz+bUoAnU
S2QeU6hN4kob5cLLjQ/FRRnZThdZR3bLOhF/lYIhReuaJ5b0hKBmvOnqOMIAMus/GU7Sh7a08z0K
bnUwoCKsUaiEJ+wMtndltt9Z6RWrRpaNPCL177OWQgqlsOkgCpzwiTVevGjQ7pVKFicKQ3CDrSiV
R8+hQmx5EOQ/nvMLa8R1AoArWOB3EBu4cInsIE9qi9GnJ6q4Vb7PIN/ggirgEVC0FfVTm0Ol5YS3
SLIu9bIc6jnmfGVCgbPUTyPSSa0+b1EsTLfoehDHFkgt10g6nEBxp9/HLv5XdZgV1YYgGrV7JPNM
usVv16zVlowzrmJGmev5eJ/amiBocnN4IXBy613rUJf8XPCCdfuPZ+vyWADqQCbJAloP0O9P4+qv
3WIbaeemGb6LRqWW27YpCUgUBR6x7yRpv+uqJh+Pqdna19wKLiAQdBehsTsuCAh6mjgGvP3mPoOc
JrByPwGCIZWj4pYr1L9rHQiAECqsPqf4IWQGCUhHsMK3W90OBoqt/2nYoV/p1b/7a+h5AmkGQkzX
+qx90TnSwutCwXjMBW1C2L8sR1oHmIpZQ10/NaDN+tOctfToYA+9pg6ieSFoHaiYGkyejxfl4vQQ
RPCHDJ3cy0Jt4e3UKBLLbk/vxU0yWvmzni/pocOODelKODn+mNVyr/cO5JzKuKayffEkGEDCgDPT
iF1VIc+V+ZAqI1YBdHN0sqr4qg9ttMWJBvaQaYwnCLzXFJguPpWNjyIq8BvE46D7nV3LGmqMS2nM
2XHCJjCIp8m6t5pKu134jWyBtSY99S88yvG1Fb94exl5lZ7RELCGJ34uPyPRkOta08uPnYQVgXmq
26YPhjXMEhbvH9TGIJzAnoEABW4syzgcZzKdrYNr7G5WWzhm9jzM3qbNxtJ7SRWpLruMKMXcWnae
xju84GfzkLtaVoYRXLVrN/3F0eUDQOmulkHqCiI62yX1EjltqSz5cSZ8tgnWJ93+DCHVVdcbzel+
4mZQILKJZHJ9BSH83tB0UDkvoE9pUa19z79ujXqZs6jqRU5TvlDvWKYiCQxM0p4UEuo0QFPgNx57
14zpLg8pXwxo0WS56CPZ+tmrUkRoMLTuXFDAVGfDN6as2rlzmX5GTrIktwE1trNbJ0kg6OnuXYan
B/oOimn/tFuewY8P6bu/hmtLB0sIUA3k79tJsHQQxe5i58e+U2KQTKv41Ihv66Op8EL7kE70NXf0
lmfcGvGkgRrfpQGM2yW9x8m9v4Lieu8krQbkAGXXTvA5B8eup2FUC7U49ljUJXY3blYlPL+oInjy
g4C65ujUnNVYJw38eCrWy/FN7xfGGAwIIisoaHBCzq7yHGKH2lKMOSqx1eztWKtmv5mcH2ZXiaeP
h/oTI56PZaEqbMGfAX9zHrOSbpWws7IK2EBcHAwjV6ywzLvkYY6zqnrEcK76Bldfibd0VeoEwnyv
ia8KitvmycxdXUd2IUWRNfHa5tdkj87TYMSZtlW1SZ2/fPxj35sX4MNAbdFCQ+P3LPzLm6Ufkww9
l4miwGPXiOd0bodbI7KjK0HPuyMRZ4FAJ+rhWjjbi7RlkbkX9VEoqr5dTatp9MSoARb1qsf+8We9
s9O4clYAMXwn8CLr3/91+r2uo6lkaPURYr5B1ckpJnkAqCPuJqXV6A4jJ/tlxruvRrOgcKcrG/2d
bwVPQW+EJwoNq3OsA5IbCxYPWX3smyK9H+LC/tQt3fRNUydj/69fykCIk7kINVMkc8+uWKVqR7Ob
y/EoIC6GWQ+lTClhoLSGnt8qih3fqv3yNOjiGk5lvUDf7HK0nLhYCM3IzcgQz9azKUfViSiG0zJz
k5tiYD9TpHHMK1N5cY/D8ICIbXGQKD7gxPZ2JXs3sRNdbYfj4uTaRvYoDJSiXXaooWFB0LbdXorm
5eM5XX/620/j5QB17tKjBIdtnV3idudkTm1bCKXqagLbts+bTUXH4VGVUHxI1yvnU1W3Ft3RSBAG
Z23e//fxT3jnswk3wMm4BDvEOGc/oaN8HFNC9Q7CsR1av+ic+Zq+LKcUy8wsqIAM+/mAju7Hw14u
qk2cg2cv/CVGPnfZVssstSZi22MF4z/2tVHJHowe8MTHw1w+TOwdgkYVPBfkSBD2b1dVSWr6YZCd
j7EH5uwJ2RcIxgtdw+q5XTwNCe0E68nE9xJNOWCVUfbbiWhc+K6bo8WyrwdonJ8//lGXq74iRAEu
AlACDOesc/PXndHWs4cmlTIe88GWvt5bDXRrM5MHbpnS8FF0yX5FaTRtAKLVB6OnKvDxD7icfH4A
DC4wbkwLrL23P0AZ6DUNVj4dsYQz/jNmxRh8JTeXfz5Rrgt0EiQ1HC0Urtf4+q/vzO2pnbvaGY/j
qvORG/kzlDJ3A5ClvnF74HRr0+Lw8af9X+Tt7ZmioILtm60hQrvaMr8dNal72hy2Lo8zu/YT6Py6
DlgMFWPvZq21KgD5HhOnNyi3QSImQNRWdQOwxHMYWYbQfdwztOTOSpT4WI5mhMMuGC30XnCyIbTL
us4JC01GakCtn5pjC4cY3A0sZ5Owq4MY5iD4/0VFfqgKZNFrp37VzYB7Jd0R67Ulyu8LjJ3qL5k7
e7DoadQsgTP2w6PA+5T/FVF1/YVmWUufYEoS89GkQz7cc6DcPWrwmfaqgWjyfi0jcvGBVMCPbIZk
nOwbbEzQGWml3dp0Dhtau4kdq8WGKnPPJlOq/qWPRP2MFohXHxurMr5TP+lmirllg8Ep94NWhvaK
jw/qBqYBGM4h39US37UXYk7lV0l31tuvVBnKwEwLTtNuT9lwLOTvuJLeDbJlQArYe70LdsBZvN2o
DiQwNIjHG08m+upEFLVPZjpnj9mITx687sgDajN21ghkos3kroLT+Yg8Bk1patycDwrOAxUcoKLx
y6LLSN/RME7lryxFHGMjpTriTZsCdjlgUAUDtLMmsCutYyi3tKzHLymdkOZbMnnjpwiqeRS2pgVY
YnQWsdzXGNUg36O3zvRJr+NM8cEeJ18iUq0sEDammBtweo17QHENekqTFoDYuwR3Jb+0kqL9zSTR
UmvqMi6DIXVXPZDCcV+jPB+qK9HNBW2Gwgg68SjUEm9Qq7DOskQEhqVNbIlptzGpzyjDiBgJE6r/
GPV2xlcdaMYcKCmSMrdG7kg9CtB1XzdYPaj3ueUJIHlRP0j4ReCBt0XP1x/SeDHQf8PqWqVR6hn1
cu0iXuPes2O5/lo42NQ44EmfPa+Zm4hxVvEzcQaAKDa8wxFCeFoBDhmGpyhx5GfSzgqga1vcdbBe
9sBetGOPBe6rVSjL/K9x+h+vZJ56HiCTkObs3UOxsSx63W5BXMBjSyOTssqsTFboCW2+8thd1iH5
9FXSYf1+HiH1LCmAsw4qxSm7I8ebheL9QeukMjvvJxTb8VOhAadoXUrOTl4Vn2PZxNsoBzF5Ze+s
V9/ZGgBJ5crk4idHOU9VPRLFYYw6WAHdbO9ANo232EMmm9yotCtDXdRO1lIn5QSqNsTh8DDe3sI6
9SJCjgnN1lZvHvKsBMszipmbIa/iRgvGOq6/fnz1X0QyAE3IK5hkyGRkx+fPTV06UNX0ZjWKsB4Q
WaoOhZoqt3pVLL8URQAJyers2r5eM9s3c7pKPJg6MTiVXVDNZ89NOpZ66SFydQJpCjQKcIP9ukDX
o8djp/1PxACQFbMSq2sDgtv5x4TGXBzOS68kK2ZPvfLmXsw75V6kT10NbDdJwXklcclxNBXCsU6d
WIzDQsKy7XNTCTV9UOiLwVz4eNLXY3v2+bDF4Fr8ISQTVLxd52W0ndZsY/PUjpa14T2Yfqa53mrb
BVJGtVHdLn0QcVKnyIRmKDl9PPrFkoPuXhsotCp5/LCWfTu6OXcYSoEWPUUWh3iAMgKDsp1OuDMC
KqBkXHwyvUq5Jhr8ziS7IEF1ayVRwVg9G9ZqpOGOg6ufQHx5QaG5SfucEyj+zGNRqs+prXufP/7Q
i5DRJv2B54MRIehrCvpvP3SO4cMpXqSdnGTWn93aQt0ESM6umx3jJywUD2AqcFYalqa+M2mU1Vf4
Yu+ss+dgGWKh5sv9fa7sIaYuoy9naKc2EdXXQg7GFww0lBBwvbLPCqkecls0txCf++bKIl/cWmCv
WV/aRpRFqbGdnWt96Av+o6edsrmfOx+G0/Kotx4NbkGF8gqR6/KqZjT4ELAuGM8mRn8706ZhTNXA
XXzisK6lZqXaZI3aY6NMjBuW3Gt7xavLXw14jy+wY/TpIHWZ/vN0v/0VZ99sjkkXLZOqgXmNxItV
2VyZSEUZYC8juXyjzG4GdSFE6wuvFNfI5u/NOKwGzWPXccLO52AugJSUkhmXQ+QEDbAVoJS6ou5X
mfbkyvJe7iyMS+hFqiRCJMHnxH1R2IVqN2hCxgjFGagVuCDzqkIc6EPaCcAps/8ZKdmS3OZRNVyj
YF4eZWp0sKzgnZKqYCPxdrmNNJ4raET2SVki0M4CCMAczkOCsG3tJGFc69aVevG7IwIqZMtSNyI1
fTuiCyjbq6iVnoyyqDc5/GXkTdVSe6i91gYHr+v7j++Od1aT/J4SEy/y2lZbL9G/0jBz0CIVn2Dn
1Gi5dzKWySg2hZJFKkDgvrky2DurafAMIoLk0d6mo/V2MFtRLcjqjn7KbNu7l0ZmfwFdsRz1cWn8
TC0nRPStLEG5LXKupH4X30loBZ/MJq6Be3NRwJlGABxtsVSntBJmt1UzqRIZZ0tdhY7egM37eFov
1pFKNzuWC0G32cDnGvYq2GpCG7XhS1cfGC1KDlB9sxN2XvEhB0f3rzPrQFiwEf0gwNFsXp6zmW1T
B3pJ1p4sFNG2dcPJRPCpxyfYcDZalWkvmRInT1o+Gg8ff+nlxALBWm0J1gYl9+LZBvJGxRotfW5P
fdrrD6q9GPeZUmRBCnzrmrHKxYvOV7pEb9y8uJ0gpfX2K+OCm91LzPZE5809WKLPji2vOUjRsfQX
RCIbX0+ba1Xcd9bSMwz2DwVj1DWMs1ERQiuKUkjUAwrISQEaycpji/DnlxHY0AbI8XBl81w+M7BW
QUPQK+EqgBG3zvlfh3KJE9dWFK0/KZGZfwbrFLU/bRXZabasXVLmQyzUTJ8jyyq+dUWUtgeU4KPY
oy6VVHRy/nWFDVIgm+gVxiPVyLNfA5aaoxW786lFoxw5txWiIOafhG3X7tvLgpwDdZfUlYgZ/R4W
+e2HV30xxC2y8SdBDaE46AuiFumoRs1On0oqu6WkSh5KQzibZrGV9lFdCGcAR1bmPPtgOer06eOP
v7iy+EXAUTQ4AWhwXHj51CjYmTFQ9FMte+EiO6J1ObrDpEgnkO84scUAFJNAxGXS70oyb/fx4x9w
uee5KLm1aFs6hB7nMfRcuLOgWSZPJsizZ+kaQxnAR8rt/dIkurlNIIlOr1bvGleLCWvi+Vf4zqOH
7ALKOWRqf7p3xtvV4MLqLfIFcQ/MullOucMSOCeAq2ALfAUWUlMGxVSJ7Lsc0GDfCLFUEFDgDHhf
tLR1By+sMegDoMGnOdqVG/18s7AkGIQQtZu4k/Mbz7n8ch3CHKPpXiDqbXaogSgkjn4SAwffu5Uy
3SPNhQwTpXkpbG2zRBR4c39pnKY6KH3cD37PnbFcO75nW4bZYssQIHFjEDTgY/J22qKl9BR4f5DP
KOTN/kQJu9vH+QAlo7Wd6TTO1nxraXAVt/U4I7n08Ya5nBeuKNX6k8UTjqOB9Xb8jm6qxrzoN41r
1LuCZbB5DBAF+zmWjtjpyOfkW2/Os6zwc20qa7Q1UnUOvT6SgWbUVzWfzLN9xIQ4ZCcIIPAc6hzr
tz+oxBYxipUUB01IFns0yJrZj8HPX3sezvIgJh4bIDolSNVwi1w8unnvzeiv186NkyswdmB64As6
Whli4HkJuGwzFmVlByVsysKfFztKgkZ2TvFv9+X/f8bau6Di8A6XeaCR3RiV4t5kFjBuv1D40T5a
8d2IuDZ2EVeGu9xufDW9C7RJaDEC2Xs7u15u9W0kbfdmMHXUobNZqw6mEkGGrOIsaPJEho6i2QhJ
40l95aV6b2x81OlvUsxBg2Z9Ov96qJKhKWo55i7uyFS1DyWlK/pQ0aQf4qwVyh6pHuH5cTKXX1ZY
1zVMzNnduM40uAI4orQRCOrO28YmTNpxJiG9UbrCOppiLENuLGu7KFoXtPOs7Ls4uRYOvPPNyE8h
rUafk6fBPjteGhe+lam9d0M6njZhDi8eofehnkPbTNKT6CA9gGexHox20vQrh/u9LybbBXmFtgWV
ybPBof2iw0Wx6YZjWm+c0cv3cxoZt7aqvXRlPG6ooLvbKxfKxblCYwecJOHI2jhntd+uMig3IRek
sm/VTBjI8Kdm5/4w1Eh7rCwT+VfoUV7hJ9o42o+lms3iq2xrOpT0YZJPhZtbX+Ah5vnnZRlxwskt
MUOPmqVTiheUmqK2hkq3aEPgqfXq5bTar3z8BZcfgCrOGvV7CKGuggpvP0DGS45PU2zfDvjxIrpS
a52DPQRMdjVwUqOoH/vCUHtaNpGkFYS8QQ+7oxsMvEM+/iXnm4ckEtsWshC2D6GOs/7Svw5M5Un4
MFTBb2fIJ3C1PWVBtAp9Y/S0Ub2fdnXjTN0e51u1eNWT2oPG8PEv+NM2/vtVpx6GJCy9RfIglQz+
bDVRWyohAzfqjQd8XYSDmtRiv6Tg1vx0aBwljMSSnVKsgMWBqqb2hDkEl4g/G52wnqcKToARZB79
rrs24oAg3VpWzhJ0aoO3qY8gisQ5FlvM8h44vy0hmDDQYy3i2N7kGpBSvDDV2HgoommxdlKO8qtV
a4M8ONGgqpiBtMO4E1ZRjRthxrgf97oq7jsC4HhrmrBygz73cG9yjSXvWr+MRl1taF8Vbgh1pOx9
omtEmI1iYPI8HFEea/KxvvZpt2VZqFidA11rNCwYGuY05dpDrgp5aAWqxPea0entBmkAwwyxwhqc
b+m0LI9qDI4LYWWUAvcfr8f5iUarASkRHkfCBWqV5yprcMScGPP0+EZAl9a2lj4296IxlLsO8kxo
Ffgn4cN7tWZ4ltQAN+Ykr1sQXDsNUWfdqH9tRBwPpqKzau/GxaImqJSsO3RlxTeWs7QfMmgy/9hf
YETCIfL69XoiDDgXgS291FAyPfVuhtJyw8ihqDHgeBASj0FJ/XhSL2IgBrMcMm+Pj0Mn+7yzn0ma
R11bx7egwBYNAewEbFdMq9XwFxp/MxUrtXLDJp37lRPlwK12+lnNwsSK49N6ivMrJ/9ywvlF4IBo
sq5z4JwdO9yxaA6LSdyWbmv9mBE0eCKBpRHdrXhOHBKuFd/XMPPtOWdArj0cjmmpIaH2doWJhWSC
OKW4rSyjP+kMu6XhlxztSVpXXqWLoWAqgExebSzXquj5lTLEY0QWgod9C8LvbtATeYfuUwJvrrum
b3o5FOXctbW5mkuuNtxvv6rFphz5UM24gftXbWYv1dLA8FrvlntsVq5so4uzuSpqUusk/VF59853
kaqjiFrS3TgJCKobVPWAwGvVdER7ckHxIdU+D6N1raJ9/lghMkkpjr4BaTDNuPNoeUSLYwDQZJ9y
L8FYqO8abzP2EbrVuH/1ma/UqKdOij74rRnLb145O58+Pj3rHL7ZOYRUf6zjqLQABLHPEhg5tUPd
tPlwq8bogYd5Z3j5jWjmYv7+8UD6Gpuej+TyJLv/rwlaZ6vZ/I+z81huHFnW8BMhAt5saeUoSmpJ
bTaIdgPvUXBPf7/S3TRBBhE6MzGz6YkpokxWVuZvgsSuEuQXeA6h1bhuJgMplj40/E2Z+cbTWGB1
tKpGrQx5xMFrXAc9xg87Fosa+KqJUlt51YRd1odM7zTeFqno4SeZBcR3N7bo0UOStL33lvd6vjIA
tLz7gWd0zkIefHa4mTEEk9AfpegHT2j2HVpdC0qzQXOgOtLeiQatmjqJtDsfrst/AvOd7fWJuzAe
17cEoBNLaaLOgonWNVqt2WFzEN1UrFPTz35yF+sjtNnsKSsLe+GSOjt1VKJ1EKuAC2DKkPienjqU
f6yOdLQ9uFM13jWRjbvTYCfTT15+S5KyZ4dOjsWFCKKP6EXn9HQscDBe7DZue1CrWj9o8aDssMf1
77Ey1HeNsIb/9HAYFxbwbFCpYgs414LohT/7XEtTGlP1MIvVQ+BM0xpzFezE9T7Za6IEXwfEx1l3
SZEsmPKeHTQ5KnkpWlCUlmhOn34q3mc6PPZWPZTaBKJQsaLxOyjD8Pb6bjlbPZBTZH3sFqlLyhV0
OkxJj8w0FEs7OB/mXnpuZvcEPftZ7x3tszuTseSGpMLPV1HDOx3LVMmgIwi3hyEy8zvOACL/kvFp
RR82SHZevn/+42TNUAcuCF5ynj+VakQdLO7ge4+Np67YvRDhcagKEV8P+qV98oEPPolYPOm560hi
mCAQkbOTPrp5lTijlTxOfoB9WlxTHt4MXixo90o7lamqDA8JKKt+L0o7+QYACE0CBB6x/Co8NCcV
qo3qWg+G9sUAqVSuM6xkjpj8pP2KOpuj/Oio9GJnget0+rsZMrbiWDtp94PUFKWoXSpKeMddKrJ3
zBLdF3RvyIKxHAHvD8U8Kr8CilWmJS3HuW4Z1TY4iWwLCHo8us+eLn4dDuAZAu2As4faeLySanfq
1zbPtREnwdDF1qX3zCO1tgCuRxCYT7FRIq0Qm7xu6JCiwH1XY6Sk3yYR5nFrLbacYZVlSYM5ZkP5
eu1WOL+8F32Whfm2poveP2RpNyAogBYU/kYrK9IL8VLgKDd8J9fXoo3ftIOyEO1k7nu6xrSykR6E
9uJQwJtHOyJB0yclOcWYhNUXM7Yr3IXwXbmpoAuyAAhV1Te+I6u/NRf1tPvsjiZhpdmJ6ze/wfZk
8P8nNQdw5+LZUfoHbrcCfK0ucP3pJFyBZzgokuujnX8sT0FyKjAadJDoAJ6OVmmOBBgV+qFECAfH
rjTcOiaehZ4SRzeWmxS3iAGhgJEmSzYF8zaHrN9iiWFSuKHdIUsMp0PbAn0ZEU76wW6D+B6WYXSr
pyFyCzEi+auw6rFjKVv9gO0fes2j265oqTdLxYGzu5Sahin/NnkOoZOkn/6KHNs9U8Sd+YBSnnps
RBo/+5GFQEdSjGsdJKS2MONndw1RStoG0anDMwDM1emAnVc4XTG2KDBlyfS3quPvvaQiIW7lrxH0
MdfxFH9Sjp6YDAYC4xMckMHI0846HTNqXdwuGz8+9IUS3QdisH8hSvAj8rwlguDZdDISFUH06LnS
YJ3M9tNo+KZa92pymNAxgJut+WW1MfJ+tDm9gfiBoW2bL8zo2QXHmGC6EJuFW0PKMLtHRdk1+Lb6
yQFxl/x2CoQCrqkvJtCnSvB6/bxcHIsDY1AMswC9zGayC3FTDmM7OQxIuK1QQ9V+Gsg3/jLyqEsW
LtNLYxFuqWBSzWbtZnNZMHoWmFrC2SwJqVDCN76rittYU+IFoe1Ly2ZytZEFQQo++yz0Veho+1lK
0CnlthfqIerRYLawaSwQsNPaJZLa+TEg2hBxGJNcATer0y2JOkTgAGRJDoh+xO9WFLvvWCY0PgDg
uOX04xa2CsaSt/r1BTwPO+wWjiA4QArIGm5apwOPapqmCJGygl4X/kTjxtx2aSMlJWO33ZXj6KBK
42nROotNVOwQbHzXofEtrK1cu5NLRv4KEiVT1kUosM6Cn0gtq8P5jgkX6vCE4+HBCqs/STB06m2N
COoK4ZbJwHESaCL1raUq9tl6U8qVbRlODYoKMMROJ2FyBk9BRHg8mm1aoCgJNqxFPQWjTotKn4qq
QJ12lu9uFib/bNVJCSkVUP6kTAj1fFaKbVssc2ukdo5OElWuvcorJfliGBXIpXVVl13RgZIMAaG0
zqi9aBJ8eo9mZ5aubZT4tPXou/Ef0PNIYXb4anvWine00985mZWODw4a1ib0PUf8Wvjd8lifLBei
x9SKSM5kFZzS0ul89U5J7burxGMELWJTjKOgFxxCj8fs0ICAiyXq2kH16D70NOVLlBTeHuXcsl33
oEDUNfJ94Wvrt8HCLprbvWjAS2itSWYuaaOE1pz+rslqPb9Quu6xi+DYrtB4SsM1qnC2tIfGhBTc
S/1GdoYY0ApHgmrXlrbZbIamdmOMPMtyeMYdTv7CSPfiozbEirYQMc92OrgUAjOvVfJ0hMhlBvJP
PhMVwizUNk4e1XEo3XVo6LzghRU/Zg3suE0R942JVJBw4aSivdvs7RA39YUr4mzfQYLlCqQ6BT+B
mZr9CNcq+ipO6/bRzug+ilCPfllxpaLR4+Xa64iIzAaVy+nr9W1z/uk8lilvwJ+mOnbWom4tUeOb
a7ePRd0IxHH97tYe40GKWCboBujrwsrijTKW7nNpO0vmCRdGBzUAbAMEEsmNPouwhU+pT6ieeAxQ
uHtDsUEVO57APWanvL6Dn10Rtk8Ubctg3XfpgLdiRTn0+foUnAUacllQsA6nXnIg56WKgs67yQ3Q
PqLP4+9cJaxWbOPxj9to/ho1xfr7p8eTkD0oPrbjgsGaHYjaEVOKe0N8bBBbDFbDWJvR2suT8klD
Tumv7Y9lsr8+5Fy0nEMI6NWGuIpEA2nkPP8Y3bigRSbyY0Ca66LR64+BsiKpVAxMKoUPR9A2wppj
VyK4us0GxRY7Ut+6xG0PpNy7pQd692CgbRHBFDGrUB0WAsVZKgEjhD4pMvX0LYHpyr3yzyEcCyQY
9KqPjjraXcgSNiPOMXkt/PfEH8Zqd31GznceeBVmmYuF/Uc583Q0ho+toa/Ko+fkI/Q5BR0zL7K+
Bviofqla9zt1aWjpYWffoUaoqguH/YNYexKtSeTBQNDjkkhsCgOn49dxVgMO6cNjAXHlmGCTaaxt
GFfR02D7lX8IB3MU7yHs+XyDgHJcPoZdYuJAT3D/3tTJ6N84MDbeCWhoUCLt6wXgPnmO7VLsLDG8
HHEYQP2njFG9GmK4QpjL6sPeTfTiiW/PyUJBYGurRkUI8DFnnx8oG8TPmVcrGi7NUf7c4hvs7SsQ
n/XGGRAd3jRVkudbvzBSxN1Ko4EKkJYaRpiNr3xBiFGPn/ECaX/5NPUnJEFjDSHlAH32h0mzJuJI
leivaOT57yAEPePOlnqRWyd1/PRvIERT3ifaWBpvqEu149oz0trYoI4V+JsG4hAyPy0O4DuU8Xj4
KBCly91I+WG4K9ETdO6MrMkfqTWU0drCGre5VaA3GbddDFX7yBYqtN3QTQamU6hMQnNTgsZ5SXu1
DJXP7y6eq1iugv1BCuMsLVaB8SNZEx2ttu3vxroYXnVgyQ8+DgWcPrOp/ipJZY1UZ7QId9wwdT59
paGYQ8GTJxy/QJ0bwaiJKjjdZDEUX8RLraThaxhm7aZ21NRfo0TYrCNFNR/NqPR3lFXUhTTq/Hxx
iukhQUlmF3nzcmVaOxM9K91/9K0wqndx4U36ynN7K13rbjLViJDXk21+i11RHQT83nTjIYuZLEzD
B3/l9Jzx4CLG8jsIfWBATs9ZatkII3p6dIzyacJv3jcj9YtbG81D33eNC1c4yx64l51vOZyWuzwv
0m8AxgP3ZeLyt7+mcVnGr5qfFfZ3K6UHdh+njWIt9XFkuJn9TB5rsnxN1kktdBaOGnSkeF/QWNWA
i92NeuzX6zDjalopIUrWK66t4vf1CHjegUQOmjY/7TcKORL2dDo1UQbYykME+dg1IFO3itrnr5Hb
5PW26DIpFxpasCXRumui+G0KPSNb67nSH3otrkDyK0aQWAtX48eFfzIPMk1kDqTOAq2zea3HmnLM
lPpMe6qLOvUeSz8U7dPII15/wL2s6TcoNnmISeamFz6P1mApBycpR3ByatGFK72Ow/QVIHXRr9W2
o/OmI7WXbLt6zJN3sAp9ucfGr/deh1KMwbagY/RYa6M6vIxiyoZd6RuBuvBw1WXmPfsoqWFlIAvH
maScdDrRRiUSV+Sm8QTnc7pVx2D67YoiN744uh/sjbby4q/oEnIuvbCPvDsvs5r01mxF+9WwK0RM
Q9DZD7aZmubXOg2rB6enXLEHZSuUBy1PuuzNs7C2esmcTlfWde5kX1Nfj5ZI7x/sq5MPcXmpGBwo
SkPckOrsiRHa2GM6WSqOauM0iOPjwD5sbBVZ25eub5xolaEkGd6gqtvDO00Fhjrp6H+ZAjMwtokf
J/zXg92Wn401/BZq+aDK6cnI3uvp/EboN4kc760jTsyOdqOERvA4RVVx5wOPWid5mn2vfJQfV8zP
8Dr17ifF92B9y7oEBVHeEBQK5kGm8+OCRoU3HE0BznwFcMb8k9l1ZK17BEe/qG3YL3zyeYkAbV9Z
LAObge7BmUqIEXqkjaC8jmoWGb/Uvrsb8dTcSRjJKuZZjl+9m/jVWnP84qnhoXugdJLuFkLI2ZtF
/gqbCiGlQvo33mzmh0GvjJZHyTHRJ2RxRFWZ7UbJBynY7iFijQ6yNtyqHTX2whq7/N5AQhZjNswb
DCTuCc7a10GZjPhg2W1n4jKCyutG89IYCSBQMP3KGrUlBst54ONXk37BsuTFTACc5V5a40Mghs17
bJoS7kOqd7+4P7JpWwh9evTb6Tc+4Uj9q13tbJVGCm3Cv35WcGVZMhuVR//0RMFsQVGGrBt1MPCY
p1vXjEw0EhI5gaXp7MLY/WMWrf6qwop6TNKm9BbyzrNaOkDtjxaJQR8RzanZdThFjjrorTseCefw
vsNmeipREN67kR58CcVkrabB43w4ora+Xd8sF/YKlRxpUgnFk6t4NjQl+5oydmcfp6Zr3zs/aSKa
Johfb33EK56MJv0vKjzxfn3UCxOMzhRgfagupELzFyaMhMErG8s5YiScdSslCpNd59jT96xt4oOo
ov+uj3f2iqF8QEYP4NWRLca5plHjdHXTw28/Tsi63mSVPryKthZIfuZLSMuzFGs21OzxPNlJrbhF
bB3tPAMo7IY1MB3VKtpNWIU9tjpOtE+8LN0OxhAfY8NaohCdJ1fwaSjcU7dHIQMZlFnJAtU/5LV9
Tz0OZuUmt2ZWls1N7ddTQqOwqm/cHPvsLcKZ2e+87VFqUniIT7dpW5mPHZ2jX8bUxc8VEEKxhk0S
7fIkHJe6J+f7DkcCwMeEKCjnxrz+pHRaOZCE6sdSQUnXVQexUe26f+39cRAHHdW1vR/glPhZNBXA
Q3AjEgcrhTzmPRTaAUMdk6EfoXGhw+06Jb7WpvNcUGm9odAQ3F7feB/CIKehBIQepUQZ2ShkzdM5
r4kGsyw754gOq63tE9IKxFiS1NZWpRqkzl3Yqq1gAuzhVhO9Pe7aoPEUbuSoBTtgVLmyjiOo33u4
b9qRV9TQPxiTUMAgjqb6t9Qjd9w7bd7eCE0d/XXgFFWyqtzBKVB81dV4U+hG6m0nHtPWXrQasEl8
QDqpP2m6CZLeORIdmY9mxabRsbp7toRl7n1oGOG3XFX6LxQE6/zHqDX6O2rxCpGBPo676qKyvw3b
bvTvarrn37K+yp+RLhf+Q88zGe8A2I/BuMr71vp7fVbPj7OkAxJBIGrTfpw/oywMukVRa86xpV8W
bvzM8pVtDlxRqgrhB7FU+T+Pz4wH6hU/KYpDQONO74M2MBTUl1XriLsUuBmjMMn+EloTSG9b6t6p
nGbaa2MksHmw8XLaGh3h+rbEVfQmjBy9/dEXGSlIXEyIRMve70aAc8UWxANjvMMYWKOs12Tkbdcn
ai7Vyl6X4p+6BPjLfGSuEZGVdT6gT9YeUXpy+KGZHm70CdMVh4qp9RqYksCfDor+X5aIZJvQvnKf
ECTJsXfMQ0PbRmONZ0xJsWCtqKLokpWa6o74qUhD30Z38/QLMx5MS+3l8zBKa5kiNa1etITQCDud
8iCJhF0BVjhyJCaIU0W4UnPHuGuKolzVnuJt8qH64XVqsuMO+XSrlWljc6GlBF6B3FreX/9UvcCT
uXnSi/Y4cnM+a54f/oCV72ylbs5+GkX9XjcdELPrq3Vhm0nHaGSDqM3LZujpqEqbKlPnOMWxGfrC
30BC8jdO6Ro3JSYhmwEPrfaW8JjdZEEBLPX64OdXMk8IWgJcjpIJOh+8MAsrcq20PmZ5qt+o1VBE
a9XFZTOmDPkNM7bk5/UBL9wAQLW4pADEgMGZb02YUIWdjXF3LCqj6TaDXwzabSayYBOVYb8OuzLg
qZAlb9eHvTDJ1D0kKw+5LAwS5c/6Z2nbpJomNxT9EX9TI/3GD4CJ4DhAtjd90JTNn1pKbB/yCRPd
L44/tgux6+L4gKmksTwNjnmaC6gvJw0rxNFVdHSW6ggemTCw7duPXo2I02jYo4ptUuNG+0Kx8Da7
/v2Xpl1CVFhhWpncvqffb0DULlMtQQNZT7RqZbZx5O5Mt/OfjVzvVshEYC87DEq0UNi4sL9kkkkV
gWCEUNgsL6LR5XVolPHdU9Xf6n1kB6sQr5xfuh8RTXvfW0oxLgQ/1BaAFEgUAyynuWhXbidGxe7t
j4PrRMNdPhj5f8R4BKcTx06aewEs9k8iW4h7SOz+7752OmVTV0Pnr3WMCcx7o9cTZa/gEQRmOICS
TX3MwZIN6SwR7FvTjd/qrIvshTX6yApOswapE0EhiEq4lC+YRYJej/WiGPEei7Wof9bxajY2ZZMG
9PINH//yIImfwoDy9HrCAyjcKpguNJsJH6n6vgnDqKAZitf0qhhUJdmgL6VWq9GjJ7yO3Kr0bsoy
K5pV79SlgRlSoSffSgQf+3WRDs5/WDhpX7HC4fzhH0BD0ij6Iln1UwAJ7vpmPN8U4NrRUpXwfolZ
mj20htTRSsNR2iNbNb6puZTeAl6fhyzWow2noltIx87bnpSxJJIRpUnwClzpp7u/1eAUemrdIXtW
Jem0EvkQ0wq2K0h2hisycUsYNLHuwOjH/BGKqL/nLKHTbwU53rx6bkFMsWDjf9ULTUTPmj3Zvz47
JxIuRzyk+Iea0TxjVNCviofGnI66F2oGwrJmCKjPi6TgndglsQpS+fqI5yGBESlM0w/mfBITTyel
HkoPL5t+OrYmera9mep3waC8+m5JgCowy/idE4n21wc9X3oKJegMU1mk3klGfjooDoaZW7eteiz0
YtzkeSJNvOrwm5uqN/3g1K/Xh7P4352eqNPhZuGnp0GJKGyvHjskmzFs8dofRmh9y+JRf7s+0nnm
ApIIRg6VA8oYiICcfljimoOW1qV6LLOx2Tld7zs7ak9W+guNP/LhRG8GulqG2YDsnBI3WWM9jdfG
6vrPuPDBvKvZ6lQUYHLMn9gC/0RnDH3r6GhjPa3o1evgAAN12wAhXThWF9ZSZuKEdqB5hFz5W/65
U83QrYq8L3iedOm0B1IxmivTSqFU1Y19y5sn03bXv+7SiFyg8L9lI4dHwOmIeCGZUN0GrF0rJX+J
nSTce4M5INeXiWAzISy0kK1cmE5ZmiJDooZAUjoLHHXQ4FKI2+4x76Zh2pqZ1blPamp64wpMm28u
vFNl4JttV5gqpEY8kem8zjvDYFZ1r6s97VhEBJhMMbx4Dxy81heq4OfZiEQT0t0gEZEvnNkpVMJy
AjSU6Me+LcRaa0waQanV7zLYfbhIKOotom8xynotdeRPLyEnhAcVdBUAXXNRly4wjKGiNHtM0gp3
qy7ybw0f5AncYLHJkexYEmGS3zKfU43cTcocQjxWZ0sYVRQXgWHr0ORyE5uuGEVIr8GUGPPSB82P
vbUH0ey5RZ7noPiVt45qgd0U8i9LyhgXAi6SUzB1JLgFdQgZQv45Lzyyq9yIe+3IlZx+mWot+QMF
Or0xCbs9ZqCZOW00RXeVhXN6aRNTnXa4aMmGzuqMoi/HSK0q7UjX19h7vdtFK0VGIGwinV/Xl/fi
WBa8LvSXqNPO38wUoMyk4M+PVlF1Pyo8INF2sABEdxpiKP/DWBJHwVtX8iFnaUShxLgdDnxXaWTD
n86H0I2Aqd6ZPwuB6tjCmbm0eihIIGpCYQeYwGwfabHpTTWV1COK3N6NORrh1ozzZuc16vSdZv+0
quopevv8J4IQAQ/0sYXnhauiNIUQ9aQdISSSdgSJepfpVZqtabzQQf0fBpNdDBD7FEzn+7Nt3BIR
QUs/FgnSKPcqxPKt4SrwESIltRam80IopzIDPs7m1UkEmk1n0bui7/GRPWItHHubBPKVykPb039U
Va9sRBd1S67xl1aQfJMQQPohtYpPz98Uou5RKKlxdBS32kROYWDg5bjxRovp6mq14ezY0tpCALpw
IoCRUUnigqS1MG+IjU4tcHs2iT9RqX/n2k61n9RSmhsuOdN8vr6EF2YVchCXMRI8LlAH+WP+CTEI
uHbeNNrUV6M6ve3z7m/ZoEOKbKOjsj8TY0n69MKcMiBSM/JIkMDOltFxsc6LqGkdbaNUxe+u6bz+
hhqkJfbsaZ/ytw7/YoMSUjAt6NpdGprcw4GkBMCfmT39Vjw2Y4EdqHFUHKV8Ar2VJXvHQAFnD2gt
+cELqc/XExr6/0PeY0sKK3xZTiWkhNOB7SBp85AYfpwUO9nUSIJgpBpN/mEK3OqoirSoN9eX9dIe
kqI+6AnyMgDJcTpigMKEajSGfqRsrDxFhuNjwIn7aLJL7ClLFib2Qk/OduSRlGgNkBrzRtiglVCi
TDV7mmpeg27oZfbGyVrKBvii3JGgRbsO95VV32Yo6RtOED2GpRLcUU/RXq5/+TlYTnIkgR/xD/+C
jHD66a6RBkmj4fUaBTZrXXStYaJqPUQvRT0N99wq7W0Tj+VBjHbvo849dBu7HOo/4CapWccpwtku
WiILynvnGRQ1ZgobPJtI1Qhhpz9Lw0BYOFZbP/lwQVDG9kvSCsBaDyCAqAcjyf4lkf6j0QgRduHe
+4iNpykNm4/XrKT8cOrmAhWg2JIQC+2WTV/+1ZQRBH5oWQ9VHjr7UEuyl7zOu22rR+bKFgG+jFbc
LQSa88Pn6kgC0HOSBE8edKffT2kcblbuDk8kNLFYDxEYuIHyyHOr2THKYnqGX32F5MnCHXUe4NiP
FGeBM9Hign1wOm5etmkXe2X/NPpG93dyvfYWTlCjvAHf5wq2zMAJPn1TgTClekVSLk1A5hVLc8zq
AJ8k95gF2j6sE13Htxn7UcvI3Jdsqvyf17f8+WGXz0gUW9Ah4A74OJ3/xPBwinpE4FXnyDu5+Nt1
nUV91Pa/9pAlv1wf6vx0IXECwIf8CZdCbtrZlWhmAZdtntSPlsimWwzq81tRIZi+9frMvzNT5LK6
UKjbsE1wTqz6QH+zjDZE4t3Som+hMRa/o0Qr2oUdfvYOgnEB9hQ1O9aZGDS7VfTar1ogL/VjJvTq
7+CpA1wnehlL4qRnu0kK8vCOROcFLvYZMbr1otzUfDE+wupw+72ZY8ppmy1PdDR/87/4+tq76zO+
NOJswv3YbpEiGMZHAVOjWSP2lN74Qds8ROBh9lGk76+PN99MnE/ZAZJEZa4s6g2n56WyGwVSU5Qd
ytxMbrmWjUNh+EcNgZKl3s08JH4M5fJqxbyW2t68e5JW2YhTTpYdIsenx2VmRQ/ELy2+AaKFi+m2
9k+tKPJxnWiBsXBm5uFIjk3rxIIuwLuWktbpZ4rGGvReuOlhGOhJRWllQwPM3FVgC0xg4Y8af/M2
c79fn9z5Yn6MKsMfmxQN/XkwSvLK9EolTJHnmdR7vXC/amYTArSZHvqsTBYO68VvpJFIA5vXAH3Q
02/EAgKrQavNUG/q4cQFdIv01Qg60N+WWlCvmzIw72AOG2Ih+zgfmBcPL0dSAuzk4J6fDlyFfhol
5pAdYj8c74K4eBOimhp6yL52EyVDdISzPdx8dm4dSvjkzJgnsne92YpmnVr6Vh7khwC34mxVpIbX
7NLIHPpNbvkGzIS+KRYul0sfKlmIVEXIK8HKnn5oVwW+HqtRfsAbDn/jtPFuVANIcAAs/AlNiHRN
Y3xp0PMTimcPEEug/hwaep6ngwZhN9JvL/NDhWTStosmzUQaUUyHuIbf9snAKiVeqDFSYeI5AhBj
lk01VYQZbmB520DLe0M2df14lWbq8NkSPwN5ULagrhp0+ZC6OP2qytD8tMsabxv63Cb+aJov8KS7
lQQgH1u3LT6nVU8/kfFkSYkmE6nR/CjiA6cpfel427gonV2TszNxcaR1a/TDmjrawnDzRfsYTj47
+DKJK5/tTo22lhsqurdN3bL6ESlttS1bO9qHaVwtZOPzu/BjKARVXZBalBfmTSEN2SVcuk2gHFlh
bYpAR3hMb7OFJGcevOWGADlJNQXICipI8lf8k3RYVY8uHDrdmFXhDRWYhb01Q+AeupZnO1vhpVF4
PQ7CA+bv1w/6+fcxMuUwULk8jtmfpyPDpMh03+5QrYkNb2drvYBfECzJGy2NMtv4OmpdohKttyWO
aSgPaPYutEFBXP+W+YXwMYvMnrSdpan+IYrwzyyiTWOUuVF7W6rUkgjSm+ugCMeda7ViG7XIIFwf
79JXUY5CqQNHEKrws21IUlfVJnD+bTM58S6aYEvpfbqk5XDpqyRb+kMzEkz4bBTVV8u6zQJ3W0+u
fZNQjQtXtZ4726kwxq1NF23Jt/fsu/BfQOFE5qQSiT/vEqnO5Iuh1ZLd1LnFobXH6oCVcLy5Pntn
hxiEMEAdpEAIVWx5+ef/rFaAcXxrJAB1q0mv1qrNHTrUebx1xypfGOoMrS3RyIRbbjMotLzaZvtP
sUtFwTkw2TVBFb+lwBb3liew0skQz/hhogP0RPyPtkbjYobUFpZ/bO3G/htkjQApSVnYXNir88tO
/iJyQtqvzDEN59nXl1MKFMLHxBDNu+w2M5r8bijDfINILf1ue9LuRvqPC8Hs0pT/O6jcav9MeYLh
Q11Cj95Raa93rVb7Gx+FqnUXwyf+/OpShJbAAzIJkpfToSw0lib8Q5OdGRYROSGkLDjD7ZjfdG6c
l//DaCB4PvBp8BfndTDhJwLnsxRYUhOhGlzrHJU1+VRj75DtqJZKNGdHUoLbSY9kGx2M+/z53QGH
GtssT3YVAg2PKq+YtTpBI4qzsNhlsdMvbJZL64Y7CV9GSYgrVh7Yf9YtsGK/M3VugdGsdEqn/bA1
IiffVAFZ2fV1O7uJqHChscFf8okPlvV0KD009SD3On9rIj/svqHTZWY3VhIW9S0+o46xxhbVR86M
1BFQYlehCrkQVS98rG0CHuHKlfIQcw6qqrUohsdC2ep+b/3xaxuTqSEzyiecYYpiITJcWEkbdVjK
w9APQX4Yp5+rBlPPvaSSSSTFYCN9EQEHbJ0yBDdIhdzjIVVP5Wdve8SreKIBxeVwkNbPnhJILLcU
vpt0N+Ittka3rt2UvS52EzrrT+xZsWmDOlxPSblkojhfXV6j/39KeJDSe5y3yVvfBsU6GeI+A3gy
7SXiBVkRo3lEw74bN3ByGg+RoKy+j5OQgs71vTVfWfkWlkK80lEXPZm5Q4e0PXB8aEz3aua6Nd6N
XvUbxJWx7YS2JGAp9+m/RbqPsagQwiDn4Q0p6nRho8hrkgwRZSR+Oz3c1l1mYnXqjxWGDpHebrwq
ieMX1w762xbVDOeBlMEL9tc/eB7k+RFgLGgkEACpn87zVCNU0O32YlTEVae48T09ePbi0X2Jy8Z7
ngal3aFKv2QwNN/SjAQlieqo3FwuZcrTL2/5NRMincN9WKlD/bcpEi9Vdx5iru1WibWp/ZkTRsKn
65+6NKr8839ClJugFEAXqb/v63hK3jWsV61NP1Ia+GrasFfWPKv71+tjnu8nOp2ALD505cHvzdZY
VQqr05t0vM+VZnK3uRF13QbcdqKt3Kjpl8AdFz4RthfZ3gcImtf+6Sd2JbIE+DON9+DD7X1ntcFb
YnJvIwsfYlk1xtFSinS+f0BN4txDUQdTcuCppyMqSKZWboifgTYRKVaW1mK6UjWtdqsGqmLfdFwH
j61uewtNs7MWBHuIhAzDoA8PMhofpwOD56gtPxr7+zbQlDe39gVellnkaJt6yp90t3JutA682JPf
+Ha8Q9tSe/MVy0lvYzNol+gy51FLKk9J2XIoVkzG7I3iIYtR5F043FexCL4D3A7ukkL9K5BH+sKh
co50ZOIXrqtqIWCdBxGZMtKQ5TCBDJlbmEyxyJpKqfp7f8iHnR4ZwSZAHua9tFrtIQ/D+LnvqHqZ
/tQcUW3P6oXxL344nQ6aDRLF6c0uCr/rtNpyWAbqWh2QBdurKet3+GwGXW1Pa7wu0vfKqNK/9tgU
79dP14XNB5ENwRsydJCAcz3VkFKe8Ac+Pg0nZQs4LjnU3qA7KzF27aa32gaSglovPO0vjgoLTPb3
oNzOM/WBTgD9JIwXwiKMtqPpjPcOYImNriZljYp0m++JmUv45LOeDhueXqLsuyE2RHlpdtISTQ2t
FpbHveuDJxi9Qd1YVRyh9WuH3lPmD/gRFAP2f4l1VGTmpwGT3/8PEy5NazCVY9712WrTdyFq0pe/
V0K/+4kC848wVEOsPOtMefHDqHppldDbXR9Upo6n9yQfjmKVfIdIVOBsUHWM2klr3YELv7b3CtyG
EhXW0P9zfZhLy0paiR4pbVSmdza/KIjKphjGKBpW9kQvZ0xWrqqo5RqVYydYG02iHUf4j+UnU2e5
sJQTXRnP6GbMj7A5YuqeRBm72CnLHTaw/lNf1a95k+ULO/fSYWUcNEXI1ME5yJn+5wbkiagKvemG
e4nuem2qcXzTi8S9UYJU73eOM4pjoNceby9AqAsB+8JNyF0PaUJ6asCqnq2iP8G/oWY73uu0i1cc
oP5e7+KivjMmTVviPl+IilRnCQgGBVNQXbOrHoUGdwow1bnX6k7nDVIam9Bs9Vue2GLfRdkf5MyN
/+whfjWNuPz96Y30UQSn6QksB5Gg01m2ecRPneZM95imjP6OnFLk6irCRCtYD6Pwwoe8i4S6cfpo
WrIsubDCqIkCAEBhWkJ3Z7eiMOImdpOB6xgEnYJ5sB9OD+Y0Rvdu61JbqGNIsWqrgPuOoy5fEkb4
QHTOziphEVIUr2oYWPOJF5gr92mtsMqei0mymnuWsgkMq2sOuR5N+bpXRjxZEerRnXwdTE6g3uaT
FpcbChC2jkRajMOyKTvjP1RsAjA8i9JiI/TeUbuFq+tCXIGTSR8RXjGQpnkGMVWuBxtbH+7RFxy/
uaZvrh21ipfEBC/kZNJbgzSQc0ceONsOHToUFkL/4z2lhRjztAmHbNMQnlj5dhbn+8ESSxoGF7a/
S3uNnAwoLIWAWTbSJkEZx/o43aMdpkMaqdHzmmJHfUSptzi2rRbkIDUco7pNQrv/GdUqGKfrh+DC
cQcsjY/Sh2kpVePTQ2BmmBa1VqzyE7r/4+xMmuNE1jX8i4hgHrYMVSqVZcuWB7U3hNtuM0MmkEDy
6+/DuZvjssKKPmsrTJFk5je9w3SazEZVH3MICzIuvaVt/2XXiCcdNyd576GgQjX169NqHc3haHbm
tfUH/SAcBadVQ2uyLn3RdcEr1+gLkYJ6jaz3/592C2sGMFK1edWb19Ap1nMNsPtDBcbjs+ko8w4l
2gU+baNfqV5e+qYBFEMubqonqopfX5GIuQ1WV5rXGjxPMo2Rez8JXcaWsLts8/EC32wD2jsG0+9y
RxavBOGX3hmG44HL/U/z+ubx5Rqga5pbeIRqJ/jeqT14w2SovEdQyBoSMuxySH194ID+vI9eOj2k
Gv+vaf17ozc07LJoxsW6+sJZ8yoe+r1Vb0ci9XQ6LOKRN7Xxzsx//vmxL92jyNgQPbgYiJQ3h3Zz
zL6yDQ5maTROamHf8RRqE1dlXF9SIBl1Nm5MF512a1/BDb2U5zF6O4ReQEADrbrZy57JtAMJu/26
0L6qEnUcnYm+ALzWj23UqDquF2gzf82qWw+XjyFIcJ+0rbhzcutfg6OPM8wg8LAGIiUCT/PrtnN7
lwO0iP1a9iNcnwaEtMxR39KmWFO9jmjoIrxwXlc3uqh67NJ8cM14QiDwlY3wUsGHhylzUMpomOG3
BDlwAehpevwSbNnkN6188Q1+hJFMU1HdVXpzsKXyByMO1UgXfa/0cB/NtFGsFQ3MV0LHC6eBYSKF
Nko8wTHN+XVVSiJgHa4236jT851HZy7jttnX1HAW8dZuzAFyWF++JoP2wq5EKvtQHWIMfGRTvz4W
LeOhZ7qurzoyJjOxRvwMkobODto4fojyaNJPkC3CfBOoZFt0DV957xdudXqQB96GnhUoipsf4Bj0
t5Wm2i+16SK/g80qsmj9c9gF1iuX7IvvyjVL7+Ro9t4Sfd0Bw3hGf8QwiIdXPdXbNeREinjlwnuw
J2hW8aTrpnsv8FWS5z+f/xdPIZgCjuEBi0GI4NelNvrBnZDo5gtjDZEsrvbeWhZKZij0iup+MwaZ
QuoX77zOpcTe6K3Hnhzy18rrlxb8YH1R70ELAM/3689ozUFa3nRseteCAdDrKi0EvPwe09BXXvmF
dIhWDjNkxuPgim91qx1QctghB+aVYst+L/12yjD+s97/eWFfCGO/POXm5BRyBJYx85TZb60v89bm
zz2KeydrDOcst1T4FPR5ewl8OaYOgKEvf3787cEFesQW5T+E2UY0u0VlkglW3hbu+tqMefQQBq18
buRWfzF1VyE/Jeyoj9WExN6fH3v71oBvASMyGaGscMEf3IyaOmY+Ix5QwdUpu71OCpA6UYzGkT43
3SxUqv1K0GgV8knOIb6OOF5Gr1GHbrfS8RuO9BM8H9X0b3dWZK1TpBsruCIvuYTpMTN1U2usQXm0
zRQ0r1wVv68000wUIuFUM6vlsTc7N8KnXCKkgdeNbj91XS2TDr+Bq79H63sN6ywLqtBK/rzOt9nC
8Y5Hb5m1PlQ1bu/lIlS1cPs+xFQUF6pIhNqL53kOngYXCOMO6XTK/vzEF14T8P5BGz0GX78pskox
8elKEV51rpvEVLN6X24mvskocVTpaEzDkxWt/Wua/i8+lmsJKD9sMDLCX1e3UR5WeXgkXYva9i6W
o6D8koNG71Wp7BTpjgBl42B77Tq6vSNY3wNsdYyFGRAR/H59LEqSvrlUEXtI+KqJsRqLorTzXYB8
f17WFzYrD2I8gNwn8O7bOtZFSHQuija8dgENmL6J1Enmnn3pIC98+R8eBTji0PWEu3PrZjIN0q2i
tQ6v3q7Kh2n0bCS5pEhWG6Hyf/8o4tl/pEloXN+GzwkWYVDLMroK5ckHy0QdExiU92Vdgtfg5y+c
BN7lmP8e+AgGPL9+KYrCaDfgel6VUSzvxh2LD+Y4+XXNi/JxElt0+fOrvbQzAFcCl6W7jLTNsWH/
q7W0WUNf18FoXeuqmZ+neW++5zb+kX9+ykvbHhglQ18aUAhx3EQPvDKBmZDVXcMA38BEd2jnx2Mw
exfkMMz87Hh5f16cKnwNnvHCBY5vFd0k8Cb/adP9+npBPi2FrRrnKuzZ2mPIHfreBYd9N3kGusMA
EO1z55v6jYJGbCS515WvXai3CdFx9pjWET+AI7MENyUJCoRBHRW+fV2VdKd4d4MBTfWhPY3dtqgk
9FtBllBXOBLbLfOlf7/yKCNhqkHvl/Lk5sJZuQ6kizDgNSgnOAybGO8wbxmyyijHJ10ZYTzBUkz/
/NCXNtVxsx4vDX349ryAvTFoZ5XW1XHmLq0Y2/1dzYP8689P+S3XY2XBI9NaRnXEYpR1c6uZ/RCW
mPfa1x5TwfueIU3mzxNob2O2M2bsAdA2Q7yVBQzxdkahNJ2qKPz851/xwtaGqYHYASA7roFbtI3t
9aG9d5F13Tx3cYsMbu/kJmMDRzrp0ARr0F5nflWg8b30nJFXIucLuwv6Mn1hht8ob91WV5WzIPY2
me5VrUXxUHWh9bEYZkTuBtXOid637h8Hv+40RBvzlUz/hauKnsLR3AdTcXyIX88W8WSYdCPda1U5
03BXqUF5ydTY0bMzbZ4oM4nSuP2a3skLEQZ5Cb452BgeG96kZHkhI3O1Z/e6QVLNcm+fPiDwEgJI
d15zO3vh8qCOoZaBWesfzfdfXzDY20KsQthXw6n74TSP9uqny1gIF4kJQLCYvlNQeO9W1+irJwlL
9dKvInpNePOF0wRXi4/LUvOhb9e5CxGxFriVwduM2iieK7fNEDpz91e20gvfE4YXXxJKFlZAt8cp
1KsdTm7lXOcqKn4ONKTGePfklBVTiCdVuUyvjBZeODqkIjQ8oS+QD93eTXu4cw/avXNdVnP/1q4N
Y8Bpf18tIjyDLl7f7HXUvdKOe+klOS8IetIk+h3v5NqLgrFYOtd2guwbrosL3ghMrOUpN6Mwfg0E
/uLzGPCygyjA6X/8uodqtyV7XUbnWtVulQY5xseVOfaJdLr2TAKjLn++jl64D2huoE13CLWiR3T8
nv+K5w2RoFa7wDUSO9xhiOkZR9tfZalDlcGItbbiLp8ihr25aEtjO60Imb8G8nzhYqbrD74qQqv0
MFi5SSrmJhhEObf+NZRuKERidVYpPq2dCkgxxgrPYa+ul8XO5qju648AR7RCuA/hEEyX8615Lf39
fVEomzBkpLFOnxktsF8XBW3KoNGD9K89HfY2K4ZJ3TdYGSaF4zbvm6CZ34dTE30Onf5/CP88G3g3
AyU6IgDmb56tdkiKbK7r2u7LlhBLEOkr1NAECLANYnmzhnO1JLTfcKSewLr/8+cN8ft9yWY//C4O
SGyAFP6vz9/tebAqI3ev8K4HN977bj0v3e7XsTSd9pXA//uNeTwMU9YDCAue4vgx/7X75tomErq9
dw36SmdhXfanRpbBnbNOTyQg+efIg+rZO2V/3tVS96/cYC8+njWm3YkqAq22Xx9fqUp4hZoOnadJ
vwGRxiQNLcEPa2npFAo88v4KOGy6Bq3Alhy5O/uVdOvF1Ubl41gFburb2VSEyUQQ7AHhGMfmj1gM
fZjsdbhU2/baQX/pSR4PAe7H0NO/nSuM+1BLvwzdqyHLu7bw8+9F5Zond9nKV+L8S6eHMgvWIr1L
vuzNFUa4RbTSGT2gKtEkHtG/6AOET8uq2x67UhVrmcKdjJ7Bc5rFdd8wJPz3W5gkg3oSfREgR7ef
1Wnq1pO+d2321bmO7bR9MEup8IYKXlMK/j3WHgM/EN3MTA6TmuPf/2sDN7pxEEWMvCuuBb5MBhL6
Kit8p//y51f6PSy4rCR1I/Hv+IS3p9JwZ+EKGVypl8uTFW7vlylHWr3JcaYe8v21RtZLu+WwQ/lP
A4Bmy83BLASxUCqel7uL3uJpOuwx57Xv7/ylF69smON7/PcwGUARJNdjEIK1PJfbTcVjSIwpKXOC
6xC2/mdcINfxGu2+6n7ocHPHb/bqtEs85vPgXv79snLB2CFsxcNP62anhLNaPbPJ/etoMjKPQ88I
EzF4XmJ0bd3E1tD8/T88kJY65+/Qlryd2I6OtMOhCP0r0rxivgtbzDTQ4GuLd8vYRWsGXeq1XtlL
qwuwhu1D2g2c6eZTLnIJnUUbPhm/kI9y6Ze7MpD+O0+o9m6vCnNK2rDq/30ZC1QMHjEKpGQVkON/
PRncmw1ES3ZQMLoimUFFUrCOTfumrgRCG96sdbbmxv60KfM1XvwLp8XiRuVORY+CROom57cH23Cq
sgqvfW6opNxbI6u6sjqt0swTkPT9K9vohdMCfQJRwwjBUg7NzY2nbHOYLJPn0dT1LgD0wjeLGrqv
KxYJrwhDvfRqAP0PsjIr+1t3N9goYl2p6cz5wsnMpTUzADdusrfWArsoeI1Y9OLz6DySnh1GWLe4
4Xppcz/IaUD28yIv22pEb3e/E3/vpp7eds3yGiz8paWkl4xwNeKU7Nnj9/zXhVoFC5xhTGQAWPZ9
OuFt+WHFtvDT5mjjNXj/b6NG0jtiFLEfMv9B4b3Zo3XfIaoYFdE1X6R3mrvK+NiF9Z5NvdQnrHjH
xDWchls20EtqtfSk4iD3rC80ZZ1XapvfgyY/5Zj4sX0ImrfAUr8ix2YOEhGujAqziLr80mvPWtBt
ntuLb2nns+vKYjiNedN/+/Ol9Bv5/1gHxkFHo/fAmDo3UcwewwKdiim6trttQrHt+0McMpq+TWa1
tPHmdsvFjRA3MfCMU7GHESljsAjbn1S7S/jlsNU5tHReO8dcUzf7zzbJgbku/3O2DoX6m6NVSCEa
5DSWbLBsAEKD1zROQntsnpOyKdCW8LvcbNMF98X3o0ehH88jdnHxqgZjOi/GOvapZ0TqU8ACOJkq
wQEkkaOoq5x28MbUt0b3Pm+c3MsOsxcn2TY3/1IaM10ueCd6/3zMee4s0RpGsnp57eikJnHd5qSu
I1+5SefarYXyRa6WQiGT2Vn1nqB/U+Vv693smy9Mu8blW2HaEi11nxzhDv5KXU4xNlBe/tlQ9jjb
cd45wbYmYWvoAuvwcBzXf5bhWGQ8bJfV8ON87tb1o4u1VIVNNrpJp3InqP1Fa2HQCP0MfXVxhGtE
z95aBuFdjqmJ0PFECLCWOJJLPp3RkytH2Jx7EXX3Aq9GFQc1zssX3xRukUxLmFuPXihBvDZCLSIp
q2Lz0dOAlyWeMRhjhfYG/1lVmbpVseWiEHXRow13K9LhWJ2nYpXdGx2KxX1XFsigXTWI3epsu1Mb
JlFjdwFWE7rv7lAiNdtLD+N0+wQ0Y+uSHuXEPLMj7bvPUzPq5g5N4rzPHJV7Op4LyrWTMU55mM2d
Y3UJ459CpqNf2NP7VVn2/iOnoeQ8IHVubQ/QgNu1iiMP4Y63BnL2eD8iPtA+Kt8v9x+eMTbVKazr
qnyY0Us0ThtuzfP7oOhRMWwwShpSqPwHm8rqIBFcQbctxXYB/rpHydi2W/g8D8Ww/cNYe7P8Qzu3
me9bf+6m73vOaFmk67wi7Zut8K3dBGH2iJNlObts2zgs+6JEMNyRjrIT/B3MIoyrAc7WJ1vNOTMd
wuM8PEStFnlalJR9c4yvZWHUcWSUbvhm91Gzy4xhm9c7G9IQf7a31YDRFhMhv6we8n0OxofKgILW
JsLXTmulleyt/W5jntVavATn/m2BsyL1tDM3flEmYu18+UWjxtzeI53j5qfeaQH8ZYjO18Wdtw3I
HWTk0phkJbRZw3mNLS3XcoUjvIOsS7Eub/Dz6qdc+Pd9FEAm3hmSDBckxqfo0RKVU/uJpay2eotY
WzH9KPK9qZLNrOvJykq/U9OUrPsE6MeNJG7ovoEUYRdH68oSo1bnlNWaWEPJvC5V3m71mVcfsoy9
ASI13pQRBd+MDtIf+ERreBgXXQ9xbjVzFB90o+5zg3+IymYhJvEQUefS4O5G0XymJ4PqXtHlszjt
kuGenTh26dtvA0ace5ovk2u/UZ4vvYsOA0qptB0AkJxtnXfya94xJLjvOz/cn9Z2kVuJH9qkrLhe
96b4gRQX9l/0j/IqIp+tpbnj6G6Y/nSGft+DejKCwRjifd/NnLsqVIW4q00ZqAvUsBpNC3Oy9ePk
6QnPJVkUeXTdxsLb426oA/dHM9hTgYt9vS51XDmRccBRl8DMf+RuZ+hvjhjE+Nkqyk3cj81cNh+K
qpDmQcUpjK94ZDgufXdM1GMZ7W70mI+mMu9LGJX7tTb8ybYvJTLouYingeFBahfo7zenzvPBS8hW
dP7X0pFG8b1Sy+iBEGJ0mZW2qtW5EcKUJ1stdnHPxx3Fd4HUxPjgb56B3LXvNiZnAWOpcv1bFX2z
n6CGhXUbW8pblrtiRZCCMBPO1nf6+2ZRxCNiMPqDkY/8kRNWeXM32toPTg3duuKdmKRa3lqlNJaL
KaZu+8wGCfwEEQCpEn90J3FefGuTd6W9mOWdnsWx3ftxW/7WQxDU+3WcC0ZP/tJa9QX9nTW/VroS
C5eUMBgI2cVYWd8WAAzTpQ5lj03njC7Pt14QUJIQMNLcxv4QzsueOcVYb0iBCDygP+/R4HpzkksX
5oZZlK75FVqo8O77Ums9n9qtK5Zn2xmRf1hDgoJ1Iux06hwJH9OUmM4zjOsSwgUGEWKv6yGp83UV
d8RAKT8ijDFMzyDlTD1kvson+XXTbB+CxTb1AUUO+CXxzrYqT1+aEAja28Av6W1Cv8/zO+a+Wx8l
5Vz4w6UzVWVceHbgP+2rXqtPZcGpviDrHmx3wrArIOaeN+gqRgm1erPMfj5TmU5h+83zDX+9KuYg
OJW6c6O9z0wAGhTXW7H6dkogQCkKqVhUgwiaSHudG+lptWIjDGPxrID8zB/oMbtDSsY+0JschSd8
EQNTo1qJJEDBR01fu896vEwQ6ey8bsA7bh2q4LEWZNEPsu72LmuW0HDmGMRyUaUdlGsj6Y3Qn/An
Qw/GjBXCIsNdiaw/wUIC3034tjYSHF3l+ncF7lsIRTfAUq9Rbw5l1hh6KP/y/CHS946/je6abU6H
mTDA9zD6S02LUX1Af89WmQ9re3TuxjHI8X6aZhhFMZo0Auslk3Pavw3ctfykTBDDb9AGzI3zsvdV
VWYghqtAxLvyq/1bM62i/TmN0uQXDnS6o0ddjHL/PNSl29SJoGLeE+12ObnjhqT7+tZRE85X+xw5
+tROaKpi64K7gHQT4uSWP+XIFpz2zpAz8DIEic89vET7bVHpcrgyO4PgmsL5wMEmso4VaUFQ/uBW
6rdsHro2RdcAUqa293GM8fBr5WMtDT6VXtseDVkWCl8ZEXk/27KpnoJxLBcit4NsjFLLRH6G7+m1
2XT+XVYTU3hDkDZkukTBL7GZ3/3l1WFYvRWiD5tzO4Vjf1Z9QwJuooEBz7mw5Qlip9edlMgxp8il
KBFwJaj0b9cx9wKeBtz5rIcJDSKxzMuPKlTKi8OwqL6iol58Hh1tAmssgsU6VZ1qsZMu0Eve2n2t
M0AgClWdBge76AzZxW1OSgdSvdkaVMDuLEOB3JQVYfS+a/v1CafQfHuUMjSiv/K+saoYzrD/waWB
bHwwUI9bv8uu85+swVrwFPXy/FHvHp9zcxYUSk2zUz8a3yW6ta5wn6Z5cB5Ha9/dOOrtSF41Euyp
PohAFxOFwzoWwTbXaWfNPpmwdD1SOxtFeMybtDWcuW0L707Y04bVp3CmJ8EUoCIosEz/jIMrxwRd
6F2noZ8jmDy4onzKFzZkYgVG91QNUvxownDOz3akBv117wKn/aF33MoSHTQ+u7kUlolzHG7IeVau
TC6/kmCq6D0WmsP6ebYnbwa5W2BXsSOb0ydmZ9TdG/IkQSd7akhmRoI5ZnRofAXvCW+Veb8ynHTT
KNSuisdxC81TxXbd8eIs6uBnDnaL4iyiPDwXYFfEGWtmQycrxrkNmIDFVY/2yAjxDVpP6/rsGoyt
YjGotc/8IiyiuwYJyoEkai+Kc638wvFSLFF8to/nbEE2u2Vw727aJ1u2uAbfLIsyq7PlFoZfkd5F
Pr67i2d+aJt2+6c2sbdLPX7Jx8YxojkjhLl27IfLot/tubYiqiiXNAF9xF1HVYqtEq0Qr5WySRu9
LOU94+WuTGuJmSMKYEUg7gb45dFfhM/Oy2qilHFmmLbtebyb5mik6wAhjFl12PXnxsH1/i06dE7x
pQnGoM9WYU7OuV5dc0h06XnjCdWaan2Y9KiYKIl+Gr7RNVFtZgQNIa5wuM7+kvU+2JcDA1hBUli3
6K7AJWL44riLf5a5GIH+dI5GzLBrtqZEEc6v1kcqi2BNyRlDJOOFxEDKFhBHqRYxEWvyqzmEdcGx
durgnhvkcAzyxnD0k7qRmBgD5UeecY06wYraM7Nve8PuxG3bNUig2pXyvEPUmmM3LJruyzCazoIq
tSP2NFCb0mkTDvkS6whB/Mu2U91nNqrrbVoLlDATp/EKjakgxqrPSrQY0/YDguQmR4gUq7ijrtLb
/HGniwqQAoR2tALtnay5U7FR+0VbXb18Cyz5aCwOoRY/kp4KlMa8zzyiXULzPphby01zKadwoyTG
YZcEFtr5G7kvFnpcXEVV0rub+KdCM09CGLS1fvA7zKDfUjv37t8lX7RL1RaW7LfFmqnhCpdHTVEP
zNTalP+kc9CnaY3FTp9tyG89h4DkOXuj4Txr16kwjZJ5y7DGLlfnYhVqHu8FJsl+UoYaYc7KnKIn
P6i8T43j668euawZbxjrzPhLYx8ON8XSbcYpRtWv8XURfmv7wKwTQzFzgZGKRwKGd41zcfbWfd9R
b9EomaxIXnRvyOEsLexMYoRDdJiKcZjmuNqMIkrzEP+w1Nj0hsm9GJZ3qrGACVnlBrKhrXN7vjaD
q7kPoIjFNf3JOtWWM5Yxfn6md7dVTeEkJbrHz3Q8ouo0VOHsIO8uepmgnj2KrN4FGC4nLAM33hDC
7OM+7Hx9to2OMIfT0naapt70YxdvvZ/RMhV/9aVtmjGmd/5Pc4yKv/092LtkrZGicqJR4Inl5vrB
Mw5kgtl6S0DOEdVGJiK3aGMMz73nlYHwz3JbugVHeiV14kdL97UJWpfSqeIaSAGND1Q/ou7zy16b
SibhAILYdtrKA/FJRyWd3YpsP4gK14odtBb+9hD+ljHegv4WSxQuPvojxUlc2ZtfZ1vTBgYIuaBt
khWSIZzbVWGRaBjzZHCXBup9v3ZjlOR0Md4Yy0aPZumUNWXS1QWW0iSZRuxMWmGv7OpcJQOi5ocv
qOqtpKI4KZN1GKMgbo2tfNdvJl5VvlTbfl6oQd75TXlAznMUVU+Q6xXSMHk1v7GCGvbt5qr9GSIw
dd+ay53ugNxGlKKRCfmo7BqXqDVwm++UZwMsYWPU4912nL03ixxrK7FkVS1xvkQwiSM9WY+hszfI
I5jR8mi4bqPSSmtfcZDC8M2KGs0DtIlWJBEX5MrlO4mf9lT7ZpaPqkXgbzaG89xxR6egpeopCZrW
JFhueVnEbUFZHBtbxOR0j3rsCSYU9X8aVY+JrjUho5Kwy9oxWZph/uDyy6wMrFdRZrOptz0tK42k
XkPTIojxp+o+it7ekDbcBNGhnEjo08KvrO+dY6I9qwbLqtOaxiO/pajxDUEVcXhU2P5xL/hG+W2w
576B1tuYRkxBC9rdU+2K9Rulx2mnOHkAakUXNFxrj4Jug/GQIV7lL6lTNlBGwmD2v6wDRfYcYu1A
3evPn5mT917seLtjczvvzoZWngm+cq2BBubbhFRZNM2HGdkUkuCEe0lNYDm1ylnjI4OzNxxH0mH2
f2DMAkW1s3WV2E0g/xGr5tyY1uemnMKjsvX+FlVtfd2acE2jUSOrY+Z9/VYtNFu4TfLwoyz0WJ1G
xyfgliB+ZIznq08PZNid5zmPrBYqhYehZkfv4I5j1jtclNLq4mmdNieuHekGaW/vuuD/XrsMcSYB
y99BqS4GuISFq4UvTcvqECbiabOsHB5chxJv2GufHBQ/Le8A1PtrnMtmgYdaWIuMA1HbBQKCQ9el
Vh+ab/1qmk2Cs2ljfaZlZOOVW0c/XGfAorbk4nuu7NKrYj/HbC8OxmV4T/4z49vmdPgxa3+A5GmT
DazvAS/mAAQ0P0tyciWdFaft027WBkmPEHJNgqrd3Hd+DqKXFbHsE+x+OlxWZ3p56lV99TcZgw3z
RirjxzpMjZdt7eg/9QTlLhlUKaivzbD8adbzMGe0n/TXzsYVL+0UVVs8lzDTkh1rs+kJ4HLRvSuD
eZveDqYj74PFr56qGoe/eCgt/DYJ0v1pD4H53uMCyY/sVWANTBdULrICH8ufe7DOdVJvovVI7h0m
j+jRL3cNzcQgabCVb7DEjvw8Zm/hkNfRkChPwNna4eTSd9In+ocULYPfmrGQ005cH5a8TFzXaOak
8ODwZiQXY31t6TNXmclEJfpoLntOX9NfWwrFrn7Wq1GFmUTvkppfzF2T2cqs3/uV4ZoXmxOzJhBj
e/W9NUyQ0UM7uuqNJWnxX3IFB+Eur/a6vUTkAiLNyYqehLPXtF1QaQJk0duSrjBV8pxIPQXU6MJ2
HzTTdCveejQewFr7nn0utsnXqV5UyZ/MgVtcyEU2Mwk7Y99i00EhI2FgyqzJ6nVdYt+GQlwSVt5s
8mFc/rVV6yJOrbPq7sEw9n5OF9flBNuqq807swYEWI3Cb86DOdc1YxAwRwmURzNKqMhxbWDAXk7n
Tqqe8isaV+858OpgOQUT/aAEC+q6i2mHzvN3DCM9BgoGtWdSF2HQpT02bzgR7/iAhmwAc7COdvB/
kia1f9ypaZr34W6vn4Gv4QIihM+j+nkup4eyprt+7gtlPM10eO1Yjt1YMYFahmBIlt2wIGMNuf/T
tQUBrkf9pYtlFVEC9wr999gC2mNkK1XRluz2ZF9ENEt57oFdfC7AXHbJUkDnlpjD7afcU+PnsYma
OdbstDptqfc6tEcY6GREelqGzjCVQeYGXfCuMwL6NV65ziZi6C23Hde9yIKoMpqE0YL+gOt4+GwW
Rljfh8WurEdbyo78xiZ5y2AnT2NMVJHOw9G1lald6X2/BACyPlRwNqZ0nTC6yZqOQ3my9iX3E460
WvEHp/a9QELJH6U5FzJTwrM+EHOjAm9Ks3+eVuXJeD9kW66VqTw3611J6ROtjvOhpVtaxcLqjb+b
oJd9DDbXyyFQK0E7osIJkQqutJ0EjXt5cWsY9knhduon3974R6moF3FDPvATvUuKm36o9zY2R3dj
FiGL6tCNYoZwiuq2qLO5WaIiqzHrCZM2mNrvg7OLKRMonhB/d728HWbP+ds9Cp942ikfzhQDXcGg
uB3u+5BaO9VhaefpKhb1V9UN/jefeeDP3KqGb0VkoAiY58ZoxSZOB1tGcCGrqqeOZtjUIcjypvE6
nXVimYa0oR/AO1PVxcJr9Lt2mcYumWvtvefbBprD7PafXRkMDYon5aFsWy7e545ix0pCsSuX9NUP
VMJv64ZT0eDNc9oxTsYSFJEOPB3cvdwyxQ39cJzKTwhg5WMSwjbrspxRxn7CDtx+kltwqCR466cx
3KotrRrEvO+0vakncCx9mbrjvD/KiQiXhf2g9mtFU1hnlFl8rgoBhyjpFoNREMaqfcGyL26d+Cgh
jMmcS2dNBC2SPhtx7J7jSIEki72tLSnVwmZnncver5J9dvdD5hq4V0fuixH3WkeSVsFUBWkwyjCt
2wXRHR8BxhO9BLs4uea0fbeI6X5W6K64LMiENRhjMhxhMDehibPmJd2P2h3Kk3J7VrBHt3aIB1mV
T2rw6amzd/vnwdo2cqXVX5ukQ+RRxLMa+sddVlKm0jbqT4zazSphyr3/ky8URmnRtqOXiKYKn7ZB
yuAsEUD/GmGrcb8a46zeFL5bXiqvnHzSe2v9VHvrbCc1yIqN0dLc6xReUb2eZ5ziL80ug+gU5phu
Jx6TI4PKbi7v6bWsc4wx0/9xdF7LceNYGH4iVDGHW5IdlWVLsnzDkj0ymEmQIBiefr/em6mtmrVH
6iaBc/4YX5WHRjxxxn1cUmNNxR2iknpMm8DJh6zmormyDSsSB8LR1Vk7Da1Kxw3BSarGobihbnFv
4SEA1wRCNT1Ubi1nPLVql28TQU3q4MM7MY8xiVVZLYX+wTzdm8S4hkK9paipR5yxnP9z8wiLcO30
+wO/+F48+L4olmu5GVZ9p/XlV0QOk0hGAwidejxSD1GPNjWdY6f/HLYIBD0q1zxKKtXMv/ZxE3my
tZHK0xlsYjtKzHPv1orH04KV+8yLQLx50sq/6DWayLLua7DqbY8x6gK/UuvcLr11HV3ZL6ljF/6d
y0xqUtfburd9lPm/lRN4S1ii6ycPH6mbgPv3c7IStGqn0rLFZ7WKujvUMStgiox6rw4idjv4Pbdf
b/XAXdSk7SxuAr3aAX6qh5iMIxPwIGaLwUV48PReMuptgx8kwTyQztPHMqTGbw/nKaOjBDKR1Zj3
Y63GBWZE+B1NijG8ZLaMPruANRabe/VnJezUzBMI0eCZ7jl0l5vjdtUqSogRayl0iDs0SXm7/grN
sMjj5sfCZOBFJr8IOXbOo0A82hxlANjLdV2G9wRjLw4QTlv+smcyDBl8nb4FLbg18var2szR9ujF
TIm/4qYcjM27EapNMXdua/nhDjx+x7AoKL/o9674jlS07zBeuuSvlWHhZQK6lD/fOkt0LtloouPs
FyBoq11StuQVTXESDeTCaRy6wTxq3KRh4nQLICC8h2FPHplkDziHVJQyzVYl+xtn9BHdV76cc1vP
ijnEsX9Wa1jsJ7BrBtmpLZY6C8muWZ9KDMG8Oc2tePz2oL/idBq7g2mW0eaSkEXT8MKrQoAEUvm3
kIoeLMOp1JNzoBJH6WM/zJ5Ktzka6gQEIbbOgdf4H5ypPJwRQABPX7PQYucGsy+44BlKsKWP291Q
jxqEchF6SwSIVZloWD5welmtFSmCOorTxQpKlTpVwfwYsyw3Sd7FhO71INMfDm8rLbejE9y+kDmu
Eh49/qmkXV/baop/7LQQBimSN9BHQ0ErBi5vrb42KBymmg7ZwqGQm2OfK3vcdqY6P/9y25hQWndt
5j2zQlFcQ9J3PnRRoGK2o5E9AXVJ3ByqYNEDYz2SC3RuFgHctTEl3dsRkwnm3MqkxBfUezbPjver
U3Il3Ea50QMBjQzulr2M9/AXvTxBGtrtNQr9vH4QVADKn7jMlDgjNuHKt3fPQPwP9vYZl7OCE2uJ
XLjzVVnpD56IiU5pXxOcUTE5gM3nzlKlXRQYCD+3datDWQwhx31YmugolxySS/juK9WxhXNY107w
/66D0iIaWvYM6BZu1IebwG57XABg2ndew6KtkzxenO2h6eyq/bFw57/n0mm3H8QH8pETiRW1B5es
hz/e6E7tkR9rLTDlkbf+NGkcfZ/1amv1kCPrnk+LU0yHyDDdn/uu5UocdnrpE2/0gt9r72pipFte
unNP4rp7tpahs354yBf2bNtabzpMUTByKJMbs3EM6v3FKtt2O6MFgjdKdnss/FMHcGUnqoPQud8G
kIfEY2TVL3278s8a5HtnKSf2yb84MOrhryZEkIJjKTbr87BqvtBVRY4GL638/kc1FaJNd0NB7J2p
2GiOgyvC+Hk3gRFHHfRmOJCi2PZ3RWTtY+JS8Uf46N5ZBqrZLXXad97S3xdlg+v19iEtd128+8HP
haj69dHmCZPMMpB5/o/dnxbbPyB9HFV18EoWY4bJnYKEeh22v93Wcm8Zrp3zGDn5+wLuhPXIrHBh
MO9RmKh5HE2W13L8MxtovwPcWP17RyBUHOjgaeLMBFuH31gXzaPxg629SDHPKXCQSZVVvLBQj5xp
9RP3zXseRHkaB+P4p1nmkQp35f8qbwX2WT4s5e8dz514tBePZXfCAcAbE33VBOW+h4v/UZPSQfRY
M7xJE5XUzLLSu3Qu9k1G31t3KkfZvNt69YKjNTQaqKBYf4feGsfcVU0+/9e4dv0YWCNgXs0EMiee
Uru4znEZ0aw+e2Ch1TgSXKONH3/vs4aqwE1enqXy40fUFgBXeS7Dv8r1pHfk9o+91z7cBudYMK2t
WVvJmuhFqw4Sn2pe5yx9Zz9Bmrt34F3gel7fvjpIUY/gG1GXiLIwfz2HdPMJaQTnjVfpwxgNlTku
Xa/Xo0sXGU28LblBhU9EyAHGvztYfkEkG/YxP4vYSiBywsr/qroCGCCab8eLlFv+Bxp7+Iqq7Qmh
edxlNSVWIN5jTMG6cbDXJROtK0UilBMeRqkBR6cy32YqLLU5TV7ljWmgrVafnIY7KinmsLQyHp2Y
it+gHhsGSVYLve7G4rX1WBYonJhfTL5Ml6nE4cvSFNe/GRDaR5SuFitYMPrnkWfSZRubXbSZg6yj
Y9OUxT/SuoJb9XYfftL0E9usZ9H2t5coPdMlH8rvsOBL8f290C/4TcME+VxdQL7N3WPlr2FzNKYf
3V9qi7rvZVhrwGZLg0yHutg+SM6VrAf7DQDybUvc1208xr82FEDuY+V25lexj3MH0tiu4pw3c1Mh
zBnpEes71CvJ7oslzFolePsj7cAXjqiJT26+h/lRWWE5PijRLAF0X+F/F1Fv/YckVk4JbnzLet2Y
irDvuOVS/dgaC+tkG5noW+w5b06+VvWh69apOPlLCPM6MoTdI6mqr2isbPJOJGoOj+9KwGOs00H7
dT+88giyAA7tWttHS1vTkpZBpcbDwvCrMkxJvf7WQzEbtDgOl43g/LfPNj4mIE0FyJa5sCXmfhtX
ZfOfUzHycS5oeSqryC0AhxddMKN3/nQsqLiiohlmOO7SBglIneWhTadCE6+M8OMe8FMFOdtfEyI7
O87x5rFrs3MMN1P1REF0UQ8itSt7+KAFm79+Kb2ZfBG1V1FiZpkjbohd0FGXoIuY4cbjMohEEU7J
iNYfMdgS1OVVjjZ1tesw+N9Cm2563IRhuPN2UiKRolhxQr9l8NcVs+7TyRtXnYldIp9ZIkSr2dZR
dJ/kWzXM12bfN+d42wwAvyyeomABcU+4db38oDduryRewxJwZtjVAdoB5UesqxjJkTeXDI4CICXt
5gDFS4W6iEV6U1AZQzMV4zXoiz04h3j+NMVzo9wudIh5xaHkl/GPZqX2HNLH74ok6Cr/oVir5mUo
1vGDhSZn4RZW9ypz279w12gri/dZsYnu3Q2qnxtxGdtdtglO67465OXYvW7QuH+qdYsfvcEdFuaY
sfynGSkBnGFg+1TOEPoA3btxzuHmMnshb3uqrM18W6KsTbIinnOTVsXtXdVX+qIAGklggeu6Tab2
mFht43yztLcID12n/dmHbV1lo7Kh3upJNnaCissKUzvS62dTtOuF+36/C0Ho4Ta9QjYZp9OL3C3+
F9TJgqVa2FHWRM1GDPNS8MGHuYWcjZb6xU+gP7b4oCNvvDpVs7x7pMT7aZ/n/Xool625rjBz/ZXE
0cYjkVvMPqZGVT07cqnNnZnZl8oOGWWCK59sWgcCzE02zx7fN6cPjhMuH9QEDsmax46J+hZ0VVas
JkJNIZBJnTeJ3mOGcWcthzc/qtpvzkMEILVsimcrsorD7arfs2h2o/w7QhJ4jKIcorWy/Qa1iMrH
95wUDMhYBuOItP3cb7K67TgLuMkJKXQKBES8NI3HhbZu3BGrNy4ztQ24YxFjyOVo0Ozfx/vK/QJa
3Uwpacd7eUDiAW0s6KJrXqmw7D69FoQiXTy7dS+11ejmPuxlC6vlzMOwZWXhFJBo6CsPcD+6OU38
nkhOte+3CWhT18Hf8xgf/LEoh6wJlAe/4FYsDetOCvZJsUZ0jzqereWSAxZBkqr5pNRWvU7Q5fVB
F7JqfjR5jZ+p4sdldmj5FSknggCREjvWWZe5rvkiSLu80kVDZ5e/1x74okClcD9JVqWM+4+Os53Y
ObZtfxFIFtrOAe8LBP3cNaJ7dv+NxJpUO8TlJLpqujlrQq3/W+ta5vzQUdMcgPmR684sP3+CsC+c
DIrYL9K4Ea6VNlYefvn+ShjDCnGdrVJhtu/ruDiGbRDeN94y/uVTFd/WsA3DQbGEWme3C6kiDpFQ
wk5RmKUewsoZZxSGVT/9QWLNxo6A3Hnow33/OfE69WmZC3O3MYuvB7urrD/kmi/3G3lbxWkRVvS6
YDbxEqdp5vEczDvTrN/q2kl5UaoG0y5phanbGoKxNCpSkCyV9wwKPTFNLAh5+L77G7CNdoxLIeyQ
D/nz1HiyvGwIOoI09MzSkloVunMq6tJ3jqUYLC6A2Z7nTO3k6sKaN7F12oIAjm+0m+lxJy5I0ZCV
Tz1PKOp8P8mtcIEuGOPYnLx8XfPz4owonuigY4MYIgaSuooq98IShJVt5m33U85KWlSnEvjvuDeV
+0huKAIR2xlKO7OmHXAVMHYOE+mv1sAs3q3FR1GWkfi9s0DJUw8o1qQ8ob2xE9iXbrlwQfomQ6MK
nrciPQqzpehRZHtkU4XHOQTzTJfFD5bzQt4PHbW1s3Nlo5KTPNMD10kftNZXjKj1u/K10/Aj5JN/
sllCwtuf5G6uNl7HH3CplAqOIo/4k0pyUiO0sV6pgFwQKGOBqhJPwK2s4dT+qnK0ZQ/E5sri6C7d
+lHXeizTpawC9+ixm0HTdB3vyzyPK0dAHNb2ZRLc16e6JHH33gP7Ekf2r1AnDnRWeGLGAsWsAPGs
Mx4WITK1mPHO1TOlDl3OORBFNR+vEOo/0wTBfIpKnXtMIGW9c+AIb7wPVr68tFWledEtak5wIX90
k3i8yewFtG539PO9kk974+o4C2bXm48Bd0T4zwmH8B1LbL4eVzjM8FrF0fTH5b0G/2gdELkhoBwr
sQBsyclrJWqVfezalOFpfLAHq7qr7Mk71sIsD/FQ2IQLcCU89jQZvCGRnILD3mBpQBQYTe4DAl9o
MjG67stArbBMR0V26TVXi/fTH1X81HpqqzO4/nY52MbvfmACdNs7ifyDmsm6sODHolyc51gBqwRr
71iHEMqRncar3rdZ6v2trfqgPu/8xo9YQmuC3AIEMSeqt4d7/EBIXZTBIXHTiVSKaxunLpd6IIMM
leciE2/RHrPu7rMYh+6E3VxQ3UcANaGXMElxrkHRiEJNCUWV/0iIjLdTiOdoyyp6m/+iikULXIBt
a6gNbz8ueLFpbS3yK3G4ejgYdy3ftingWbuxma/bJtnbIVVv8nFZaCvVpiw/VwHsmwTcwwhd899N
O4X3ENXrC1KU7b9b6zA+A2BuEBpErqSXFHXb35vSQ/fSLcY7zKVfvc+DDQyzcBNmFqLbLRlgdl7R
ycx/V4NyksWgCp/doDB50hVElN0w/eFulmt0nYo+/tlDGT/SDNN8T/HMNjUVnr5WqvafS8eYp360
51/W4MYMHbFZnhQ/HED/4DcflWKo37U/r4keRu+73XlTkW2R9VZLv71r1W4xd2HDyzx6Fx9Ua0El
cpe0ftitpK+3wf7XngHeB3MT52u//aUjtp+taphrGigvRwZWqiJvPdyA40M5B+pYr91w2u2w+x7W
xr3o3A8u02x1b5M92XfSmwQ0qsdK5HdDkcU9VJ8/OQ8IKOcDe/TygvT0v6Izks+DH6arSCYSjc1k
QTITSpY2389NEX/hvyPio7rxT4M6WeGgn9DBBW+3F/pUO1B6YuXHXnavPHeu1Keoi+7lAADueJuX
EOULweyr5hMhb/wI93uM4+alayIHepO7Nu1j71iZbbqTZD101kzPcPTdzgtShG6765EoJvzbFRgr
WO+nYep/5iPBmWk5oMRZ3spBsF6R9jmnOhpMn6GUC96iWwfWwQ8nN+3YNR/8IgjRiA96/C8Idic4
1nYTPuxToy7LFEwS6HdUKOGjHvFIaR7xrfN0gxmg9o66eTruvennQ1HVG2E2gx2mQVT7v7Szi5cd
A+j7GGEKKXo5PvWik/8t6MUZrUhx+Apaz/qYWSh+i1F4PzvR2k+w2f2zNTXtVUmxTJlV1O5Rclfc
271pDzFA9B2sPlPyvDntPwomJUKbfi2SyBuCw4xyCP7diR837d+URkYfwFmb33aNNippYru6NvDF
pwiNNIQZaevvQbdFX5pb/+pAl/6LWxRH4aMNT6LQ8s9g1sw56ohSYn0gtbJ7k7Zmio+UugMqw7be
yn344eTa+vJxnhwYAyBvjQKvi3fnU4weUtG9dg7zNHpvEe/KuV5MCZ1hADLL+ofk3n62qZ3mZRxD
508Z30wXqy/R+/nblTO3gT10ugmpe1zaR8i18D2We3vPiNzzRqNKf7Zrr/ngcg6h7nLnaglCPxFB
bHlPJ11pndYlau6sDmU2wiHRQa/Y7frH9UTxsgb4cpqyEo9hV6+vezU6a+JOyjmawSl/C5O7n+Uy
qhXDxbhdGNaEwTri5T/IDmg/V+J8EA3bXvk9FrnL3y/zEmhEGec3gIB+xZA0oFbZAp65tW/4eyoI
8mcU4JQIMGPL+GK3ngCLjDEwcYwQWrNFEtuAWXjfZI8/Zuja8rD0yn1ATDncaeSRdw4CjkSH3f60
khtWpMjzbJH5S4cQMio46hr2yANQYf8cD/UGow+C+JbLqXypIb2RllpiBW6Wvfw9b3k347dCQqR3
0f9XzJPMJqRxURJoP2Zp8KlNTeyq2OimJpj8IWaMfByExpYU4P/6C6+CAtH1ov2t72I8/TEOL4xj
wc2JdZVCOH8Yr1oatlCL6ss+ePmNWNmdQp0ZSmzvxdVW6VzZxkCK9liI+btv1WIlYGzWu1uoKUA2
jqP9MzeI4c+1kkv718xeOJ80/sP6d91srcXCF+Xjgb1l99NoFvVPlJB+gzil7uz2gM5kqTI1NcPO
MtUFNklE+zBiy1n3rvZ7frmldq7YPertwq6hEfLdWjnx/AA2kKCksGUNOG0HQSfxqLZGv4mgQG+X
wuCX+7EMVR4+6yiPnAfZIo4++L6MLnhi9v+Ixy7btNjauTgX7AL9c9cyNBzRBa2rdSxGu432x14E
KhyOE3tGJU9TCFZXJpEyg8GMFw9b+UMpdLmGe0/v0WcH9RAc/LLs9c/ZbW9yj8Ydtg3Xgo9ueTq5
I6qOEhfdTpNov8E9HBDKRsgY9J4rXMMCKYV13/SoGGmeg5Jhu+2typkGNN6QSypdkdqtMnOXoLAf
O5im6Oy0k875PCFz1F8OOQcwddmVbfTFyans+Gin3YgTUrRSz0lk0PK6DPD5TG2WFU3RNlFFxs5s
HcOoXOTPmW559zWaiZ18RBYzzmAak2vVlINiIXgL7GbuLganXQgpwtx99ZAMxKy067KknnRy8s8b
hJmHEtVffV94oc4zfu9ysmDRnGj9xTdSIMMPlvVrxnBr/dxGTsrfU2i1K/vBVgH9JXKSrfVJQLZD
8szO5Fq/BLO2x8cBRte5YKXunRMJGiNKeW+EnOFJqAeMUWvTlo/BAKeHKHKy3IMHdROemj7v9L8g
6OoJpgYF8g9cDXn30buzDQ+9OA4Iibsq5lVTDnb5uLa4YAHO6Zhx0hIjUn7a12CFZWNJ4+pwLaEZ
fFvUp5mMiDu6s1Bu5Dt+j8gtj8JxS/dXoctQPMB4bny94ySm7TGH4op+4mzBYGB1RU/e7d7H1XOD
dJjydFJ/8jNuyjBPSJff9ku7YdB7muJyymH7Q5f9Yhf8R4uETyuSZxHN27qlJViZ1x1Bc/vyhbQe
v3qizYMDeY8sJBVdMPhgQDSYjeOTKAxQSCKFqmWcangL3z/xC8bh2bbCGqUyzuS5uWBln2GPwxEq
PQmWXkqCndig/V9WE832l1dRc3yoF41n5YCzeMihPDFD3aKD8jGeT71kCDoM/ISOnTWa/vaTu9Gx
6V442yOm7LkcwYo6Z3Dd34MleETCqRaOSG+KeYZfgXdLGbKzcuZXfDb+ep8bkNuEk070Wc7XGc6o
/25gSOqKbkCPASSf2++V1bvq2UcxVD3ldgQvrgApxn9oPlt59SL+GtxKBdLtxAVDkddBB4s5oWFc
8i8SuZfx36h6f7p0DoDtAZVvkfPMyk2d5nBe2nuSFkR8CiOAi7MM+50KkS7P88wOEYSm8eK53m9c
p151IEZ/WZ4r9EziOIEI4mntsGEnWxgBkeFGhsEuOpZy0ECp9oOQzhDwkDqk7mRWXSxOZlcNz/4x
AvGWH8yMWnXw32J1rasfq3JejlwvDgTCWIaluNtEi8ZVl5YYIbZrUta5PoIOfTtDz7o07HbdPN55
nokHSNdJV16mQk9sGrREb/YPsUI/wDKxlP8IdnwiiG9t1zyIeuvCk9/ACb0ta0tjG8YG/v2NHkZX
sI74vu4WZELmJkveqpSSQKU+cRtXy0X2tutzyuFq7Umm8yvMDfGgq8PGhzJv59wnx/ZHr3roBcft
vequzwcLnbArLRiAQwQqrJ50WFXV78GuJK8qu76zN1kfYpXNjwxAraOPc2X3w3DpsBm146nhI9mG
90CD139aeFecDZCW1/65j/ypCd6c3MXfnBSUMwSZXc5RyUYlVRNdu0F2/wwnSZyKxlTx0ZfaYGBG
m2/tp3x16+WeiHKssDsblXkO8ZLibCWX5iVcjM1C5Nbtmi4NsT68GZPrTH96ktdt3Io+JENwLHs6
RJ7muB/rNgURFdV96NfC+wz3ni5QSo7m7tgNPoUOycBRXFjY1bHgXVTgxfl9GwY2mERDpZ53FXiv
m4PLeclBi64xvtsgAPoL0oUZAls5Xf+gnKGuryH3LGTOAtnRJ8gIlpiHaV/sY9CBzJ4bd6VpEX+M
O8oPV9R00INRxsI5G3sbXPttNJy3f4vQ7YuPribJy0WPioNWJ/CO+4Saie6qLjFTHaAOqjQaoZWG
huLgG/AFhzVymfR1cmOAqsNCm9Nw32kbww0ZSXU4pRMZqeVLF0FUd0kTrT2iYyjBJtnEWMZfI6GB
kwScF0VZEB5IZvbRGytvcQ4E9geueYr8udsvOKyH7g/+CAgPfgtXvAwDqOe9HSGmLrJBSPa1dlnn
/BXjtqZwYAG1yBO8wgice4du7DueL7eGMtqlLzGL5mI9jUyw//l7oPTV0zlhFMIEM4xJqOLhx24V
8firEMgKPM61Oh6uEEJaAElCkPUj7g8vZ8+p+ZyKrIgW6E4GHhWkq4zq+sSyPmCDaPy2+dsQJFY8
B4RetP9QTarin7vcOj2TSRNPjsIdMdvGnFZaCuOW8vFw4iF0M+HI1geOLY18x+PQVJcZmWr/FKBH
KF4aG9/Vca+8sLssW6UZhHYSoJqLW/Y+K3OIqxCLZ7T7FhQyUrsv02nuJKL2NIOPWaahNcdm0KLC
O67jzZwK37Jln1UGruCMjRNSPr+1tt1Zcx10B9WO9vfWNU39gkzfnwwaVd69a4ue61o5AKWM6tiB
f/VzHOV/UanPi0iaGUV1plCFhVEW5EM4/LHWOt+38yZlOL/7HXkWXVI4BDslktQSMl7gdADyIyNr
nyhfP2LfWp01CDPVSmOOA9Sr+mxHwHbckZa9fiC5MB1mC+4f+6eLxIabSXhlP2adh/zscXC2CNZr
sy15sggHQw3jDYsAS7Lr/Mjlz8FqAM9hqyIloBiNhv08Nk51E45BkboQ6tbqXGxnHatTzrw0n/uQ
cb9iAqxq8bkDdaBsLUsr/vDmngCHFHgy12syh17V/MeILxHuEj/L1uLDx+b3m6tDRUoHYOsrFNDs
phXabQYuONTuWSLA2t4lGjAyKwTXddZHIvD+cr8o67TgMSNqNS8BtE1BIECZuMrP1bGMS0c9YrsU
5SHS2+D9l4dWaKbUs1pvOVakd1WMJOiXV35AGYxfgFeUBnskX1WpLTwQoQTnHV7czW8cdN6yFOQJ
zBGMhrCMJlhu6sxACXXeTf5tZpbDmwjNiujen8uqPepRh8U/nXOcoRiVa7P8xH4dbSfOeHLNWYBW
SeA486F985BhbEQsyF7i2IPb/dn2Ll+sbGgMs8Q8Gl6QoDNb+JPc+6W6R2yDq7syN33AGM5ley77
2UKDQtcGaQ16qt3tp6dj492oimC4w1bMSiXCaqtWZkh8XL/JFhnHk/LxoZ11vDa95kkexPqDiAkY
vOOwTQAzm29wGZ06pp4io1XVsbejWFAYn+pIsvDyVS/+qfXnADUlQibHxVc2rTkC+X6TGO2W3Gn8
ez73fXuc18Idjp42Jv6DJ5UTK7MirelGkaWz/Rxov/1EDeZ9Dp69cosNiIvK+2r2AQMPyExJZvCd
2S7ubKcTGMB4zqsR/YgGg8ooLmr2e12MzvTB9DmpD2fBjk1nMFfVct8wPsgzg1g4ZtuMeby58Lx3
U5RtTFW4ak3IBSrYo4yOflo1XovopEQ9S9SjebVTTNV0ZIZHQ7xOR1VPm/7huK1eFsSlS9F5kA8D
6k06e9AaTecJl1iliS3a5/7JDnmzO2D+aecRHsaqWH+gwRfF8876vP2uUaiIL5+kufVPLSlsvPQc
rOWO0tSy4y8+1n47bWOAHgrz5FrJzGoHvSK3UxErtWW8bf9LfhlWJ4Y14zm8qWGMRhwyrCiFm/ha
AwDwHCojVEIGhidi2EdU2tzeXLiBut+JMJ7GA3Bj2HfoGyYTuJlHbkRbnT3jDtUb3Qo9ynLUDv76
X7zLcfsLJGDpvxB3gfM642AN/xVzvTjf1qomUyeQol7jPDQoqZfpkFud6U7KKife72mJTRhxSclF
+5m99iRKpKEaB9wtjaXL5tSA9xPL4OBpP8O2l95pNbKLXnpJLsodEadKv9bdEPmPoxJ59zpCsVa/
VI+061gsezw8WrBxQeIKr6KDh/2+/PIB//OLj3yae4Rb1M4MJdplahUe1Yw2FJD3toP/B6/WxsxK
+onb3f4GOO771WyRO94klBuFXSNXCIRn7xqvvcultTcfvt/48SueNvz7rMm102X2wIl8jvMqsM8K
hMs7hD0n0J3muVAnwp9clD6DRYhwVNBPkW0rnvPrVipruYUM7OwgPrEMK4fSpjz3GV3O7p0Dm8in
kg/FnWd9GqMY3Qy097Lj5PG3sLwaHrAgyDARhO0FWko5OznUHsjOLPdSHFrIG19z56ImUxntHQXy
r96PxPiHvJi2mdMF8yTp/JsSq3c3LHa3imyHx/r/prZiR0bvW+HDxA28+9WWoNZ0xffiMo4MdEsG
+XpCRrmUj77CekPN9e4WR9lM0j9rD+iqIIaC3eI6rTsmL3zq/XyTpwYYsR/41qyNpdhuByQBi1TO
BSd25x27XbSa4aPdCQHocbBFD8xgnf1scM1t4wE7PuESDifr/KArFXTHQq2zP6Akia3gi1G9IFcM
FzAr2dQGHXsmGhn4alRX4pMFwl95ohEvrannIW2fMqSXkvTuEiOHqe7jtSg7dvOu1u6nAKvyXlTN
gXUpViiOuw4tMCZB7ixDUklt29nUBVEBlljJrrrOMKUVmUU7hxnBLAqMm7gYVRx3/mD8YopgG08T
kVfTzxEBye18690weG83tvdvghOi4W0OugYzV+6sIfa7Dgr1HUONRZJJgJb23fSxOx4V63P/iWRg
y9HhkVZS/l0G638cnVdzpMi2Rn8REZDYfC1fpZI3LfULIXX34BKXkEDy68+q83bjRsyZkVQFe39m
7al7JvjoMMhRUeRrTPpCTM+OhWSMj+bl6464paqfk9rcIixe7zH+68TQmJwiNTvxRrZ92kfXvFWE
63VGrOOwjuVkjhbMS7EPgF6EMBo0+YtrlcW0gGWwLPVrGwSdfOyqFfdxHg0/65wwvXk7jrqZ+XPO
+fV2zD4hz95jXSIzXRTaeLUP+d1Lua2WTAbHLE7013CDAdDxlJYoyeR783diRmiOF7Q+DCd2Oagu
zNMcEbzGHU3A32kSFGjz7HgdM7/Adyg/VugEMxMb4dmKwT4i0UluLaVISFaic74UbNPxDWtqbN7x
jPFHN60Z8vmeJMK83v7FSKjtLGmeiGZE0S482Vj96OU6q+K9la2HCJ2OPqdCiLPSaZka16fT3ovR
PvDebDGlnJF+B3HLthqmHLM9D9gJyiocavLDPjGCEl2reEhl0DtbCqGj/l7ssHYnctttsc2KCABC
wrhD0qjIZoCg3J4xYZhsEAUURksvk0XfB7mv5PvStZJUb9AlbrDh8ZX37B8CVs8GaWwJ6cIkPf/J
CS3TXUEHLnlfG5r2VC2LlMfavvBKLinpsB2pk7d97FAwCzOvWXetm6okeMg8weRxroKe281R3wrb
PZHBMXn4wmLlc7uaq6xx8FZK15/Pi1YAqFFsEaGz2soYnaks/AOQPFc8q7opxufQooC/j7ATvE83
wQQ9pIBK1B1dYniukzu1SbqJ8jCNQCvEXfIwm7GqL1UxtFREsyLgqssxt8HMMUXtQ94viejanKRt
e7tYijcuyprVPmxUOf5upen4ZeSed5kT6RSPNOI6VkHdMsrsGkohzdGZOgziDeFESn47oEsEAXDu
cjgFNSmMnJJHpWPWVmoFqV73OMBoqAkZfvYwp4gCvYfpNMlHlN26OPG0wZFC73NE8tV2TL2fVvcC
1ZDfHrl/iogoYrSAveDdOJZxeUONnWgXOEbEZSyh2OU/mdWrPE+UT4NdyXuqL7dF1qBnxhxhEi8q
Jak0buOmzNavERQGYDhuRLXkFQh9p3y0/KAx0172ZEwJBualJ/bAgkjN1e6UDE8rrhT6P6EVSQTN
MXAvY5sRNodMoYqTKMaxzu9v2Bu9V3q1JJkG1rDmsUIUcIuzuc1lBYMEpcBmZ6axJaNEdjMySXZB
pGL3e+hmSV2BxH04mv/YhGlLbnF9bsmrJirV8qpnDyTYgYvsXnPH1m/df+vQy97nlJ/OhXMQwVIZ
DgaZlt/ouuJB7OjrpvZZdblbvwB4SaL5HK9+0KkLrZOxfKCgUx5alu/qHyr6lCAQVYTwRmqowESE
Z968OTKsr904/1koiPG+zNb5BV0iiY9u2xZ/84w86mZdQuPHqK7u4NSblceXf3CMXH8FfCn+phPI
Ji4IgRfbsFL6d1Ww6Pk/xnvvKQuaAkPT5NLbhYa6EgWoXjwuAxrVQTlpXp2dRDSHWtncp6m5DM+T
d4t1EFye4t8ekmoLaWQGKUNyiGDlTGG5fNUQB5uHnLdw9TPR63Q9tnKZT4hOYvDnd56zceJv3KiN
7IeeLBPGhlXJU4cWae4WSxVmfRg6+ok0Flc9bT3tDSw+wXTbCII25HozfSDStHlPeEksdMzJXROb
Pwy84kFjxNkQP/PicX+UykmAU/rxL3MY5+2RtDOL+QQaTPAZbdlot6YSNOBzOmApYk+Bte7XdhU7
PLvm3yQaGPgxMak3gjs+QQcwqOJzqBPObKiW3NkpNF1fXcqk8T3o57IW+2YYSnMtSDL2zyEn0fxf
BHDH4FdWB0Y8pglixp3DjVN9VxA6gBKjolroX0iYQXiGj6Uu3dAvyO1RIyXZGzCvR5nmgHT5YZ3q
XKo0HQmlZm3k/5DUa7S71SVguDOZnLg85P5KdyvyXOk8DIWaELtry8azwfJN1o+8Cuv5niARUIj5
/7R4ONv5U0BUFOKEGuV6kbUTjV8Ob8tkZFxE1ERVaXL+Hdy/8QyRN3hbExEUrDoshanP+ATyXXmu
XLTWldlhLIoGEVbW8bLnD7fImooEqQnsvVbVstqGwVoR/wLHhkJKTDdtpl8+gmlA+ixBvveqwQnu
GKMi9y4ji2fuHOpQATnRqq3MryAMe+fiSlL6yO/hIkjByWHSJ4GGH347sgcHxwGFcD6PVUXrtJNt
9UjodGmYuPy42nuhZmBgrpl5qiTzGsF4ASJTkXmPJM+pwuN/ma2GgHJZL0G3T1SzRAdVSlg7Aggi
JcKSgmu3IycyfrM0L/MuYQunUFrO9nVxyhIFVcw+sKWMqOSD6Oe1vZU0oidOkU/TXtVZNu8HLMjy
aU5n6e9c3uj5g1X2VkaYy98FfZ2HjGgijTyP+PM+UqF96Usy1lffAch1t/CIxNOqtLgoukyMyAwd
SOVrTGXqGZGONifEJtc/9oLmNMFzFPMn7VfpWfHIo5pkSMk/8u4phk3Cgyw53eIvwQbcROfxSUgo
jgUmiig4xcU8PhKerfw/M3yJjOZowLkfh2Sr1ZS6pn4gdAwqLe8BFQeKcIneSnbsEE2sY+rlQMlQ
ajvvud7LgYLMZd3nyTgHQGm3pXbHCZKF40jm69b7j+epIpzUU6Krm0tWEGYNjhTJcrPzUMPW/bDY
LEDWFPVPsljRDdsl6dsvmJ4UiYvY1Mnt1uHoSD6kKBi0xSi6dgQbu3y6cIRR8UdPBeiU4xo2cQTJ
vc2d9rQurrLPQDxoU7FbD/bd5kSMIdM0ZWAf27by/+t9v/1HJ9QNjzJMsgc/ZcTcl4VhqnIbdhRW
ZVZC4uEDF5ZphRXjZ0iMdTpkDFvnOCsgSI+powBQrIXPfxtUhZtmXUdjdUjJsLwQiy8pb9EivoIQ
bGmPk9n2Dvwc/gtVr+bb80RVnEr+OPVBaR2iKUBotJuYIcW58D++HEonXovXLlz+X+liHLukLgdh
dyAPSASxtPLFRVeKMCvm/I+voukt5gn3xxFBYq9FP8b6YWzd/p2faAi+sroazE+YIwEhao9Vc/KK
SbfnXGmM0b7tsnSPiQwfJZMDvQTPUobHFWmrfQdtggh6XtTmWRBptycHaRqUiaeq7MpHq/nhHLKK
Dqsu0heDFOjvuoDpel8TjJr4FFC9RC4I82QHDpVodcaFEdIsenDd5ttWY5ht+XAzFRWshv1ecI6h
+qkaBVQKYSsdFAXpJhSl2LkONuEmkeQqaZz1aopOoIkzABxJyVhIm6Dji2T3XBpruy1OTF/vlgmN
/LdTBN1yFj3IkCfXzVJ7o0RxYJUod6dioA29x4C59gRaN6U74MBtJL27cm+qwiGBBhYufMjcYfyH
XueEfw1k0089eEX5ig1MEiTGbX7AHwQcm6yzOOOV8ZbPetc6J1TO5C/Sk7pIB2IXrYwg7/ZBHMfP
ZMTH8hANM3AW+p8e7GXwwDUAAY5Jb5UGYweohTI1OVr6Go8+LVdkwLQvgA9Uq0OLLxw7sZ2w+vt3
uqP6mCJ6W0asCrwGkMLOfUjh5pTnVoYEjFM/W8NLL/n6Y8N7yWPmTk27HRf8lQuK4aSYqDowfVPr
EXPseNHsqHmOHTACOz8I0pnTtgUB5hGbSuLXmXWsO2g+MP85wFRvJILWsqOSTXUPskrr9JgPiXuu
O9UHVyRL+pVDdcO+sFrlbxWSD8w/tgWxBcKaHC0GI/J+qDwa4A4nDO/7Ju4fXQ4kqy3nwJq/Mx8c
PNmJI+IRKh6HI/DXHY6W1Bi3G69ovAhFhDDIrmriijvGkxziE5MAxug0Vy6RM+wjblvNq37haUCY
dy3yYdnBMlrJWmI8+/Jox359aOKwexrTOVDH6GaIR5g28TFaugFiq6QbUNy1nOwK/EPDH6o6YYNk
LMnsWt6+d4Yw1pekQ3bxPrzOCcd+T7kwJwpA06T+PZvIK6/VQH33yNRWjxxgjdK/FoftLjVe0h3H
uYR251M8+MzJhWOUsjN/RHA9WP0Yn7iREfGecE4LUOHxe1JUaY5Mmmuzy8qQRyGyPJXwrIoEXzFm
5+Aug2Po7leELvsNCgVP/8f2bUOV2k3rXAEc7FKXs6jUcpOMjESf3Ln8k3H9hvPW8aaJex4Z5EN4
ghfPnrE1dqaXF15GlqjN08VacsxZVn+oQa6ndvBM9qncNQWrKAAkTYdC20bTtCCpuzNzBJBiEJ7n
b4Q/yQcIuwY3qSclciCGi2fkOA5YocTj+0YKW3NNicZpRVma19dKvH4ZzWcBvnaBEtQu1c4HGCb3
+P5Qe/UswOfwCbm41DH1aeJ25UNii3jZxbWdOCiTT6bwXjhFMlV/l77vcRDSpAPiA2zG838RouIE
wl6wGrVnoWNQU2PTyq8e50XukeRQwQvVCXPq6pGaeJJm5kIRLUz+JBbswyfPeJtfgU7o3SLJjeOm
mOVc8KtEGKkTeNHEM4q/ooo4PM1bNLT4D/38yA6/NG8K5tx/g6H/Ry+5U+AHRLjymByaoap3fTGT
KaYhZLNrQBQUOaecQX6ImpDOWQCVh3tS1FYd50ou4cG2WtnXQnAwFCNVJt2lh2uakxISaX9MdB3S
tO2QdTflSqQWLRj+a4UkiaNx6uZ8IY+VAJfIiNKXB/I6bJvxvKjnCEu82xWjqLrDkgsDEEVVvDuz
RM7mfunK7tLxWadrFq/Ose5ux/RM07vPaV86yb70Q3Nd+9UjB77yzb5TJEtpTLe9OZc+VfxdJkxF
AcAWxELT1MMC3XD7qyNoOMbDdaGEzga1OvraZD0dumZiYHvTDm/Go5hYZDaxDcvwdz3SuNpUCP5/
ecVmT8lAA/9Idax8dmYngINwM4vQnfWiSTThwTsbOB54U7O3hL/j6NZY4bPC5k7LENpKT9N0Z70+
f9IACvjnpyn7NXBMbt7Rq/DUb3R2428IBq4PUI3GbIt6FJM3RbmDy6VCIuQyFgGh3pGK0cGjkN1t
Ezs5v6PBGReKjB4rnClBulG7H38WO1HYuuEaCCRF3HDjgtz0AMueXdnjSuD70sYjEBDPJ2oFxXj+
HaGsFo+qdDNDZdkBbsgjs9bjU6u1oPRO76g85m7EHGuciToCh70afISVUyN6GagRLBKQNHW7ujjq
1u/Mfc+ka059NWc/U8lDGGXVXd4yO83+3tgVnFOBe9fvEISYaaBpu/1WcRHmBDh8Qq3PS/MmsyKM
DrU/z+Ywl3P/J5cM2releHxpSicEUG0I50HciXzIOsRoZ7rEa/BLEfJX+6qyfrVZ8pIPcaB48W/Y
5OdPmXVxs1NN45c7oA8TXlcnkmOztgWFwK641plV7yPICUKSTVP9JmiYqbsOFu6HJ+Do3IEv8p/x
+dUHiJ0VN09kwyVJJkPDnCAO4bfVzpQp02X11QPxtOQfjmoWnwOwb/OFkF3bP8gobM5m6MiUAoyQ
7xSvgapPilo1wauysw9BnVGxLyosuHyaSn+PqWD25Aot/bDeKCQdjkB1N2xXSrgXkJH8F01TbedD
wD4/HcouxHlIBTzuQ8fBgnQLhEJeqpQgy46eYjWfqsmPzgASxyMIw5HywZxLktszw8kD3cra3Ret
dWh1d9yyoAxHKF0Qtz0Wfs7lnJGoHZvfaiuePVXsRgfAZOu7l5bCuc9bzKobAl3TSYQUwBc4BZc9
j8UX/qvLR9Z2k4wfVFSmzgvWFO5RsoR6vLhR7w/npc+UPhQEwZ1N6Uj5e+lTUBSKiQ/47iKoY0XD
krkn2pFsv7LBEHnrqyTEdHeWOPykbF4mvD0GAhNuBbV5N5jYS1si5LZEIPJtjG+4xk1T77oUsjbQ
8Ww0X56QrBubdMjH94mbYGi/3qh3ZnTi4kXdwsKbsZFO/1hpbkgdR8WxwjOVUMcex9KNwYRNPcGd
ta/YZ4cB7WK7krNjceTelb6aKWmaPwPEg8d5ZOu+phpkLBFUcvoIMQGY8M04lFFzReEHLAbnbupJ
Tbg8/GdLA3LXrmv5XAWx+pPyM74OJcsOHX9+kYiW0/QGHnTUCI5qxf+NLdB9mOfYA11IHtzvmhgp
POuqZlfEa9KdIktmi8daJb2LjmV8WQbrf4RJUT9wvhiwjkek7SN3BUSuIBaQShExl1fL+AT/hYL5
cE9oEs88WwhwUko3XrvzcqeJv9eZaxkXrg8m+bEY2MnZMtGGdx38OkrEDlREsCg8bsqRasZWBLBd
NzE4nHe8W/7ApW1Sngv5tIwHpkuV7Kpw8gEbt075OYTR/A7GHA2xA/n2QVYira6ctnOGryiLOZbn
Trk+oFko9wEAc3jf+NgNOJVF+ce6WXPNtdLlv0H4ruZGC7I0g34C7ZQjD5hWzMPAK6fJjjhcc7D2
nzPVOKosNX+3E9H98n3kaEL1Po5rf5/g/tbfSRiE/RN5qPm/EWpfuVXe6v1mmuqaC4xqXZOFmKuf
LnSqp3pwKwJ6kYAsZytXElz3Rjvfi9ClS8RGg3IySlfrZ5mHmI0xf+2rncrij/FT1/lxqcpSWIy1
jQ98LFJ2GdYvtfNETC8IizA4LQNSwBnazRQ848PF7ku9Monw8K3bcLlTbi6S55jevL8j0b9UF6+t
x7+TJ93uaGap2jsORiqsnCLEnmxmcmebPumXCfHODu5uFhHq0mYMnbV/VV1Qyyfyt2LhX9m4/9qq
kMFFhIlwP+mzmpd2VOl8GYp6iqlEeN4A75Vs7hO7iUrfOvoJ6XYit77sNXjYl4U4YIvlYIazLNHc
X1sAvdza8E14rJoBHjjzPcQl6gklyYgvYmpReJ9A3i02U0Lek6tiHF04VZLkJc27UlaHwU0IhUns
mW0AJ3oPdJyTnKYIHP9Jz1wZvKZWjESv+sosW1wwZMV6lstzbjOOejG6j9PW+kX4VS3aa7Ntm3n1
vKm7tCafHcK9I6PS5zR9GApAIurU/xe0SAb3LsmrXxD3SveYYkzEUITE+BLOvKR2Ud6KleMiXTn+
DYGjYfVJlBnYtPyy9zV/Z8I1Q+EhraxDG+6KEpv5mvcIeyKsTfAZj73xfxKmz/PAgQRkQK7UVH/8
wPrDlkGnpWbAN4I4RDrKC1KDx1q/1t21GDk5uaMWl8JZbdmqtrmLn7WBmqe/msDL8etbHYY0ieP+
R1YNkAi9BrrAkRoJ/4PzXf86qc8GARY6+LvWtDXus9lYTK6kSvEAWlaafjCCVY1VuN1w0YNxDRIv
qYFJK4ettZmg04HhjPksqUANj9xaQbDBuM3ibVjNFpLpwJ1HTfhcQ0qquDPCmtXeoIOEoU7EIVJE
MUNiwivg72E9ddGw5XZt06PgeOKdiT2CxO83kMWqCjKLn4dmI3gt/edZQuXQcXX7h4MBGUcrWCl4
FKfodBt3SscnWp+GtzcvyBxwZDK/zcRM/oB8h9Ygi2m2rA4ufDB6zySdQxsuJ4/heNmgw9D27OE2
PQ/EV8kKKhgqm57EkL+DCWm+8mqFKVqhXHFqJaij8r5YY9AZMU0FYr3h1H6uA4b7LV4UA5ea6xe1
WnPkEwOQB+aB89yTmUkZ2Mr+4kvpUqsMHQEtuDLBf750kTUc31eHwlbOD/F6Ul6hluWjWToeciko
rw71V+kPkhYAYuOSW2RooWLYVt1NM/YoO9zqIvBDd9JfxEcncvd1qKe22WNIk7+uTC34S0zT8heh
pH4PKQKGILmwajai9g0XeFBO6E5A3qvBwEUhNdV6/WqrXv2skcihiWLScCyvDmi1peOYotxVUYSC
jra68fykfsnnmBSSmgnc8qNN0R8LU/XEHy2y2xyKR08Priicg5tHHffB7S1sW1d599TXncgoeBYI
DkTdxnzrWwmIl4uxq9p6rGdvpon6J16dCkBhyBOdPmPDYfuI1PVH7c5k5pe8XX+ZOiIEyDezzrfx
FCWPhTcxKLBpG4qRwrFqYzxBSBTSZgtvJ6Vkd0hpviRbbjrXHhtCiQJO9r/7mAaxfsMQKGMKm6Sn
MwxD4PLhlP93249B1q/u8hrHVQjOjbAVYxy/b2a2DO3TNpz5CFrj0HOz9JRdLmo89iJeYO3C6002
t7jlkbMzjaRjqym3l6ghxbbk+3yGb5f0F6uwgzc5XAv6snlCvnWm9/I1i2omBA8C9nmqBL6SatLk
j6JMC8Mkovh7iLso+fBsjXCumGFf0Dj5P0my3g7YFANfTGc0Xbxf2xjWxwB1b92LJFXPRebl3525
kQdp3DmHhtdOvtXdwKcLGk76EHk1fWKmB8xCfhG8jW0qGabjTC7tdiluq0jdNExJSkRttm8nf0D0
K4ueMAW3w95Jl+K2U4S5VbGt1OfJIxqyGwka/HNWJ/vHJSAtcPITcU6jev018Rw0Wzmo+HNZHJ1j
OhXFO+Xg+VPVoUiogQXmMQGW5G5bf4a9N7m8tTYFq+yrHLwUATcysIOwsFn6/ZLIOkIEMUR6VVV4
KeOh/SUtqtYl5Zf3hxghHBFgcqz4a5XHl5gYa3FQLXQEQgCj2TcmjR+j0DpmP4R1fhX1wiPZX9Iy
h9URdo/T0CR/bMHX5UAhQzobbiiJeg88EoNxwqZAh8b95RxBxB66dgumkwmX2d+FoQayihnl/fXy
2CPRFyzhcCrMkD5XtQ8WYyLgn+8W2MXttm3HGSqVLtxAbWZfCD4s7hxcaJw53xL5STKDL9UDv0t8
64GTkGesL34CWkCZOTRcc2LHGpburi3Ru3eJ9C3/H6T+Vz/FTOs3WDweMyOgfsruFKnppyAA1d7V
z50UkEIHc+tXSToqPiQDsH6qQGgm+klporEbLirx7W3WHugELnOW3GVhkfy4QhP69lvd/zdPJA84
EdLOI4c/R8Cef1YPMkqwqb1OJw83OgBpND5WLaE3JGqfJD+JjkYcZ9je5lPRAdCUkbmwsEAmIrnE
fZm0OJGt7tASCDFMI5dgXUbdzzi0aPQHyxYZnsClYmniqMEfxsnmldPnyXLCb6Z01U7ankoOIzAb
xlXO8S5JJzvM/f670JFO9knuKSDLfZT/dDyYvqlMcLKrHVuZs2HnyHZLM9JY1eiTf6XsojXd1nkf
j+1l1b6fnBGCO/q2klgtv34dahNcJ15E9T/O81i22nEQze0klL6tMmDcalaKThr5O/YIjO0QZbOQ
khmWzFF0TX71a2LH29swB7FfLdTRLCUAGp1KD+V2LdAcjMo9Ov9+On/jSQdED7yuWa4WwLkEHS+4
Lc8vt61nYkMwW6f+JaRl0Uc0e2JufRSM7hSZMzSas1m1fq/ckn+OcxS2eywWBJFNrJzkW6ZQrZjK
6BhsGjLX1dOcVQMXWaq0+omRXOXJxGPy7uhktuQNI+o0ft2a/3ob0BGroUfyh3FA83Ilmq1+D6cv
0Uc59O0bsUUdbgxjL9iKJq65lZPpJX4fuXD4NsPuJkzgy8GevMWHa51xVMceJcXqbh+2jVvvxnj0
H/B8zMijAN012dDXqvq72dPF+JNhs7r/HPLqgrfEoODtUPw+zv4SPWUziuuvrpixnUvf7eZzWyU1
hXDQaa3aImYV6tvgd47DrsnpGzNT2Iw67saj9edcWW74cpGSjv9OZgQByI/iqGvRrL4EzDKE2Mlp
2Yd3Q0IEk6NKRVpuxiDsOC0F1WkQj0l6GwM7DgCsADnziCScX1UlEZB5tltstxw4F9GQetl3rko1
1G5R+fMjj5a8/hdidOtTgHDL4Q+Dqr+BIpQ1r/TbW/vilZF9sURYkaqWKeEL3kbQC/msFjNU+LUU
ryvqe85rXE75O2xnufzKh3Jqr643CnGfcwqcx11ZBsAU6Aukd4YsH+eNaupw+ziinkT7uPq/AVXq
R5SEEuJRV1Z613HKm1E1xGHZoLWnw2NitLWnXrX6jtc7rxr6dvP0F0mM80Yh+SNCBzYlYGYaod8z
Wzbx/VyFMty5hv/iX8qUbfBJq9SLn2PYrvy2iSQju0LKIjzEZSzzyEO8ZbTuYNPt8YpS9zAbkx2Z
xot4q2aB0c7Hz7SbmiTv8E0mHCEUzhGZx9TOiHdAe4BIZmqZ+nfaUoAwskSn5gFLoA33rUFj/zIr
3xHF3wyO74FMgyqe4Y3hkASRUR+EJvtoM/Z2fsyHGcJRs04rEVF4rvHJV2G33GHq9uKjHbp12jmh
5gzkBt+bTvecul75H2bB4p81nYvxaeAAXvfR+hEfE7QUZI+QRDYf+r8zvi55orgmjrF6QwxN1JC1
50zmTFyHpaThvAIw+oDqDPZRd8dGytpVk/QJnrlOoZN3H1gXzVeiGOlXIqLcfYFtOIH/Ysu9AKXR
8YMhgTJcFXbtEe2jaUjhE144Uy0B4rN6qJI/wDhD3ByCz8I5F5MTlW8MjATlAfMr7U7buqTI8pbE
ugneKIH54ATR4ajwEYR0tgMACwqDVJJdWOcwBN4KshDRkXHfPRGNUMkb5h83uTxylcWui6x4musi
t6cQ+MF1njPvLZUVBUSHtsC+Mk1xCRsX7Q3PIgOvUtQMS3Lko79d/Eldl/7WKIkM3tlz7eClX0b6
N7R6qYvQNZgsdB5ihaNzXslE5rQYXdiEj/6QcTnSX4fZPmAjEdXkwnfh/648XNsvvlNluCfoSeSD
TSXkFW4UGc7fXI4neBkjKXDLTcV6qjlab1EsGHJjWhGbOODdfBGIXP190+Le0wxLx/teOpJEoAuE
L6aRJqmnaux7GghgpXOJHzwSlrr3fdm/EXJqvtlh4/Rb8mN+m3hA0ayEqHBSirX5j56bTtDLlMBD
WpYlz89Lm+XPpLDXbDeCPxi2Bswr9BLsg3vUXo0xx1+pUNtelLfHUUiba9s7tdiFZdDXL6ntBu8Q
rDV76riQXQWfMq+W+19u/BgmdZgcKtkgFIRJjhPRTAs4j7Tu5S7AVOJTVxRzu5t4HzsfIZJu9DmO
zntG44YyRescg5hXRdDwG95wGEIk91x4WSekG7/lta4pGAlGVtk55UMbLCsl47EqsCd1j6OW2Hi5
joIz1YxpoMw5wiFr063UF5L2vlWufre97m44t9Vzn0rUYudeg0gPniDnV8HR8G3Xx8TyjftoBePV
ZvTgzQGdk1N1LMdQfuV5Ev9LiBAzEKxy+lvVUc2xh8F0IAkAur/qMao5vsntnYY4TrN8sNeS6bDF
5F2DhqgUF77mnGGkp6p1SlEwaV5zriQ/e10IXIiEBDXSteD6wrGggvEdE1ywrzfGgX2UhE5BnfaY
uvvaFlmxjUgWlkfl9gWnPuv+j5LKbdmznY7gpCNn/5QxrLX7kJD/tZfY+juUdXdGVOzEDGKVtjc5
50o9TrYPcZAgpbgfEHGg0kGrZgWc4lqs12UtgfV6vuzMqY6Grj9YF9GdcE4v1Jarr55zquhus6D7
JYwuEZHw3HKa0UURjGk57VJssOeQORKiKOzjYSC8ago+h9Zp7K/g/9dmyn4pqNoKzr7dE7FfzkxC
QX4vRNt9spnWw1F4UQgUYTAA2jORDztqWh2tHAhqBz9q5oMTcyRkwy1duxzqQeriXBdk3iGheBLF
ky8NKl80x8sxxV+qHzwmhPUuDKMp3I9pLG53PoqpbE8izIOn1ExB9xUWnJHmeIgdzBE3N/5IOSIG
jU3hd9LKToCyAZbnXEEhnHFmXRICxkHMRBVEfcS4LfMs6p4D66lzEKnCAXPrD+vBQxzrnqJpHf5J
cq9YGNYmXn03tJndGXFjYaMurbvJQay/Q63F3nBaCg5PE3h+Dt9QuHhSIumKg8fAcbtk0pbBZ09o
nvL5Ujjfnu/Sb8PpCeo9aTzjF9sJ+IQ6YT+sL6vIerkcBXWkgAGbir7gzzH7OPP+6jh3RJrIh9R1
yqiZRQ4+LEw9ap+6Kg88TpwnEoydt21HqtaS635VVO+TKIinbZNjKZCu1j6bqWnMbzsk1V24ENTa
SrR3eYyMH/XQk2D7RIySMRPu1taR5g1OHSA+s0x7C9n+iBfB3IArxhJZwQ6s+JlRLsm+NtFSOb9y
Moh32qh42UbwcuyBS4IcQu0dcgNMlEzCgI3W8ddKKag+EMUDkTwaEEXkh9tnHnDuKydC0vVZ9zED
Ht5m2zArLXTOVHdjMIdh7QBCUOMnh+sIdXjkiEjENul7ShLuN2aiKPkbLggYhKOEf2rrpH70+qD9
bpsbPWTtYSb3Ulr/WjoDL/9xFQtcpbJ17+rOs+andgvZPbsUGA8MzB07vQ2j5s3r6jC7xBjd6uIi
lB2DwtdEKpZGuM8d9iGZDy8S34F3+6QUiZi5+9eGLRwUP6HmaYEfzvuI0yQpk4nxEL89L+t2a5dB
+eZQJMeD8BD8/NUuUxrsauIQ8W7hr1DtbyzVgEc8pzwPbFC24U0/6vJFW3dyj4HhAOcGDgYiC74a
II1JuBR10MyNkx4xkyOMwyFL4/CYTp25mSGDv74EuV7+cuki+tczEl2hQuYEFMT/ODqvJUeRLYp+
ERFJ4l+FvErl/QtR1d2DdwlJAl9/l+7bxMT0dJUEmcfsvTbp1YdBBdP6hpicasOz5+Sv0l06XpVt
JY8cOBCyEC6PYMUc0K0bZ6TKP/0/I+RTmIULEg28SuSfMUjJfhY9hpIdpHJOzrrLGuvHGnD2SqnK
8KHMcu8ds0crvliuNuGzaTgnkVJyFQqClNfOi21PrOOXM0/CYmt0kz5ss6wPE9QgWJc3hg4AhXyd
deqUA+YNXtHouKCxWIpaX8PquhdQV4sCIFjY2KWiUkMh154DP13wL8Cpeph1oFg1Z2MHqdm6lDx3
SP2G9MpXVH1h6SwJ3Ri6YCLuoR2uegDpCeO2m6bLaGeEym0yp055ofnKm5+UuZD/6XbDIGkcmpKI
LkauaNXpifhaNN8vFR5ILZezpyaHO6xH6w7zH9iYESPLN6yDKOQMEMl0Uiqcm2MVoNfduwEH7jmj
wvOOwvGSa0UnuT663YroYwjWOSUwJJPpiS4YNfZGsKhMzv0ti/sRTcG6HkTudeJBO0DIa2BpSAHs
Gq6VqnpNldrw2+J/LCPpPTVOqc43k+y6a28LAmAZzqMPyOqfXJilbSdUUqiFyRXf4gC0z9iCfZZw
bZimw2s5mWH6M1r10IwIv1SwPLdhVlk7Zebbgy6lT+tAJfWaypJk6I3hQfphI2fJr5vCwdlBQ0yc
R9vkOjpFHc3ata4D/7wSbeHdoa5kKhjyio8fDDF1dYgqx5rjbIhGaDCLGragU6pxNzC04DYNbzbY
uPJdf/5ZkmSAT8zjO49rHAWrebMAeTsPHlgv1s/kSzPu33aLhQn+1rNdUbWr/p5Zoj/sW5oKVBhZ
ReOOoLGcf8al0QwWVWf+FKZLlkdvmnvM2+MUEZzDeYu1zTPe9MQkxbbR3930VVw52T0MzKBmAsdA
jWU+oVqx9BbTPBHYOVSHbGKhGBsyRM6iHn3yLszIKVrmRdduwfcFDzdLLu0S+Yzuxp/t2npsyCRb
Np4zELUy9vAX98JgB4cARiD81nhW+kIGiLTPKHwDfg2dTvVegRF4nXsA+zEE9YD8lHnKWL/NU5AG
+zq3rTNJSmhWZAGVZ8cqlGqqG0O7jwuiPXHhFEibCOgoCrteoAinQm1XMDr+3mHq9iuiYklYR0TD
PeOgmzgTGu02xY298mnM8PowflCBmEyDB2NgUTd7BjCs2KGM38hnkhzJOBhhjTt9NyuSaJzObBnq
to9pgR877pOBTgGFuyIX4ZYQvNgA5+JwtCbBVm/0/gRdrdu3Eee3fGDlK2Tc+6mN9BNg4RXdYXlR
0BbXeC0wlpGSVhfmTNBe8c8GDZTuU9BnFydQeQr3wOnnt6boLeTNY2RdClKV/LtcOGt0znOvrQBm
ufO/SHY6/+Aom57qKA/aM7tavLKbgAXZUxHZ841ULAyTxHBCQ+oQakmQ+dzRXBhWpgyibMocW484
aMmxHndJm7WfmBDX6oFvs2nOeOgIaltycGgndoiYCnjMneVvQcnDnaH9oY7x9UmSCiQj7C0XDft5
q0sMMd0NkUQU1EnlkT5Somvv8N+HG1vjrQoB5wpEtnl7roBJg/BhGnYMeiIoYAkyzNpqtFAkoLMw
fV5RBgZHtoT+/FaNASaUAXLDUbmqTGOk7LcMSoJw2ucxRb/jR6a2XsIZayXHG8u+R8YH7pPVMhd4
TPmEiEvPEkY8LgbWQ2AViFQ7Nl4/bU3k8KYzSqMtCNz5YC11fmVvL91DwQlyNmI2GdIQYJz3ketp
klM4gAsH76sXNg8YZ8XBJ9UGZGXbqGG/ZAj6X1hXpq8EqTbdsSlD62DqkTQS0YfqXIbMG59m1p3F
DzZ5Decu9Nf8ryosAlHhgvLgsyB1+o8JycY5sHpBZuaMa33qrbS+Myuu3M2sSgfOcYCxPg5xPXfn
RUPHZgsWedU+0NYMaWchvoF/YyDr2PyeW4uMB6YSE9s0clW89GECgTefIfkAZM+gff4H/FCjZWKv
98z3n/H7hUEe7EoHFAF6grHSH1WVtPipA3aGkoxiJpDsW5od16FyDyO3Ds4cgp3sjVoqQKRYLfRd
3bCrehQKFxSzC/zDJKLm7c70BdxBFiAr5S8YX1ItzZCsu8QY0LkeI5ngzoVm+phNZNjFXZaVH2Md
Fs4+JHY+J1199R6Wxh6THT6l3sOteINwr6xynhDRsOBgpusghyjs6BsTEsAbQCJjf98yFA826Gq6
b5h0GZOn5EY6LCjlWIxNOGgsvyoI7Cto8TbeAibhKTICLaEURffUUpWJI42C/PAGbbMeLkJzJH+0
WR9ngToLDRpabNzUq7igOiJ4bFZdGD1nQR2q3SoLxVh4lP8xETW0dzx5fympzRmhKApkwVkMGmVS
4r+b+JkESmIVnXPvd/ophGfkxZZlkP+gTsM3uhD8daNj92QU6bL6aw85CvaYyi7cg2xxk1cdDtnZ
BnFZ/cO/5MCfw/4qUfLlQw+Q0DCZJ7DbmcV00PAn5neXZlb8TWynz48heieGghiYQebbzeuUeOhn
VjdP8f+mPVmgW9Zl03gBiBFClsdOtFuh8WNVaNzlZQAEQqUVZUv0RRZgAGFHAgaEbNJk94QsLLzS
i4P4KLMCmYOtnHOSGHO0pJckzIv/hsBHY+aDPxsZyoSFjUnhlrWJeZ2iKJhU+jKrdbozC8viuCWU
NonFWC9EJmI0e5DcNcOr14RJuxn6sckPzWS5ICGiOb1npcYvLpUmXK+xW3mJRpiAG5WseAYMClbO
KcQuv1TYOuUvdpm7b5QmA/EYVNA+jnqw+kPr4tI/EFNwqwwtFu2nvu7L46xQ+MdLFayY+lJbXQDL
zr+oe+qKAAkqrfsl126yzYY2hF2s0b9vgSF62FF9YAeI7IlwOAoVLilxBG5CNp9dl8l/jIs4MmCF
6GhLx2z9oIume8xaAcoxcV1dv5dLsrJm8rCuv9DXg061AlrGGIUE2jFZBPJIhJ5e9v7a+t3ZVJnX
3lHqzfyH0vL+g7E3QqwaZHBIojAk4NCv0d+m2On7E3mCuOYWWGMJo3Q+sPdwzJ1XsOshG2IfXxVc
mlTC2ygQCq64MNSR6UY3fqZhFwT+xaFMXr6adVbWaSaK8zr4NVYkJo3uu4+IxY/zwSVqC4bBSgiD
sdoBCaCfdYgCycIEBCAi5R94fzL3YKISdl+BaOd1UMSTHUGgZ/DoVKHlLdrAhQgrBgZ6LOpo2uVU
0hrakS4tzA6zvtmGRLhzVb88gBKSLurYaLj1Xdipd7JwkmkP44CcGBT4cLnbSYRqQ7gsTFIuXH1H
nOUNaIU6l95kmS0gTU6xblkjaLWNzKI+JkOmEzUMgrQdEyzcB2Eg9Rss3ZHcSdqAL61alskdYmKO
dUhrAiE/sVWbhHYmImJ5GJ9BWpFNQU9qYVsTsjurwfjqTtAM32iLY2AOtmj6e17TbL0s5eR+F1ZJ
105Kx7DelcUifgaCibo4WbvgbTBlQ1eOl59kUk7SLMY/XS8s+GkHdjAc/Tea45QchcKxehJGRHQ/
l2IMr0NluKDBZthvmemjeybVZc6dl1XMyRtj7hrZEg4FN2XaqxU02rU0ef4w2yZM475VZO1ZhW6y
MxdP+VDTthIFaQdReJ0Zs2LVdkbnvwL6xsEOlhK9PgzJPVMQyz9DxJw5LGSSPXKZCbNhke3bO7Pm
aDCzFticRAnD49T31id2fvknrHriNXEq9wfigKp/nbTa32YkPA0RUsIgnk62KBqos6n96JFfCWHI
lRZSTPh6NMNyYUoRD/aIDj2xB9a6iTOS3Noyvb2bCHOTMS81FKixW5HzbQIe3mWbroun486F2rO1
jVXuWwZ5Tlx3ueM+sUUv9W4myum2gp9UsltXUN+oVa26u1I0kPq3mUg0fOGBaUg+ZHpJF+Uk47tf
tpRioiBWCst3hGrUnngpdk2IKH0L/QCn+IDL958rp/CtpKwlnXnOul/okqhF5GwWfe1MK/sPh43f
LlCV9hgZWixOYLiPH0R6AGjy0TI+iC5DtU5WM4od0FofNVlQUYz1AnJEzmnvsamaxrNXh7PYltJh
QVKS4/y4uAy7j0MxzuPJDHn4DNKAuYHL1CLiR9ckDud85uQtgdPZEFBBl99ECRmKOEKz8Bj2XoCU
R+K6PBEVjhgZCJkk6o8IyXeHHsL6RWOcwOUySl1nz6TpkzMFaKqZ230i9EHw43nYKndMnjKW7Gnl
NsOH1ybReqJb0xN80TYCrR4mqzgqPmnm36QBihs1yaueSeJYHhYd0KZkGM5OeNzSet+RmNnes+oK
L5B4PR46H9MOyIUW7vRKbk11qUGz2YdE/Z/PPocheNIWGP5IRtYuWhNXHXIXrMc3Kn35YGaKwq1N
JIaOpYLcRfW1ANuIEYBkhJXMpgsqtekgDpQHfIITRkjPsiWXl2tX5BA469MknYDpb2mGpxp+GxPj
0cPD9e4JcgF+ahAV/iWCMwtMLApSbXePYeaiqd7ytzWLxXVd2owumHk6LEO5EA0MpLAi+niFM8CD
nU/M9m3ENS8gFUy7N7MJnygs3XY3rnNz6YZKTFvPdvGutysFySdtUZYe2BpMjMJLOZwjB2relmLD
iXbV6A9vzaJpD7pMGKhDS+4d24CZ804q6f/FJKw5HDXXx6ZrGvlRTDK8gJ4sPsOWkIsNES2avDzl
9z+tEnTUfUvcAlG4KGY2HgsyOhx79B4Rcyak5QXtEO5GNTQtpse2PDmIbPRxadvZPTCeITmIEpLF
7VyitD6Q2NB+rWR4Wp9CLGStW1DxKvqZZDqSXjo/Rph8EVhYfdn+WBYy3TgCe0AN67dICQnhsxh9
ZKp2vmHZruVpJFDgOgBYmTcyWcb/oFoU/nZ1Heyyq4+j+0gOhfF3TM/a+jyZ9WZdAMCEbJUUuIj1
HkZ2tG7e8CewU+8363qs3qE1Viv2OuKfs6nBK4FLtcpOWWNbT7jbFaa0EMnFHfkMibhQnydIoRfZ
G+/QEqKVngjprba1TpBrxJCPkvoYRQBJLsZZwNDAI0DI5jLQjulo6uzC5nZ5SnIe0iN2zoW72c9I
/FQeVyiSPjg6eyp75HFrYHrvBVscsZ11qjNnh/0IGwFCVWNAY7gkMUFWo3PJB+bnENEdneW7YKx8
0jPgFC3zrYXAXwKmRK2f0aSNd7JENeR/yrLEomjVShK+Ao4fLd+G+nGlsufPwdnbs2Etlb0tMHQ4
O2KiyN/zW5eGtqadWwFBYA8kOYr/8RZjFZJ9ABHjjmo/+qeRkY7Ij3sWQa1Lu7DxaPuZ46gq/Uid
hpHmg88aJnkhLw6fJZDGCOMmLwlCmMtSDZ3zjypkLfYTF9S/liycr24kRPsUhT00K8OCZkXYINma
8AQ20Rl7hTqTSpAm564f7Jcx8mteS7YV9r7CT2XOZEfM/5HKLP40TIGq2wtThTvMNz5L0DHs1q0S
ELrRElrDPbg2Y73JCStUsuRMGZg3lg6Ncpoj2WI6VurXGsCMuCYps+y/XUlcwGFBkshnCsbK/eQB
xHwRD5CekmPGly9/lT8K+7TkqPmYb3WzVR2DwBEl5lXp/kcT3SPgn/mKzsnskyS7tWx3RB/pMoX7
a3kFBXjIu0dYQjIocYKAhaHYQsqbHO2Fh/Kc4HbF0iERj3IiSWj0iSfcLiDJFbl17CeMcvVWztBi
QafAOWET51ge15h2uIREkln+tQPMDG80oujZpRHw9R3YDd9/tu2evTN2lynfi4mf+B51NOIsM3jq
5FuW75zWwKuYybk+Vq0JUpdDL2N5/T7tg+qe5zQh4WxiSg/0uARAE4y1v8uhY7l8pCyT57PIEOEx
I/bC4K3G4wAorlKBw4K41Z8i7+RPj3Ymeh1wJwLGZ0F4jsygSdv1i+CZc94i4WwxjFphEzR3U+cS
xNmvNVp9CDbRcWBJRa69PToXDTZ4PlBi0mx3VhgyXcTXUm+9cHa9PRKDoPpwClYfp8xQkr9GGQiT
jR7TzL8SNYEIGq60n6MuKGo/e2Ek69G8lwwK/MPYQ/FmtFvfwBSRB58VdHrA7ma7phY96yboSTV9
QWDl1vcrnKp8zyQt+W1aIKV4FpGj7euRjMy4tg0LKVokcvzmoJs/rXWaP7PA+Nax87rAvTJTw8uH
lLLcKiAlfxvducgZ/cKB5zrYtrWp8XYbtIU+g6YVrUK5WSaBZ77Qeja7muCbiFwrt2uOo0WO5c5T
IZmuAgiLdWr9SekzN5M9HUOH7usZJ8108xbWtLpjCpM9j1jWb1acBoSSuYK4nVAk3jfFAyfK0FCJ
HeTCwGKTIGhAWlsRZ3SoI5eYeQyeoE7l6JlHtNdh9RYwtrtFCGt54RdYHE5G5CLbMokgbDoOjN6o
6pbqK8KovkAY6PLJevaHBplLroGs4PJFr/EOsNcHJYhzB8W9QR7g75QuhvySkOmMCNdys/KydMZt
vlaf3L4ffiiV/HSe7AP7pxnYnR5xo6fRvnUG534M6V+wfGepFU8lUIsz980KfZISkL/T9hvruYBV
xXhm7fp1fDGtaEvU3xriwFnDJ/P32mMEdmYzoZefTJbT541kCmrGrBNzxyQRWzANmcvIxq7T7ISL
OrAgAHcBKtAxncTFUsIP45n0we7OryaSFSNGcAyQczdtDOFnnJ1gLCDPZbFdqvD+tnVBtVTkNWRJ
DdBrg7A3uBQySckQh2iD7J30cHpixFAAXm/dSzutQXGYw7pwd6Tf8PL4A5AXyIk8CC/MmUPYQkvE
2Q6+xDLxnKJZQ+saudxi7Zgmf7CwTNFTp7h578p59fl8fP5s9FD4ehleycJTxZOPPuemztF2QtVA
Tg7uZZaZpwbuFSg+yHx464sl9yFaYUreB3MkaRcg13fI+vIkObR+Bqx/Y898Tlgociiq67aeHSUJ
CA/c5oNGd34SvtPYgGhzfAgMyPyzYJFk0cRbLsL4oJQvpG+vZHWZCnDHDutiHW4lxyqOmrxrD9rv
++DNjXK6SpaR6x4bNi6HHubPiOybTQ3bJ8MWPw9k8Mbxihoc57DP+6QCTRwipK3vYQrk3wycHLoi
jko4pBHjImQWQnxkDF6JpEQxSDS56LzvOS9JraYUIRmeLpOgyaQjiAe2CdflIyogkrwcu3Ee+sX3
SFSDNk692A4B59imTyD4YDtX8B5kGeVityBruoWe+J44rABaX1k0s0dp0FSXB5+RBjKw9P+RyED7
cIVoJcXZnWVUQJ/3CRFQNZUMC8KRhNJRze43KhRoJWzM8BguIXN5SKu9V12iWnl7hyEFsS595c9b
SkfJyUoWHcpyv5hZummN0Ivzp4PLjjuC4TPXcxJD1Uj/5aPoCVxsJ9DS0er81TkpfGmV5L/0QGAt
0CD+hR5LtoONR/zk1IzKNgSQF9Yv5zBS/mTgIdxRJBL9WVl2gKSsgj5417YuPDrX0X1zzGdUsYjg
AJXfZ7Tb3zWzqmIbqKB4FZ37MOs5qh5UMcu7INDlHC/Kc8iIWQIwjtFiCefY+7ML6oN1IDNxsA85
RwRazRf69NHfs1tdSTNYNWVOVS0FlWg9UF9B+VtNg/2ypn+EUoQAEIJ9Uz4FnZzyq5Zr+cdeW9fe
1TXWBs1vZtH2xPTv62+5oCE81KvTzTHqVKK3U01PeLYZ/Q1xE9hFt7FKv0Xy0NTiQ02l+ejtPuj3
dWjsaKcK23IubRolnzwTU3+AY+qlH1MFkDsOrIEBeRAs/rVe6Cm2IXo/YqLnLiXmqU/kwg2byNco
NITTddG4Tu+qNyA4TeSJu5aEk3oLqIRkUAZfzrxtbTd7bxaB88opwWRgNWK/GG3nCL1dLOZhqK94
S1oq2qZBtbPYi7iIxSOsusN5ChwjTLVA7VbU1H6vAuefeJ6wYOUXAtK65pux+QgXWmVYpRaexDmp
nul800/wewzXsGIx09JBkrqxlwoLL2Jao/attwMxA4jsWh+OXKyy1hrv1ibQXbzQ9+Qvk9crDrE5
8KJthMQMI+HEmA+sGZ6UGZmx6pPK5VDXAm/cYGl+xpvGBFMKA1ZQUDzgkz2kh6YdcL92Vd1FMNNh
M3WsMfq0YHZWdPh3+s4wnGxyXyP0NVZoIw/HhkdTUQ2O3YpDRqCJWa+4jjMWsr2F3V49yi7v7T2d
V9e+L41YSe5ynG6M9mWeDPjI/QyP8uDjcX6uO1fzwUKWAzqByFjjtmSZHS1ntSJj3M/E5dTXPmx8
/67IR87Hi526LckqKLXDCZwd55wL96Dz9IG1vNa/7KFm7zNhQ1q8q6xGy0wECqyE2B4Itd0Wqlub
O8GwHjVZzQQXTFiYjOCi+gB3/MQIvTrYDX/8JavwO4FYY1WBULfTnnUuNHPqwyrqLH/sK7SaGxr+
nv+oNiYDYpeSF4DmfVJ3oz1X81eRtpIANmtxiWkQVRNHnTtcyKJx1xcBZ845d1MFHMqylyk4aRrh
eZNTghIfSh4FM4bGXyh33R4M08GwPvhD/2PwBpSBjciMIhIlFZd0AwUoBRtEJwU99KxYqeo40Y5c
6Y9Bam9tCJ+QEHxhmu3YoiHeRtLS1bMoyPxTm94nPPeqFi4u5F4jwKYr6wdfPxfSGZorhdQyvHuG
7pfZZpmmW8+acQ06CHFhl/jt+Gf0nDW7xzUv7xpbq1dk3qI+Or2EDuZjBhEMDFribBaHSrBqJLOg
1m4Em6C8H++KWcNBrkwyozXppxsRrAUU9dUUqGOxAZXhb8n7ZXaARf2KSBZKzs2YARJDiioiCOh8
MW5wcPoIVXcOitc/LtE6sG4jMbOKUWwRhgqqGTdSRBlIgGwAtI9VuzHddW4lbXrTA5MmandGO1gS
uhKdytHV4afN2PajRfmL5gURzjWriny9t6ZJ1N8gRlT+2GC4hLQDJmZFDq6qKHjR9Gn9FtaC+WkH
i5K99ahMjujhk0+0wd0JWhmqe3RxgpeedupuqntUjOOtUCPWkYnTKwuHPrgA1MVXIBBf2rHpZ3s+
anQFctfX9ug/Zjy8GMIqCB/3libTYTtz7f2GCjn9QfqeznBAMlzcKDv0i63ddFV05okmnQLC3y2f
wXRfbEYqtfV8egFIIsNynvm+RWw8Bst3PboCVBuwZ8eL6rp01UdPr3b9d/XCxTrzNwT1S2738yPJ
r7O4s6TwPqgM3boivXkuwG1CZ0BbEnfFENofc+3OS3nguyhTFtHYBz0mi0ScfneZo5N95QTFe84q
lZi1kpcP294NoP7CwjLKWH9HzfiWFGmqsNhLhYkSFF5l7z0qtOrK+jlJvnl5VwcYLgt9tAt9loot
HebNtz/Whrhk/E0qqMEAyKL4GUuAnbezkg6o8KS8sU5KL5BbGVYM9nSVDGgodZ67/YvhH6tT6XEK
c4YyeXZf23Wcz1lUgGDouVtItylaLMqdDzMeSLB3e9TKwv+hDXOHjxpj6ZknzKCin0KcWbLzaQRJ
VHeh/KZAiH/xYXnuMQgLMuozyPbdR8XmpCNxim8dM/9iIzTrQQzuJSrxD4+4+HukDEQFwroazJ6k
MTkiski6mVFIUI+MqEL3HUSkT2RbNVnOGxp9tz0YhEf2qbwRgCinyDB69j38PNqMU3WsgJ9nu8Kz
O3yfiOMuJuvSiCglXBY7x8b5R+liJSfRzXiMhrUof3nJ1bfB5g5N1hfOJ/sjcukWqIjRIfMloc1s
0brPJkhsImynIX1f+1o/gplict3idkDeRrA0Do/WnZpfqrLI/Csth/ul84jF3KZa5fMZc0n93EQ6
/C8DP2LIZJcmRAwbQsYqsrEpY6Th8/oezK48DQteydhy2FrGIxPZjhUOV9GBhWqCFLjRUFLyxnNf
2lAtJW4riFTKrm4VU2fXDouLW6Q6mvNiZlxIzOgpHCdkNXU31fU+H2dfbQ2VGVGQENlJFEZoTN7v
3LE2zqK0RSKjcmaX4CkRM1Kb2YqEEi33mphya1d6nneVpaXRfKxO8cD1wiZ+iqSEJa8Cj8V9O/t9
EOcWp9OeFJU5PCRzcGODA9cuxo+kvNGGKhWmCt2OwIg5pGb4Ke0c7FoIQAjDL2kIE/6DgbmpdOrX
BmEO7zmFnLsxGFWgxmKPlsOz0RFygA1a+1VeJ6zE/605qPBYGdcq43phlgMRgSycGqpb+mJLB2cV
z/zyzmaPChoGIN04c4gBPmlut0h4A2P9G4o+v7h1G5Xndk277Gj5aXNtSoKzMf310yQ3c746ZHe7
THW2E4ayrxmHXHrOfYh871QOxUUL1RQ3C23UXg3JEeLP4kmSp/DpJiB3LKk+eWzgcqeYFPqY+bEH
3sgv0nfHxlxz6GuJ0vIE2Luevya8AchXZy+qDprJ2TOEwPDvhIwPHf5U2+6XSUY9X4n5IcoTfSzA
Zlj8LSFgIyb8TZjJjk2j3fzBZRFeicpFwODg8ngJjCR/GM2EKx5Ci6FXf7JXsbLfBMCi7xvbG8mN
Eaq2H711zp2Dx20UIQW33FJ1ez2VlekRoZOaoIGHISCkgm+8UCyXiMovAElmB+60gQhdWjQrrPBZ
F/Yi/IsrKnT5Ich/PqLHmQLijpHmbup8YPyAn9GAwxHDgl06twdA9s3iQ5Fy6ZZw3NW4Xag857uo
I5l77xoRniFLJL9TAFJzqyvb6T6pI6eCTHvOih8JJOMdjIkmFiRt/gVqMofGnZ13LBnBv4wbmagL
m44AjzjJXASd30doC8xW9rDwMKbM7X/019NynEUBrq8jAOQdTTaHPoY6buM+EWxCgl4ypcmM7yUX
MMHrN6qU9QdbpvMN1phfRoasdZjgYanbB0iIblE6mO5ywlzW46opGWL8JFiXIkrBTyKi7ZVPPorm
I0kc+uYUpDl/YG5c+I+opxqBzIWKq796ufTXO2iF1rLFLRjgJydCBfaffeNuqYYuiXc7AAyo0FXV
v33nm+HUAWiCbRA4RXVJ4FlZAJmJRXn2BH+q2CSoMhkGo7Xn+AQZYV8BuJbYCicVPK/dSMoGMv2c
BGuNr423gUTknCv0zemE9RcjvO0cA/hk4mnOxoTbGzUBoSn40tqtcuq6uL+p2994S8iTGYpqicHg
FJJV7FIepd2XIKvLhHiuP3hZEH+OiXSPmlgUFqSFO9/5UTG4p4JQTphs1PzQ7LEcka6SR6zt23er
KmoasZyumSxbDPE7Z6oJ23H1JEe4a5npvmclVbB1entcDyxuy+UcMtdi9w5xufmLjjjigyh4v9uv
2gckeMBX4Jj9LRxoefdKaxrjoryxP4FbkCbCWqtPomen4D2ncnV9PGPY+4EshWAMVNmRVrsp0Kps
RGuRnZumlFNnP6qHHhAvmvNkf7vOgcFUJGlJd7ypWx1bvjasyzK2oMvQxA5B6zJeCeicXioq+WwP
R0s8tynozY24fcsMNusxP2DvKSNGHC0napWOBiWRqcWdEGF9JHaSrApapLU/Au5BKFBQ2n8VS4CZ
IeKkPU6oXPl9kZ89AqTxk1/YYznemdTvKXkSRR4g66Xlyv6C5Iok8yzYl5MHqSvkyH0zckF0p12b
fensOwpS42gtOyGd3nnMlmnltsHJjxgI/fTrmMkFJ+Ka99dJcD1HsjPRPnNtJlMsZJsVpW/lkneL
5kM9008oTLz4iP6Fde/0FzIGDFkFc67veO/rAF2u6F4RZhD8jZ6D/kVZpUkAEi462+nW8x4K9oQr
/EwMo7nq19+W9z2lu9JwjRnLezauTRZ9gFBg2iZQE3C+ElUQHPHcsAMHJANzr6f9Q3LlRLI4OJw6
zWmgC5t2CtJyo/csT3K543u1MbtnJmS3VGln3fXMd6Jhq1o2Lf4BVcfI+ShykJT2sywLurxeeZZ1
GFtnUQdPDnwKMmeXwKOYog8prEW8adczFc2WhRKhE8yctiLPk+DfDN8lIQWK1A6EZj3gvAYONhor
Mw+8YkxWq2eEi8tyX3TYq3iWwdi2euq4TElKuLIM1QxENafbAUCC98OSQyKEpa8eD30Dcv6EZBKF
VV5CVIg9nBqvNyNYxv1s9dgkmmm4FhYFLtmOC7sda5Yjs+F0pGocK4nYj5CDFKcQeobxbCwujC0m
GI5O8taa9OyTfwusfgjTB6bqMIAMPh2zC0J3nd+mYiQzhbIhA0+Xkkr5GZaiukYpHAMSmXHOYNhG
Cj46bsywlOM8sfrw10VQAhGvR8O7HZiXM2JoMv20pgMJJ0wewjPJG6QvdmWSXuzSCqP3Xmh9rMgA
KTd+OCGNIAlsQU3GWP6mDTBqdUVzgNkpzR3b1yx4Bn4EwZcpfXhf24KgqhZv2r+VlMtxi4DSuLG4
2RSOfp3NMI28iC7cQrpq0FU57rHLFiiu2iNtgAKoCcM99Ys2Dx2pSLuKBj3YpYA4nLshjFS/UwSZ
uJtJgyPYl4Wk4prIUytOM1i0f306o7DDjghok1zA/9RKftwx8wOw3hBbSFQ5snzK11M/GYCEeUHB
zpvsEqwOJkulh5HNDSvdoOeKvu/QkwQO38bQTceyHIbvoZhHD0UTec+3lG9wDtzbSg95d4d3tg+n
o08a33AuhaxsdDxcp5923+E+qA3MISRZfc1XY+TMZrPHsxgjdAfgqGhjfvqgKycUB0u/TAgzwbt8
JaJqD+DEavHuIgYvn+F3JOp+BoS1cu5TW5gZ5qJ/C0rNE2x2ktUzs8UV0gJ6NTzDm55BW/Hi1wHq
g4Bc7ZDFfUZFXFC741Mq08G/xzNBDhAbgBujZSVcaIlbObBlKMtpuPlW6pJMu7xkoGhHnv+05OQO
HIMs5Mza+BWzc5LsRqJuUOly/LMZrxZWs8nOrcKGNoqn0k2KvcwIuYTPosENP5e1sKMbgOV/lJ3H
kuzGdkV/5cUbCyGYzERCIWlQKNve3TZ3gmgL700C+Hqt0ogUI/hCHHDAS7K6q1CZx+y9ttXPDwES
fWQWrWzKYZMTYbnEexqMQrTbdamD39Iq8mTbOtba/2pIbsu3BYrkGyxn82NqRZnZ4Hdl0DPTxeuw
h1x8XTGQfCg7CmV2k7258LSHSlNi3H+IrTilmzGEtO8JzcxOPqLp5dBAqhVvFt16RkYL6p8snKws
Bu+3pgVcyn7q17dVGIS4IV/uApCu7ZoG9Swcso8hHctz/lVgVHvjMd7iPmQAioZdy7yIWJciKV2G
TRk16FlsP4XHJhJGxDejj7zkUkORYyNYRugjt9x1UuzJ6LY0aRbEk9c3HICRQNQZS/aPGOkBa4Ud
x5IgX9yPIcsApoIGuqV/q0d347JwhNyOji0tPrWHCo3TknMZHT5ZWwDUcqIbkSRSByTWldXO7nI9
VrFsvhgGzkxvIsdWmNdrN3UOFfgjVHoFhnYM8pCfVz3skN/n8Xvt6MDdiTmZ40sX1MpIsqUzJ9H6
OnNdfSWo4WbKqN4u7gl3wY+wbVCIzBS7feHcZGlw9k7R/D53JT69B/aOnnhtvMEC4uGKyUmvanvt
5G6ewbnskAvn47eghxARS9UENkY3cfnKG/a2skTLWEdwbKl0vORWE4/uoGhKsw6zXbFM3Q1uzinf
cQ4W1S2AKIGWEMRdfJVKpBt3nUOD/RHNPdynndOLOWJ5jKwzwSvPkkZ9SsoJ9yz9jYpXj5sNj8fI
FOsisGEuvy5Y85DAl31jp+zdanZFxrDaa7Yupu1gR5EP+4b/I7jh92AeVxU/CewNLBVZsaT+oWa1
PH30Qjsdztyksfam7pRz0O1AzbyCBUwgEflkbGx7FGEB4Vc6Mjam6ZISK3QtMlTYcyd+fYUKPIgJ
V0tXwcIFVcsUn3qnkzbcrlaZ5aMmNtg/TEKxIoXIizP5Lc+omxFeukm8nUTdLIgrTVBezXnr1uSm
J3TQUwQD5MMxEo6NYRQ1IHzgEohuYX5wO+DZc1hlBYkNdbdqJuynfQrK0p8aoC6AmXXjHtZs7eYb
GLS+YOIGIQfBjz0Hv2ZGHsWuL4PFP4x4bPp9gzY7m8NSDiWJ95Bu7Eeyg0jWZDjldifba3pyhVOR
F5x5WHo8ACZ1NDF4BjVp+SSHz/RmmClWNwUkiBgITX5AfQMNFx7DHqpgW+XHEsiDqDFgcBiSnjb5
Dt9aooMye7OwG2/e8mEY1JNqEcqSt9QpYomMT+plWGcm8Xqs5HS07I+ZhAXN1s+wlvAP2VZ8VOOS
VyFuu95s5jiyxVuuky5LLvne+B626Bxdfo2XAGT+hrgQTmlGwjYZfrHdRVDLFIi4jc5aBQWzE+Q1
sA6bATzBK8JbQMfc8Mt0XNyvM7MP74p9RW5/qwplPVLc2QJfjFhaaMIkcqahUItJM1c2snmwjb44
ek08ekgMF1YKF6Vi0no0Qqdnt6PtcaoTFULmFeYZNHgDM/9QIuX4XVDHTV/oGxj7EWHk6pE0lBZK
ioDQ0nPlGWM9DIRg0FUJw0MvnFYphf+bvfq1D3pc3GkPgs4IUxegE07QOhkfRsqvNrhgmt0Digtx
fabgdyrsvkV640MMMtkNcMLa6H0NZK1td/h+3RLEYmX7tg7B5uOTXsg+MKjXdbZO+7zK/OItog6Y
LjVP3nAwVUc2RRkHqWGNXvXBcZqdwRwa2yGBz+oFuCLGFhhdjbMspCudKaMnxv3DhAw4QcfZ9aUL
HsxoTaJ6DO1rV45qPhX0VqhBeZPKbYlejUUyagUGZlmRPqCUbZnzyykn2ailbQgXfBDNtqqo+beW
CQZKI+YXdGtJRTodyml303vLkBwZ2Mjl6LP5s7estOwnlwcoONqEKn9wyjNkLDMlrmpvIMTW7daX
trDdcWeXeWWwhfe4twRmEWZKMkJFgNuAuWgzJ9OJiKjou6894pQbGen+G3mIlO+0Nk7DR4ICLlTI
WOSRcOXW3KOeI/ZmnD3oCnXWl/6euR4M5LztrbAmWo11nzdZE8s8TqR+2+DpMxhNVi0+cm3qS7Qh
GUC9fKWLcqjaKYgKOWPyiF3MbBokKYbxNk8v+76rg0ugC1ONm7lAxxYTYu/uWE1RqvlxTGSJn6U8
WL5VZ6g361muHIqQG5Hy6uTVGup0PZYgG3uebaeKLjkFkEkNkx4+E7aOT3Zhz6x8cZyhlHdq6uFK
IP9gNkWdwFCchm2jc13LzYxdDqjEovgOWCBPiVcKVPDbARIg7xaPQmRHdaMQoNCgJBeky/jTLVLx
LD31gRzsS38uFrkjGSL51U9Ca9S/9IDX8Mvb50wjrnxXVcxUrpLgtLaRZC+wb3LH+h1rWXwPOMor
Pg2n/zVa64Klisy/MjQovT6AxWDxJ4eXFUITnfM3J2W3D1iSS/e0ktz2WcSqqUE5QRhHz9esKYmB
sXFZ82Xmsoe++T1MaMCgkQbBek9uVnJbQ3xaDlFZyjZkw3sOr6ltv975pDkTMtP51RGVcSK2TlMH
LTNQRI73g8uuaT90xFLdrgOT/Ue2VaRw8P4kNcct8UgbFgbyQIsELS/p82cQCt6PrNPsiKQazD3G
rfRJtGPcXmTKA31Bzg5cdKUt+2aJJ5y/RIuWD5MtpnpfqsXRJCwFgig9ULftRqi0f2yrOWc4zWG0
zxA3Vwed1vGtFqy2j5PHtIvYnSLAljoRFbmz+lYBjxJJZG88nwH0bVKVRoEaHwXmhn7QDGTizAqV
k2JBIANA+CdmLPPJtxyc3qPxBW1CFWPuIQO6vYHLS9yOpXwcpw7iIUJqscYQQxEo61B1EakYOUqB
nOmz6Ijq6VL20ASLWne1noESwrXJvA2itBhVJk6n82mNqW3fKr7G71GMkW3rR5Z8QHcEtH6sTHzf
lnb2JazMvqoYkzOI+19IlxVIZPv5up4PRLz3iBLLZYDBPmSM0sDxVlcSTAX6sKG3zzrpOQrIQAJn
lp+hhcMlrAEfuVm/ctuovDSfjkMN7JNkAGXDr9PTRBTBec6E+w8p4CTI5rLWctjaqmmXS7TtcXOF
OA1LxJwlb1R9iyLEq4mfRrwe8sLIhMQrnA35S2UNzUdGePxXBmXTuTgnOT9ZHZLLkC1jddHyK6Xb
BCs54xqHvI2n2umD55hz9EHOeVOg/+LwtdHgd/ZTCVK3OZHGM+3Z+/Eu68gniNBrpAl9xOc9xQ3g
2Bn4c/TB2MpDzgGlrDjYMvPco93q9HO17fVLs1wicXFcs0MAwRZXnlXY+kipt7CmDPjtSai2Y6yq
fHUCmlzb+NsS8QfRXrHsrwZAgoLtOE8Kc5NaQu4UOTMzEpjWCzNOPvwthPbXSK2G+MQn6AFtdtA+
bytb5iw6moCObrbyCEj3UPTO5YCHMd2M3oyvipu3ulm61EzYE4wDlch1qq23Qte5WteufR51Pr7i
cwSnE1g6z3d+TB0ZjoNz7hDTuPndMgyCeZIyZHurrKn/6lYb430wGMKQEItkSl8WbqWmD5x3jGeB
D6uP2Cx8KUdXtPOG5Z79Tezp8s2mtRqv2jVCjrlRVRR/Okh4cjh1a+8ddUrS96YGuMNpihre3SMj
19X12GpZ7XvaOi/0/FZ2j6KMWIQTaxfskQeOZHwQ5Xr+0nbDk4mhsOxYo55RgogoCEiibidBDf4L
3W5WJR6OI4RuoRkEhok4Sdw3xTpYXvWkgc1PFe5poDZeUhLbi2gJs7M1gfXxIss56TEoiHPJO8pi
NUSyukRWRkYowIn6M7NWptEphf2jrkX+ipMs/ojg4JldtXB3o+YI6EyHycfZnoruNmqoEsM4maCm
10MXv4HWxn4EtkmxmqujlmFQzBIP0aME7IOucdxK3yMLi6CqogxzgcufgHv/HEooLPGA+IeFo0oJ
Yp6J59Z3paO8L4ABE6Bz0XnvRYKe5Ijdgo7YqxH7EPa1+DtFnFF162Ebybm/Uzu/cWyMejcm7eSZ
ggr/ABOVxl2+LaReT1DXZxCF5Qwy0S6Dxtums4PfpTF5L6jm2xE0JvrC4dhO9QzYDJqGc3ACFIL8
VCXhRQMokm2Crdje4O7Q473paHk2usOqelH3MjtWI13C5dImLYDwjgnAZqUBkrvEGjN/z9m9nGgp
BGJgolyVdWMENgz/aEc0PTsMpt70wlg0sW/Lhj3CD7YafNq70W+Aje4nxNRpfM3yjxDpA4sGrx92
mY+nlP7DnWTG+5zHj9ZsyxQYUxCN3VU1Su8Xh7jv72SSZH24+EX81uOY6L/WBX+12DHLHZxQGbzb
BHYLr3xvk0JdjgP2AewlSAlKQqDQGG/zRYztNUK8pd+PZqkRFCKJseatpBKLeNpdCxdkGzG6e2DH
iyNCwsptN/lSuAGMBt/tXhSc1/qAC7epbxacoRa2yQjecwiCq0ruSP5KXSbfK0MbVDcL4mEWp1Ad
8JeTiAN1TBVhbonVXBoOxvS4ckCj8yI2MMaDjMjohH5koJkU/nQOGlABhwaWtyJcpT3/StagE7h9
+7LbIytyyp2DIvFBxpjMtn5JfhDjFKv4lZEQ4F5HjaJ4ZSCB3JTJfid+MZUbvwO+wNTKWk5EAs6K
axnvj7LZBhJcG/LUnI9/v27Lg2rk5B8bh9EyWy0QNkeWO278RbwXYkhwhULt6yZB6O1j8E2OJOgs
Hotz0dnVpUzGYfzignfTa6AQvF8Zhr0zRKcWj+65Xn9ACRFHj1CmzhvFZRXACYqFx3p/downe7OC
+uKOi7V7FDJGdEkVO774S7KkhzjG9L9p+xlTGR05knV6eZvBSuLQvChKRsg0qtBlmGlq3rBCoeQ8
SJp6dgslUerZbaIxqHIDgJDKV8jOFEVQH4E3aC01YKJmuaPqcckF0FChroE7yu8eQMdyxRhD90+T
YxP6xky8RUDkW/6pzIEk3ZuU0ve1wTGhjl7McAgJVWWwnifrtFliaY0vSSJ1fVEbBLUhk9XGJt6q
7YJbr557e8eg0uZuIJ6y/nEdVoJ75GsSxmlSJYxAPTiej+jbp+I0JYaRGfOYAOlTjLRT3HsIUN9G
/GDedUdq8bB3IgoMGAoudp8l5+PaTyS3n2kR3WzaEHNfQoJ21yE6+WRCgu+blABxhRhwdoDFE2WA
LNWKmuSpKfXyTl2xTPdtQIAzEUXGkQcUcC6WIasRutygNa+a6ziu+uyStAY/u2lqlj/bAIAhK2u8
HhXDHaDdHoZNbIAA+F0PuioDcA2HCT1W0wZEBeBW669qlC9Ddz+XMsqexnxK0ffzsXBoLRnLeK6Z
ILLuUuX4XfdEp2GIHo2duGQDZa0DQRStiAb10mBQmYFYjHjW+RPtBS+DDpb+Kwtoo48YoUZ5nLR0
0heuPMe6Y2JuogcRZ21/pIwhWdDMvodn3HO4UkrZi+puRpud7M47H+doSzxvO5Wi3KKnZp3Nrskm
gyQS2M2jUlKcUub0xMxCurA6REdiz2zaUGG7hBnpiybGcLNTMu3LT4AEcC3mxE9fW2Hi0yywsTBQ
csnFQjQy/XIVkw5Ec62ZT86U4QkTsVGfEXnrfdgxmCZ9KLe4RP1gcm8YhRNFkmc8q9vzDabOU1f1
ErighRh4w4liAViDpUEmBHyz6p3uuE72eKZVtRiq7AC5JyubJW+ACmhQpF2l14vIx8rEzGuGGdlO
2m4BBBryeHrmQnGYDwhUukLPv60qLe6XJEgSjFOJRLGJFBtyM0y8l7nhfsQS2cW/7ATmC9N5Y11b
mBxwKvV8oUIEeVTziNbEdI7gTZ/RWw8/qWlQI1lI8NkoN6nkP4GQwUDdSkGWUwB+YbzGgixRE0fs
kPH6bWU0YoVE/o00uTKrfslVntXbFrn9K7p+lnupmg05s/gM39DUuAQGkaVyUpL4ut3EYPx5WM87
nt4tl5uOh/QapiGDzSKv9fgCVrR4X1e3PyPVTGSFiT9696CCzINxo+GNzMrqx+1F/hGRN3vhumYE
4tggzN/MXObY3JAWvTMcRXnVLW3X7Do4DNYuKIvsNRgrEHgO+ue3FJ/ao4U2PkHejPxka7As3pQJ
gVmboKvRXwFx6z77nGqFPbub32Ol9Z4D23N/8jT937SmcfTDVZcd6uxRtTbkSycnGhD1Mdu7uHK2
ynE5F2ekp/mWLXJ5qVFmQj4i5rjdoGCEqWzAlVYcei3+xUW0pBdhj2SRkUWca6SisDgqtcIk5IqM
83bNFmwUbYJ4baN7m46Abs8qcPSJ+qcTTa9C0jS7b+qsOt25pvJTCpgKamdWuf7lgOjQxkkl2ITr
uuF3bQm3SWkr/KC4UF4xYCzivBoJi0K4qm00KugVs2g6cBiU32ZqxYdlOG/PQPDSuhgb1X76rPgC
NHxlRfJrwEB+F1uQr3bjKtqbwXP0I3dOrI4k8RHfsKCbBYZR8T5tRs5Vujcr9btTxwgUvN8UF49d
2xNK6XJfk+hbs7TdOaxcfkQ/Wk8GRfBxbRv3Fqbyma4DlqlnZ5YnCE642kMTZG55SKMYE9qSFPqy
K9bgVwUFYwxHOA6oG+sa20jqUqSgAsHeG7ARvLMQzbQnU2r3YZqG5L6NHO7CWBCgBXQgnm+cfqoA
cyAl9zYJcLJLTH3rhz1RnYeJR9b1Rs104WxYHRy1YprnZ2MvcDJpRtl7srPuUGd7FTPhJChPErHT
FI6dHO5Zq7VPWbzU11lFPNYGzQyDM9n7/X0B9ZExTezPP06eoR1hE6YOXj4U9X6wySffWxYJ9CG6
cwIsdTuvv7FPtY+6m2JEJPbZGzxMTlXuqZtINOd7X0+hbVFO7SqZriY0qQZvhZjO3jDjy++y3E4+
sD35zIhMLdMtHsbsIaCx9akao/J99Cz/M8iGKdvyJJCR1dCSPQTQfvgxHHw8O5YI7WVwtimEa1xa
TNrWJv/VBQs6ldIy8ipunMrdB1RO7cbvMw7QuGOQRGwQ5+omAE722s2zj/lY8flTNUQ8GlxoCIQ4
G2Czj03q3JGFyDkFkMt5j9kT8VDVozj0y1C8ytEtXgG3VG/D4CGsdOxFXLFwyJ6iSsGCHirG9aep
zMpDMUP7287std+Q4dAhRX6LlN+siKCoHTLKXt+tIW+6qM2TI5QHluM99tbpJCraZx0h+AbvtLDn
6vgygmdqGsoBgm0QWTm+Dc2Y3pE8yXz1P8ly7wwYM9m9lnSbj56yCF3GAKKxA7Xe/YJbaN5ZOLF+
F0ky3RqNSY/y2pUUbVMp1rMQiykYSLnil2Wj9NpgHbXRRMZxYLZMe/psZyMCQsjZMwfe9GNwxq+z
bWGaU/vOs+b7y0JdVTnocUOzu4m7eBxChkNTw14cJcAO4QS8Z3KN8xdJ8Je9WXNDrHne9Rqs3JSQ
DNH2ES1YDDZM7EuOyhvtr/Elwphm3sK/z+K3rE+8nxSpk9qg4eoZrxcDJowyqd9TUA2XdmrO8H/j
QCem64g1wSpL9QL311luGdZ20D9QbF0n8+yWJyebIZkA7ShBFbktZM+MxqU+Vl12Fl7CoID71HZ2
vLNAL0+XoCpZJooOhSfDCkfeTG1pfY+IsQ/y/KPDa40N1jkSTT/VUjqo38ezgN2b5FnymncwCYOs
aR/zufQ/gq433KKcgfhUYYHsFtsVUJUYhV6JUYDZpEED1aOBphUHUg/hxnFPtmbTuW45E30AQA55
KDZCODptcSCxuMYh1MZRcpRNDWlEG6r3XQJ/THKoS/PjkWAU7xxaoYEtdm+dTQlNf8LK6bwCWGeH
OytuojBlXs0+1wKDDox08isGHraMNtxorEaAfbF9GFMdPCBV4+rGthZfsxNmjWXbE72d7ZjqpSAc
N4OuX0fPCPWxdUax8Q7NwOKSDwc/uUMu4Tkzc9Znf3VF7+Y25VtXlFVySQEhbvn8W1ThTZZ8YEGu
f5W6ZPzcRCIuL2IIGwzmLZsJQcoqqd93k64fIxJyKJ/zWF4LXE7gd2Zl3uJ44JZmxyG6beK4sb+b
FDn2G9stG3Q9TKy3hk2X3kwZDkmE+n1369H44s2XVvvBN508DKWi+mfG9UOeLBILhKpizN51gIPa
G+kk95WdwIHCmTfcB8QNMWrM6uqEgL2ZmD/5xI6di06GHf7svhRA5tmHsCs+e5mJoQFXqatTESfn
8X+foxccMQmTV8D+lduoTVDbet7MU0rATHUzA9z+jOEUEXaztmkbJkMeP/fISWe+uNVwo+tytlhi
8GXduPmIe6XwuoGEgyD65gFnnANpuGK4ntmPnIzlY7xWXbWVQ7/8drBe3LNwGGTIeL0F9Q0P6yZa
h/MTQ2bdi+8v5kRSrbDDtQ/sM48qAp7hxFMeAyaZ11cHqfM1bkCMFfYISIO3z2bs5supQadP2LSB
KprAeOTNoNtfZgd2l81ilaIlt2S9LQLLu3YowMhqSUt9Sfo3ViU+Trfeep3H6nCZPYqxgYBJO7RM
57LDpjrBCuSsgdl1uaW6HSJt3n2OIf+5ECkz2wRxD3OPtvGOPP/8ak3ptC/K1bRv5TwxxxgQPN8v
5dkqRXGrtxV4/ew86MEW21LS4hsqBG3ZiGng2OG6IbAlnaZfhBpWjzTe08ecZDm2op6YHItRQxNW
zCzLTUKkuB3Ga+kc3IGwQ+rVs3m386r8Gcl699xD3su4HM9OhtRa2FgHwLzhMWQEenlT6v9wqGh/
i/ck0ztTDOY9gYr1sjbsXzfKY4q7Iy4uVcdWYyw7xNSst70eab1Qh2dov0yRPnsC9wIoToLpL5Le
qh7QFSZodTDI49OKqvktaai1wqRiUrmF1eicOLlo6HtEKMXWQi5gjlgJ4hvMXGy1PCYfUBlTrh2S
yUqZhXgNVYAHP425A1h1A0mPa/NRFmx89jij+p1DdABbwhaxDePOrrO2bPGn5IH5cky51dTWdsYJ
ad8Mc+bM26Aq0JktmjXtaSBh9Ak/b38EGGizHlyRO7KuZcXKCtvNxl02rhHoBR4JbwuJx3sbrQFu
ZEcC5XBKNGb2/flxkby9fIt2bLNhbtCAQqtEN9iRyWX5qt1b2J5poIgDX2AJkjo+1y3lVaEFbAgt
CDdApETuK5vV3gaBGNTmoB3TjiHFJ1cHNuX2wSerLN63jpp/9+l8Jr50LoZhVq4CBQNyD2K7hrF+
Z9YqwBa42FA2FnLjXxlAGygxDhl6m7ZCfLkVeQ6Lx7ZTxCEdRG0wdWntvA8NkOmQI9y9XeENIZOR
huyoCc0WQayDWFjmB2esbJ/kZj05c5b2+6pUxYtelkRuGihbCDCoF4rj0DcBKdI4+aIDWV20IUwP
QZV2tDY/2ZjhgXQH1Fyn0vJ7aIWUMswehRHRMWZUgrV9Jv8a3lBxvS6TsLhe4ql6Uj7xJ1tsE1Fw
k3E+/x4Tk7ArqlvtbNsqMrSv5Pl+MBiANTLOfcNQiV2edw8bpum2+C2zuzTvPIOsgT/cYlhe+V5g
JSFzW1PkbD1pJa+rKFF9x6kX3xVT5Q070p3EYfJtMpVmmY/X1HtzenBpKdON4CKy+faP0HR6K3c+
ATxl784I6yXsGqvqnuC06/vSHtksmtXt7IMcUYaiW+5o7tghpPC7IVAx43Hb7B3bafWNudypw8KO
8GwQPemsO0uoxMLRhbuDYz21mKnQp0Dao7hLSL2ctlyYHZUMZK/XKdeA+rpxUO9CrbrDG+M5CDHj
5JxOrcbpGI1SIIQkwq7aayreb48BZLzN0JFTYGJrucMuxIUra9Z2mLCGb82IpmMk4frAlHDFRYfJ
xnUPlkKWzyiGWN01/SB2DFRQhDDRo5ErIC08MW9rrlqGcnisiq4yTyVAQ3+DIIdtC9ocUpWRMbuM
JTM/O+P6iR6NS5kee1uWPk9xuQC9Z9w6fq0oq7Jd3yGx2DroNV5zTveviuPocQFBm4aVVOtO03LC
x69j+eyNWXVp9ySZbEXtsUX3ZP279D1kNDCkmjvAZsnt6mmB0WAslh+mtPO3jZ3ljXKyudDMW7Nt
A+IPapUYyl0BbfQ54QN+YEmFUigfGe2nSQ24vg0qgaa8PE/agmbsZ5Y4JbFTmHnyG75hMI2odSfT
gHwn2nn8ovhihsqXssmKe0QziUKjquvJZRTB8bx1kmXkELFdOQWPAV60aj8kk/I3rrOYHLtNZ/vR
tCk1e+gxXJ15Ga7S3K3ZLyO06n+TA8Db5OfsmBlw96ntnWI4/SOrm3ppUR4xVmbPXq0uE6/QsUo2
wCnP5zlGY/DSw0Bc4Myue7H5prROHOSCWw8t7OmM6fBIfW/Bhwx54M13LrIZvBSSE6y9i1zfZXkD
W0CRv5apYoyfXeXYpQ5HPnMcoG0mAf/DyAJj+ZgRCg0k3zT+eEl0XSD2YlwyeVAEGlafeFpdH16E
2/QGBmNTqx1gByCJF14AmZX6P3ZGoPNJ4ShcvAw95+E60aPfV0cdkLmkLvHrs4DYpYlOeUNmr4G4
s+tz3BFiB4pwBqOSkFu3sZnv2+fugQ4fT99MqRZY610Bp788IPlmdQfCk0OyFAMXPjdU719k5Ada
4exUNakTiJ0IXMVodWaBGUDtGenjK8AckoHDJMGyDnLB5fjB/ZO8ZAGEsU3WoUulskgrBw+tkh79
ObXeVhBZeiOR1pN33yEVKXrOpw3+a+t3x8DtRwnRPTPL7fowAzVAQVUS1BIOaSRfWGqT4DPWroMG
TxJ6vk1rDDRbO9aFF06T6n7OkmEyAIzIztiTTuLDR8pO1nnugRwFQC5ox+blRyuM1gRhlzMbIWT9
VD5YGvIdPiz7iKTQlYwgmu66GS25bKB9Bx9+YZY9pHem80RqDCiPxoEpmi88VHFmHNK3GYn+75ig
vHQ3V17F3IlmjcQx9mLyyM/B7l3TNKxHDFNU+QCCKcqauQXhHq9yFPzd0teibAB/09f5iIDWAcfh
rKhWQwigUbeDeERAfC1JFUmnKnhlso58BStsqS4UK3wklX2OADIYSuvBVoL5jPSy9idhCLuE5Srl
eKmzzn2k5kO5FQcUxpvVJjl0ZwSal42UgJWEbXvZiewT/CRNxUIlxPyI+ih1NRnunrD89mI4PyLb
DNuMdbDNvKYQpBzEu1GU+XFIgFkG8sNZ9S9FR8syFR2FS3be5GIEQ/tJlkibk6ZuFvRhM2ssajiX
oU/TYADneCD/jCYYgTc0gorgkDHptDr2XTVcZFEfq206uWYKtYwYRoBf4d+GqyM3WVVHHyiJ+pcA
VShFKiaLb+m03heAsInHRC082Y07AIuf4dZu0gF46RZrm3gJbKa/+4op9T2CMeZL/G75cURjfw9i
af6Qlddcu4pA233KDifaEVUjgl1PCBs3pndGG3kde+utcDEeh7LlAyafQXVFSKoGUzVYroG9gbQF
s0BP0cKyNMu+qqIim7XqK+sGqFMB+823u4sqr+Ar+0q3hzIlwPEUYLm/tIcuf/UTDmQyQgEJbuEd
oEFE3Yx+yRmU8DfRmpYvaDwcfH7AuD6SNF8+DQRj+mvUJv1GLnGabhgM0/vQDgOd5e3g5u+Zif5S
iWve3HWo7yLJB8V8sWIQUVlw64kQ88DlLsZ+z0pZsaYf04fcOU9Y09JbJiDrmudNkDmH/W5makO3
h4mA4hVDgB+b7N2ugbY6eTrhWbAAOeB7WtOXYHF8tU3QEgb7hgV1s6EgYFMAVFli0nO4rAGcmwRQ
BAFbOH+xz5Hc5ptPmr+FmOR2Hi75HLENZU6UnrsupnGbkaMImGXjSn1mKvhvMhBnW/JaQqOh96qQ
w5FHcUuLNdOxW6kcj0wmuzYclSPvwPjM7/gXu/eMjuWTXW480vCt82uBt/iB/efwCra7e5xhlEMZ
ShzwOo6n+I2BQPJG/BvON9SXVPq7Fj5pc2xtPwGs0QUTGVxjwyLoIkXXTzyVwkfg7v75j3//7//8
nP8j/q7v6mJhzf6Paizv6rQa+v/6p/jnP9gqnP/p6eu//ul70raFFAGqSp+BJxpU/vzz/SGtYv5l
598SO036rmfR3HjlcD2Bwm+iZLr7+xeRf30R7CLaJUTFcVGweX9+kYm3jsdNEaSlFuacJF6sTyhE
BxQ9AUOtzf/71TQ1vaOl5ymPX+zPr8ajgNlQ+yjfbOrJHZ4roO+LG4wXHuuGn79/sb++f45ku6B9
FaDNI8Xxzy+WA8JnjU7QF+KzDp8SQZ6cUZb3+vcv89d3UDroUm2qN1f4KPn+/DINqipgUIGAM4ar
7BpAh0peDGp8dVyEjqLHv3855/z/+8NjIYLA9wn08iSmLenCYvzz6y1ME0cS9dR9Bdcc30EN+4FS
Lh4ZAG5m2bfmwGoWcXfpTFNLooO7UIYHY1R8WGyn3J0/y4RjnqNvmljBrP0KD6iKYYRMouFgVlnW
QlTA6cNNffgXP73zl59ei0Dx9XOF8Ml4P39of3ioF6JMEZGt6h78Y0lAgQcIaCH3scTTkFyvtSp/
wyI8x19mXBfcXQWwkca8NsLN+ou//2H++k7yqAXaselplaSa/vPPMi6U1CwEkocq9nsyqkSsKNhm
57fpEh8WFTYjmzXP5d+/qvrLOxDwWvzFN448S3l+nv7wDlQZvM3RTNO9NlX0RSxT+cRRymLk7BVn
MDQJs1z9/Us6f33XeU3tusLx+CI48vznf3zN8hwwO9r2/cJnE5xQ+i6QQMniZm9eRaQUmR3yXHXg
Yi6Z1QazKpo3i/zbdbsEJu5guA0wvP7FaRD89Z1QDjHMXuApFBbS/vNP1azIjueph6JFLu7gFxC+
eDhOxs2EDFnRVlAKBScRrN7KOyYLF3H4L96Y80f8hy8TR6zNwYDQFz2LCKT3f88If4Aos0TOfUUr
QavbTKk60B+v1qtH9N/dOlSmYro/wZbvk6VPCBayTXnBfjOw8wsvyXEV0sjJElAMx5HY/v0PKP/P
M8oPyEEBdoHrLQgcftA/v0dd3UV+jqX6Pjats2YXalQwoRhoJAShGgxO1pXolmk+rYnGqMu2bfWd
MOtUoO5tbQJ4zp3M2RRUADywdVTEMz5SS8b9Jb5xiOyMu8xPB8SZMNTWYp8f9ospoQNmAIP+h7Pz
6HEbScPwLyJQJKsYrsqdW+rgti+EI3PO/PX70KeR1JDgBXZ88GCnVMUKX3gDyXobIZ864j/lDRhE
V80LBqRBU0KUKMgGsWHSnGZl+Jq+w+1D9ZtBJyx5wqy4iDckswSU4Pq6ce+gfdQjI9UEzRrWedCv
owREym3uhSAxgFT2r6pDknyNsycd82VAft08tty8cl/Ef1u8iRb11jNGughXZuSK0xJJIjzPDEBs
W22KhXbgVyUfOoWiuQjvk96opA+7XQ8rNL1ty+Fx0pBgewbjBof3ynY+PWXzt9KlcGkb4Clo8Xgf
fytMaUSGnqa+79GxvEcgmT7G7M2BSSuqFMtMYsWxgpgCy4CSh4dMZl/STArsjQqRY3i9vHXmnXG8
tQ12Da+t6SrJhXty0zZ5L33EUcpDM3lPfT0EOxe++bJPajlw6OM/jsyQ9ey8/Mpt8+nAShk6gYU7
3yfHy6D1skDZqKgOCHIFOxFhZ29nNYW3wkifI8RnPigU8ZcVGOLd5Tnr85VxMmkuV5vTrCvbgUx+
PDaAMPbCMAaHAhiXuyIixh13KODuAXMG0AGMMzFfw04HiIBp2aEH4/0lcUl1Lv+Q8zUwpSGEYehK
KeE68yPwnwsXMR2wsrkGf8Vmp0tPNxZ6ko73KaKlWyHL8HskrGCJurL2fnnk8wtDWjwrlsvSY8Fk
nNxoyBNMCI7m2h4y3xBtkPcOxntS6UiupDTGlW7R3V7k4PSvXqZ/Z3W8+swV8InQkQiEPH/yzIgw
GWpQr8mBVNTG9KgzYSZtBrTa9AQ5G1R5aQYlvPVAZ3E9ClyZTS/DoNpq0YzwiYIVoMgIwJrWGdYO
jl/v7Q2uu+HPUOFZFP0eUwSvH8bOK41tH6V9sG18w6UnioIcNqJFG9D6D6DgLqwCEzy0fird2FeA
vu7o3GKSmNScQpoqoXjAkMQgoxaCPhLeQ4BK4DXiwEYdt6sevCmAEgSNJUeE069QdID6Hrf1K4FZ
/gwtc/rmcQN6e5WXpbUdBp1ibQcbw92UUkT1toY5SlO7scjPA6sV9s8JzmtKgwSGza2yFAoQyJL0
/H/NILKeaYem91nUt9p2RBsIdB/qKCBrJxasua1QK8OECim/dmV3poN/c21YlLbw/ChfAo1a8TPu
9E16B80UlxtKLE7sL3LVefgrQmEIw/t6SId4Y1eDc0AoAulUO/CqL7ChhghqI+K4X5WVqm/ItKFc
QDeqxl7czqxtG9L2B+eKKtsy6BGY2TSG6HdOCnjpvZdjtQMgHIEltUie4TcS4i3gW43B2or0GAIr
FoF1ZUACrWX0q6Kxg1sYasZutvXHUpbfnN63refKgAX0bEc1yGszDxQmyCMS6OuaiAjFV8BECDSU
fSYe6MvZUbmZ+glIaoVDjrOEJsSRHnJool8rS+/zextowp2Oo7r1ux9TB7GvtH838nGg960ovax8
fMbw4kiLfg371QASBIVtFw82SdISnHNQL+ngjdpSJJNzG0CmHreqd/Jv+AiAwemhjn2xhEqQ4tQs
dDothCqwAJp8oxq3Vm+I6ANt18jdorFajPCGS6DKVe5gDhE5KkCfZ+x7+jlgVt3kZjSHRNxQ8+5+
lEnqUxRDYBy+pURv6q3urcm8byH525vAAPqL3FfT2SnWzZExG1nK7k63U1u+NKOO+u6shK6HK5m6
1vjERkjS7zV0Zu/RG4y8v9GAayK9rmlRsbXpHsHw1Ps4vcvisFGvSvp+dz+VQtWLbgiMnxMqJByu
ntLHXW+kcJeX6F+UkBsDVAZmS8him9ogsl+1ctImf2ORuN4AoAWEsZmDGiKq1BZvg1Y4AYrTVjG7
ungq30RObQzpIwKvfaGBsx4rE7hoXO/hmkbJs4HZCS7kcap5T5cvyZMYnJcafA5tFLJ5xCikOLmo
wJZqVT4W0aFrS/+5CFECXoDyoBw4hMj5EOeIKw/C33v35G40Jc8SvVYAXLZ5Euzi+8Fpplyxj0Nq
wxRkUKhdBpZDbxLPu1gHhoMD1ISVmblpStxoWV8vcDHH1JH+uC8cKvlbv/Hz8paejhnNatccGgRQ
JtSAUwNjCp0GEToK+Wi6v3ChRn8aBPkQ5vg2gI6mCRhW3LVXItTzl04p5kMqYytBaf5kXqkjMI8E
PLjnlPBT6TQOLQBZauwmgIDQktsACEr3aNIZzYNVDZsg+PdXX9mGLpEg5GsCgjp59a06Rb12CMMD
hUZiLnQG4qfaxeBJpiXwBehhO4VQ/g5lWns/uFq91oDfX0ltz/cUp506DcLCLo++exL9DdDuElfH
Ai1RKRoKIFHD0d9ycAdn7fdkXzcUwiz7yr76bFSq74RaVB8s4zQ/wNAaPjNm9AdbiGCfA2343XiI
xFggUJ+g7ujmv0e5lrAdQYCl80o55klc2RUNNuhmlh9qHJ2ynQa9boBpgQxfVea5jRJ04DiPY9m/
w2CMth2gX8ilhImgwgP5fPkgn+8+SziWRVGJzUe1Z46G/hNnIT04uYWuF4e+ypNvNeLJ94jMKpQC
p+IOoMYEVdznuukHrb0SX58HWkQ6liUV9QoTTvFpoGXz/CdDmR/Mto4eu9YUq6FX7ffBdtAwTBRJ
M7Szw+X5fjKoboFGoHqAm4AhTgYdgLxltRU2B4+O+Kpuc2cdFYG4H0UevKEKEt/SqZJXZnq2yEQL
5Oho93BzObY8OV6xPeImWAjvECdWu8GmIXx1Iif/iewcHrM5gYh+B98Mxn/jUtG+PONPBjekYTNX
yTKr04IR4sE5pLMuegHRn0wrt1bljr6u2uoFZm62G+b1wqZEJFYiw4Lv8uAnFQr21FzT43IhorDn
tOJ4e9FWhLY8FMmLVEEPgF/wZYmU7sWQIFaHDjKAtth8MoGj3GphpL9cHv5vifLo0TD0uVTGnwJq
IQW/4/GpEaOew2N0+KucvNSiBFpK7nTq9+DibUfdSgLhEHa9jUore0VWFSKDw/l9G70sXTTIl71f
/klnG5ArBp3CuRphzdvw9OWM4fdrCeZoURwmBzO1tZ1wTEzFDKQfdlHceffdhEHN5VHPbjmavZww
hCbovBvUP4/XYXJNdOV8KQ+lp3nO3Qhv994r03xt5KUb43GitT8vj3hS1eXLG441Ly8Add2V+slt
Du8McD385QMwtfS1LnGstEEsb1GRNa9ssvMlNU1dmaTqFu+n4crjyflg4joos/4LfKbqS94bX0EY
WwjImsC+W6+N15ZWRP+apBPFSt5MQyjuTwoXx4NWWO7gIgpbNqxN/46czVkKjJEI8zz1iHSlfVdm
hH0LIofuSgH0fGkZGZS5TQBGkeT04pyMIR/ipA1ecmozmJ/4iPvqXeU/odMCN/fyd0Txg5kcnyET
zpoLcUJyiti7xzPN2czkUKF9IEooqz0UjL7k0pogMK+RS5f1b0DBXvcK3kIAa/L1lLIjITit67wd
OoE8ggvuv24aPdtYRqH9QmUC97Q6DNPnHuNHb2O2GFxDVQIjQgGuHILb0olrE+MGYWPJV7doIuMV
NOtnN0AEw5mzkFY3fY8uzzPRuN7+BFrhJo+xckpBloWs0vAEHQ8LukYzC8T++hqDaZOs+r1Iw/QN
U8gAB9EwRHxngoqLkUoryp86F0K8yq2o8sGt1GaHDkkWP9ZV63grAmuBh1eQVb8R2xjROGjronkA
Eql9jZTs2kc9Hur3oMq1Dydr658JuoXR2h/q6dlSqYeVYAe08V6YrTrIIZ1+9lThXoK0wpcj7igt
Ay4caNOHhoHIIZ2u4KE3jRBgrUCp/rZJo/zQenrb3GRZPalVTmdiWSDp4NwC5cdjiIY8SAWJEnwK
JHuY/B3tN9CPDgTUdzSUAWi1fl38AR8IeRmKTVVvE0f0wUtG5q79BnxW5s9jG0cror982Ch3NnL3
KLPco00EPZjCbvOHf6SxJxbsf7oW+KS1bDADAJ4mujeth2f4JUcuFLM+3oVbfDNNZx32XhutxkBv
v0IELPN1VE1ZvaCAV4O/pCRrLgqwUsS3/L21MmApoIluxHluYVbo09jEnspwnx2ypWHjiHys7iW1
i/BN1RH2GbOd1ACDyDch7A6EVIsAPy57qWSudlWeoZBKxTHPFy00E7lVYZq2D+VI7QQRKQRD321V
xt4tRpswJnEq9UJkecm33OJbasxIXwW/5r21Ry9eAVprtx2OdeYL2km1pG8PcHqDAznAecLIEbaG
4ZKgaoY3DWA0cueD4r1r/QQWCQagQfb9raRxDhMaV8roTuFPMuu16FAGUqdN85ss8MLv2HZrsDT9
UCOV72YQ8aor+uinzzOFRVNbfkuTDJMXDd2qTe8GCCJHoe88NNWEMW3pYT79Qfk7L1aU7kZ7dh1C
9cJm/yPrOLpj+KUDL/aLy7+p9y0s50cAbJgtFEFK06DlcmvhlzZ0xRCC1z+QCm3EM9IjFn17O7Ss
g+NR9L9PEJe+76vOFTtiKm4RagIxOEd8c4NyBJETluETdLFh2Lgz0O0t74a/Ckq2DPoFP3UUoFpT
WkiQY7TM3AxdD7LSQwi728GU0OBqdDF4Stuu+UU1mrnqIQqq5gPUWftzQnLzV6KzuQGhzGKedefW
36CqDuE9LmZRfjOMGdyWaUQsR4bRgNxEjR71jRg8rSPby8IP1eIo88urnEZSEmgRMzLayPhZymbw
dnHRYteXpATIqx6jiRAIF33BG9TxEixScIaU+8BFB3UZm1Xf/PRqIDK3HUj76SVqFSRD2NcN1UNl
afG2BN0Ps6Mp1PvAflTAWngtdvGoDbQXMV8DEhJ08SYqwrBYisIf0K8jgEaTbgDotxKd48kbeI8R
ekI2dERWEBE09IxSw6OCl4T6qvEq+WhPgw1GOIJQE25Ihy0KhTIpPqSrh/2iVV6fg42y8dT7OvHf
x0MKnukmI4BQb43pte1D51FOW6a6k1XbIbWgC0rfsN7hCsKC8mRVPbSsaqtW5ezBfGcWMC82RkeR
YiE1PUo3g0L2BT1v2gixzICUOxV55sG12pKL2cVMx1oOIJ2LFSQeDVWifHTX/AeMcmvlTf47HsP+
N/j47M1EmrDddS4fCIgIALadXwrMXgUAKIrxtqq/F51pqEdhhlh5GriYYShnFmZwOzYCciGlQlQP
V+UA82Gr6aBZ9uj1VH9yyFuYiCe59hvdN7+7a1tXlesS08Xgn8MUSQNxbnLQsiPVOokYpNlLnOhG
80B/10c+QUXFSkgHPqoa6wP2ssgY+XnbX3nAz0M/hrXJqslB7Fnx7vj5niqwnYhcmoeZMAquDpFX
LgnnMU6m9NGy8ish93kwxgmXpHOmo/AAOy1nwMgeM9OozYPmWPU32Mqzdye4ERyLKOLN4lC7shTJ
v6axdGUtRb3epgavoDgdTzIvkJqMuiB5QZYfmV3fLZH6y9PuCTNO6JTaiCJxQ79kodzaya982PMk
x9F1wyQUg/ThnAEKwlRklCw659D2BWA5S1Inx6AnBLOjoOu3sQT0OlHVWRb65H1BuRss6eUo7ZOf
YFIBoCRHFYnE4iTapglcDVh4ZC/NEGNC2cdIA/WYEAF3xmaTpidanb7AqxJmKpYnSay6x8u/4Hyb
IfNLowasjUDv6jQeJsUV6HDZ9QuBqzmrffSzM5Uub+FiZ4faqLK3ywPqn8zZBv0151NAYajhHH9z
uyiaAhE+mIeokiAl2WfOTVDqlBHiKbZR0VNFbf1B5Cp8onasabe+yeOG1HVFNxdYI7TvOIpxvwm5
mNeqlOnvmY1OW6X3IEApFxWfbRRW/b09oqt9ZdOcnxPHoXFOFogGmm64JzvWt+wat+WgeplFRwrC
v9ZdD4nuoHQkOg2QfdCtuC4Qrr68bOerRv5nuDY9Lnr27NnjVXMrobFwTfFiQg0hUoZ6nG6b1kGS
asIBhACmwbsHbOXYf/RxC58MXqI/XPkV57uFTNRQc05Kiogi4vGvKOlrJOga5i8T/nc/SsbFlzmA
8NYGubY0hkncXJ722YCuoNhjc0VIHjA2wcmAooadgK3Uiw537qHsxbjqQ6lu6eyUt2bkdFcS7vNG
KvU98BCKwi5XvnVaV7RzC7perLDPzPFRoYP01/nXBTiyaDXNx1cWVvJbPzn2q7RadGzBD+dPsJil
upIunhdB5p/CvHlyeAWEnLfif2p8tioas4w670Vmbb8xMUx6hGRfLEPurZq2ahZu0DnSVr0vvK+J
ga5qqFfmN3Dq+qFA59G98vE/+UGKSusMLONb0G0+ySjxvUfnj9fwFXlghSdRGXxt4RSgA63GLFji
qhauSpBMlN+Nabz1fYjIqxg74S/KKMSPpkOe6vL2ODsVrqI0pluU4PlW1CWPlwj4rFtWeoBEVglD
boGCgfMd5HH/TQaTuudp+RgVokt5K8RNHGLQfGVJTrenTmRgEJ848/CKZ+x4fBeBc5W0wG61MiyC
29hDtvPZLvC43sHaRjXfLlRgXbmyT68gBuVUoAFvKovypHHyGTI/C9MocZznGGH+X01D1ryt+Vtj
awgihrU1IEuzwdKxrF4uL/dpTZLX0qAwBPzOMCiknz5XQEyBrEE53gNjcX/gQoWnaT7psEwMt3fX
aoq0rxCUNVzILfCtV+6CM5zJDNQE2yCAlAIABNxxvNog9qCUKeXv86wcvg+GZq1xxk2LpQnH5Wvi
280WpxFtj3kslFeYfggkd9PCIQC/Vrs6uyf4LdTAaT4gkQq6TJ5cTFrpyRqsQ7LX03C8dZDWgsxu
RDvkrKY7BH1AAbeu6+PdSyC39Zwpfu+qyTN3l7/IJ7+DC4kcFGQpy0KJ/XhNYDSYbU+xeI/zaHZT
jWP6KKvBJg8EovSzih39uy2H+gVYv/abAqW/hqF+5Uk/3xYWdS3BQaSqRRvoZC3cGJHUKOnUvu1o
cS6tDIbsiixBvFUCptoqkDjXIDqL8eAClkt7DTB8fiAInWxJ4RLMD6G3cbwGbTI16MyKYd+YZrqP
9SHdTPZsCunBPk7MXrthia4FAvPC/re8xtvv6DYvkg6UkZLeySlEedDsCqyj93UzId1ieRlGfX2i
tBsqO9GVe+7snmEY1pZQGYALR+DkngtBDVQYaOl7TNngjFmUcBdBWnt/QqzsNr4pnSthzunFOs9L
AukAMWbSfjBOBqzToYZ2BqRLTpOLHseUPVgByPhHYBfdDfs4fqeTrdbUcJHAc6YkcNaXd/ZnU+ZW
Jyy2hanU6csvc5RIK5wr97DMfGy2vKobH30kvTdeFur6TUKnLbnSHj/byMxaoTpKhZ85E6Meb6QQ
fElax6PYK78Fja9gWOworbTI9judbd5TRYLWn3oeMrK5F/y6PONP1nx+S7jSScVIw06OkdWUnBlk
mva8aXj3lGZQfSmkLTbIv6TNjtcr2mYBVaohSG0MnLzu5vIPONvSpuD40utyCTjos83L85+Ag2ZD
IUbNgCNO/6dZSQwK5Q0sKm1RuR5uDZdH+5s4H50gata64OIymDb945P51kFmUENy3X0WuQC0yrKD
LrhCNL+/p6PXYBJbx/CrUy9Ang3zCWCZOZIl2g/AJKZJxbrrzF2L9vgaVaow3rQQVKF8dDIAvLQs
0bhJ76C9iwIpu1wFG3plsKvySJFTFzaSVoWBowoCatNYLyYLRCt0lzAFjQv1mJJ4WBSdBXPMweR2
UHOK2LiyeQq7IWquxXpz4Hy6FmRgOjt97vXJk51XdyFOH5Nn7ZNxoOTU5fvIlINc4LwhVxhYk/wF
iNvftZjnrlFg67cSc/bv6KePH66PSwvYUXHtR80f4ORHzTjlWcPPMQ0aNcf7IZBGpwIznvZ6RrF7
Cw+scu8h72H6DV860/ABSgqqjJ1euuuiMVJt63OLhYdILzLtynY5u+QR5ndQkoIZLQzXOEVXgn0L
qgm3h71hZAEme3ngrcJxGLulrRdq7czVsSj2zNXlXfrZsC78HbIeYh7nNOZICt9upZHre3RehbpB
fMACq54HVK3Lsui0+xpY1KYum+ZKo+qTw8h7xi0wv2jUJ+Z//5/DOFTKCMD1iT1gtPiPVTk4FFQa
soARonvllVn+JWucfGrQiwxIZklkf/qa8dhlLj4eYu/BGfnq02pHA4m8DNn1MglWNPSn6A74PkYl
iOXg5uj3NCz0LKpudDDG99Dvx+457IT10cFZhNyuTXBjB78Sq8pqonHdF3QjXloA2sGyCarQXuWO
Xe7CSeFnm8dF5q5kj1PTbqy6Gfuujw36EYHpwhi7/Ek/ueVJX+bGGIwAmlsnZ03HUqatusHcF5Hr
r2fdpKVlljhpgQYvdpSYMeaY6PD+0bJA7i6P/bd/errQtNTnRSaGt05zKAluLq5rz9jrLgARqqZu
7JXL2pm66mYEKG2+IN3Rb3GkN8UD1Y7swSXlxgaLdPXODyZnRJat6WeFUE2lD/AS+6c4zhzjyo74
5Pml2jnXpujR0jQ6eQt0X03YqBMAVKMt3iG3Y+0V10O7TJH+zVaVU4Uvl5fm/LMAnaXdbwrwFiDG
TkZMET/Q06Qy9oYlJv+pRer+LTC0ZFwNdqc3JFdC/wrWPvBvTLuW75dHP398KcJRauVPnl4oI8fH
bWw6E5wfb187U4VqdEt+2p7qEMcFRKWVuJdTCXTx2aI+XmtYU14e/ny5dbQhKIlx9Ii33Pka+s9p
Z5aSy3Uy934RNusO4Uu8UlID9ZE41Ok1yGa6El+d3y8ErjodePcvxOO0PQyAskXKEVyeF/pQHGJb
0gTExMFeYuNqPF+e3vktymDQfshQWGQ8b4+nN45ob9dFpvbNGOCNNNiN9odeClQAyxTDwyji4DVt
mn8PaCCRODr/s0kXndM5sqSRlrLX8FvR4h+a5lAOBNli32LEgKv0v89xhswAZdARPnVPdpBBqwax
aAYrEIBBnXvQtL3VeeIJBKpfLANSIezkMbm5POx5BsienWty85toWWcVSSMIgVjmntwjMoLT/Cgh
uUFfQTFHhbiGZ1la/6ppwlLP18J1Nil/TXJkfP1/foY9p6KmScCun3xipK6QLtJsue9MTQcoZMYb
C0oEYBwk1+7wcIDnHY3FzzEInce6zj2qMuG11/q8REBHicuVm51jalE7PN5oliob5EcsnY9Qt5hZ
jnTDt7SYfHfNfQtqq6sC63mKBysjKMSgCmox8ilcKEEya+WU4/7yunxysEFS6bB1wK+BmTv5QSgU
ZAmC6RJt+ji8FVUYbGCoGLMMc3zfoI195d4+P9bgpQRRM4A13nNnDjT/c5EEEeFurFrveSp5mBd1
lRZfRIJ+TIYIanXlDjm/NGdgHBODp+Uo1G2OB3O9OIClXMR7fUB++qmpEBbekjl2K9TqAtxOUTu3
V1lQll8ta0o+XNGBAvnnc0eCSJeMyxtA5FnFtjFHpeVqzPd5W6c/+D0tRneIryzjPHWmref5xl2M
gNiVePTsw3JPs9tnOCi5IiXa47nrPEqd39Mwiwd0uzcuREoKj2Bdm9mtZ3aZ/MeNJOnLEXHRiiQl
B/N5PF4O422cQsPDmAJPqZvGbLNXWRR1AoTAR9c7lsN0hSd6PkWGZEEdyZVGK/JkyAyOHLgFx93X
qinam9xV4RZfHhclNpUNPd6AqPhfWdazIjPHV80lRsUlSmH3NBINrARf3jz1DwmKbigjTSKrPmbj
lOl1qAcZYTmju/WtUbrJg00lYFyPrg/XDEJLOtyUTYkxXofGu3blYJ3tdfr8ECYFqsNUfs6T42BU
BcmXu0/tpn2Lqz79AAjh0Iuvw1o+dfiOfy/7oE32mC1ma1j34ZV87JPPQb0XaUlBtY3SyEmA1Olp
ifL16B+6SOtvDT80vmJakEPwwkwXebTEl1f23FlIxpxpTM7YcqjIQPiP9xw+GFiVsxx7iEeTdpeb
SXqTFI7DaR4QrkDYvpArvLBQjCS7gD5yecuf3WWSkjrtD8hkJH+0KY+Hx3y0iQdQKIegbPDM65HV
2tZIiQVb1SF+dnmw87laXJvMk1I+xfXTDLwzmxDJqjI+RJrW3BSU/V4nVZrfyGg/XPBUGyCoWETT
UaTldnno8yd8/qagbIHa0l47y/7NHEg58tuMDbzgHRi73OoYgd00vVZ9tQKVg/MKw2XjaRVSY1n4
ZwDRceWwf3LwZnw7LQUKqDPYVB6vNt4WGtbbnb036wEuz6Iwm+YlHHxNPTk4xk0L2EVELyH1Zvj2
AMu9ndQylI/0so/QiDMC476axbivbPu//YyjlAkWJ1R1BeQcwP9ZgJM1uZF1TuwSxfG0rxtdU+UK
pJrdLZJKjCHkOQf9qyLwBRoxVo1qIlTzGpmwyvd3DqRmcDD48UZ47zhI1WErkn4Ro+OYt0D9NQk8
ZoSeEoGJ3bS2O/wBXtg9N9CvpgP65gUulZYoi3VQNNGPK19+LqGczo32u6tzv+IiZp0sehTFk243
HSeMtkm1Dn3TXmLK6d80XDPUk0MfnpwuaXHQu79LRmPcTnYV39sILl85bWcxOsvMD0GjwJK0NqyT
FKTl2bEtqoooy5oq3cEX9d9x8avsdS16f1a2ctC69HHBfrm8CJ8MzKMG/ABYLrnIKWEXAc4297iC
9q6qdAjNRuJ/hOD4ui20l2FJAap7DfxAm64cu/PrhYgMGryil2My8ZPy1l+tIHiz/qFplJ5CHtPL
JSjrUl8o5PSulJbPI9OZngrIGSw3SZ44zfCcomqyDn7MocW373fg2XW8RRnZbJ56hOvUegR1MTOm
La25Txvs816ASaCIbOoxQni1KLUr5+qzW4d0ZX7OZkw0dabjA68hnyrLzgoOIfqabwWv+WObC1o0
ujnLHDZhuUiTeLhJUzT9Qfl2wwKnomZ7+ev/xQycHIG/7SNaDqAqSP2PfwbGCcBg8NPb91qbFTcy
1DBmhb9owKAHIDWt0zDvgJ2hFAjSsLPVh69qkIEFJujtbsi1zHvzcIfDbEom4++hN6HHOm5pPxlo
TDxPehDg09KJrlx645C9jJAP1dLBRbx5BOyE0F8rU/9h8oPkt90SeMAvzsz7ygUEvfFjMwpfHBG2
wVKzalzu4O6PDO7E8C/gCXjWrY6y+lq1flhtsMVAPcgrI0ffqrzRMG90YAEpDxYZhS3huSs6xHn4
M9KDclcBakDxF+3EaFmjc4P0N7pAzoYdi/al64yxfte6Pd6LxLfZczlG3XjfwNzuEYnXgvIWMRlh
fjdVgi4TYn/GuB6QsIBlGji4+zhhOT2hxmh+K9xMdxeokoVvlz/e36zu9ONBFOHlABkHtN08/nhY
nicKgX9v38hs/DVmfTltA0ez8G0FW4yAORRHjJvGBpnbtHbS9ofBU/ZX4giJ7rhuKvx9u7J5lCCZ
EUN08vYngM0yXOL7XhdXrri/shYnP5cChEO/dk4Y+MnHPzfMhg75NVfbB1OWdiu/xah3mfveiPsH
te7grjO6pHzym1o4W43mWAWHvSeTqVNsvRYFEGKSqqo3kSPXhlbINVu73bVJHYFHR9Xxx+QJ9oGZ
iOK73kfxi40lGUpG4SQwp2sAdK3zyUifVNFbQDdjSzFwnUa4CHY4JbDLuxgBYZce5k1Ssl6LIujG
ct0ghXTt/BtM9nQxwLmQI6IZML/9x4shKMggBeB6+zClKPedhw5e7iIHD+ovqmYs5EeGWDqOef2Y
iUe7atxbPPC0/BYIvOiRcO+a4jan6nMthz0PdGcWv4T4hEYJlMKTi9lqbIkqk5kd4gBnkifMc6av
kay68LGCX7ajR1NfeYfPR6QaS9mNwB7lKeu0dhMMJvZCsZseQr82BIx3g4Amtbtq4dfjHuei+Mrb
89mAtMy57sBRUIue//1/0nTcHnTb8OrigEy/s+MFhL08tkn4q/CwfduK2ivq3eWzev7M2jCSFMVN
2nznlefE11J30tviAOmmxko5tb/WiTnhsYJr89JEoK9cVPD4rwx7njcR35Cz8gdYv7OwIs0xolah
nR16F+fFR1zounwZuUP5Cw4/SHxDOhOGwD3k/sWktM6KFgoaQfvvC86JJ3uDUAeQzD3ZU52NjUNF
BHMAMwOPuxZqzX0YfLWkhzhDmRdXwulPPrBJKZe+Gf0qhx728QduBr/XgD1UhxxG/TbNvW8uJoH3
oLHrLbI+weHyx/3kMWdqdHDYNoA4z/SlMjr0/Tia5cGDvIed04hBCXYI2H0SJJvjpiLeCNbEOLpx
B9QbdVzV5Zix6gOin1dS5c/m7lL1wsED4R4kyI7njiVBDG27qw6+5/Vb35iKezPWzQmQRP6E5Dyd
usuz/8sHPL7KbLY1MSSnGBjKadGgjiLpUp/PDlYo0ZLyAvyGKZAN7m4qsJJH1XMWZxxrn6EFtPsQ
VLGfPwkwdRnC5Gbf4DFZOpBKRKaZEKB0LKhdwMDo9siYFLs0ZbGq/QzbKNFOGJW1XCNIPDqtCTEm
j7tNgHosPrkOBI2VFmHu9uwOuDpfnugnZ5j9S4XPlYC/gCker6wrI80crCY5lFWbvAps1zZJqqUM
aPa3RTHFN7x7N5fH/CQxpB1C/jWHipbDHXI8aGpg3Fl5k32QIKYPfM5qhaKs+a3sK2NraXX0xQhw
vQrclpX2fau4LaHuGwglou6JzI8+/vPZoktkQDnnzZphySf7a3Sb0MYwyD74oR5nuPcg45eiUzGs
ke007osY1NeVhT/f0nM5WQBYtoFqw6s4XoMgxPQv6mL7kHR4kcJGAhrPIoxvYSRiHdXSargSWp1n
J4xoIiQ0F/xm6sHxiD36BU7SMGLsTdNXXLnkMpmmEEPvMuvWlz8xDX3+a0cHCOInEMb5/ePaYp7H
o3kqLgnyApdb2p7a74Fs6g4fkShJoh+UYXD63fhTgEJomTehgbRNH0PgQM3Jl2+c7MT9AHul1WLB
icLyFIyuBuUQL49kp3IrwVq3oqlMgzjqnFUe947/HW8BRLIUqp9qGSGAV+2GIPNvB4Fmz71wGuIt
uEcDfJ+0l69+Y/rycQZZx4tiNp9nIfSoxeyROE8nJjGKkTgflI6erBB+1MZbqKzGg+GntWqXwBsE
VDWpWoOMcnSNN40cjYegCAbgrHjgohgkEatSqeltkKhAOFGJCrdlDe+IL3Zndo9zQB/vKitSG0hX
QbMqkT7IVj3nMaFN7rtIwWgCpPCyR+BHvLWl2YhFTMjpLYu+mvaOVrr2OlFu9yOQKEGtHJXj3Nj0
4kUflD5if5LJzruJorzw7q0AFz6CeF3tU8erM6Bzif5FZXE9Lspc956jfOjlKp3MulrheG38Jh5V
5nvGMczvkNtG2KyLp/IHCp7V96qlfLZthV7fcZ41bREZPj4acYwP+WuV03A1+zb5QEKp3IfSL0fk
UGPvgCiwgmNXxPEy7SjTrfBcr+/AH+fRMiwH+2DBdnvHAqR7je3Y+9nFrp4sqL5nmOYYvv9RuKn7
m9Kk7q1BqJf+S5bT5lymMXkA/hNwNZfQ25vkMcNWpn+McBL6YTc2WdSoR5R/SxPR8oWWQNRdBK2B
ssRIvbBYhW4tGlhZWf0Dd5fKuQv0IMKtE5+VEHul0MWRLkND/8GZvMbd2xDmkQgRqXXnGGP/RrkT
a49aunibwp51lxV6tUisVgEKr2M4lntrynARACDnN4sosoqC5Gy+ALDPrO2F0Fr3GwoJ+fe2MPr4
kUkFK8TxnXY99d7/ODuP3biRdg1fEQHmsO0sWY6Suu3ZEI7MsZiv/jzls3GTjSb0A+PNpOpipS+8
IXz0oZfpG7NX2/55dPGw3OH+Og772k+q36UPeJRwT+0nvCydNn1t6R7qcAuxWd2andCcF0Qt/R89
9ijKc0thG8d2NcH60ilbPzyGGRJvFGTGrkZDthgn/OEz1WxwTbDwEirptn2vG9oh2A8h9L2PUVSS
xytAOy+KGqwXWtrt6NAMoUYu5pWdusHVGRuLWK3gEth6p33tcgiC37SyMvWPAYSg9tng83+lglN0
P8wQ/0kstj2hFw9hkPZPaqfVxX/Y4hXtZ1qxE6iOvkZjCElO4fxsRRD3f0QYmfYHAWB0OmRmlo+b
Ep3/x0KNvGGDKGqJ354KtNdKhPexxLTBeocBsjq8a9NO2lDUqFRuEV4ma9r5EGw/gA20skf+xXTf
wEkd7C1QRMqTKbGS5NMQK5zw/tOic2YlIRo7atk8pFOFEdDUNCMeSYBvEDYOcBjAe8qsnC+AzoKC
9U2Eu8MgCGuIpq76jzUmg9oD6Y9ytLvY8rBTLbEZbRB/gvjbjlF3yL0GMSG9SkfQ+oErggd78sbp
pTNLXI+Yr1+8xnE8kE2mNUAyrdLtT2bTBNrezJrsd6PAt37rUwl+CHY0xUWbyqkzF03NCi1GT1RN
n7WyrfyDGuvDbwULDtx90LgXj6gq6SsB/7LSJZFSRAz0ccg4CEiv3xJUe1phsoxfhBEVm9SCvBrj
lPW+EhWXN7Il5YcelUR3N4pU/CgLX3qzmSiAo8+Pk+H9p23xcEtEMiQKglGiBW8uSBfjzZMFej58
wYnSghuuNdtBaRoTIfbG+ew1SrDSj1+82wyIpKYmwRy0fefSFXmkOlPaGuMXq0ynTV+F1ikzkv48
NoW/xshYhINyLN5lICuAKoA4XH9pg2JYiSzn+EUNdOuzDw4ba2luFzTGEeR+NCdTi45+6idrcJUb
kyS1QcTVI5mSkMXrgVXTC9yO9P2LnebKL7wdXhoKUtFOR3FJrAT3N1aQMjyAArrZZOdzFRbVRI7C
Sg33S55jdl+UU/YjJHGtNv5oWV/0ph5X0pdlLkW7ic0rZ2aAfJwzPifqhqld6bDrIbzswUmrH6Kh
yH+1oa190GoxPKq2MI7aZHUYvCFvj/lTZ369v3HneTMQBgBJVKZ5s2VLVH6WfyoEET1sDNCc7Fkf
jULfGCU9Tq0toh94CcSHWo1JlCfUdgZ44z1g1hrDiJUK0Xx7yZ9Ag59yiIRdIvV8/RPs2FUwRwyK
59aq9WDnGY0H2LJCZMpz4uYpbOsaje8i+31/5i7/239jUYbFIpOuI+BTatNzseywLxGLrPXy2YXR
5n/085zriqUSl8kIg2MZdEWwy3LyrfcGrPvL/dHnW1uOLnm+LD3wN3q+80lb2EqBVXymCASlKssL
53OS6t2DLTo43fcHm+9tBG4ocSHwQkQOn8qYBfnOlKA+kCTOs9430vHA9MINuEWUs+ij6T/MAIvv
lSEX7TRa+aTlqOuA9YRVNq+Bws3uixBbuBcswmFIbDJ1tAwEA3InJiyrsuAEOrLXzoU6EKsTz0/e
DsCM8aMIdFqftRvgXTOIxJmw4VJVnC+H2I0PPh/pyTJ8mwfWwLgNIVt3eE+G3eFfL81Atg3adsEz
V5Y6bjof7sQmbYfBfr7/SZeblulBLiV1oo/L571evzb2o55spnlpgiH7ItGKTzUZwkvSDONWGYT9
DnuO8M/9QRewTgakh4TSMfgvntoFeLEN3HJy8+IFoc663Ga1j6Vl60TBu8BqHeshRPZyh5pTFhyy
sbacRxcZp1MplNo4QlDpyo1mt2N5JKEdTthOp8NJx+Zn+HL/d8oH4fpoSSgxLyHxLbSlebk+soDE
oO2pP2MXW0IsoFrSHA3cFlde3eUhYhyPz0oWTrFxjhzXmgJlSxr7z10l4vGQT84vC8wZlrqdSpvj
7ZPitWU+Ur2IO/N6xeEb4j2GxtCzkiuIPCRBHj44yEuMK4HNrUn9O84sR25dLU57FS4q2UCFC6cH
EgGbZjH60g4dKNn9ad0aDioI2m7kEcu2NyoHTjm4k/Ec0f/mWS+jd5YVpT9VbKDXqqPLfUHpGxqj
vHkZcg5+iOK8ccJIJ9fwk/4bxuK4mnTUNV/fOiXq+lJcQJ5PydW6XqmqUvU6pov8EgwVhlpa20zE
ZXTbpOeN/uP+YItnhGogzxagDo2t5s05UzYq0JqLYNGLUSQtBpFZ7v0g9YPA47bm+AROLHqxorj8
M5mu2a8cgMUtJAcHgmiSNaFbN0eeAhcwpoSKxAt5ExI7ni4yY5ejdYRfc5D6x6ZM8gfNt6eVYt2t
SaOJSJQEHI4AdHb7RS5WvcKp45ewqX2aOQgq7LGyD14mhAFfikQm9n2r2ti+WJX95ucMCAOFFDBj
JkASfsL1+jqIwqDaVKUvWInSue6TfIvrlfLdFFX50IZirSq3OCJyPMIvNi3wXmse/4Lu9MMMYOEL
TARXeQzxHy0PA44P4GeSfPRWns7FKcFUQ4KvUAKEbIgC+/X0dLt2dGJ7JLPqoMmonWTmL28q10j2
CzIG7XiJt5OZC3Q/Y56z4GmFLG+VjS9uRIHkP6QuDWc3VfjG7uK6a9/bKbW0k97anr83aF1RZe3t
qqqOueWNj6kTWVhG2b2YTmjMN/auscrR3SNRJ/qQvHesp8fKrtL6xXUxdylUtdaQD1Ba3JK6CVGy
WlfI67E+JqdvjnqSRhRpytxGaLGOv4eRCNbIPYuFxBaFF8MhzpUwiXm3pCaWcxo/bF8mW3HAYwzO
Vw2hpmNlt/VKRrwcyiKWZcPIGG+JesDyL+gtAqAXiCjNSxgmno6ztfiCFI7VHu5fQctY6y+fS5Xg
HPBdFKuvdwyI24j0Qq9f2gnp46M/iPSEYrCHq5gfNfUfjJuwJgXhMlnH0GjLZzD/E5XzaaDcofki
KwDuTlOY71ThKJ9HNauwVqrEAGygC0xUesxg+hkH2IJt0V3S/1jEaye6B2N5UBqpcRUroag+VtAZ
sxVEy+KqkexQj6CVPIVAeVFaoCObYNDevmiO6HDQgVsM/atsPw16XVxGHVtwExHJI4Lv2srtugib
5eppZL7A9CQLfnYQNS/DDhn1opcypJq31RB/rzYos5ntto7UShyzEHumlUEXV7o8jbQPoQ5xQIFK
Xa9lW7k8khhOvWiV1g5H3EBzUCn40hs7wrX+Qw4X+4CJ2ZufEsalgYgKKdEAdJzZo1nXFq5XRt29
6Khq40mPmt0j8q8PLgydbx0FGFQEbX0t614cExkdIilMw1Z1iOBmwU4XouPfWL7ykrdUNXHTAsix
8TolzQ5+76Tl/v5JWRSN6Fo6wEdgvvJ4cK3PZgnaCFxbPoavI2j1d1FFM1oL+/iJWt/7qC6Othlp
HzGAFx8o1Vmnlil/qOperCzyIvdHz4EJ8zOk/iVP2Ox34BaSsd2T+FUEYtqbaaTj0BMK6ayJOhf+
s1MonsayKv0NrrYDJXtAItAKbOGtfJLFfuOXAHYEn0YNgjBw9pg2UV/SMBjiV4P3OoF356fHPprC
o1ZO9VevG4094fva9bjo9pGJcl1JMw9Z/EB/9nqbC1Toumhw0lfsv8uPFZKV8aZUM+Oh7vEF3fiK
qUSI9HW4O5oNDgC1WzrvXYBT4bYtq2rPGtJeXdkdiwNvSlkBSjLIXVPOm78Pse9pvRqU5WuJi3iD
D72LHYAwWnxLhemKTVi1ToNkZOoEuzIf6+o04HKQ7FMEwl7coYp/Vabi/syUhn6vEZKKb/U0bI+i
T/uV+t9f4P9VjsV/Ld8xdhE3k/3Xx+qfwk2FSbmYqnB8BvNZ5XjVEKuB64nAsIGhEf2miwKudeGn
Gtij3rUQwPOs9I/ZKdlX1kaM78ayKM4Y0Ohv7ZzSlOd8AcVARIOaoSkjnKvfxlk3Wm9AL9/BCAeN
mC+6wIRF2p5mD0ilIN54f+mWK8eIso3pknbSrJ29gLnpiS5X2uE5jfzMw94+9J/w68GJNMMeLtqU
g4EhxP8yJqwFYkJTUsyvZ9kmXaZ3zjA8R+SnXxzbxZm2KfuLNqJHw6E3/9wfb/ES8lWpObDeBDCE
L/Iu/eerSgBIwzoOz+ZkPQYiF8U2stPxVS8dpaJshkQeO1h8qmq7fOsjzNAg5CmVcc9I9u710Ei9
RC64yPGZgro4ta5i7fB9tn4WpSoOSWuZD2oXuK9Zbjav9yctJzXf5iQaIPTBBsgi1mzkTPNdVzCy
lk3JZ7Mvq5pOvKbtlEA33hqzATEE8ACIiNzG5l68HisoKw932HF6TlpNfNUGt3nnO0rT7vD+Ntdq
Fzd2LIPBV7DBlHA2Z+88AXmXoNc2PgNioa7auKLWwMC2bbkRahu+r5PKW6MF3xwTgqQk8Dn8mZ2S
vulQueoaJhhYP4faxTrbpTmpHIqkNnW8MhGsXUlmbqyf9Cpi9xBSUOmcfVMtsjH/jGumSSD6XOrF
x1wkxjkdxx/3N8ryHeNU/DPQ7DS6NZQWz53GZ65nPHwNiMRePerbus2cVx8kwKmyYuvn/UEXHxSm
AB0RUnDA1hLYd71jrApXBrSPhxcL081644U93s5+gkbkISrKtN/aPrXK0/1B/5a1/j0T9EQkYV+C
yrn1QCRdj0qWO+GD7ZSv8QCMEsNOKoBAclOih6iMMcSsKJI+IBOkn6pQE8rBnSpNfch1uLjHIDRE
9ThpF8cu6wtUb+eTieg9Gl/l9FSh7VY1iN45iKwivOuEMLEHe1SPY2UgHTgpFrUvIkXEaVswBOFz
YPrDqfEDnBDtUKC8E5RxEG7p6hifDGRb+hO41/rcRSlMWB6d/mvshYb/qw+HYPqOOU75q0As92nQ
O8PbggwNxbEqdTdZ+WiLyE82kmB+UyMhnEd6crZUZtk5/ljZ5WttKUl6CBEsxlS7GQf/qJHtZpuy
tJR2FxtT92NobNzNU6t38L629OZUo1r5Vmwm2b2qEvhQSYSKg/jm9SqqZRkKx/WbVy0HyIHPbgEk
289xn/GzaUp2maj7lcO4iLrkmKQUAEEpjgGknu2cACOnqi+K7rXPtbZH5nfMoDF2ZoqPMcLd5t7R
ku6XF5folVfYer8P4K0Oh6nsTDDw2lTUW5xPsA9eeUrnt4T8XTgoSqEjrnrAddffYij7xjb8vnx1
mi57H0ytfyK9xkSbBw0f+PvnZ35oGYxi519JNwI9d85AqumvgXtVxCuuA8YP32/dn2Zg9MFOoG2I
MrSDPvbK7ptfTgxJS5HvDXoQHbm/gPF/nm5hNADenKp9hSc+bWsvr86kvOpBwOX8WXMjFu9Suyv6
lc6a3EJXFwX9eKoPvC+EiPIAXH/WTKBdWXSm8mLEXiaOemM7H43WFd80J0b1JePS57rKneIduhvF
2qL+FYu8Hp6NLbvhVEX5zvM6Xe1H9KLHznlRUylcbA1uOnyb4gB/Qau2neZVGABj3Ky32HKF/0o5
RbFOI7bG6lY3m+R7hiand+wxYHGPI2Kpz+4YI9SQ6EIT+8nsgE83Y2/mO3qsOrquQ42n/CRatz6Z
mB4rPbmDJ/rhCDcDz/I9aOcW9+FE69vdUDque3Ba1Xt1x0iNj5Of1xSlAi3eK2YXJsekYCdIc7Gq
3fcBDo1H5JOV5v0whF7/UaMF85s0zi1/9/E4ms8jvarysyVGk3G7GmFhfLophdbvbR9G4K83bmL2
L/VmuPiySEAAcb20kdo6lTsF3guiOXh+O6YSvAATy96VelTae7pDKMXfH3KxiUGsQ0FkO5G2klXM
nvJKnwrcJKvidcijyt40yEh9bMY8bfdZYOPwrPnGoH7RAlzBDv/DyJxVel+yWavPrgfUqCdN8bv8
lVev56SU6kZt9Pajk2sqBZGRGn+Kt+rKfP/Cef/dv5Bfiestmks0yGXT4vobO2BzDJfX73UgILQP
tdCsC9h2x3usaMc4BxJrabGOjflhiBX1Hb05pdi2ninCRzrtdoSLOTZYGxXZpe+Z0hVrwdV8RZAy
lggQTjjZNL92dr7xJleBchXKa5vYtYkNpF5+pxFQF3t/NJEutEb/uRo9d42kPL+u/45LIZWQDt8a
QrvrDxPWHfW6IQ/OiuWXr2DpjF1Wd+7nqAuL/f2lX1RK/n8s2og8WujBzikMY6+5ZaUpyms9lOJd
I5ryO2oX2V6JdBRLtApL0wzBDWuLkZ0aI02o2Q+N5Yg1Ib75XSp/BwUq8hApw0ed9XrOiTkqDnwC
/xU3WNc4TcAJv6YCCnYBoaXemCIwo20etJP+lEU8lSubcf5oUYekI0D5ilY65N25Ut6EzVzp+HV8
HnwVm4mpV9tth7nsBSkVrFY9XfFXvvxywnJEKcTL1uLrzyYcSB0QxQuTs1/17aOZWOUOj7/+Q5a6
SrupDV5nNcDVnAK+LY73V11u3KuTJ+mLEAygwNOgQAD5+mNHGYZ3DbDkcxWkKjSVXn0q0tY/uGYj
FcPrvts3sWF9BCRY70E/5Cv1ueUGZ94SBUQmiN3sPB5JMEN2G3T6zwFCx+8UrXCOVo4kdNKaytoz
ees7s7dlckQUqLuzUiBGlknka1F6HiaMGrAAyb4Jx+xReq6TI1zO6RuVW0hcTZqs5aDL+0NWe9FA
Ug2aiNZ8iZFvxpRj8JKzO9npIau9+FkNW6lvn1mPk/Cqi69o3splfmMn00ZDfQ4OLmSSecl3GLK0
VYSVns1E08qNN5h1tok0k153FMWS6G0O2lvV9Tk+MrFHchBVWaLM2Y2laIZ83YvsnHmR/di0U/PC
zkLGxqG5QMpj2F+bSVlDBd7YRrJ7wYelWgMkfHY/x43nT60x5WdXzx6dyEUftqe6std72H4rx/XG
kZFIJqozUkJvuWVpaZGnWtm58P3uv8wfPCBlyFNAKCgfQrfS35XUpb4BINHepyVomTefWIan5450
LynxHO7Dxw+UqrFZ1RYf1HcDRJh84xY1VdysLZwv1di1m1DzVWsXkrDuKlpS9sodeWM7wx2nniL1
vaTx5fWt0UQD1Wo/yc++0MMz/4bYJU7tbRqsNCIMJcZgMyAg9MbamNxacCgIciG9UH+cLTJ+KV7d
l1F+xkIkONlY79p7UGPiWJTCDjBNbaqtmnt9uK1IsO5/9VtnidTpLybFQU10tq3JWGNo21l+xp9V
Ubd9kQ/BDgfv3z4+qCkc0LFauxoXibSUhuFe5OhShCCLnM03hDwbOpERX0pFx2Co6Os4PkZ9E+4b
C1umTRGl/SdEuZUPQ0ekcCSAth6d2rXjLdsnTldynGWAIH8PUCjSRpXa/byToONr2tVNGF1GPzCy
h7LoO/8YcVS4W0wYsSDERDTsvaSMnL06NPhq1ADNW0TsFW9NTnZxCrlFrf8PVHTZT5l9nFGNfLfT
jYA4MW5+jlnhPAE09P1jGw/jcITwS9swr8va2ra2HscPOVriK5vi5m+gGgy4lAccX8HrY2CMkIdw
w44utbCmXU/8eFLwUvyeJN33Xp2c18jI8AfP/XDaBlUSrtwEi1PIJ6CjxbPNmUD0YPaeFX3ZF1Ya
B5dcDZw956WKN/RR613XNN43rVWqJ52i/FtLG5Z8v4CAIZVNXYUU/3rWBaDvScS1cg7qEI8uyFrq
FrH05JjqXvSamYOzz90KufhQbZ7MuohPzZiA1w7U/mPPxlypJd9aBBwUZKmeX8SLc/1zBhKSGjxa
cDGGTus2YW5ou2EsJvVg5DDtjWx0ngI/qU/F6BY7zu2a8N4irOB7yN6EbBORH86Tb83C6iO2p/CS
2FHwkjeJd1a83HxKHTN9tRWAbLsoqtKfwwRq/I23EkNDB7A5lqRAC42bSR9hR1jsAG0QxanJTcFK
VBSTKjTMLWihK9HijR1HOkrPipooTNB5imBMkdZpthJdiLB6eCxpQyqmqyicWOpuQhXhUxiwG948
SfY2UoMyO5Rs/+sFTlyQnkOvxxevdeyPKs51u7rS7OdRFbA4lDXdoFtz/Cu9TjQBJdGV//yfCtJI
amALyoKXWAncJ0NVpq1O1QELrrDztnagZgd8xryVy3URwOC/wVsuua7ghBavulL2EPcHN7nk+Asf
YJ4Csm0n9aihm7FWlrs1Q/AHBKJweWVOez1DsxU8NlmpnDsH1tFAsfoZuXtr202xcxKdlZDU4glw
fxVvnBJw0bJFKeF7NMGvB51CWzHQuFHOSqsgrB54cXIx0CnZBanV7YjWjW6b54X+zoltZ+WevvGS
EotShbURiaU4PW/o5WWv6rFl++egAMO20eE61JsGbdJwWwrN/88mBQD0YaXZxiN+bbYluFrKsMNI
h7NJ++P9b7FYbCqE9OTJb1kEGaFff4uQwHEsGyM82zixPtgjKkabSAD92KUNwIOVYG0RusjR2Fck
IHJf27PzUyO3ngicTc6uEnl7v8vUY+Unj22et9UmLEfv+f7s1sabvYq+Xg0NCjDhuQ2S6Pfk+Gif
IDLfZ9uxtX/gpdOseWPeGlGKXJHS8RcF5+vvqWZxGdTCDM9RVX4PlHY8dI2TvKDhoTJBfOXePkHZ
27MsiVYiBrkejqYwhM4kiM9qI6IvZu1lj5kT1AcF9xIXCrlw44f7Iy43DOkjWgA8cLK5Ys2zdBt1
5kYv47MNWX1TeZ2mb2LEYjY4FqhrX3NxPUhZI7j3MDWkufy8BuiCq9WoucZnN+auU2Kl8R+REWvK
3VCjrb5zHd940EJsWQ73Z7lcRgbm8oORLa8KY/aSa6OeWMK2onM4NADQxtJLlZ1iRom272JHvPaa
NpUrX3ZxLcnJ0k6E2sYBAZd9vZYq0I3JxZr23DRN8epHLRxaa/S8D44yuC/+lI6/fKPGtdJMQwSs
7k94GVFT5aJjS6HVpMAHCPV6dKjX8KoTvBcIbvz/stpNPmdZaARHJfOtH5gQYpRFeV3/ZDghubsY
xbDXc1Gt/I4b2wtslAXanpcdvMQskPQBamatcOIzjamp29exlQR7NelHmnSK83J/0ot4Tc6ZeFVG
kHAJ5tur5jEVXqkkZ94D3AC8fBA/6pG6rUvd6hB5lAzQrGnK//I88GkTJGVyvv8Lbuwzcue/ATul
VYT6rr86tpuTm0zUnJBMbvXP5VSGxySgNbQduz44qFOaam8NUmU5kyeIxjjnatF202hqDIphJeep
amuxg1tO/dp2y+IZccLi5NbC+xmMCFEeocBDUI6EH67gmOSsrip9/ATeewm2InGnGXo963RIPATG
lfRc+dSp4RQ76fuuVrqfKmVlb08zoncvdtIXK6da1u6X45KkgMAgg593QhPMHRKw6+k5M+NY7OO8
08dThUTXyqremB8tVzITyRxZ7iu79Vo7yzCH9XCC/mo1bvYgQeTw+Tr3hc8RfBxSe1x5Wxd9XurU
ch+T/qncmJSgrr9qBc8/QIkwO4NaH4LviW/iidUFOiaDvWIEz4SStblTedbbH2pr9qguJnVeb32t
ax/EUCEDriC3uJYU3TjR2HBLlA2ZiU1r5fpn2YWuBZnnZ2fNgP+9Lwfd2dAWcbt3yDDVw0qEfmM0
iBmShUYVlwHn15gJ1KEtWdEiRKT5c5BWjrOh5ukkvyxfN6OVO/vWcCT/RDJQGaF2zs4vPbG6UGsQ
dXbT4NCqGORYW+pd4o+Cstm3+5fFje3L92PvguOBdTxnxmqiTZTRropzlloGWmh+mw+Pfpwnr/fH
uTkp1EhI5qEkcEyvVwzT1yLmaijOY5mU3zRPcTaRIeiSF1q3cgPfePOAd1O/gfyAn/h8c2DQ2EK5
r/Oz7U5th+tD1b2b0NI+pVNK7i5s7aXXcwRSJ6NdMcG4cfXyzkgzHrTa+DO7hHI9wwXHGPOzWmW2
ujHtmv2f+M5RTEH03OJKsbI1b9wK3HZylxD90pyfDTiMgEON1CnODpTqL15gpztBFnYKpjR5H/pl
FezpRwHlvL+at+YJaRGsCek9N5Jc7X+SSK2pmmg0qvKc62O1RUIh2pdGUuyMUaBmoUxrGcViPNYT
WS5w1vieQjCe7R4sygUll1Q7m7SG3xV6IQC3mHTeNylVUlxwGm2tX7jYsIwizzolKIo27pzPrJgu
ZXZY1edgCuJDmI7iYxI2Gf4+gwBMff97LiMlLlqaNqAigZR7oIuuP2hqNAUwb00/x9oonp286j+5
PdySQ5YBQdr2SWlVp07T4oOWwhDV7Mp5AC3wVuw+UQvRC6cUPBFthjkYwKDtmPEKGeeOzO3kTeZw
sRS8u7hZ8wdXWEdkaON6bfJycldPqBwVOCjnhaa8MXdYzbHoHIPE1M+D26aXOOzi4+AK51M7CkQ1
g2GofkApGjaD2kyXvKzj3QBd872r+oj6TZXdbFDaGH7fX5LlluPpI6YB5iTrQfO6W5HAW1Bbyzgr
eRr96ESU+js76j19T7QTZKcax9Z2d3/M5Z5jTEtyNpCAoCs+2+YNyToiObZxxpHR+R4jRvmh6pNh
h0XUmgfd4t6XL7vkDQDXx5lxnlPqXTzJB9Q8d4jyNNsmCPJ0V/fKmhPc4oJiHFm75UokOESD/npj
B26rYlIQWGc1Tcsn2vrmf0GX1xsRaOKXZYVJumkNY+0JuLV4mM6ChQLQAEhr9iFtZRyKhF90blo1
wdnQQtOIoLPuOvrrzteh9TAqfvva0WOGFoazjdS3uJ5o3VS0MYIaPaOoNJ+UwDGrY9oP9bYqOjRj
7g+2XD06JkyMKIHLidGuBysaWucZXPwzfC1dQesS3Nm+qYVq/7w/0OItJWsCnCElh6HZLuwZgJED
mJks6xwZauCDgpL5OBZA6peQu+yQu6Fu73oDlseAKXi6vz/6cvMwOveiVDLjjZtz46kalnnY2ta5
jLThKJQyPdV9VZ2KHE23QABY2Xj2WB3uj7rcPNej6tcfN02qKE11hVHVsXsOJy9/KFrThJehW3/i
apyO98e79Y2JYrluCdMRypstZt1oca/ZhX1Whindp64e7iklRpvKDsR7rUdFKfbRexZetMb3uzVT
5kpxAN8CHju5zf55xuMOSa2hnexzoFrp3klNNcJBGNvSfeG14ks4Bv0aFur2kJwQun4IpMxL7N2A
sBVu0/a5ShPzhKqqv0d2Ehg+kEIbfGxiVz/uf95bm4gmo0pESHePc3M9SWUEopigPHJuStu9dPWg
ZwdU+lt9Gwd6Y+21rKCpi35c8GarDwRZ6G8yLKhJLKnm1ZeBGVXWaFpn0PghYml+/SlMsBLbo5kq
HpSQNQ/A6Lun+zOWV83VeyrNumQmblGQloK01zNOxtHN4ybMLl0VqCdLHewBmFvx26Wl1mzSNLNI
HXtnZ2sIpGee/db9DIiQOjQ+HDCrjUXNqe0a1R4Gpby0UaBvRlM0Fy3S2j1/D2G5LjNetXo03jlZ
Ha6MvFhqyX9wwOTS2uCDz9E2RjFY0E776hJjBo/LLk6/Vd8VKFZE0YM5lcFjhGPXyqN942tLeUc4
pSw0l+Tsa1dl6UK6E/UlRD7sUhdB9WT5MfaDHU1hL420vW2E5b4exuqL2TfKym21DB3pnsvuIL1K
IF0s+/Vql3lgeXli1Bd7avV20ziK99sGlTt9VA0kwo4OwRKylralCEKXKM9PitYk9kMy+srKfS2n
er3x6NgilCAr8gbXyuwmK4fEZAEScYExJdpNMBkbcxqj77HWWysv4IKqjDAwriuofKLzA1BlXk3F
Ksuj9G7WlzQOS28bENYile602j43PPFUj60S7Alm/X2TxSGSXdpEubzCcZryUxhBjTQHBTJzYiN9
t+Xug1oyKWkQoSKpOJ+M0FL8w1gPdrhpIc1OW68tMMjuUGNvtm5WJc42LJLpORV1/Pn++V1uY64N
PFNk21eWqWc31pQWfdUIX1z0tLF2uNoUm8T26l0UKvVD05YfiOvK9/fHXNzLfE4kYWhgwSejdTYL
X4BEAsR0guZippi1em07HIaBXtI01WKvuuXba8NyQInUl5wFMOWzYwO2yKsxrGsuSFyal1LQfOTy
Vw6BoyqPFAwBu3RtFe+1GOnzbejiH4T6XfDl/rRvfGpmTBtUNgOQ85/9iq4TfjGoZXsB1xR+5Jfi
EB8Fxw5y9l5ta/3kN/oamGvx3rsUrAB1cD8jbQ09+/rADkEMd2ww20taeX60LTjTYEis2ti0o2o+
9k7mHg098QP0P7Ov9+f7l+Y2O6JUe8i1+AtjB2s+uF4K5L279EJ1OnztEzU7uUPdOtsKR3bowpUY
D0UwpMmmycL+adC8+r+w0cI/Sl123UMrtBbeHNYrv1B8HT7Gvp8eWqsoTraG0bNRfgqLg6ro3imG
13eMWqDem/tTWN63EijFt5MUbDLz2enA7rirszRKL1Yyxt8auFlPTVqGqFcia7zHACjdaS2NBTjB
4aaaDP3h/vg3TgrMF3oqlCQAks9ZH17jiyJQi+xSukb4qerV8EOoaNVDpjceQNbSWakp6Tf2Cxrg
ZOSUBEGwzpesTRM0PFwtv9BEr5+E7iSnosu7TWTjgLpRarP4iHN7+FLpDvr7fjeqyjZHvuFzAm31
Q6o74nmc6qHd9Kgv7MrJqc6U6qcd2Htvl1p2swOwqHymh5m0m0KkbbId4OqfakPPnhFcT7fOONkI
bxm8b1FWmU9JgrTuyrLq8nGY7UzZ/iP9hY1Mj2x2FAfFQzi/1LOLBw7Z3pj+6PS70q6LfNNYov8P
vKL34LUJsqH06YxgXzdI1jwMdpQbhzEO8brIujL6IaZS+Yq8qVkfIKaZ1mYoqXlIoAzWGQjQGY/A
dSowZHpovy91BAG39zfIX8b0fCYsE3UUiZehs3l9wCt6PHhC9AlhT1TjyKDHBkKoCPpsdYrGp9Hx
inEn9fw+0MuI5fuiOQ+ZEfgvgVWMn0Vv9t8NlebZzvYx1NzF2WQfdFVJt1WY/bn/Y29cgFwD5K3k
k7zbc/HLjuYIEIy6vNippnwdi6z7AC4EjQ+fMDX0RXIqLT/7H2IW+XEIW2Ds847LX/VP4jHoCa1O
fKIunK/0YagM5dQZUftOJkJPqpFP54ReBERL1XocgjTbRmMRf3vzzP9e+dwgRMsL+HAzZCpSMm19
QSCx3dB3pwHcu+k3Sv3DBwODlh2wPP+tGE9Uf6jyOYhHyKLL3BVPM1OKThXSgB0C0vt+9AfWuBgf
wlB/Dcd2erBQANjkGTbR92e7vLUYkPseqSWSoIU8t1dYKlzkor/wcfuHRhjBgz+oyn4o1e9Z6YqV
S3J5ZxENy8wSWTUmOm8r6EEsmhD3kouH/O3JsWMclkd32BVOaOwCI40/C/y3P/de665MdAmGkchl
Bgd+gn3RIp1WY26sIWrGS4kL+WM7ZdnOUUxvG1ep9qr6anIo8VDmuUBBHLkZd9yJsNdPg/JmTRLe
WIlaIxZmj1Ntm90D4TBVWdE3w8UfRv13A+bsZBl1fBFVZa3M+i8Y8vrOgY1KAkC4CI6Cp/36RCVd
pNgpnLGL1w1esTWiaeIy72j7bpPJccNNWqb/x9l57ciNLFv7iQjQm9uybdSSuiXt4uiG0GxJ9Cbp
yac/X+r/z0EXmyiidTNOA0RlMjMyzIq18IUoSsQo61jV/G9HOZmZX4ZQmvuo9KJvtWZ7+b4LEvHJ
qGgsIyg/GspDmg/5d8uiaQwHt1aYKJBObQgrV2B9u31GpYdfroFyIVUQLgmx4WINrjsJk4x8vLCn
DGtOlaaU8E5AM0jZv/5+29jbCwHVmlSKBvXryobx9YZBCFLOLe/QxXHigGoWTNfHOZ8Z0gcLwiyQ
0GHgPd+2+TZ0gQ+EdwH2AYbAsH5t0wp7iJ6NTrvkjEvvdUPpD1rrhBNaXiqM4HWknQsBKKBN9Tnc
M6cxfr79A1YWTUkbkKHcYbpxi4JPJkdxgO/olyGUmq66XX7I80ndDZVq/47RrXp3eM2klcsADqef
zukyq9CDWswRxZGL0rrB0XZSGL4xerS12jspYRUe3Ag8618skhiXZgYREy2q611mehwkmNnql4rX
9wybdnafd3n70Zrb6lhwnDbu3ttjy6QE5QZGnDhNVD6u7QFGVrKZiOQSTlnqN3PTorQVdtrzNPaW
thEmrR0h6oQSLvpH+F463lcvJyEfXPVpY1ycotaiu6rzWmT3yKXqHX4/qI5l2w+70BwScQS77XzO
Y8V59xDMHxplsky4SGjnLs8x6XhFWdSwL7UuoHMygameJ4gw9lZYQpYKkTs5qrWZo755VDDr0pD5
U5EmdFhEiLkChsOyhHkp5qAjoe+hyI+ZAj8kiWJdHKr7j06D4qDLYPndO88UI/8M+8jmlKwrLeme
uNGKAomVdQFul3xnejd58KbAeTYrvTgOMfNWf2FPDmTSD5N10oWncKfRnXjErYuZmAVu2xmrZAfM
P/7o9mV0ruGL2FihdK5XzpcVEpSQ/AF1YLJ8cYqpF1ZawF29oAM+fJNk8Z8MwNAnRavFIYuK/lud
F/ZWrLxilTQOeBqNXbIbSzqsV8c5zechY45euUyx882LwmBfalp3yAMbnjTRGr9yQIhbej9vLiwu
mCYNjW9g9fjjxTkCnJQxl60rFzfr8x9Va/MOGqL61veO8+32d3x7ZKUpcLAE2ETXSwIjN1XNGhEf
5RLYsfpYDVF1NsbI9GuDEbnBNClytEiVEqMGW9idVdNg9mklyrLkMgsp+6rTxjgKfYPm6vSSofr7
4lk5ZBmZWgSCiplinaCmY/CyGDQ4wW+v/M1TQ8sU8KgELIEEZguuv+wkEjoZeh35ZlKVv91i6h7G
0RHPkzapqHkhtf1ety8NmlCAyaafw6zltUFz9NClrPTIRzcij6CDpbwxVu0/dOsLZBoQYru9wJVT
JHv1WJLcqc5SIDNrayOfQ8O7TBUqbMRNBBN7pWO8FWEAXNDGfq6ZY/5CUoyDAKN6c7283mYufTKc
4NLAIHK0BPWsnaoH6p1eD5l4/17SDZK0QtxO3tDFXqKZDAlBMIf+CMBKu0NZ0jy18BB4e4vijnWw
m0rcv3s7MUliRCgGB9YSA1yldkUAG6PAYnU5PKFRr3xBenIc91AF/Lxta+Vs0mY3qR+BqGY/FxFC
BKmR4cB269epVx0SDYb4os7QN53a5JTrxq+/MMc+MtkHsRgD6NefTkGM2ppw277oZtATTdKaD3pS
t6dQs2ZlF83jFhfz6gLptzNKSGeP/v61RTrDHWpDWeRnepm2e6Qz4v6hSQpHP9RzkaQMs6QMD91e
5soJhUiObIdZXJ7JZR+zRyNoToWjXJQkU9QnAX1AsWegcWpPgHusrSd55enAuXH5KBcx3r2sIVTg
IKPcyyMfdpA22qOhoxQnVFCV85yMonqipPyUMnKxUY57u0omFYn35N3/M615vbVaXsdkz3nsu7UO
mBq8l7Uv65GXWpu2ruGqLXw31AxkdzQFrm3ppZYyVCViH4pw/d4qWuOENEj3BCCw3Ljx66YkHRTG
JNLz2lTduuZkVDXLAi5YHsZS1Y/gxu1nT0UV690nhT3EVf+vMfl0vXr11UEyRapu5FeoRohd6fQT
JIm6nSh3blLYG4767UHBGiyCEvxNcPOnvvrKWq1onacYLK3yenPaQ31PRRPtlgJOJrf8ONfu9Fjg
Lr6+9zow50TiQxRHXEO5+HqR6E5EwJ3s2I+TPr7Tss7z4Xsoj2qkbMpzrnw9iQmW+E2qSpQbrm1V
dqvbQ6THfseyvnkVskxZ4DC4mpTZlqbfqi0iGWYRZZt5SaQn9GnM62GO/Ck3zA9MyilPWQvd1zA1
W5ncminoEGmh/5kjWsL+PCB/lEaVyJ8jNFx3omnQobK6oQn3PAxOtHEs33pN2VJgChpEDb235UFB
y6vqdLhU/Rqg5Wd7KL8NjHXJzob2NR667uX2AXkboF2bWzwLk11GVhgmkV8MM+J0IBhyHp9h8L67
jS0+eWGlll+bobLcXcoPOt62vrHYZUajxIwNe6hc+XYf99QD9H4XED19VlB+A75tbsm1r9mTjT4C
btpbFJyvj2gRBO5g8v75HnSBj6mXKF9C1+kZp56sH/WYW++eCyN2AXOGuwIEAXZbvzZYtnpZ8HzE
fj95wRd11IunEnahfYvk1v1s993GAMLa5wTEgwrwn/7aksLPMztD9K1FwEtB2dg1XdyrT90UieFY
oJc233mdUB2kBsc5gdbO2sKErW0w/SGJQAO6Cdrker294rSQTEsPXpkDMnIV8dPkiEteqOVPdkPZ
cKtrl9OWIgwM+GF22a/JMiU2oiaI/ayq+5ds6Kh1GGac3NvhDFHq7dO6aowBOL4pVWzNXkRso+v1
6eiqkV8qQdN9qtte3OtlNVUfx8xINor0b0vIEPSA+YSUgEeDktjirALi1oaOEU4/h3sx2IMNyFFM
HGNrBwf13O7GUGTfXaQH93o0oE3s5AOq7LqWfhhJxDYC45Xny+Ikg84HaQ2l96JQWRRF1vdZxcXR
Stv6ZITe2KBkGXinIeBk75i0iOI7SmvVFqTx7fQH+8BopWGj5yEhHfKrvHo5gzaPjaxrUz8pEL88
iKCdvpl2AENjk8I0aOL3+asG8/2ugabygpx6QezQWt7HCej9EzN95f72QZAf+rpMARJRFp1kBCEb
DNc/yahyRyqGJX6RW/m0R90UNmvkt8PzbTsrtwnWA0cyWbvUiZdwznAE6mtFc+brZjWSoKsgY+e5
ycKdO+Xzr040zvNtiyv+A69I4kFXCNmWZRlRT3neAcTmfhbmweM02fEI48QMn3egzz9j4SkvTaA1
uzh1nY3p7JXFkr/iLQkyAfO/SRfsqEjHGbCB0Re+aNQWjno7FswuK8XzFNmbvnnlK9L+owxNE514
ZcmP3atoyHe9x+4meTccS+FxeAXKq+2G31hZGeAsSgKgPEj4lkn6mGmhqUZV7lepqSIi2NSQ8Nax
K3a5JaBLsJstrv815wE0gRKThXg5q5Tf+dWl6aCTqjMx534dB/oJqVYbIedZ/0V1MXxozSK+o/jW
7hm9NK297MvtUzg+TommTN9un6gVzyFZnomfyKolVur6l/RCD6GSiQo/qnVPoVQKlW1ccrd2NiDo
WHUYCjdS9Xjb6nLLJZubBGVJEu0/ihXXVgFTdg7V0ukieq26H0qzfkjiDt9ZDf0vJ/XC90JKpUFY
SOmx4aMIhBYuYa573iJWSl/NcB/HJGzvywHAAzKZffdBG734nZG9NEgmL/snMg+0Fl84b9MwZ6BJ
vxigCYu7CEzcL70DX3do0nmrsyc/0muHJ43R1yP6owANtE5u96vjlFEZrJngVS/BnGbJgUJq3rwo
nhNGB0MU2bzhhda+nhw7k2keHeNlyB0UpWQp1uZLlDUuuuyweWYfzBFcu9N57iFMjXGLfFB+n+UK
eWsp+gBX5WlffD/RR5o3Fox2IB8zQ5NJW6NWreJxgDEg2pczKbyqDfk/lG3mcxdLgdvbJ3Z5T+QW
g+Wh/CwDJ+KL6y0WVlVVfZVoF526VL7TO914yS2acUromf/2Spd87k0v+3Lb6tIH/j+r5KWMCVMf
Xd5OuGmtfm4n7aIKoRW7qiDXQsnWMg+37ax8USmSJbNQ4pk3tTyIyBs3rmL1MqPk0pytljGIQwc+
ND7Hia5+7fXBfi+EnrXJ5gVhA9cDmN8iZlHaHDocr9QvuQ6SHN02pk0Q/YE5KXnoAip8O8pypfLP
7ZW+gcJilv0EccDICXu6lHiBcXmg8jUYl6SZy8+RauYHNai6AtyMGPjH6GgOZvKi9ZMZAcgd5sdM
r+2N6HHlwtIc/1PuZ44HLbTr05QYQORSBoCpCztZzXyuHdyrERDenZXZW/ofy6BBrpjJazhxSVgR
SlhsNANao4CJw7ikwTR7D6oGgT/TsI+tl9bacbQ8ajeN4ZQfUPLeKjKuHGAcBDcGeAeUZcsCR1zl
XkWj2rz0k9HlBzCNiXn02rC8v/1ZVw4wbzeqnn/gsMCsrze0yHRB9mKYgIWs2gPCnaBM1ESB6Q/T
nPxDf0x4d7dNrm4rA78ERBQEvCWldp0q9MLjgKUNQzidm7BCjLF1W83cBYahfGhnL9MO/WgGfjbM
WxCWFYcoidiAJEnOhjcD/OE4F3QdRt4X5Cl/VMC26jOMvHp6Arg8PEBHXEz3AGaHFwvRSMQaLKSc
3/+KI1xAxiEnGJgQkx//1bMTBWPVd1aqXcDcJunjpOgV6Z0WV96nHFys9qHQ3XEr1VldOLU6mPCh
o0cn+NpoHFbCqUAmXKo60tOPSjDmh0aFp+NoZP3g7BEWmmUAXJQQP/M/ix06hpp/+9uvHTcaH//3
IxZ1A0WPh2jWKv0iVK39BKIq/yenPHK0C6sB+I2yzG17K68PXoL4hTYo/eVlV1s40YwevadfdAUk
Bq9y1h/ofupfk5Ym4XHKwulnPnp2sPEurNnlOSE6lgPL5rLH005Z62p9alyism5+RFarB09RjmD4
KUZ8HNmkKXG/66i6vNxe79r+8siTy0MHK1nFrz+yMjRBkFemcaHE3ByVxPBOQQdt6U635/g4W+PW
fNXaQhmelcqKoK1BXF8bBBNKh65uzItbas2H1Bv6p9IpExfqkdSFAaYoonAfUrbaGmxdNQy0HYAh
E7VkINeGUyhWCqcujYsylNopZrR+Nwxp/eSpg0BKPg5gwQ8mPcr+4ssCUmAAh9oFdHaLawRFXa+Z
YW1c7NJoPsJQOL70eU+/R0fRMtrRlB2jnZ209pYs59rTBwxGZpB4LwCl1wvWRFTGQ6wCTjGAdKKX
rrvtWR1NRITUmemYv1knMBPqNPTyaehfm7PaLBxA+5gXGwHsS1op8+eZ2adgV+hzxV2tI+NYRlKN
6/YJXl0mjlnSTcEFuwQ3znoaQUxY8jq4kaYftGmm/xTHXjEcxowyzkbJY+0YMWxPGMVLDn5Tes1X
rjgrzGm06ty8qLH5UVFcyHvcvjuxxc0pM+b5U2ko0z/vXyJZLIUnCHMIyxc2tVCpg64nkvLUsf5m
KAK+QfBp2YlCXJNvfMe1/SRRBQVCxggB3uI7Oiqq91XvcGyE4vxiLE7P4KXuQYqak9qOp9tLkz99
kW7I/AZoGKUH8H+L2xEGsCBpdmNfCs0KHvWqK/NDOZZPoq59pUqys4ZXdB80hA13eRBUG+ZXviae
CApfXjjK4Mthd/BDTGg5pX1pJsSkz0of2CFyKCajY3A31ne2UqvpwczjaYt/amXhnFnoXADiwU6x
bBIFyeDYfeZi2UI/dlYQAgwSPUaHrAp+E2Qg0B4imR3uhrEEdD+WsalufOnVxduyigkAkmxkcayS
qklKM1edS2kjlNDnGmPYykhvI/KsGRo1XMWJNmq2cYNWnhw6VYCRER0gQV6iqTSXRl9buc5FDIYa
H4VlpP1OE95vJQk7fVfZg7Hxldf2WqK3pONnvsiUG/Hqzk7GrPKZY+fSKUPYdftsTKJ/qy7Jo4Pa
d4ECeefUKGfPnEuoZGpH/1rzX6qNxHZt3VSyJVBQAhOXDwHUh5M61YlzSeq8Rkl1sHco9EX1zkqC
Fwhfoi0K8rXv+9rgInZiDgjRpCmwL2qnlMkR0jH1JR6ZN7oLQJsgKA6GbKclMDwfb1/qFRdCAi9n
bYmcyR0XQ0G1jsRoVgi+cBFVFVxAjfZIt6lI9mbYdhuzcuZbDwJ4lpYyeE+yzSV+zNDHrLPNwLqE
aW0GO/hzYnNXuP2WLtzaokiwAI7BdQR8ZOGpCnKMhLiF5M7RxVzuKqPon6OxYswpHo2pvrx/DyV2
Q3K8UolenhZTzRoEgwzrUk5R1z3Ekes0+6CyaXwmonA3BjhXUixZamEYgmcNANXS6ZthouLqrYtd
lB4MuzGoJn1o1S8FnP3fLK9TP6E8X7wk+jBueKFV06DtIe2i4MNk1fXltIuM+sBgm5eRNxcku6E2
92ZqFsm9DuCoftBFj+xiH03xT4V/3yLPWfusf1gxeMq5mkvgCizffZO2rXMxIsbsmKRKvqu9MPeT
cOoNvPfb+wiYCq5Djg/PDSHh9Ur1bGSYKNb0S6CG9bCHs7z6GVkokZyyzLC6o6vGWbJTRUE39vZh
eut6oIFjfTyyFEipg1xbdpWxawcSiUtR2OFBaFCmHFDfNfUvDVJjd7PVRv3v2ybf7ismoUHlVgLg
oqR3bVIzUNkdrB6Mrsi7DyHMivlekMPuVSWOtrrLb30ACGzopVwSZEKzZYCkejO0h1lsX/S+jP+r
OZPWnMLME927ny7sQGQLoS0fkUD3elGj3mp26GLHcue6OKWpE8+HZHIU62wbpXNIbWh1Nx6vlVMD
3IViKIhKHrFlfdvtHLux0tq70HE1xKkRJU2pRECzD1KnCR4rKOd+NY4mtkqVb19NsmDKLaTD8Flx
dq4XyyZO9HTBjAZlaXn7ES3IU0x3Mz65TWj8yBt3PqDjglSygryEecjHLt2qQawc3Ne/YdmaEnqD
/F0Yxn5hqemnsGnj5JhWcEQc3K4r96g6whd6++C+9Ucy+QfbLgvvECEtvrE7uG3XWyB1eXLm6BFK
r97Yi9hLjZ0N8dJjAwFsvUumvP1PkLTdhttft84UNrJi1NiWEOx4InNGLDn09cDSvk4UAoI94YT9
tW5NMDdjkXwmRC2/xGFubDjilRvLbSVCovhPKrVsbRuisbPMtJXLSDXm0VRgVc9TR/nSggc6397j
tc/KeClYSAJZDtfCE2Zpk83FmIZ+qQ31biiH8LOXBNOhm7Mv+uhZX2+bW7lCqGIyZU0+gyrKUlkR
HIya91OqXLIigopi1rpxOuZsfnw0IXkaw109gUULndHe6OWuOCZQKDRS6GjgDNVFCNZ0IfpCdhD5
1Nkn+5RC+emcWye2/mJDKf7C8EEWTHlF/o5XEW5vVEkpIiv2NSg9zjwy427WGNXK3LlvzrGlUGK/
vadrn5AnhV4Y3VUEWBbXpM571CJHI/ZbhhaHUwxAoDh7U21Fd0wROPV9Xtri+bbNte9Ib4gAnn4u
aYv8Ta9WmaeBVgQmSGG9NZwPw6yO+1wJ1L1Vtt6z3Vn1sTHzLQKVtWtB7ZfqGLtLX35hVJkZL9GF
G/poRjoj0oVlea+jtfDc1Iws3l7gqi04q0j2JfPYGwog6nMKqCJQ89kgPqupWu2DIW+8Q9khQbpx
ZtbOJmEXX4+ZD1DzxvVuFo4WZo4XxX6qt/kPVUvL8NxmsSgO718UKBFidHaP6QPp8l59tSaCtMJI
c++CpGp/SsvSCfZG24bGvTXNzRbj79oWcjRoFcDWQdi8OJeGVVkxoike5aBBdY6ikXQjZqsW8bFJ
jOjn7bWt7SHJLA12lgYgRP75q7WNQeVEGZHGxaK9/1HoBRAgQFF1erxtZ+1Z4CH+A7jCbS6DZDm+
5aZdFlzoelj5nRc68RONEvdp1oCxIrTkFj1IqKyOf6AGqtYb5tdCAaojUn1E6rUtOYxUFdK0fhbK
JZ09N98pRtMfK12Uj2XTM5g+euLEFsdnqCzS5pgXTfHt9vrXbj7TAWDLQYNS/VjEIloYpVWQ4MGj
rgqeAubanlJylg+FNWc0H2y6QnVubNzGlQ6mDqZOSh/RNJXK8ddf1yw0qCWC2Lto4VSnT2VZB7sG
pgLjnFG10dHYDPLQ3SX9rOuP9Mvyj4EFC45fqHPz6/YG/GE4vC6UUSIDVUz+QDpIGfD6t4SUXfvK
K4NLnmW4oZrtvmNovgr2faa1D2rvhedQS1s4JCbrrIAJzvekpRoc/MMwIf0r0oNA7ezu9u9aewbQ
OOC2wVkGNmvhRMJGt2BzTQJGqsrcPIxNJob7KlVjRrynsLtTYLy4/wuTXHFJgCfT48VXyTWlC/XS
dC5jO5sGh1G0T/y8wT0a5mgQmkW59Z/bJt9oRspXFTCChN4BXyWXut79ChK6Ih86G1qnytUukerB
zMLJULQTRea62TFjocPMmSh5vY+iPvzgZIb6TzqPwXPgqXGL7GhU3HsiGAvfULrBOtz+hSsOgp8l
B9vI4aXwwvUPjJ3SCwwrDOjjVInYoXjeefuJPPrS9rqSDLtKt/KjZWSu9dmqGmMri185BzyNFHAh
b+DSLEOscZ5St4GwyZ/Gxnqi/N4dbLTC9mZC6gAd/LQFh1xxSYCp5LiQS1z3hqbUabRW1Uc1uHTg
BvN/zaLqfb0cgjsxCdV7Shgeyl+YPbPszxpVC28v5nDrZVvxSpL0mpiS0E5S4V5vekGe2AfzrFxA
VATRQRSeSowuQG//HFIwv/u0sEWws6awrjY88ppvAkaGX5LlY7grFrYh+Uz0HuyTn4x9f3S7MNlX
ULCeyihQvDvHSp3fgpGkj41Z1Ge1aKPkONv1FsfY6g68+hWLY9c3zdD0DXNwk1E2w11mAHfYebEx
1892HI+/htlMCNKS2tyaaJTrW/hDHkR2wOZuA45f1BizIGe6IjWUiz5J/ohqMo3npqKaifw1w2Pv
v134XI63S/f9zfNroTgk6nCI/J4hdvVF1Qtd2Y0aQ8eH3kzDR7Np3fQXNArDuaiKRt8wv3a56ODR
Bf//HGvX58yZrSoraxH6Qc1InFflyae5KMQ/qVfUXxjvKuwNb7J2uWC7kXhjsFBvmAnoYHnhUDoh
qMnBHQ4zEdBRINJpHFrFVczzbCoORLgJws17uJKrFDWdVBEbGP61Twy6nEyUB9ijPHm97FlUnVbC
E+jDwBzcDYYXHKC0tg7CLraQO+um6HiB/oKSYXmTFSvD/myFvjYO6X9qXeZLujfaO63tna1Z4DVj
jAWAV0QOlUO8yH4NDR9pt4xZM805PilkThksKKKC40OLLX2jnrFqDYcseUVpfS93sdW8YYavO7hE
otaUg50a0XQalCacjw1n2jndviprZ5XhcSgtpHcGJX/90fSmHcNS5tqWoMsxOHp6SCFl/DxFsJeG
wfT+9i/xkEScsp3UrZdVi1hFS7ZXK+VidnawqzyHEmrWh8VXz4yyLTjxyr1wVdjGkBORj8/ylTVr
WjgK43IXp8mjPeucHxjIL++7ubprpt77WhixczJSBSp9t4RwYuNernxLidOW0q4wL7wJSCtmEAP6
AKHfalNy13RT+9hFubYTpgi25q/eQKeJIjAGLRSTeoCvlvMGVm04bd52Ci9sWRcfnVBxfiJwVMcH
/n9xzIekjvdzKslxu3lWy71wvTw7Fo5w+oNoqncPLckfRKeSpiljEHD0yq/zKtkKQiRIIb7haFXa
cM5qx4AGLaJlV41t96CxB1ugurXvLaVjGNrHNbzZ7zyNlbpButc39f43xJ1zfghkU3Pf4PvunFmJ
PwVOkB2DwHBhaNsyv/a5ZfFV0lT9Idq4XnCo56aWxQHAfCsxvmfuAKQims0fBY7/5+1ru2oKaD5l
B/QFSfGuTdlO2DWGVyd+B69lsCfjYyKTZt1Q7UY1ExtlsZVoFaAGBBdQ38i8YZHMmPqYjG3NsF02
d0b9UlZWrn62E7savtVz7Hj72ev7/L+BpjXn2gL3u1FIWnFSUJ2RR9FuoiyxnM6qAD0FYeYmfhWa
yMdGtLt/m2BzvzpGY/Wn3B6jra736gYzOOn+kaR7g8+kDgr2GO1G3yzsadzbo+VkRGx9Nn8KklHb
4FNaswZJGvVVB2zFG+xP0IIRh1Y5ZX5kDKC6G0U4O59yJNX1f+NhMN//xpD8ySISHJaygHx9erIu
ryKqLYlfmgyt7Aa8ZHFom3K+E04Zvb9lh4r3K2vy6772A7oXlHDnJr7R5un8PIm5Dh7j0rN+um00
Hd9/Mf5MTlB+YDeXS7OSeDZ7hQnzokqD9mVMssTdzx0jys9QTAbWRs1h7WZQTCWJkz4HjZvrteWt
KJUJhSofjG2f76yKxEkvbK2E8DG0k3M4uF5p7PS8b37SIh7av7gZjIRyZKBJwQ2Y1/Yr2MTKsHJg
Tmpq50fjTM4ZQvT0WCqN8RwXNIk3Frx2UkHfyNIqRV04fa4NtqbdxZRXU3/QanU+eKmS2zudFHrY
56pw3ju6KN+QP8oH1GcoIy/fkL6K+rYCneDbkTEwKFdrc7pvVCfft+5Qb4DP5WYtchQgVFLrHlw4
RCiLQG8K2qZosyTzvW5wxaM6xbPxOAxN/P62pCcVbgwJqeTjLdwpigthXyMY7Qf5iOK7FptWMu7i
oZ5OllDm+aGEUXmrJLniQ7nqfDXGQAGcLwOvwYgc0ctxxG4MCopgoxl5O6Ubh+bQlqlhnzRapFsD
hyunhXleaj8Uw5hqWPY5QsrZli7U1FesOmI+RYMAGqSoEEEVH6yogNnw9vVfXSVvlZxYI5pdzi1P
ej2Gc1OmviWm4R/04+6mUDeqfSW0vD2C4mq3kr2VlJpxNdiJGCVg8GfJHai1YZNMcZ/6c14WL+aM
t92P8Wx3e0vgZZ88JbW1s6p2Tv7+V5keM305IDs8jd7i7s+jDS9cUGU+NaRcnKyqnY7wh+fGU4ZE
rdhHow4t6C6sAtXd10reu/+5vdlrX1czKfJK9DVILfnnrxw7pcNezUI79/U8LX+6vac82b1hB/tx
EONGTr1mS/8zoSYjELAD17Y8heZtjJizL0JhfYi1ovhGahQESF22P24va80NMC4h2x80lQknr00p
JmoKHvAnvwhCbTzkEyyDx8YhtLptZ3VJEHnQnqV3hMu5tlPWtj6YrVP4YeRa/3Zd7TJa2BWHMimY
iP4LW448KWRCGFyclTxrbegZvNx3Gyu7S0DOfWa+33F2nLAtqOTquvCedG9l/XuZL6OCNHRdYWa+
SJmBuE/ToTkjP63bZ62Oiq+3F7Z2/Qgv5BgsZXaYbK43cZ61iDFQZlTTPrHBf0KP5aph9ikdChNw
4Dj+quFmv79tdHWFlNFh0Cbep8R/bbR20rnsMg5+nTZoebdZ93Oy6h5e4lZB7Pq2sTWXRmYOUwB5
mgNFwrWxfDQZxFU5+UlWZM65RgR62sVa3Rd7ddZDSCAKtdsSN1lbIUk6irk0HJlFW9wBj847NJDM
4bqI6cU7WFERmzMm97EKHWvDj63aIpgAWqpREzAXtij/2XowB7nvWcNQoHwJ+LG0BoYLNCN6L5MG
AQWzp4xesTSJ1VsYi00ndu3MpqrfNRZq3b1A1zmJYJqGnChyH8iJtwh71j7ga5OL0+KClKgYzCn8
vFHs7kOcGf135hZqsXeF2r0Monv/FDGL5KioUnWIqsAiKk1E2zdD1pa+rTKd0UTe+DFQYi3Z9bB6
3E9aUnx5/xkF8ERYIRkPYGe9PqPWDG84bHilHzlRfh74nDsbzr59l9fNI8/TvOHOVrf0lb3FVxys
MM/MsCj9gfnTlhXyESk9mr+IvYsfmVa5G7VNecmWoSFle6qNwMmYKV746qnhuIRNXfqOmtf5obZH
vdo3pSs2QsO1u0CEIKEn4CX4+/VGVohrdaCq2ci6E/9kGtzeTZiXz+3kvRuHC8GzdNBS5Z1J7IWl
uQWcpxV96TMdlujHrC2iHwKqyq0QcO1TSb4423AZaiFIul4RwggQb+I//MSpw+e8FMGXZG66O60f
XwpRGxvOZMvc4kMNliLA5iWlX7tyDqtHsHpXFpILeYRCoDrYTvMXKSd4WCDy8vRLJYzrFRI3e4jH
mAXMR9CRHZzEMU52kNfii1XrqbvxHKydxD8ECTSRQNUsJ88ipRBpGA0lECXL+ZwoXVzvUlFZG0/c
SmJLaC41BZhRBTq53McR0bdmsgq/AwgVPKKrpXbnrLLFuSJz+dBaYBn3dRCV6lMxV1ut/LWv+Nr6
4s1TnUaGKy6h0WyozyGC6g1ijlrp7VLHG9WDV4HDv+3C1vZVbijYGtCEMJdcf8WitjO04rUCfbs8
Gc66og3iVPSq81d2yPyYoWGyYNkIFG1OQZ9Uwc+1Qqn+68XaUH32KP8oG4ZW95A2Av1vaFQ5MtcL
SpxxQnOn4yaIOFfOUV4/mGMJdrlwPkZlGRTH2xu4bo+JMolrg/FG/vmrbKCu5kAhCyx9cwx6scuG
oDxMIVS7tWg7ex9ZiPDctrh6RpF6BJoN1wLtumuLhTBSJFeU0od0t35wy7lBukM3fs+0Bc/c1uaZ
oREUEnRevtuW16JO65XlxZWv22Iwhiyt/LlJ3KMyDtNdpjQ5FClFdJ4ZW7x4VaBsLHfVKCTD0OHL
2vbSz5ShXYUQS5R+QIN6RLskcHfV4Ka7hFDmoOLGuz00YVtP0urFYFRD4mvBai/JDat0qOiUhzgc
l97JGZJWxz3OjaluPH2ry3tlZ/E1vVmlIpHYBC2DONqij//LEJnmooFGU/4Yg1R5SsO2fScjpYwH
AafwPsHeTHy9sBqbU1eps8wf5lwZz8nYFepJGGNlfIjVxJo23Ora+46UBJhP3kRSlsWlJGtourH2
Ut+0Ul35l1mGLn1CKbWyYZCjW7yl07H28UDVMT8rwZ9vyIlaE50hL2oL381qCnWalhEQitqzt+aE
124//QGKWawNnWr5dV/dfluDgAgKg8x30jL+ty1hz7krbe7DqXKrBr0Zy+jubl/CVZMy84NlSvIv
LZ6oWZ8MdfLa3GcwI48+eVZl5L/7Umubh7AFTriHEdeoN+KLNWCX7DqDxfAYLnozUEoPXThqDFFr
Us+h9aOZI708EU3l2i/N7Mv5ADlmpp8haLLVT9mQaU6y1+rWsDLafkPU7ZxydOpzLZoo/jAR7H27
vStrJ4y8FBYsOZZOEfz6QzStHcKvFXDCqnD+Ukze3O+mJJvuw9zzvty2tXZlJaoDylOKltQWr22R
/bZFbCiZ35XlVB/UKKqGL3prJsFOpRK/99Lku+vOub1hd+1US0kEZu8BGdJlvLYbtRSFBWxmfl93
mfcfxzNbJd5rTNuOG5bWzpgMgZi2tIGdL0tcxVi3SlJNud+4XRkc9DiYfjNurz62aVB8txptOt/e
0rWlURNmagUMABnO4mVxstLJ2ynmUCt5Oz5H7Vxn57p0iy216rVzIi8PUqLAlN9gRnjBrDktyErb
NDNg/NbquLtz1alrTk00De7Gi7m6kci1cVVBqcDHdP3J8qqHFMTOSr9ox/Ec64b66M4M5+ziNnac
fRKNY/A3Wwk7hGy+U8paws/rFGCZqv8PaefZI7cN7f1PJEC9vNW0rbZ3XXbsN4IdJ+pdosqnf370
fYDr0Qoj7N4gSAAHCIcieXh4zr8oxVlLYMAcsAKkG2L2Wfnv9SVbnRqcDpnQsSeXtTW0A8ci63j8
2koX0/7pIzi4cWPGw07vxsjeJ0WXb1Go5D5YPkjlx6QDg6D5q3J+nhplOg0G6aoDiNRSkwL3Mntu
987sTulO0JFDTzEIbvIkrT7Bnah+XZ/12tmn8E0xlscqL9XFgoKtJ7rTMTirSIrEftCpWnVMky78
UScVcCu1tetkD4vX/nZ94LXPjdQfE8ftiTC3OCHJlHBN8vg/u6WiHkjWddO3RefZe5rB7dcWBNu8
kSSszpWEC8YhquBgZS43r1pVBr42Sn7uCmdIjqnXOd6dolR981NJ5ggIadPBM/Bz7N+2ktz1sYkE
EstGRFh85zqrrEGDUn6eDSoCoZXkzj24VInOcbPi++hGreELAyTdRjdsLUDQVKDnL81uwNIuJm1P
rT0pLRV3dKYFWhBpO967NoHv2ZuxjNsqUa8BWEB0QWgF+MSxXfrdVC2CA26aUHdvBu2bNUa35qBT
dVf7MXyInCb90SQiukuQ3vumpwWYXQuPPa2frKfrO+z1J/+jdk12hooOKp6L60WLx9KZAQ2ekUut
UYlQnHtX+qD6dZMEjY81Fjjm1hvbT9fHfb2zGfePKhTXDVrbi4RGgL6IBXZTZ8MR1UnPzCA5cHCt
bpfhBSmXuko38tEVXKocE3toKYJlvEpI1XlUBGT+hJd2lzq+cObsRqcoOnyVst+NT2vJdu7G2Guz
4xSkv3kmtF6Im8pYaRup1euQxk/hAYC+A02DV8xJx4HwbvVOfE5qXjZzXIz/Yto4x3d5DVb5EIz2
2J0UREt4ISi5u7O61HRO15dgZRPyI1ya6TJ1ggOzfA9QGijQRo3PTkIGqytN2f1TGD0CjGlrH5w4
zh7hWAJaYxNP59ge+EM0R5M9r5R2DjduzdfZAMKFkEklDZiwsww8lT53Dfr4aHiPrl3zFKq0/Egt
D4D49XmvDgRO7U/blLLgIqiWkwpuCdrGuY6ULoPil8bDMUOCbQtXszHQ8tpo9Ma26qRmIMOrb2KK
FMnBKa242ljItbMEagfwAPVNniTyv//1HnEbVU1Td4zPbYpdCop5VMtP5qw4w7G2raz4kGZqvcX9
lZvj8lJm16Azg84w8RIOyuWgNa1apQhRzQ7LoYzu58QYf3laFn4Yy2LMTqAqIqTKh1mciqm20401
XN27TISEQJqzvdKC1GOr14wax4NO9OU3x8CCVkRdaB3HkHeMn7WRYX4Iy8SeDwnVWtPXRjHgTeoG
rvZvUandWy0YKM2o6OCg5EHnkb8XV0hnIk4TeKgvJ4NVfMvUuaHXAjPpYOeco7fvYB0uA/x1CWxa
ZuoRYPJWm5P03A1dMD4ihaUXt3PTjN5W8WdtC0NPlVV6OKqvgZaxCNIuaplVaNrTvgI52/2XdUq1
1VV5fQMjXAqYmiWVfozaIhYlmd7WjpIC7tGzD+oYld8V0f0zzZPznjgDrZYWvjwIVEIuN24WKPTf
YPuf+RlDhn+M1yMoQ1+g3UCercV45OGkxqMUIl8aB+Y2OPjC4VjGUeRMz145ZPHPRrfixIeaV8Uf
UjcSga8Pat2fhNKFH9FdCezd9b2ydsH//SsWF7xqCFUHMpGcu65Vb4SbudMpJ3Hed0Nj3lmZpd+D
rOi3bETXhpXBAddEHq+vABsJTVyrr6Lk7ERDke7DMDRvC4izX8BZwUlC0zRQMHBt5y2b+7WNZKKM
LaszfxTuL5c37ge0Qmo9Ocfg4+8BU5K/6M4w2TtrJDM4Xv+6q6NJTr4sQQDHXWSsXjTZVjKMyVnA
fTvU0+h99uJqooQ3xhvP87XtRHQHsyXx+fSXLieGk3NtWhWmEzjNBwC8dTyrfJ1kONmFbWjpu9Yx
AOFWaZrFftjg1K1qkek+v33ClsTCSelFaWp1+Ssare9nYRbR2Q2skK78GGvVU5nHg+MbooT6fH24
tasN5TR614ha8BxZTFqHn97hWoUBDIWef4Wlfht6fESSuLO/gulONoZbW86/h5Ph8K+bNKzNSUOA
FpKzbaTNYawB/D5V8wy8gsdtvHWLrR2SPyUliRqXOc/lcHnbuXqjleHZ7s0ye8h1LHRSimZYOp+a
xFN+OEE9WIdIaewtdbHVmVKiANDB/fGqdMY1OI3QooDrW/bwLDCdgpmnVNneLVT3Hbm+haqW5P9x
Tpbgn25C29toGCuqtWHnhpp1X1e96gPTj/aRMzpvbmBLugWSPDzlLPQFFxEePZepsFMlPM+mWYz7
KLdDb6/MfbgR4Ne+Ick75XQKE9wni5KgM3Tg7RF9PrddHX9MmiaXRRclxe6h0xGH3pjW2lmg9CKl
ZhHAo+J5uVu8XORBX5Ouj/SfJn+cTeunMpXGwcWA9ts8ogG7cXesTvAPoBG/b6SeFsfBSCmGYvUr
PRRCccxE5FU7JS27/yjJBFvq3quD0ViWXTUuzCWPvAqisHSA+J8j3Wjygz2p5eTrsZJ1fonq90YC
ufoxgVDREaGP/QqtiW5NFzSxE50HWhSPsdtWjxqIzT0onMTaxWpMrvj2UEb5EWQTEUbn1Xu5fBrs
nCnped84ZV18xGP2Pwsr4aeixtdAQ8Rw/38abnkzNbat9AjzYYRilcO+mEeecXaYHngfx//NVBP+
fc94kgtnAdF+1aDsR02ZFQMLpih17N8A4R6tydbiXdHbE4ZBlnhHqJa+YBJsK5Fbi5uhtnH702gs
nIVdaNOuQhPmC2pZgXci09+S3l177HAELBJGekvUZi7XDm3ydhioWJwzrVYPOjW/mwqY/b0dqfgl
uEZb3qJW6PlzrSs/3/5dKX5CJEZembx1sW3KwcvURijpeeqM75kyqolvY9Z9b2qj/tiFavZyfby1
O4laJx+WCEOtdTFemuatVSgj9AzHrv+ltNoV+7xMi4NAJPaGdNa78YJGnw/Xh107/ZS8+AvEJozA
xXK2Tg6zzekBUvajfjsOFKJ2jQ2JqUgq5e06olR/eGZIpj4qhEuCbueUcRuqUQZKTbRnGNCcEMsR
/aFxzH5LRnR1ZmBReQkAmgFCfLl3MjUuugRX9HMaQpVoOy9/cpWMhlFrRe9JKP5A/pCjAN2/ZDjm
Y5jPotHS86j09XzjuOn8066i4lMMx97vptSZfV2E+hbjeS2akhC60sOW+L2sn2Kx5mBzATWjS+rm
u1m67gcS2fk0x8ag3+QU1p2N/bK6Tf8acfFenN0Yj2fX5r2I4AYMzsLbeUodPgEUMHeGFG/x7XyK
Ttd36Voc8NAslrrFnI6lb0BOAdHtpwnWBBW8p8xK7M+GUSjKARRwrO/myUP4NrPVk9Ek2BxdH3z1
I0vqCx0sWvnm4iXn1FbapiDkzknbTA9lZhTuk+tWwUOgtEFxWzWkWFvv/9XPjOQP1z9TgmB+uXk1
fEsiu1Ozc1HwckS4yWt+F1EXfxdz6vlTpA1HPIHTcuOuXPnO4LA4Mg74JKx/FokHqoqUgus4Pdv1
+JwHSrUXblojHCWElh9QFYheUq3EHWJqs8zbyHrk/3xR2WJw2ZKEYEp1axHsJ30a4qRoUzxR6+i2
5qHV3ZWKk2319Fe+LQhnWXYnq5OEv8tvazc4NTIMk1Ts/IBteHAYAGTVaH+L7tvgAdEoUmv4fn0X
rYQjEh6YRjLAQxpbrKjbjwWkGPhwbPKx9KOsC6ZHJZbKHGbZVdHbS1UMR3VZ6qkBIZc/568X1Vim
Fn7LFZGhQePC0xLrJQIUtsW7WzkbmFpQzZHn4zU3TGhzO4q8zhAEHClYa2XSOMdunHwnQZTLD+tI
D47XP+Ta8lFIlbZUQIXYKpczU0IFl4kYvk88mHr8DDgJvTiFkaZDOFRm+cOtQ1Wgo4tj4cbDY22H
Ah/ngFAwo3eyCH6AcwHlC8i3KLe5kt8UVfU+jUNx844p/jXOYoe6Ip1daP8ZTZqw3o1dHX6G4FAf
+mpOb/Io1vYIc8W/rg+6OjmTLSppPpLEcfldwTPPw2QYoGu8shMf07TWxZMdJe3+PeNQGuMJQHK1
NPF0vcaBs+1mgCAnQ90PrTqHzyX4Vm9jo6xOiNYiOAfQUK/AifB17a7uixwjrcw6pYU1hgdka50t
A6jVDUk9GOMTyYpf9jWyzArw+cPFy86c8GteepF2oOjqZQgpt45+R9LVagfboUC9Ea7XTp/Uafv/
Iy8bHcQwgc4BIwOSUT9qDkR4n9Cjqf5U5O6vtkvmjRi9NlcdpC5FN1Ddr5R5FRVZG2I0RJEe071A
jaPHDm/QJzWawkOelfHe7hWRboy6FjspKyI+T46DcfXiyMe1OVdDWxTnIE1oDKaA6X7hrFLxpHOT
f65vz7Vv+vdYizOejnVJEhezmrHRffOUrq58BFatm1ENnSeRt/Xz/23AxWFHVYVuJTaJ5xz8HJNT
7Lg4WMKtPmutbn6viyF4x5NYYjokBIjc+JUDUgQzRK9ijiClcfOU9pbVPbqJB2xvRgwq389OYm/x
+9dOIzQRU3a7KUctT0ngZSlYDh4aVTy3NbBunJcP5M3Kxudc3aH/O87yTFhFUoPFIe1X5ugnvh7T
DloqPGU3tdwvRVoO8W0QB85Wwra6Rf8adhE9O7XJI+G02VlQfdd2lpsHnh/UZZmesOox443YtjYc
198fqAj8imUzJeoSMc0xEK4KAM4x7SbrlswwvBNDvmWmt/ZBAafRHqKsj9mqXNi/MgmuqSpMI5X0
VzfHf9LIbO8KQ4eInrnhyXbrG4F74MYirh1CwgtcGP6SkkOXY9o5Pp5WxAUI+ih1dhZGVrcFKPT7
oc/C4thB6tgoa6yBFEB4g5vFEEDH/Ea/HHJK7bKzFcClI4oBP51sPDVC3CqidHbYpOS7cKrwgfC8
aez8RnGr7mgNRb8FUF5dV6zJ4FaRniLycfkrZq9rrNxAhULBGrH0VTPr70PwQO6OF0e1BfBaXVqo
WxgPgKZnbS9HsxLF0cOJZlFgG93tnPeV5Y/2rD/b+azu0B9yX1CONDci7FokkMrVMn+DFaQuIqyZ
QqufkKQjE46gb3WTwJcx1qJxfz2wrn1LEhkyYJdeGJTey9ll+MrVoQFr2lR0RHEQ5uyPYzrXmu/l
dbABLFkfDEyJ7EHLdPhyMFEOfRF5E27dKBD+VIJMuVNB038FMd0frs9r7XDA5gUFwEMCHZrFUJ0x
2QUlP1YN3fMEXRT+MUb19KkdUnCPniXqjRVb2ycoU5lQgaj5ARe5nFydl2ruFBG8/q4xUMQvx+EX
yC18z3s0HLq9Qgu8OXUQZbcy4bXPynGQAp88vSEbXo7stlhAKTaFlRjUX7eb4ko7zFQAhz0aJ85G
2v1HCHb5AqU9TVVEmpG8eoFyIwbFlHbZ2YrbZleZZvSF8nx3LJ3aOClJgWMSbgvmjtLq8Nnse1vs
4sh2P7U1Ug7ezP96506QP/00COdvqJ/Zt9eXfg1+geunxDzAmQWKsDixU+uWWR/wC6fZHR6GwHZu
cqWZ/00RXvpPS7X0owIK/kmgulz5Ua91/a7i3acfI2/Y+C1rx5jn8/8w2BH3WixNNwyqhhdpcs7K
Ni/9MlLDeFcOahu94677e6DF7sMDc2zTCr2FLlfbH3M1Z9VeB8im3fZli4bh9U8so89yDzhsXdD+
XHmvwFkq3PUucZHJyaCHlLtZbxUF2gRQnF0/IlomS5iP9ZjEH1QEUHZvHxw3YHnlyeftEswCbo9g
7YXui5Prs+23iWpUn7oyMJXPVaJPyakOeit5bNoi7b5ETmZvqbCvnDfSe/a/lJsGebuIzX01RE3L
73qx9C5M916GkcqN2YGsqUpEbt8+XcI/8B1uOsoiy/d0JlJHo4TmvahG33yuR63scP2pvfloYf4Z
752iddV9EQ7Ng9Jk0aZHxEpck0wSeqQqVAtaipfRRR/R9E9rEzHfDpDX3gmBKxS7LKi9p0nzCj8w
4yh8toptAey1UAOmAEl/HJ8o0SzbC0GidXWCHMOLLegF7EQPQAc729n7VOVVax8bD8G651lpPUKd
NyCzjAzAk6FizndQAq9p9kYnhvEhNKkJ7OZq6o3HaSxADF3fkes/lC4rhU8au7CXLr+R0VDMamI9
ePFG3S5xpC0SDDssMX0qTK5voUx56muCmvjO7ca5vw3wlR1OeEKMg59VwgpOYc11FfqmlzondoN7
0jL1HQgCXhcSisf1i5/JIjA2Yd0NQaW6L8A2xdH0AkjwmFX8YwRDP/vXv8natiEVZkX+xOBlbS3N
FCVU8zx4MbAurPeWOVu4BdaDdq+IIqwTv26HyNwhVenFG4BpOY1FdJKnk4YYNyIP4cU051AZJQrO
w4lNZPa+74LsDv4PL36zULPmY9tY5X8Z6ccPsGrZ85gpWrJxS67NHr0GvjVIFNpVi3CcqSVwojrw
XkKRWi9poUygHavS/NoHc4ZJJDJ4P6ZgSLfYwitpD1kx/TjphkkhYDF1PSz6JtM19M6HBEEhBKLq
YpcAscyP4ZzGp5zyeLExVxnulp/7Dzydq8Cl87BItWYzjVtRBQHuvWMT31UCf9kkLXV0lHnOHvAt
6xu/mwuQ8sYcie/X99laMP6DVf+jvYNP0OLoeXqhRZqABpYr+rS3vThDRFJ3ayO5EWbXbJHM/6B6
FtMFwcFXBglAQFxq4A2C3VMrCrqgVKxaX61d53YO0lL7Fiaj+izqcvqcdNO8K6a4vqndUU9uXKWo
FD+vrYBPU5TqQXEDdaOYvZb2kPFI0ClvtNeXsukUnSIqlH0R/ou/hc0sHlO+DW6ssW4ne9GK/EM5
o6mzN4qsNfczMf9TFonMOMWZ/FzXF2ZlK3IRq3AWqEBTnVncGwFMBnuYEBjNAloGPAqtxPx3zuLZ
L6hKQVJzTJqp18dc2Yq8wlG6lIr/BOPFZshpqrpdHHovfe0Yd2WhYwRRoTTp7j27TquDOeRBe6L4
EQZ+P8RZ8O36+CvpHtOljkrlG7z4Ug5Xy5S8QlvZwSs1zb9PNeTjHfqmONZdH2ft29K1wFuDVh/P
w0V4Acms14ZTSWsIfMb8YtLUBycSWnBqvai984ZSiKfrQ65ENIOYQvWGcal9y3P4V4Vj1IRXRq7i
vXhh1d4n0K6jUxfrqQ/ls7R3eZMgM1KGqLTtrw+8Otc/vRMEEokucs3/Gtjqhd14w+C9YIgBBaEK
asfX9cA8SdXer0ILm7drlzFTSu+EM6BvqOVfjiggsU9tXAQvWZRAL4r18PtkaDSnKdqq+6qPR+14
fY4rQYybiie47HtxaSzWs+nLIoqCzntJCaZHSLPZfarHX9Jm3GKlru1QMkkiF0cS3cDFMtooAnRk
cO7LBC9u3zu8xHcKDuT6O1YNe2RTUllINJZRUoQ2dfZccV/MusU9tzPrCE68YT8bSpxnx6JU3i7d
SdQD8A/sXDZll1euPWp9XFL6fmlLs/b2E+HNBhBW2eVdLcy4e3stA7kDj89IfVFWoi43yRhFcYKR
AcWfJA/30OXnaZcj5ulT0Gm2tFvWVo0b3QZfR5ZJQnE5WKLhUq/rGGq4bMaDRZMm36VWNm9x3NbO
2t/jLOp7iDCNqNDM3kuROMMzRnBOeizx7658KsNesHNxvPn95q0vuy3YGErZKXK2y6lpE95gE+Yl
L4qu/zSD1HuZjfkFzqj9dH2gteIlI0mEMkxJUu1FbpQX49TEBq8J2DfpKe8a9XEe4tDxLaUpToXS
iUNmeVmFEU3svliDlez1tsr+vf4zVj4xgD6yT6nqQpa6rAjwlOvTaGTfIBJ9MBJb+zoMOC8zXv5B
q4phY9oroYVHMoVSKjWQUZZctjKq0B4JPOUlDxMS8NkNn9Ig0p7qXPe2bP5WtqnMO4Fg4/YJrX4R
OL20RjNXN4MXZS7szg+8YKqPaiwrpm/+iKh+uBqFNhJO6hCXm0aPnc4aEhStTbdtx52u9WnvN7ml
tDcW5an2K9qrs77xrFhJLggZ8rhjn0KCtZid4+VB2HQz5muDbRSfoyJ0D5o+CufWGtrZ2GuT0KPH
Kgrj7CYf662Ns5bfMT78aVhhPKyW+3fWarupxwBZ/8bRxFFnI3n+0IjQ27lp4D1pVqjfUpYACa4W
fe2neMl+H4cmE6fIA567e/sa8FNoHCOAJDkGl2uAl0CqFw5A5liZDEoBo3OgqYqyuJ2O7i6xZu3L
9QH/KCYsMm9p0ULiSPlHeoFejhiFTgXHF3eF0lVq55a6iHXOeQTVN9gpRg5mzzb6KJ8cNzSCPQa6
iXkWmRDznTsXuXpUR4pDN2HZRV7ju7MWf+hRTOr8gW5Yc4TGNcRoz5lh0O7gPAbDy8gN+ghlXdE+
um3cOT43i5p+hbU2mEjyV6ZzqIB0wH9Ngq75dX22a7uNUhbKFsgZgwdcfN4wpW43mKjIlzYZbAo9
v/bGj7k2FV9GUThPuebkt2NmOw8CS8PD9cHXggbPG6nvSSb7CmdZ40wibeowSfG09lsQI22lO0XR
+ikAl42xZNhdrioxWbKNqXDxeLlcVWzMR722puClaAyeiLoaBs0uEHpf+WE+PDroupY8YVytPYhw
UAe/J01MNjbzSnZLh5eoRfSCPrL0yzT0tm+mTj7qzCgQQMkyI/wcFJH6TCDPhn1vZN3j1Flj/t/b
vzR3umzA8AEoJ17OHm18FRGTDh8orSoPduuGoU9kHg4q4uqn62Ot3YBQWMEiUbiXZIfFDVjXlleD
C6BMFUaz4cdVHjyoyhSWO3tIxk9aGXfp0XU7ALQoIVMSimE+O8dGNGO11UqU0XK57FLZjpYT4nev
BLOLZLK0CIull8R244d+NM1PeuXZJ3fSchzrleIzAnHA6VQ7+YgxlfHNzixcXBtl5uh1ZOMxfhne
xr2ytg1YDCSLKfBKKd/L1ejRL2l64QYvlZ677tE22kK9KdMhVn2BdqTmq45S7ib6o+/YfzDRLMm0
Afe7BG+EjldrFeIpL3HmRtHOacf+oxq5oAxCyvfY3IO2OsBlbd2N07eSjiCWzEsA3WCIG0tiQxQh
4dhNhvdipNa8d2dLheafSWSzdmtMxrCx7KvDuYasncPvYbKXH1idSxsD2Ijt7jX5V3ukAOpXiaLv
Rkef2ztuvlhsMFPW4gsBlMyZJi7ArUXCVZbzUHlJz5oKvan9OMDuRFXSKP1Q0YpL/aY2sYQ1cAn8
2pjIJJlR536+fvDWwimzVS0ghrheLcXhS0Ob2ma0vZfYKuYbQZLUHfLe+d0nkSj318dauzfkdUGC
QH0AvcfLLxynVNLtkelaxTDfuB7edvi6iPF3rgJjQTInVJ5s3H9Z7AqU5ztCDKRn/KWkDj/k68UL
YlLKSLQ9N8fQUN2JsqJ9tkPbTA7m5ObmwU4Hzk43BefJcI9hlAsgAiXYztvrX2HliwNqA/OBCqqU
T14c5BZ3x67JG+UFVX7rGxqhTn2yhu6nUKBlb3zx1bEoNiC/TZIN7fzyi2OlEPXYcsLoypv4NnXz
QfedLLOPWP0M7wCzyy6DZJAiRUwSfDlYL9Sxd7EIO4vaTZ4kBM2fgjx7FEU17HWl3Oqjr5yeP41U
0BaSlLxEfKAZhh2hgMreG6nR7jokRJXj0HRN9mCH09xDTZjsX2o+Q9fF9jm6H9U+6t/xhWUxRtYs
HHoXixKQO4RKih8puAFFttYBv5VfBgCfZ7NVjY0I9aeftbiYMPD638EWW6cTlgFuD+2AyMy8f2Iw
yeoJPcr+1EzIW5Nq9wHIXdUcrAeLN/jnrhQm+OQxaZIEl9u0oPqMzM9PVylnfaeZ/bSlkLm24ejf
yGsK0AaQ/8s9YKQmsP6IXzip5jjfpcglm6fc6HCKpwi+qX2xErNR0/c41RBqZEXncrgyri2Adh7D
oVynHzMd+vRxzB1c4jOAPtEDVhQbye/6IsB+k4k+xcZlTyGIojAEhRKeC90DWeXHjWU/V+k06X7W
xUN5I1SheLeo8bYPRe7Zid95TupEfo/b0a1K7kJZq04BIykAvH+7vTloGzjntVWgFiMvTop2FAov
Pwt2TX0+gZGDU2b3yS4Fy70r86C6UZp+MjcSk9XBZP8XZKdEIi3WIIwMJ29hHJ01N4CLDzO9645z
JvLuNNdR8d/16Ckj1vIIyAYCVVCaSBCpL6dWC2tyojFMznldRPjEtuAVn3N3mjevC3kdvBqJTQyU
xELedvmQB5WOPESeo3dQK068Syl1/yzswfQO+ixFnUE8dah3AZql2JyMt4GRVAfwrOVusKz6powM
cbw+97XdbgG65uakWsRz+3LuWVf1OJyoydn9kcSNuINvVn/QgigOfDMx2614vpaTc1cCYvuf8V65
PJttaNiFHZ9NM9HE7ZRMfX7sUaFtdqod3ddUWYJPg5GGO9vuNOeGF5AXY99Vl1ukzLU9ZoM9pfgN
0o31v5y5vEvIoLLkrBd5PflqECX7uRDGb9ioW+oza1+ZUi0OCOCjyQUX+3nuBm/GhAjybmElqt+O
To4PZw+sz1dF7Zg7UjN1IzdZyYwooBLYDYpGMrRczm/UOmRMUQM4Swv24tELxrQ7aTAnH3tskdJj
XA/hdOqrfDJ28FCKTSLa2l3KAab6SFcYS8pFJlrlMUBOk9xIaXGb8MdcVAcIjaa56wzs0pFt5Gcf
RoqOXy1IeL6jFOY7ILgIrDJ76qAUQZfmdArC94HK6T4bpSK+DdX0LIrM456CwH2+fpLW9hMlGPJN
bNgIXYv9hDR7DJIQEmxUj3NyZ7eqeYjN1DjmRdmrN9cHW6uOAY7hHSMp4RSUFx93GKse+hUlQa9R
7H3V5NrPBgaVcdLyklujMNT5LuqySKE37cTer57sxd33idfxJy2T2Mgj1nY4+xsRK1I1CguL6yE2
+sIpEQjGw0hx7sKZLKmvMT04VGg6tnv6MPmn659A7t9lLKVcw2ki82XoxRewRhT3EoM7Mw86Ee71
QBfmnYcWdHmoFAu1WcUV2d5UwjjcyM/WR6Y5+D8jL6VO1SBVGw2k83l23d440Nm1xHOdth4Q9lFx
HnMvB6jlkRBtaV2vjiyVLIE94iOxVAkzzbRSuFywT4bI9ATiMLhDYrI0fwr+ky/A/bh3SMjV/779
U//BeMoEBS/SxeJqIBcpRHYR6FytOwpkxP2YMH4TZV70TVTD2O1MJUm3eMhrs0VikgI7o5KWL14a
depa/RhSci272fiMY7r7uc3m+q5Wh8w4pnmaBX6I/vXWC2cN80Cw4JaXIRuYkzzqf/VgSwbm9o2x
tFS1Ybp3MeS51VQIyrtQ7ZznuarzXebGjXMPxNbatY6zV2o2A4K7/TwdPbXSv3ZAq98hciE7ObTC
2ffYKMgP9tfvMuaKVK9h4yHvCZOumOzhhz5l3W8Xsv3362u+dqApD2LnAY5T0lwvx7LHBsC3bYbn
MBs0c1cKZ8Sus4E95Ait32dJtVUZXV1uNJVl1QDeub1Ybope8JbUDAm8NCyfx9mlARdX43+4PAnT
n6kq7FV08XbvmKdJRVZqCRO+F3t7pBzXJV0UnZM5ns/0c3r10+DVxvwcAGtq9marbXbc164Kslsp
MyOrk0uKtjmZjRFaAsG01Gu/NwmSpVTo3WrnGLnbb+TSq5/VInGH2U0jbjlYqedF3EAdhEIbtbqf
V878xKtBD3flaDQZanvpTFkoLvW3Owhx9dP8oxJEqYDS5+UWMuYEHfCZyzfK1OCnSCP3wR1SYRxp
HP2osb1rNtZy7btS7OVGlDhVlvNywEDJ9KBMDHQ2YDjpOz1wW/Uuba2qOwhe1PEGBGklw6Khia0H
j0S6B8sOVe0aFWUINmzEM719aI2hxJzFCSd3l+dzO33o+1Rvb5wsiDU/VtLpHcJB6FYilArCEWzW
K0O/eZ7LGemUcx9p+r7SK6n8a7m/J1COn998THgbsYUkqhs2jPwWf4UebYLdnZrIz4zI+Iz7eTa1
6k6hFiT2mjsC/xw8tAXfftFSWcDOXBKz7VegA7uvaypqZsxzSWh7z2sib483mvMfOjjWfRNm2SnQ
wLlubCMZaBaZhVSCRVNZamBQu72cqxNqvVAswBwAaxGlrNRYVE95j//Jxpt65WhK+zAgHDbvIYii
lwNhcKLbIUqBL7yBA32XZU7k8Sh0nWDvhjgPPLWlYbc7+vWg+9++npxLSW2i5KC5i2BrRnqdq1MG
xAIH9wcbXsNRJFV3D/lP33eaMm1EobVvCnxEsm6kk8SSoQ1Pq86SuQNoIAJtuNWsFJCsU2XDBk5l
rZSCQAIAC1pMBs/aRRpumV2heFnvvoBHHG6TUol2MGOG28mZlB1mt+kXHcPQ+BQ25aHJBuU3pR4c
8EK7s9sb+G7Nl3J2uvpY9saWDt9avIDniAWYVG941Xyo87nvx751X0ALeepdnfE4utGdbui/JKmw
Fb9WzP4ZIIVRn0y6U+Ht29ecrIFqHEQr/r1Yc0cIK3Zm0LJOnbunImqn/QRk7ziNtrWr5+AdxGCc
AAj/PArgQC3x7LxJIiNvGa+FXf5LrQwdFanBHtJhH1eYYvsYSebD/Tjrc/x0fapr2w3MAte6vHmA
DV6erGCCuqRqufISOCCydoZS9+KQd077zzvG4Y6DuCZRIEs4bmA4Ze5EYK+NOR5v0qrBrdmkQLeF
AFm52bCbwLoeeWrE15cFwjLSZjQ2gCN2Lb5j2Pjk96B22yOEwPjr9SmtD0UhkjST9+WyZ1XknVIC
LWFKSIDeiFz9lQbN8LVquUvfMRK4BmBQpLOUYS4XSe9zO9HrOHjJ46jbp0Up/KYS6gN7ONi4qtcm
RcWNSoRcqldCBjhCCuwgOHpabM/+lLf5tHfiqkCOovKGjbtyLayThYBW5WUqReov51VkI7Zteqi8
2FGI32ysDjPVjUrMxS41s/LWo+0433nGXG4snYxty4sLPyKqLSrpM8aNlwMbGfVYC0DwmadJ85Pz
UX3OHPVX1eveg5ZEwYluIAZWY1zVD13aNcfr67kyb1clH0H0g0rAq367EsCH7ULB8yT3is/4Eo3T
bhJeda9bIvth1178GQuaTtu4rldeKjzWuFhkF5urdDHrtCbzCN0Ul3jHLb7LexroZWsFvq2k5jNZ
Q7IRXFYHZMvKEM6LeLlvuwCiRWVhSx+Fc/mtnqPg09iGn7W8TzUukizcmODrYAYOiiKlRLoz4hLm
XWcWEEsBj2Vyi+Q50EzuK5Iw4+cblw/qCCsHHoT6rFTkWuyeRM0LxYqqc2s32Wev0NzOF6NTocg7
Gd29Whpu7Le59WatjMW4iywIlQ6M7UMMvOB3cykEjvXkDkN5ypViOCROrPY4xQdvvQvloNRvNDQO
gbMun9LZyMaMTKM6C1Zzz9PP3KdNRRprR/qzV/XlW2Md4/G8lDJuULxeAYQ1OJBUSpGnsOGwC3gS
laH6XWdXyscYwNGWF+6royiHk3VBSmNS83eRwqYxzzlnSP8fZ2e2GzcOresnEqB5uJVq8BQncTuJ
7RvBTndrlihK1PT051PO3hspueBCGkiugoBFilxcXOsf2ieHtsKuwLdvh41qfVVIRx4bYbuRjZnE
hXPxflCOP6934jOYT5BCpxsIEVNR2c7UPK3lE+zPgtsizro0dEeq3cgeU3lML5qnv4vsFoPyinZ5
9hFtnc2uxe1NppXpNU9GMOreLqVC9VDOuT7v2v7iK+jsYIB2+ZQwPWi2n86wEM6M2kcpnlryne+4
D4mvnqDDv/SaPv1pxrxO7LexNtnakPlyNOdaPJWz60z7vkjsMgRsWFxqtr0LZ+tAK4CBRG3ts65N
q9+eduYictpSI8opQvhfx0LVB3zEiyj2EvMmn3x1IUU/t01goaPh6K4Kg9sEY+I2kEAWcQDicXTd
szmuLa+ex1CUvOq8ptO+tlm//zi4vcu9meTvg262CXqRNUUd/Dkr2Sx37AxNRV6G2+Ten2X9XbVl
8pYGyFUNlRNfCKzndg2SQ2AbARmip7pZYAu9tgm9BpzsrLoDz1X6w24aNM/d0dqefnw80XeXxTpR
0m3U/1aljK2mWOyXuLnkePDiSNp+LSZt9nZtU9eXiuBnF3S1rwPJCAtre9hNzfI0/FTxh5lpTwZV
0IdJsPwj9fgNGxN9jlTjpLTVRF1eCN3vspxfM/zfkemnne7XdhnMJFYS31P263exGlS4C4BXUyXi
qlRD8LhYYhJh7ddlvIKltcePl/jcgTE8FhikKPK/W1lOW42BEJmF4+To3JqmsO9N6Xd7s1QVF6ZZ
v3w83JnzAs4GsgcxlQbitswkAoI2Zx+lo8buqUZM1RIqn6IkwaN49HTp3415fElN/cwk4dXxAvjl
rfdORrJAzaQOlF8/Adf3bjO9iY+Q6+obSI9mCtjaXf7Y8BH4Ehcx6GpQFwgcbwJeK0bZrZnjUy36
Yj+l0myvZN+V/R9fxafjrMf1t3iHxTfdTryon2Yl4yFaeebHQQ2mFxY9xY+PP96Zzcpjm+/GxwBZ
vM0VVZWREGQNRm6WaA043YG6NpTsfq5Iapzqc6jJYUfOZ4aykJ3/kCMrGxw//hFnvyUywKQexHdg
l6czlqo1Moq/fMs6niktFcsx6WP/ioQEXdAe3PzH450JeODQfANEHmO+S3aUocF2Hqz6SRRmu9d6
olzY0Xa9Wpagri9kx2cnB6YYRUMdAts2kzOdto+dGJ/QZc5UNKfN8kBPXb+WXWrcF3OZXDiOZyfH
C2vFo3FCthAxw0umYlyYXFMM8m5SttaFAqeDGtOxKbAOHy/lucOP9iTlQRo/NJXX2f+2WV1herLs
suaJ0zGFeV4h/Bl7+lfDV+oLl/qyj63O+/fjQc9NEdU/0DBoeVC82WSPiavXhZvOnBDb8D8FwoDm
NebOS+1VlxRDzn09OBXYN9Fj0uHpn87PaKy8HecUi7M+r6e7ysoz7aaZlDF/Ikee4hddafQWL+yZ
s6sKaxV8F8VI/p6O6jSScjXsnadc6PojSDKMe3t9Kt6M1vQf27j41Oipp10Y9cyViamSTRz/VVvZ
lnu93gYyaXXVE9YC2bcgn9uwV6bwd/6YGWUU106Qhunsm81VqlVFeiGhPDtp2GDIBKzCTlusKr2e
JjY0RLvKsilD3DhwX8TRzQ+1Xhp7lS7YFZeDJS6UXs59YUwqWGQCAbFnE9YRLuhTkSJIyA6uQDT5
S8QdKa7yFnmIBLzMf5jmSqwAzkW44x17+m1htFl1KvDpg81TPmuF0e4k/OQvi94P104PojQqcGS/
ALs+923Zw6v6A30KujKno/qaHlsgVZEKM+Msimd0gUiDkh+G3k2HaVTaXll2/xMDn+Kvjw/ruc9K
Go3BAuZASANs9nK94CBOb7x8aofe+9TVRh8lOd5AoRBi3pmyErvAEZe00c7ca0SXFQ3AqDRtt1fK
oCPgkSXMl2TvCsui8WHEWGZXzzAqd1kn3DEsasW1lgax85DKwXv7eN7rvjkpdq3qsoACgGqyoen4
na74UgyGHrf8gtpc/PwmG/DipX/i/7Fm+K9x1ncKXQscjTfpppmntmw9pIbaxPNlpMpZqWu5yKLZ
Z7Kpi6uPp3Um9rKN8AJZzUpR8N9sX2owJuV4N39C9oKd1MDfMu/c2I4XuGZNiaDfn0elkwE3wX4Z
F5f3Murdiki76wJPm0KlBd0PIXkEyqFrruopq9+Kdly+fDzXM6GBoQHS0EZd6UCbueJXbhaFh66S
lfQ+bppK+cWhXkz1vQ3G4O8ir5wLm+bMYWHEFVSNkh6Q+c2IqJRPvd3ZxZNsZfpZt1IPkNbUlK8Z
lYl/a23Arqxxh/TCGp87Lb8Pu1ljNbS1ZuBG8hQk8rURjXdb231RhG4ztK8ilrcAiT47faduaj1r
2v1/WGbK0cAqEDIjUTo9KV09A47q+cLLIJInsIe3bZXMr71uz0e798Y/z695LgDb4YnGn+0ORrK7
0PKxKHHS6d862cykKInxhN8jXtQfz+xM1AXWR0EfPX+kubbYBkOpuA5W8wCMGW7iVlQ3lownFXZa
oo44/PZ4o6axfyOSP8dDr2Hht6E3nzRofawKO1SuDdxBMQpqA28faLbzA0vo6cKKntu13JMgw4Fx
EPE2Vyh4dHr/hZ0/NZUauihfzH64Mdty6A5S84JdoZltHA6t4SxXHy/wuWhEoWs19AZhh6Pe6dap
VRL0pQbqG3TrfDs50NF8iAE/bdWpC3nC2aHIAXkF/oJ8bYaKUQVXRqrlT0CQ5bXfLt310MD8LFET
f/gPs6KNypSgZXGDnc5Ka2anwEkWBUG3yo/+0mbhVCj7PvO4SP7DUC7+puDnKOJvyQvewsY1Vm8E
ubTDEA7FbB/c1FbDIS29ZroQZ86dB0Rf/m+0zUbBVGJC/hFpRBPL1i5UAmjXJyMe7Sgr8QhovamK
QySEvaNwuvpCCvQe282RAByIkAjqBuyXzbIugC/1ZGB0LP0MSEHpWKLiaZojegrQxDww1pN5RxnO
+avKOlePFlD+N2WhlZd8Bc/tJYTJCHkws3jDbHIDs1Wzkbd59VSN3XgYsMG5pTEv965TaJd8Ps6O
BZCZN9rqPLd9LLlFD9vKwIxetlg+ZJXKjUhkHaDqtqf1/PF2OrfG4HDsVYsSvU8aGKdbt3Q6oc11
kz/RN+1ncL5GMe5nfVH7oZTKPlquocYIR0p3vjF6o7kP3BTLBlBf7dePf8qZoMT7kNiLAQauCVuA
YBLgnd6ViMtlTend1dloBZGnjaET/4yrYv3mlXlpf59JGGh++9xlPvcY9ePT2dMJc5dZAPBqwZy+
OUDzjIMnq8x7HnPZIgyQ+XWx/3ieZ8fk0cQrlYPKLX46Zm82qK4uWEf6qs5v4mVqFM2TcbqCZqrf
J4Ou/bEUNwif9WkKUxUpbvRwT0dE0kFPJzdG8HfWsEY2Nf+60/LyC9RVP3LzZLw04JlUGswMH5IU
AemMLVXAGvtG9wYGzI3cjVRvTs2+MEZDv7CU57YMytQ8gHl0c6FtNm9nJO6UGD5LiYnSVzPvRHtd
NfaY3I60OJNjK3xqizEaE9OfjsyJoTW14tcoE4FqOF3SLAMtYRpQfOox4GGNeaGbIt9kiRIgb5Gg
RwKOVkZOUHt/f7x93s153TdcazzREHdE0OF0ZMSHdKSGA/WUGLTHI8/I0e7AZSSF0p25kxUZ9dIf
5sG4FCrexSUGXqtGgFKAKFJdOR04r30/a6ZqRBC/l5+aZrhJFDrE4dxU45+WxNakclXkpclh0Gzc
bNgpm2WMEpf3VNjd/KNS9vSQJXEaBcPsXcj43s+KoWgJE3EAOHBKTmfVytGZBiP3nhStz3HfaOAB
8I11ptuqtovdx9/u3dFfp0UVjKwZ3A24qdPBRI5j+JLb5bMPS32Ps+fyrz2684+005tv6z67lM++
3yxMzqSoRrUfquNWwn0RVtnJvqifx9Sp9rbsZBou0Aluy0AsL4iQTddIbQb/YZq844GlrR7O7/AF
cdy79QRB/bkNpLura13TQ7gnIB8Dt7oSXd4b/2lETH1XhAxCp5s3teAk5jTDy+dKLGM4wfH9VHkq
+ZTOeX0QjT9eGO9dXsSHJG/2V8WNVUJ3s0FnyxWjNvnV8wQfaD+rTNv3ujN9o9uiDjJNMNysiinn
4RDEf2hhxIXBKx6GLXhk4vq7J2dV56npM7G/hCHDpV6i/pJ50ZYMRIpDzkWPYXVQXjOe9dD8ViRG
TkRTbmcZr8bUzodGiv6ZUh/UgEWHoGylz2LqtEMBS+AbdYfuLlfdV+BQ/ePHx+WXJNBvJRl+B3C/
X3qEK8CReHv6O+qmBymiL+2LY5auJkJLK6fhNrEgjN8qFSA0FTZwCrI9Whg6PIkiT6wu9OIuHz8v
pb3YV4nyG/Wz79Hk2FV94H/3Yle+eQXALvgtExyEay1rADKAbQ2Gezm6ONFqjvNDab3ehYZdDfeW
cFX288LU1rhyOjXM1EDGQKZbQ9027vRuP4osNrKXaQTufA/SoX/J58zBByuIwdbPnp7sC1SinavM
am1r37qTXlr7OqvL5XbWhWF88TItLcMl9cZ0N9d5MsP0zBZxxDi0iO8NINXNdZ5Q9Li2JjR2rkVl
VsbXouAfPXewnAsCT5voxl0PcIIDv3K/V8XKtWjx265ZAPTFntfOr0CNmwdTBZkKAwNrhd4MkoNb
X3KJhLy6XUSfDJn3FiUfDqG+RRiJbKy1Eibei1Nmwjlq3cxDLAQY37o3SzV5yb4dkLqOPGAxxiep
II4FaBzNeydujDpcqzXVQeaJ/6KnqWbs4mCu8hD41+BHbYa53iHXUlk/VF2hF+HYLMlnR8H9uHP8
3vKA2wRjfUz91qh/dHYcJ7cSVaOl/bxMvWj7T301V0fbosfysOSISl4VjaocWti5JqpQ2nIajnRj
5I2e11UXynIysi+LkYyfaleaPgRGlb+5XZrBjLbl8mjXaPDsOm3gTJZe2R7yeZ6Gq77SivjY5IPZ
RVOZNNjHlW2eH5QIJnUz+YukAjdac+zeN1hZ/ywoiw2hZ8ay3XuWVmevsz0jKN8VpZdHZVU4STih
xWnnB7cc4+wveCDlczCzZLc1jXIvap2qzD+JFr1uRbHApjUf9k7raLdWG3svHulRurfaoPzcykX1
SCzEuXt0kFBL9l0wl/b15GeG2PUmuMn9MshR7H02dh/25RQ8IK9qilAfnS44gtQr4nB2oKpHU9JZ
clcIa+4PcHpUdi016jQoGyzaQ8dlFl81KA9UIfCrKX0M2lH4+9pwU3/XKdCtd7WuixLJbbcKhj3K
HjpOjcioereD3RgezQPU5aK2jXPoQfPkf7cok7q33mwG7SOvJ1vdO41T22AAluLGVOgI/CVSzuyd
rOV0rztSqbB00ixAq3aRyXU7mFPABShbZ29bjVEdNRV4+Se9MAv3XmB0DboXaf3lqsv8PAh7PwXF
Xi01BH170m4zRUMuGvR8rF8SlNFUNHHNv/lu581R6zbiC+FzXbXcTqa9jXr6fGuhLVHee824/J0s
fYpWdt94oghzZFQQf8BwNPbMUAzZ6EfcWe58TDCPqe6XUdeMMrQKgqvYaRUSAp9sEpP4EasbQ123
bRIYn2xdavV1XDVyaiJLtXX1mFSVlhwmtA/TV2Nw8b/tdK/sm13Xl7G5H2NToEXlVZmef4+1VKVm
OBqd15hRNWaV85cO9NC9rRogVtde2yQNTSNeDxFHT/WPuq+ZdXIwF8sSSTRmmjeEY+Xa8c04uhNu
JTJLCgm7eyj9vA+xE0HmUcZmke5Md46prGOs9CTmNNG/pYnUHxaag0koiQv5dUZoNg5I/pv/xHiG
4buKUsAOtvg87M1B6tbjkmrz+GpYwgKOMugq/zaKwbm3NStt7xzF3RQSoRBO9v1ElzdtPAZTlDhm
L3dD4ALOGc2m0h/ytsr/UUBdnXtd5100U9lzw0nLqyVq8tw5Lsg8G6EuPffNXWrrR4schsH2Tg25
c+cF2+JYWGMJCdTrurBB5SiJzDZZ0AH3uqZDcctHWsKuxATgaMkMZHMX9dM30rmKukKrvnQAF/0w
dRt/uqpptszh0CXxFDpe3VQ3LZZU3UFP+/R6sUrL2Mm+n7UwmPu5RwlPy5W+J6lqqh0Ktf7nATvg
Nuxs3Hl3duw06dGyc9Mu9tjpaOjKwxgtrgeYSx1YBEwcnWeESaqf8WBzrktVdukOUdrB/gwfr1c3
pUSP9g5F+nyoDrm+2O5NJuP0h1Pmc7crF8tJEes37Try2sR5hIaejzttmb3BD9F9HJokbH3e0ZGJ
bvbnxC7i/qkMQC5FtInMHIdAfZ1dIwZtR2/fFAeyAES6hCJEfW0Gc7jSx9rk0SbhkkTVlFbLbTeW
sfoM/xrBhBKG7pOkefQv15udfEvqeT5MBupWP3uMl83I6RagXij9l93REUv9RQ+KwIkaV+bO3pps
JQ4zLachEm5rTweN5iYI7gInzHAuQD5elXRJ0l0d296PGozHfDv2K9vYLx1bXas+WG1Qm6wJx6Xv
6ztZgPnaCzeb3OvaGNnPsLRNN6SP2MgHO6szcQTLNLj7WK/BpHfC04y7YUBvyNh1SFYZb3OFTNW9
Ds0UKr0z5aV5l6yFVNAACesJC3xSUcxrRvxQ+Sia7AhP3da8XSnSpYouZEP2u4scdOevRgroDiiy
mzpMJxPfoamQvyZprz3kEFn6Txz4ptkZgND9nZNQfTvWzuAEn6sKzu6+1ft22Mtk4SYtrBw4OESg
9joGSf1oA+EcqM31wfBvPKZ+Y+/gV6vs+6ilun6AHFDp11kgu7/b2nVLNrtfNbcLyLThigu6ti4A
FN8nRvQuVjV52porhn9TLBjyye3QAXJeF1IcuYZgI/lSmKm8HbVBZiHlxUZeKFBs3rUkY4hIcTmu
dLdVLWyTOktV+7NJle51DTUqBNQ+ZjdK470bNkGiLkmXbhpStG5XRysASVQtqSdu7QqAP8QqmHEk
zhOnG66apC8fW3TC1efYionSPomAEZIvuNOh6XtLhFWt/D8UOlp/BTVaMk/qXYjtbPmauFUYrp66
xmtslRnrGrRPRh8UNSShS3Ki774pQ1F9oYfBxqUmsu7o35Jd6Cd5mvTCfOVeq5+6uU9uvTSTL71Y
5uEoDK+4ZFGzeXMyOZcqN6BupDSpxGwLPwViZwVPk/QtKO3UCTVPjPfGUBl3vYbQXSLwhPAagQfG
1BviwgF9t5uCVbScctOvV72zhUjWzkhvT2r5W9+LqY2K2c2eK4qKO3cqywuvPmf7NOKcURpZ6/6w
YBl4c1ySEbnRJc301ynHCe0ghFGrL5PWjcutw0Nm3DvSWGD1EAicXW2W/gvojMGMaM7AlpqR/pjK
MIfRWf6VtojwuUeYpIu8N0WtjKtyTtzgYWlJ0bMwX92V61BYVir+yWYRO6TnA+yEKWwQ+si+CW6y
ZB+jw1HdB35ZVZEJdLHYm8o0ntGYHI3QtdsW7KSgi8YjR+TdTVOlS/poS+HIL0ltNqqGbT6pZgfK
W08izZWa5kfIdcb5dWUDKg2bLDYxPIa0qe09s3DyIerdwfAOqAEvC9ZbduehncNWo0C+rwZnmJqd
avqaJlqci6F7sBeusB9BnFT1m5dKp/vD2hU7fSUK8rzDXR0cwXbDo0KcZ6Mc52f6Bck+W2oci9LM
v/cW6w2LR+1Cn2sbUFzYbzyQ4XJRSDVpaZ2er16mkzGmvf6sNbwVDu5cJIdZK8wveumUyVH3l2Fn
+qWVh0WKaEfYuU1hX4ih2zPOb0CZlwNOCYR221bVdEx0LSmD2nxO3MSKMFwvHuuxSUMq+DYpB1S2
C8XId4WXXyNyRwDXANpEZeB01oUwlNPmnfns2WQVWQ95v0xldhibOA610V2OqHMYUZ3137VMy28N
ZSeR35aXBPXPzJyV5/5AsIJCk7mpp1VOWnFXlNZz3GfZtQ7zam8Pcv4K8Eq/Vb0arz5OAIx3Zx4s
PTUewtuqrkqsOZ24nD01OqNrP8950P3t9aV7H/DucW+h03h6mKncD3Z9XyzlEfsvjSeu1ORemYNY
dvEIPu0A1iK+UNDYVE9plvCj0JSFx0C91t4SCxIseBRUN/sZGFAamWgt7f2mVXq4DPX4UjVoERwW
acX6jwursS7v78WhdWA6mNBtiLnv5Uy7YgbfRmR8TlM//g7GRFY7xDXFVZv2VrBPm3RedkWcp89F
0MgfdE/zPcRb3fjDxOXX72B8wEpUpqkJnn4VO8ia3Bkn51l1g/8ll6YXxUHq9iSBrUfS6TeFOn48
9zNrjuMPlX8qOiuldhP86Ubq2oJq7bPIsn/z0W5udbvBfaqCdrWjXNd/x4nI/DPc0PqhEQiBUWyj
JLyKaJzOczAoSeiVcp+HadSvbD3Fl2NclumBArcd+k6RXCLjnAlviFiti4rYA7CWzcoG5NjlIGrn
uZbdIvf1LJdb/F68JUSWO74Hn9UXkZU7wxjBB2oiXVrzhfb6Np9YJ81UKWDTGGC7bc64stpeLzsm
raMGcOwBf9yQ4TXRxCNrpxdQD6vMqnfz5FxyPHpXt1uHBjcKQgv8Kl4Ta/j5LXlSFgU27Av952yK
i/FTXrMjHtLSdkCDFI6p9uiHFfIeqrcVza7yrf3AC36McnTK7xsk79LrKh+1q8GN1fIv5vOmykKd
rkN26DrPmH5O9tirHKec1HhYoFf4kYDMdQc1qBN/fElQgaRVhZ4+3SMA6qdzaWWDQFVTsoyCKzx3
VJ+H6WSXoCWCorg3QBRdSMbe7x1GBNxGH8mnB7EV0ncTOzZ6atTPwwjpaLG1/mnS+vnQp1V1E2Bf
ddVZ+nwUXG3Hkov0QlBYt+ZpcOLrERg9krT1vGzuKBwJe5u3sfscDKk6mn7T75I0mFCjnZbDx8Hg
zH1I8OVIokELUJKGx+niplRT53gS7rM7ShTdFPpN131gqDRsWtfud4OvSqpYyviEoXwdXPUct71J
XwvYXSaa5I+DEz+HawoIu+6v3fTTn4Mokj2Us+E+t7M5fE3duN2nYi4PXiqMcIFZevRK+w/lSglO
DMqCQ8NC4h3xudNBJ1+DfSl695kU0Tu6jT6+5Z4HKKSDv/Nnjdf/GQsNDwr4COdt3+GUiK1O5oX7
bDRm/n1ETTGsUf2/7pqmvvBt34efdV4Ia6w3PvjxTcxtA2BZGl/+uXQH7K24gcMhMWU0F8115iRa
lCwoOZpOkl3Yv+cHRoUL4Dy8tu0cU4uakD047rM2dsFuyob6Cm8KXKDqADFt1eyHUb7GjlFdiLdb
JREWF1EdBuX5Rk6J5Onph3QGlTl22pYv9oRSySP44sAILT8xaP0qvQwbh27PYa6s0T60ld16O/ZW
YWCOI8bq1k6Nng0/CqrI3WDlewvHlUtmmWcOHD1FMvwVQwuhedv5y5q+KZpqsl5S0b/EcVkcnCFP
I6sszV2RYEEIFtOO7G4RYZtMZdRNSXDMKd3tPj7574MMVlWgMDHqQPDA3SagfaZ3Kk0H/xmxrhTg
0TB96dpBe51HR7tUfXqfcoCARC2CIo1Nd38LqQNgLiqXF9hzQQfiNjYseR2nTg7oXte+L0ZfoK8p
L53q9dSeRlH6RODdqRzQmycJON0M+ZJ45eIO2Ys0LZoXNOGfFT4VHY8qW6G/qKa/P17RcwOiP7fa
JKxFi62/ExWuMU1sPX8ZOmf+AYC32wfS1I8QGuYn1etvHw/3KzneTpD8AmrK6uZGy/p0gnBvPaE8
L3lpM1+4fzVVYYqIakyn35apnoWaoDSKwNbf3ZTGt9LCWjGcvd44CnLe/eB2BUjKMVPlwRlxon8S
UF0vLMmZD48EeEAcJweBfLnJgOZgmq0s7vznWNpi1zgkXvnUl9RSivGnXSk/lGnOBfPxypzZ2gi2
wi/jbQHla0uP1rqyXbDXZlQ0XoArFebdEkzOk67l3SW50vexjr31S1aSbJPkZP0tvyVaWunkZYpu
2ovuZXnUds1wrGRXhjXp+62b6uphNpSIkgJSyZ/OktEgUgA8w1fsHe1AYFLQjSotX5AU86wQlFId
jR2OIGFR2Zekd89sNkYDTQc0E4oyesibeeK3peaxK16wzdTNqO7bCedCGyHeL1qOsePe7htn3iUl
al/7shh97xWq9vRZ0IONQ8eM9X91hBC921kM7bxHh9LPH4u+Y5/+4bLwlgJb7WGCRJnyXSk4wxYT
t5I+fctmLp2owW50R5Y8x3uEqS/hJ959/TVTQdaTJywvWMAcp6uyFJXE5ilI3yozLu4GtyiPflXR
J2d5wqHRrG/Sze6sbpAXrth3sWYtE1FAID9FngpGxunAaT1RKaOw95pzP7xSoltuh0FMX0XZTq9Q
Qy7Zf5wfDxAXeTjVqXfFotqzGnsqzNe4q+ors8Sua5jqcl8jmNeGCarMF6pT5wbkBYN2PM0ZrsrN
BL24HLMsnuxXgBj+6zJM7pe6pDum43u4swa7vnAdvq+PEJ6wbeIM/3q1edtPaeipVI6p/fQrqdxd
M7Y9Lx4zpQUeB1l9a8m0HN5KY/Yc7TqF8Nw8gIju+79qa26TQ2YtQyuvKmOauwvfmnycr3kS6VcO
MFwJLlHPeJ/XdHqSyx415p+gAlLEg82gS8mkwPJmXjROte/Edz61m2Oi+eXy2Zb0EmgLdjzutNxJ
g3uRmNUOEZra202GU433vVBIw9SerXdXsvbG+nrSEoSGSojWCDACinKuli6zsyuJdedwGPWh0p76
WAF/pFBplXtf9elPi1whxaanJzsfByOrH4oSGfg0ggFaz/neFZZs27Cmc/yN/q02PwVp7z1bDg/j
T4ad2c/k5nn5c7GHRO3zoC7TCMBC+Zb2vZeFovaw3RM4hh6DpEVlfxymOf3SmpJSRS8s/mvk6DxG
UN+jCzpeN4nrZA9enqsHtCrj6Uqr4+ovGzzTHGorjmk35x5tQK2YxO1s9ubjEnS98TJXC5ZbTVFU
+eeBbtKtiyZkFi50FMvVEsStvnX2pOvX/tSBdQuXDtz0rnOt/C6A8urf2IlvqdBLNIlxSikLHJQz
EfTXNN3S9p+uonIUda0hqecvZvOQw0e2adJnRXmHn5Cl8/mC+JvjKfxdOqOZ3dBxCxv5oDHVdlkD
NeCIVLN2F1fVFETZ6DXy0W3nVB/3ym5FUe/dGE3eFC+gJPUPE5D2p0XLdftnkQ75eMgqqryHoNWs
f+0sXpoKIpMfUDB3RyBR44UL+F1YXMtZK+Cb/Bbe6rasZwSJnlVCn38SIvpjWo7qkNl9clhf1aEE
f4f4LpbbejYWF54A70b2IIkBoqWPSsmFa+A0LjYu0gDVPNh/u6NeSQQm4BXtQNAZX2lVNt8k6Bzs
J6h+NsGxxzaexsHH18+70gGJB6IsKE2BG1yJcqc/YK6mzKmqOvm3R6Mv+Wr5vf+kjcZCIlbJz3DO
8/x2aWO5z1NVfeN2mi8EsncpFzhbagc0snh50W3eJCR0bo2ah0vxRnpvHDM8bZKdqOfaCtEvudcw
lPNppgfiEmhyG7CpJqINQ8JNyr0m3Zu3V+m3/SSk7r7NSLgf2mVur4Xpi2OJ+igKiS0OGB+vtL0J
ijRBUZ1ApoG+HfjbrZejKhP0hr0peEOxzVvAEA1lqK139AWd9G02uaLeQdpyC6Hn4VJSPP2iuqaJ
hVs2eKNSlIX21A2PTpNU/wC6cf5QGA35JwQK1nyS7MVcvaBOxzJnO54zc4zfdFyhrvJu6W+6rNXR
xUWepR0uSin/SsB/v1l+DQgsCfIfh4U05nRAJLHLMguagJank371hmD4HPuQkAd97K9njN+SMBbU
DCop7GurFa9mL7Srjz/kuyfxrx8Bp4s8ip1LZ/n0R8jBELRFy+CtapUpd7G7+GFGhvct7Yf5Zpx9
e5+6efFznJL4HzNdxs+lU+tV6FS6f/j4t2zjx///KZSq6Q9RM96SpMta6dPSD8GbCHzlXgfDUMtw
UJiShsGIis3OMtqF9mOTfzXUnHz9ePT3W5rPj47K/46+WQiEuGxHIff51o51tnM7f04iK73s1vv+
rDKOT1oFBZ0axJZsNVvmNAZ9x4KXZvGXHcDJcZfeOXI1jrduFiwX2jznxgO7Av8ZSyAguZuY1Ay+
OwfB7L9No2Oh5jphdz7PY4RDjv3StzK7cP+cO7KQN8iMObTA49d1/u1RNqxI3qlKgrcykc4Xc5LJ
c5360/Vi5+UlMtm5udFJp9Swko3IHk/HKiQZocT5+A2jem86Nsotbxsr85dQK7UA297Ssb798TYB
dmLwuqFsg5jRZjltox59LW/iNy02VBJ1dK+Sg15wlV8IsWdOw2pbwEejU0mjdvPoE3h/zDgUxG+d
LpqoqeMAgI3Q9i6GvVemnMuobWL5mOeyO348xTNfcH1lQN+HakBdevMFzR4BTruVwZuBjXtwXPQl
x7XKtpe9PgG/u5A1bO9MTj1ylDzgEVFE8WvLanczs9dKI9HeSluzu7UgO5dhZ7rpz1hoJVlEX4WJ
FcRPH0/yzNYhyCMAQWWMXfqu7oybChVmh+WNZYLQRDNc8VScrjWMDPZOoS5Z+ZwbD64KxBiecIy5
5i6/HQuagbI09P9H2nnsxo20a/iKCDCHLdlRwZJlW5K9IWxZKuacr/481GzcbKEJnR8TMMAMppoV
v/CGUfoz4yOuJFg5my6HRbWV7DC60ZmFtXb7R8s462ARB80UGXWxjLSdIsdHwuSPQHNTbGDV+p6k
mlHmZUHkr+zWD25PxiJT4ui/979OPy8x+qAugs7/k+lFq9JI1gEnKcMkr9wuH+0W4g7yfbr3bJfF
iXe6qtTiyfL/WKloj5Paj9s4icMr+tb+jVVOybEaJ3/lkfxo0NmAnKI2PDwwG6cfN+R+7sR1K14k
MgVPT6p+i480hh6BUh7aotVvCzWMVk7h+aDopVHMVGmgoqax5Bv0fieHvmyKlzYMoMemRtnRIYKU
trMHUd5kauUULixwfXP5YJyvJOPOERB1LWhAS2MeKtbVIAKLMxE3WuWWLAQhCSWjt8vjnG9PLlA0
mphO8Db0aU8nFVc0M63zNngZesu50cZ0dKPeMh90VXK2nx9qZlGA9yA34AefDpWKMI4wHgwZqk9v
RkmNvuMtCbYZKYtPXyvvBoywX3hzZ1jN6VCirIMaWgdf5WjZbSrV0nEYFY5CF9zYQZ3vLn/ZB5sE
bQ4eB+7QWcxmcavofmGlbQh/p5ZrYxNaQ/PsSFpyTJ0oBH6pqSjQ5mvC7Ms0i0mkg4JOOK0LynzL
bwTfUmV6locvstz3e02N/I2GS6objrH2hQpzA89wUB8BeQxbJ5bNlavmo41DaDGXwmb21lKL3w/L
0So1KXyhOtcdeSYjT7ey5MGauvB4eXrPL22yAirZSKNzFtitp6tp5HZnTGaZvtRDopVbOQ3z+N5G
Ml/9QYWq+SoKSNdrwlMfDUotjINGMklos1jTtIhjIOx5/qL0kHxlfIy/UhfSbsYhCw6IbAwrt9sH
41EnIHHGwJNUbhloZI45VcCf8hetsgwXIGyItmhfN5t+7PW3iDLxyot/voDzK0hDCo09iprLeibA
oCgT7ZC8yKM67excWD+6UMMYSOkm9dObBZIdksV0I8B4Ui0+XUHCiDzo+yJ+kXw6Bd/HuCL99x0/
lY45dIHvl/fL2ZfNeZwyw6Dn4vfZVKIyKYpeC5uXWebpV4P2kasQoPL4Slr3/xiLzAyExFzqoBh2
+mWgxwpTnsL2RZNzA5QAslZb3kQIHrUUrrUgzu4ZknBqs3NuxJeRJ54O1ulwlktfHV6coa5vND80
PQQojbuhi46dE21DNYtXzt7ZOwRaDlw5+DSVY+AsEZl5YftZIiL1RY5lwhc88Up5q1IrXMn7ztds
JvVhNk6nniqdNh+PfwIzJ+7qjjxNfWnoUcCuxWPkKhj8rvES2VmLAud5Okn5Wa8Zawf/FP1lesCn
gym1AeeldZK/idFqgB8z4we80MibhsQCABpmHkQ2ZytiNft7eWueVRuQCUViYVa5Rn9WBqF0OrQ2
mFraVl31RsnU/B0idHZNZjU+lBFso6QS/d8C8cDvka4MV7hN2o9qOvYrc720CpvxzpaGVimFdOIa
/jr9EWEmDX4+Gc2rpkET2E5m5FeuEbaipC42tsibhDLaR4j96z8kPQ0AxY2ackh7o4qpGafq7yaG
SHFMZCWXdysztNxxM8Cf5wyhWrJkBCwWP04LERBpEkN9RaxIe+h0X/stgbR6puJd4WCmQGcbqB5t
SzLR6zLKOstzDEmZOY35HEzo3WM1xcMTGP52TZHhrEUy/zgApLPDGjsV+PDpzCmVnTSdMqmvctU4
tyGdp2cFH8jSVWtbu+vhCPau0yCr5PaU61OX7kQQbLqq6A+NHkChDfQyMFbWc/l0zD+KRJhIgKxm
Zmuf/iirI07sYlN5ncZkeDVKJX8zEqqqOqv2gFjZmufZB/uHA0qNerbCJPvWl5E4xKI0UAbrNcor
GTeKPmtQRbTSxi2DWtzldZHJN1Ywyq6eRK29yXmqH/xM71z4genfbCSe2QVqk0aby5vnfCYo/c7J
OgkQmO5lXmInOboSreL/jVvjtxSbPu3+rOtvfAvtxjSqXi8Pt7yPqfTSW4ebz1YjIVnWKn2nrWHV
qOJV8Ai4k4xHTC2V0nVV1M2x17LuSu/tYHt50OXl9T4o3l1U+MHtUvk9XW3ocgEcMwbNJyCrjRbo
e1peDoTAXLlv0T3dD2jMHGsBo/fyyB/MLnc0dW0K3TNYebHs/RSUhtFK4hWdov5n0dj5JohC7Vpv
h3gz2MHh8nBnswv/BM1RbmleOzRIFh9KpCSHYRRFrxycOnU1hLVeBq0dayQ60t6lroVCr6F3a3nm
8ilCCoRZnQsigArOC8IKrjUtrhHxa5VwdGBv5RvhVL6B1y/v3md3LIPR2oRZTig2a1efrmZRWWpn
Z238CrQiHN0STqu0TTSqH+DvpS3CHVXxyWCM76OOD3FJAxdELLG4wyBJRjTKu/TVECI7VL5tX8MG
9o9TCIT18hJ+MJUMBQCXhwYRmyVja4LUXcRykb4GiRpuU0eRdkOgqhm0RAoEK991tj3n78JxZM4w
McdY6pBQhYwUCduxV9CLgRfGg3ZoaUbtx7GT7lM85/4/4yFUYxNkAsxdOubIDaimSAnz1zAyBIoQ
RV42R1kdjGtRZbnkFoWurUAnz87+/Imchvm6AR+6XLo4oCcvxVb6akbR8NWPymJb5ZHpVm0M4Eau
1eam1I3ZJrno14KmD9aS5wUdJPbOnPjN//6fCG00SBgEVM/XoB1y6ExdmR/qso9COt2peX9543yw
lgxGWsI9Tiy/pGpkmRamiVbnr1MWa9sc9/otkMJh36HK6PWwOFfumg/H4+WkdTpjyZYTm6pqGxTp
kL+2VWQeKEjEuAVW6T0PV3aoeeZX2gHnk4m6kkJdF3z0bD60mMxySC3Rp0r8Olm9/FCKttxQYB7v
KeSvYcfPQ06CKLhNJM7vumfy4h5VCvCdBEvJq7DLAhOeSU3QXLDNJ6dWo684xsMZi+QS5FSn3ZnQ
V3d1N5UrLcTzCeZH0CDg9UCHhMrW6e6hKjnK0ZhzOK0p2htxHiE3kWl/raGID7WTfxatw0h4dAGH
pWhAqWlZz0bXuCsaacpe61H/XbdlcxAaD1cxWZuQVGl3ebueLyfQMDqxlCVn6/KlbBUUoTbWfKl9
1WLd/xLKE8I1kRMeda17/fxIIAkJO2ju095exHqhg01mI1Xdq9+rxc2kOsG270S4w2y+2l8eavH+
AutC0hJ0LBAGBRmwpR3PONVIdUip+iayXIdtWqtbqmrisRC1eUxtQ2z8QK7XSCsfjjpDyrjnNALs
eSP9c830ADX7JmiUNwgPur5t7FJ9bPSm3YPQ0V60Qk2eWkRWlM9d5vPHUgyhxUMyz/O/zD/pzIKI
Vhr1bVRHBReuzNceBJrcX4O09hU3iqtu5eWfn9l/ktD/RsSKi9bzfAcsy6HmgH+MKjLtLRjoIok2
nx7VyJJWqjyLc/ffKPNXEWPADl/C89KGwmSWKdpbA47niOAKMMlegvqZxxkuk6OKb+jncGsM+V6d
54kixSTeXtxt9tAOjpTq2luZ47K9nf+e7ssxhMIRtoCkJgKOyzt1cfz+G5HbG+4CVUJy29M9U5QZ
KoFqor8BQQy3tROZxzBArVTqdGl7eajz+STZog9Am4w/aMudDtX2Tjg7cwXClcVYjSDEpnBj1LmP
iLicQp3Q2j+fHhFlNRJiTQe6wV+nIyrCznsD5Ixw9ah2rlrb+RqR9TqbqNIh+tYYuK3szPMjiOQY
88gzz4MPh+F0xNHHgDTWke5wWwVdtdsWIgpCINL4VieDvcXvTPzWQMNlvy9/6fwQnZ4IxptVB8lh
oWYvgcRObASmk1QIq4L6lG/F0AZHVMJsVysL8STSWLlH6wbHE6vWr81RttZcp8/3EbqVcJ14KRGa
YApOP7xRnc5s5DwSbmzogE+wdLxjlqFw6/kaQ+Ts+M86qMBc5rEoey3NPoss7yWptjpBvwX9FBDb
qPh0RSqKz64mA0GyYf9Ao+I8zqv9z4Vq9eUwVp08sGP9dIq3Drr76iZpEPH6mnElmi6IukZctSoK
HCu3zzsI92RJGZw4bq4c0qfgnjsd3C/NoC8mja3kQ18adxNVRPU6SApxH6YaQmSJbTUy2HDAhptR
KmXnSvGRJoOFNOVeGQkzc8ssHxtXjfuULHBQiFUiF42NUL/PU3TVPFQ7Gt0FKWtijotGRPjbiNpc
+mpWRZBdGZHUyRDtMctzNVMeiYuVAbGkwvXhhoaDp2vC/oNSUfYcpAFqjOZkVVq79afK1vINRaAJ
vlCF1sPz5d1+dsp4bGZvJKJpysbILJ9ODRXlUksGTRGu6aT1Mav99FbTy9QLgiL7RSI4PNe2Xa0x
AxYpBF0jNBa4wzjhpNekEafDdgZCM3qdqsINoBDVx77Mx8rrO5T4rpOis5IruFL9NYpuRbotaYKs
5RFnNygUmFlxeO7MwU1dIm9MaF7Qe3otQIlKdUYX4GtDHRssv+zlTtb+MXVhrNzaZx/NmEhboqJB
5DSXfU8/GqQ4QjodekqubuR/c6zc7jL0yWnc9s6VOgz63gDdvzOHyVw5AR98LVE3ZtU8vTMdY3GX
kh7FhhOjpeiOVXiwGlHGB6Gqk3hoQq3Wb3Ki4HQl1j7bWfTIKUbNAqAQrSCdnH6tIvQ2aikURiBw
dd1tUCJsPKUylNRNe1F4UiE5txUAFn/lqnmvr50cdzIaMJAzsw8kCZTf05ERS8qdVNOgmDRy12RX
A+lkXXlFqynJUwPXH4Sx3irNwcYRMGw8ywa+czOYYdbeWlnPE74jo0bjokL38a5tJylwlUoFhp5K
aVtsbKfR9wHBKjy+okY/miAbwTcXKq+w/gZxYrYbnfBYPloaySpiS/Ts/Gun4TSrrpRZSohfllRP
Wz1N5fCLGVNk2aBPXRWbBJDjJyW9ie6483CBJ+tB55JC/ul8xMTPMnmP+tQ77cZQfzhJ4Kbjt89d
JMtBFpMet32jTUqgPmnfkMuQ3GF0wztnZU8t9/FykEUS2QS4fxuSUJ9I3VxN8YR0VYVHe03/d7l1
F8Noi9vJtKBkF9L7t4iD9SB/G49rX7KMMpZDLDKoXBgGSQRrgtBAcKM0rjRuzBfxvfmhPlxemOWt
sxxpceuUUMgtuWIk5S6+QoXL2Bq3wRV2LJeHWZuzxUOigvXP4d2pT/5ttok28jec6u//tyEWt1jY
640v+aH6xEXt6RvfDbbS7vIQ7y4m/94dy9laBF8hFkRaUfIZ5e/yS7nfhbAO3PZHB07/byi54bNz
FBvpiFScsVYRXWoFLM/pMvtLQ6mMm57vi8S+0g+1743pvVw3biUZV4rqogfzxbC3QjsqmuRKRgkg
5yjJ11O94zdvejQ7zO+Is9UQjC9PyzIkXc7K4gaRAe9HycAeCqw/af+1zn621cr98eGB4LmY68/0
TpakTTUg8kODg/0Tu9/TK+WX80tsxC4/XP6SD7fpP8MsTkM+RqETxAyTv8WH/GV8lo7j/n8bYnES
JLNotJR25VO7Fdt5m47uZ6Pp9/X45ysWJ6HRoJNPyTzEVXEjrtRjeYzXTsJ8A52dhH/GWJyEKtAL
q9IZQ7nLHLe7AZOF61r1p6jcVvPiv/Kf/23aFvFCLRxZalJ2f/42XUuP2lW2X1v8JS/9vxP2zzct
9rEVK0EhISr95P8qbtR9/su873m3r7pq1zwGP/TJbZ6DFXOWtR23eBibOB+qIGTMcfSkJ7PcSIXn
fDd//G+zt3gZs0IkKDwye/12OPy36bTj5SE+fHwpmhIvI97FMT0NI3DYmQDpxeqTVV3l0jdb/2b0
k6v1P/+3YRZ7W86Fn0QTwxTB1jH2UXxVFF6orxzS93b0v9ubFB+6EamPibcAWKDFA9xY8M6rRJ5+
OrUdZK4SDu1XH3hjB00cYvouz3J07VDCCg8SZh3ZJkbp7y2MK52wAyuElarDcnIBZIC7mkGsQF1o
HS/upbEfKi1qfOWnHSfYv8lDdlcRIROulZpLGjqsRFLzLJ5+/iyGQ4cbMSCKqkt2Ekpr/JzYCX4J
I3V014/CBFdn31oLC5cvB9E/SQ95ALhVgDNLufp28JHl1lX/Z1erdhl4YN1a+YrEeLIVj2ZV/UnH
LgA1wOSIcUHKz1z390f2n0JDAlw1FFVS/NLK1PA4d5ns2RJuVpYxYQEcNcWa/uTygJM382TNdWJE
LzTcZU7PRUOdCuyVFv6uVSm8noI4vDPxNLxF0Ni+m/Ipv0kA7K8UG8/Wb/YHU2wmFWEaWiuLw5hq
iTxICC+j/6iCQqHqsMcYQPUun8Wz1UMVf+60A+SmBgfa6/TTpMJGcD1Vst+VVDqFhwR3/s2ZLZX3
QEzSlRfn/JNgwswem+APSVOXkpZ2QT0Q45v0d2Fm7U2FbePXrDTWJm5ejZONDwB+hpEpCApBaVhC
jSUfqSI9Ns0fYZB3u0IyjdvOCpVDJNLH3u7Mg4RtReFKktJ5U9v1K5n4sg8GMIRGok1eCgeHw7d0
wDbkJC6lQNg/yoBnAarrYFe/rUEGOJ7lQYuyrV2FIVjrCRbvd8RNM9VxTSFi6TVO+M9WJv0dYLmY
D+r+aPABMeUflhBvnkMfYXZdPDYS2sdIgcS1le2NtunE1xTpDuu6ajJd2dCBrmpPIITsuLLO7vtW
obZQvOLh246+V6OeFzeuCSHbLF0nqc36KlVro9iQ7jZd6o2C4tZh1OtI/6S1EVNKXwSuI4go9g9z
erpLy8TB1qCP9R9jZ0pfQAkjKtzRnX2q7FTpdojg5ICgLp+Ms0Nv09SjNMURpEkE8Ol0zIoNHNhm
av8oFCaNoqfvIoVhXaExrx19cMK3em6VKy/w+d7lzAMr4mvJ5MHjnw7qq32XTEXt/wjqgMZXFel1
gpNmrcERbxvb2ie9pozHMO3kDGaAmvkbtYfDvHIrLDPKd8dhuL2AQTiR4CRPf0Y3p2E6FOsf5iTq
6QuKKqLa4EBuascA1Fm5mSrqeVsqNAWJYJT6xkqwc3Ytzaoic4eFahokjGVpSY4K3QhlNX+c4jHs
aQpEw7AzSn8M3Kw1xdrFdDYccw3ejs0FAgjA6+KCt0Vl4bZhxY/JlCTUfOoMBrwUQSt3Y+b9++Wd
dTa7M6GFFxPJJt5m4KGns9vHkMiMoJV+YDc1fk1arfWKRMv2RSx6156oLY1JNGwo2Nkre/r8bnov
EOKdM/8BlG+xqalSGejDJNWjFlTSlyp1nBu9i5wv+dgaHh+tX2txqn5VfD34oivBm6o06Upcdnau
eNFmvuBMGOQfloxBx0hjXRIl0TiPTTTr8sXbQu3jv31vZFd6KX6G6JZtPzflaHvTpgcDRRyEefcS
s2Po/RxRtMZjVeTZfU0X9Guf9nr3Fenw6a1XrcbcpMZURl/8YPLX+j3LBaf8TH+bjQW/hud26cSJ
MnoZd3Y/PJq5Zd/4CWXIP3WhOokXalFF1wA0T7of9abf5yOiuJ9d9ffyN88hTQD+foZy8TtB6dMM
x8ee5Ejxgki1r7LYbuMrrcOExs3Brn/JarX4FpW1eZV1Y/hHy/3BWLndliHw/DuA5kOumJGMlKpP
N75kKL0ztqX8WNaNP7oECUW179UmqRDCEwJkUZsWKwiY8zEBHiMTwLD/NdxOx2yHFJcHpPofHaxR
No3eOXdT6SA9EksbUD5r2uHL3Q0uDKcfdE1IOmRE5xY3SWw0k1rXRfUYTQiGBF3T3yLuMe0kxxGq
W7LR0fhN67+Xt/cysNJgIfBCIa/K7uKtXxxrERtaAWLeeNRabKVnmcvoydBHbe1N/GgcDg+qgQxG
P2nxLqRtb4cVuj/ck50UXk2+lFheqlaVvrJllxcyHwQik7sYZMhMi5n//T8xft2MDjJtrfIo4qF2
Y8XPtz0a8G4g+2sWhueHk6GI6iEEAHUFbno6lNNCncRkSXlEKz+/0abKum573ac1yxaFjRBtmiCf
/iQdEkeXV+18a8K4m33oAMCwZksUsVI7FpqlqvyIeZq1y5LKkq9KIg7bLQlfv2stNkqfHhHqP61g
tigB4RIy0ceZHNedLB6tIK53vmk1O0fJnK2NvIlrQahcgWicnQYApzC30GAE9YLN12JuRUb3fsza
6THK1WRfjZSVMuC9nswZOYpUNrdF3j5f/sazPQpmeMYv6PNzPmttnq6n0sUQ0KtseoxzR7qLE03f
afWYrzwoH45ig8aCiA5Bbkko9gWa+C2WgY+OMjSbsUx0LIeCYeXC5Kfza/8N3hGcmjF1uPHikQhr
ZZEFGl02tUhlhD98qZIQ9KtGDEtNLS/jP4NZhrXsBjHsCMMFiFY6katFYZA9T1VnpLMiPAjqv+As
6vFg9omNzUqTBLjcRhluM14C6Mr5QyvEGmPXQYzBf9acyO9KTwrMvnJcANetxBM9mObkaVPvp3e1
lrfQibOhbsw9je+WQlcEA0Xx+rEKjHjjY+w6DgjvWkV6LQofCwqXzjyV331ds0kCL2omzaTabmMZ
dMTZBSy/Czc7sQF/VGlHP15L9KIzDi0mwJh0jLlaKqYbgJCOLSqTKE+6XQ9J48aJcKj5AodDq/oN
gkJDGW+Nsrbja3TJgvw5jNQ8/4Y+XBBGRwzedNjQvSn7uCqN2TCKwC0UFRsfN0DKppRcVS0SzGkU
Le/Ic6TGpB/YG2V5pLKhRE9TpOJp7wY+ihWqO/VFYLZkStQrDqlsjNNdUyOFtCers+M3cF4O1gW6
QOnxzjfGlrInloXRrsIYK3yBU5Vl2xC3GBJT/AvBmMiAzrurnhfE35F8m9FbPjSxvCtR9ek9o5w6
81FDPKl0NSNW090Q5pN8bws9aG5UkRghLjZa0cbCTbRglomLGuxEXUuP2+RLo/gJgJehxdv5AIXa
kg5CaE33oIODSdEu5r7fOoOTGPdxhUfLT1mm0DJ4SpQiw+HBWtK1ik2S5eKoqFL+imp2MSvXqkO4
9ROtN3aGwOFl7ziZJG9GtR7qb/gK1tl+JNQN9gV1+fEYmEXSbYpB86NNlwWi3li2JHSv9/ukv26F
Vul7bFqc3qtKDdsl3e+K6gqrSdP+FttSaz+P/uhUkxd1wF22g5TkwgurNjD2iLekAewE0+52xGNw
Fgy7xmQ3meyqc0f+3+GmU8CnxJ4T4neBwAwwZ2t0VbO344rNjoXWFkGLEnM+nA6b8V4KJGm6oiMl
mru+a9XwZ6fWurHvfdAkP6Yu0XCLF8nQuyk6fNNvEeGxt8VJo00zgrp6NnCj+FbL36HjAJ+2TC0w
7a1uFehwok6qazvTxHL+FqClPhNbzQ7hFlfURi1ncFpG6OKu3SIj5WqJX1ff+Ql2fxzIWpNDVHaO
vG11bUgfciCoxWtJmh9jsIO0yf1oK6UheyGqWEDh1B6JL5Xth+lOOelj7hWxZYyZJydKVaNTT1Sc
blg6LcQJbsJ640uhBxYeyknod/6vkp+EMY+EtZpvbJJaR4SjLzN/+K13w+BDzdEEos1pxkVwG8V+
Ko7QO0Pb9PKiiZrZRUrOlO92GqCTqYMYIAwKMxFNhgsLteVlVTIhKYeuA9L+NwM8ETaHWI2Yj41a
khH9hSthh9sMBpLz5/J7cfYKI7nxn8En2RjV0kVMw8dEWLwl0nclqTMwYDKQQi+pquHWTEIuHDkr
wpVncRndQFUGVsu1TQ4IfXRZzgDlAzyoktKfUWCVzcYXqlPtWinUhhfkVAzr7fIXLiMcfY4LgWQR
dIPTAEx4+iJmEcYIThVXDNc7jtf6RRW8QlvI7Ou46rhz1DiyuoyFn5p6H6jGoPy8/AvOPhjE02x+
7gC0hbm+RKcA6S8KLp7kqcC27ckJtODvINv1V1UvsfP79Fjvyj6zXiPw3uXLrNUYGY6NFT21qLYe
8sIY1A116aZzg7S0y5UY7mxucfUgl6bsraONhWzV6dyq+ijh3NbGT0qf45YG6M15wJ+2ue/DNN1j
SKj+JMyN1U1hJfnT5S8963CABKeQgHYD0H4UAZb5VKgbEubJafOEnrz/vTAjyhe7WgxFgX+ylOnt
NhFY23t4aKoveTWKAXoT/IPW8tRJH5SvneVLw0rd+r2x8G/IgnIiqQHTAUGG7backjoNYUiKSn5E
c67Twn2AghS68ZlNZHLPnTUMya4B/KxT0Ikmi1piFFT2s8isFChe3SV1jhy4jPON55SZLQ4UBDNT
bLBg447Rin5VAfNse5ITU9VHmmtWdwWsdrqIjpSPQvMz9XlAENDcp1YZq4e+cIiEiJCCtYzjrAoz
K80TORIVA+WfOS6n44UlOzEcDfk5jSZd+0L5XR02vq3VxS4cyhT8VC+4HvaqKjWR4lpcQeJeFEav
7SrDwn3y8j4628NAfgmWAU8iHD3/pNOfM5SyKhrdCp/r2re2ShIPQOZQ1zUipd6oU9Dt/MkovUGK
s5Ue1fnEz1og/IkcEMBRYxHdsvhSWPAqPJOWEW9qU4B8cuE7OpKu8LfTT9YC0G8mjJ75E+bML1om
52nT11NK6PtsTVZ8hE8WHs3akR7CoImOZqsmn4SzMB7CXwrXPdcQZY/FxGaSUjV+MtTPSpP7WB2Z
XfrYhKlfbZoyVyu3ngxYd1rq6ys9iPN5JQWatfbn8wc4flGF6Gnjzlf98GyEGM9clZEjZbdBmE3R
xsqQ616Z1w829PykIYAPyx3V8aWIRUaDLO27vnqWID7J38OoJm6vSzvD8WQUenRFhQBZvRz7jXQD
CrgZNgEqkaFn52G8VqRYPuikfrNYMz8F8WSQz/Pk/FM7SOPUDuKuD55neOpmNEz/WGtfKkvzBDWt
w+Wzcz7TZBfQAKkcE7cw4ulgg6+i8F2PzrONZMIPKAjKfVSY6GzLqF8+XB7rvXN0crPOAuvErrAP
UEAE13s6mG9mjWO2lfScNpkgr0If16pDD/lZh05oXiTp+DUntk9vkLSSJdxfER94LEraeTeFJgnR
0PyZTS6wgal6/4cclcNsO41hrH2omq5WbuOxCJKrFOgaQuqYhBk/gsHuv13+kLNJA/JPQEA1FGkQ
utTzCv6zQo3AUdbKZOWJRo4VXLE3yp82SWGARkFsSpvPjoaUBbqjSFW/9zIWs6allYxObmo+6VJs
PGFoC6zMlIxtWRT2ykGYz9XJAs2qGeiawbKZFTOXvfARDTcsaU1jxqAqczYmNmE51YcUmfQNrRTd
jVjWI89utBWTnn82rpwFlWchdrwgwAEvO5+tAWooDkv7yScfCekYOVm8SwReKtdCyI60EvucHTTo
dbNMMiymedwltaBF+5SSj4yOs9E2nt5Nmhe1QlwxBTWQ7ixawdksx2PXAHCmV00TnmLuEkAWh1ha
O72s/ulU8962O3FVxWb7vc/TJzKiNUfus9FoTcwVe7jSSOWANT7dpEXdNzE9heEF4gC996mS8cG1
cifcq1YRFtsRdeK1iuCy2gNcxZyj9JkQw4265PclXVP1bTzJL47jZ/fQLLLrNrLKlQPxwZdRnZ7l
T+YXn5Tn9MuwWw0z3c7lF6n1u0ejM4YtVgbJJh8RbXRVqXz93AHEl0kGqE0Bnpo/8I3FeC1+4YSk
fvyClbnslk6QbLtuTN0uKqeVgOL80+iysGgcd8rHhHOnn0YhirmtkuYlG8xqLxdTvycpuS0IIG9R
VOo+mWu8o9/B88w8h5n1thiOIDYqR3MaUdvsZ2cNu9kJXSSemZtrPlPz/+rfq8UgyKc+PZ8Brk7k
RE+/bIhmTIOFJk9ttTk+7el0DFFnuAmwSX68vF5nk8hCYT+AtBmPKFHLIjxFhdYctcloX8bGSZ5t
dFpsYYUFvo9NcKiEufKszVHQ6ZfNx4vqJvVoHtLlpjfkCXwCDJkXYRXWsxHJBjW0Qe4xtm6tIdui
swHkdYYeiU/elzQhkSWgLcaRm/1zFnG/3hfyONlZ+uLkvHIuUZzvTmTB3tDhCr2yV85nlfuEXjad
Zm4vNufpAlZm2WE7aozcJ6ZzEHncvVkwD57shO55K/K1++sMbAz9hT7rrC4BIgXs0uLrKHEFCSQn
6Q8CN/bwxwTiNh0lKwp9xbOTys9qz5rGuFC3EzYa/bEYQowmsjLMg+PoGygSul3IZnSL1m7STdOF
UdZgCtZnUXMd8S6oriKHstTiNqT5qeK2CAlZXhIhcyzhPFq1NFCQoSnWtLCWMzljQdA24gWghQ2T
bpE1yLWSpqOJ8PfoK+NDTgXzkDhjuUXMKf5pKGO/snLLoweDiJLFu3MP9xh52+nKyW0h+WpZab8Q
M4o8cCGDi899vI/pfq0lz8sXYBZs4umecWbcKJDZTsfKQ86ATir8B6nHznwtZCdCVkyMopWSTYvP
Tr4TU0kZWY0MXkOvCwFBDm5YzmRRz2lmqwgPulqkRZsaTJeOH4tetS7XL34FKxNzVoAwkS0BGkOi
P5NxgVud/lpezqBL/CJ5aXWn6V/VEqNZCKpd3OPTTS1X2mpBLcevnZDwnB8alOm/CsyuM0/YWQhF
KaIDVuYrccniQqEYM6vzwEnicGMRtIwTWjKjSZLk5sHKCURUrXN20D2os8m22MZIJe3rIk+3ly/N
ZQ70PiokVseCHYzF2bKIkIoq8s3EaB4QBQObE/XBIcmc8ipXKX5URt9dE0B0O51b2zOh6d1hg7oG
TF+cjPk3AFYi8AQ6yAlZivu19lTlvu6UD0UfF5GHxplie2k72nurqu0vjQiDNZ7fB5NNVW9WQQCW
Rda12LDgePtiyJXyIW5H7T7rh2Iv4UbzHAin2dg2V87k6+r+8mR/OCioSDpvABrO1ESlEIBQk/bV
Q4oVzzGgV7GXlTK8RVLN9yAzdq6UR/3KCi+ugffJRTLMYFNR4QIadbrZS8MuqL409QOUdrhmUcUl
pwFhhkv5WZ32/8YyKSfSPcIxeBnHJJFU0eVQq4cgl8zs2FJAkPH2yHX/eprqWuwyiGX0dlQ7Uh4q
JdLHTeCrVeTqtqQ2cNkUUX7usUTXg8uPaGDGEoKQWsIaJ4huA12R/KFvIw3em50cGkemmeIP8coB
XlyC/w01BwOMSH1sKeKBrE6j9nKG7UsSilvJUbptmwdrwfYiWXsfBfo3ly3vPwHA4hlplJBcoyyy
hyEfg9s2r1+mVBq+gXULEGIyqq2GnAcOXlF5AEL56/IOXm6meTapG+uzDAQE1SUUNpKEFXVCDx+k
yYm+8kpLnpNP3RXqePnKYflgNmc04RwIkDmBAjrdtzSghkQy0vxB6lAhFPXQ3OEAEP++/EEfzOaM
CqE2AeIVp7RF0JiksY9hkFQ8xApsPVzRKi/yfXOjOYG17Vq9PHSjTpu6nH3N08JaE4tbXn2zGgrs
cx4kkL9zWnP6lUkZ95rV9lz6chXcyX5Bl1rWQjnZoMFf/MoM8X/MfceS5Ea25a/Qag8+KId49tgL
hwiVkZFabWApoeHucAHx9XOCTc5UFcfI6d3Q2mhdzMpAQLnfe+4RxT/t1ecX/rvCFQ/QmR6Knhs2
cGdnrfMq9R2MAVYHbyvh6htkl8KMTTq2m7rDipge8H6GMu0wO70cCqXfY6H6PVgs6l3HVf/uwNDv
rcN5/JHI9V/v83/DZ+3q3weX//of/PmdcSh5y0r99Md/Hev3kUn2pf7n/Gv/+6/9+Ev/OvHP4VaN
n5/q+Mp//ps//CI+/4/jp6/q9Yc/ZANsb5dr/TkuN59Sd+r3g+Cbnv/m/+sPf/n8/VPuFv7527d3
5Mer86eVNRu+/fGj3cdv385Qyn99//F//Ozytcevbeq38bVTr+PPv/L5KtVv3yzy67mLB3EJiZUQ
t2Bx+vbL9Pnnj7BXQrmAXQRlDKJOvv0ysFFVv33zgl9RP+M2g7CG9xXE9W+/wKP6zx+dZ0t4i9Eq
wZrQ+fbnl/vhLv2fu/bLoPsrVg9K/vYNUaE/rgeA9ICkYBvFN0S1CReYnzaXYi0xGuXsy3FotVt3
/K6/cZ6gaYhVgnITlI/so933+ypZL5wt7OrZZtq02/AQH5ZPcmE+1I5fycvhrttZp+6j+QCde9vd
rVUWvk8PqqDiVWZ2MuyQbZLFWzfhu3LrZ/Fh3ZmPasJGQkVS7rtUXIt98Fpd+V/1lh3JhfsaV6nu
to6h7sN4py7k3sqRtnhCbnY+pFXS7doH95pfTFlx3ey8nN24iZt1V0smrkcQBHQa3fVZvUW2e5wP
J/Au76c5wU/k9XoRbeYL/aB24sY6ee/u3k+qfNqoi2DTXpJcbIoUY+DM3od5lQRfzRXb41teeodw
Wzz0N1ZMQeT7shgFs68ySbkFud7vqAhoJ9NoL/YFDgpx5SnOyda+L+eT2PP46k0f632Pjy0vq6tl
H5+WB1zCC5zDl5sNORzqaL0PEjsjh+EU0pDyvLst7twd2+ALJjK565Mw6zN+Ye+9C9huJnZeXUZ3
xX7I24xBuKpov5k+hyIfdVY9kS3bO3mcW5na6mNxPTaMWofiJdy2G/927dL5uuqoIrTIESUpE66S
OkhbG2/YVldH0dESaWgHD+SVA9npJEiGfD54+F7zBaI9+iR6VrcLstrAo0Ca1dN60W/ra34QG2Dr
zU5sSRokDc5L0Q6XpdlVuzDvt9CTHNz9cCdfrMv+GF3hCI9xDlMiO6t2NuiZuOztpt4EaXjjbYWk
zUeJWeJjezCnaRN9LcdRUfMY34BW8ugd1O14iiBuqDarob69jfFFCbW29mWdO5md8o1OnFy/Rvtl
r4YkjYOsPzgn6xbPp4GMZzjV/TbMHcqO+P20Tlxa5sGh66mdh7gjmy7lz5I6VFybK3BdELHpXeKi
9UMSpPO20nS0U+duLvJqyK0+t+uEXyBOLdGwI3gj6ZyKTZWqJimPV31C/QTZYPlKEXi87T5ydVfC
IOPBHdKyOU4RLtMLy0hFo6xIdIIuIrMSE+JbiJf+uB6GXJ1YScse/HCK9w2PkZ3MO5jG+M4pEDB2
GS7aBF4oo86d4EmH4M6oL8sN6RJ/dcWBgP9EEjgHzt5R0at3mYfJPGfdwadhQguZwqzEuwc9+Zbc
9w2NwKHqD/hvIJR0mKMgq/ZdpxWd75EO5yTbkWXrDJOlJMCz2F30Ih2MRr9FB0KloTCf6Gyqlq39
PvsygUNiZmfFxh/p8ir26+Ng0ybel5lInaRp9sU7u9NXc0srZJ0ZnMZe7IasDV+7fX0id+KrdoPt
Et4WlyHWJZUv++HC36jcsz/JvchcmcqTvj3rQhLHy+XJHBdqWroeyYOfO0mddGkwQwGHx5g5+RAC
VEAcns9p7aeW39ImxJR6BxhtUjjhY7De+TxMzca7G/d4hWlwj1hMRyP18dqYNMRkv+toFNLmyK78
D1CzgmxGdnri7kWdg5MXdsfutb61dsEmdvOBWmIzf1npktgie2QsiSGOo+21leGl3lUVJTJT3iuu
r/0kx9T1H4M0LpL+k4+PVtb6aQsyEwLyGrpu/SBzoyMy+oa3CdrxYBvGCSgzdDxg1C6fwYOjfTbd
iCRKSyfFgAP2xjGSVVC6j1Th8hmQWx8XTG9a9lK11BkSmLt2BfhhXe7l3q1et311NTtUgaaRtQ/Q
qjvP/iF0j8O96Hf9o36swaLhJY22fErskU4b+ziCefMSBhuwfuQDRI5B8KDaPLYfYZDDtmjObZWA
7ATM1x7SFYOelKwbFiTtbolfca2XW6/FB0630234gGcqgcRuvlQ3tkkklFMwgtyr6za9DXcOSTRd
h4RF+TJ9VNFFGV+XVjo9ykf72gZRL7fdTFs5nDo22kq2nk6He+squpHbjzgVA+3tFAEw/Gj5r+ER
YFKin8RJw/xB5qSYjk55M+TeCdk7M6HDS6jvNTxZaxFukG2SMGMl83uTLJuB0Z6GuzpFhHpa30zZ
gpi+JQmPTSrwIN/hc566BDZrML1nU46Xw0ktjJ4yzY9ufAzeMHOnddpkJu6wA2PdoJiWDcGjV9fU
24jAZI7I2JkQRaPj1Psp1rde0NCk1kMX0P4ZGssA9kH9sX6yhyfnNKoXp9yFKtHlhfzy1Az29zsZ
7+MTaQ9630N5YW9SkWm4aBCdmjm5N1k2vfcyCxqb4k2kM3ymH8v1wxydDspG7qYgu1UZP5ooweKe
4LGfEay9Ab2kvNa5alwK7CWgdW1fYccaaPAuIwqE8wH5j3nQ9o9WWk3HQaftbdHAn4XGJhs28JJu
9no3pTwRb9FNdAlHlzpVR9EmcqDuG/6ljt1+uShOJOlT8TZRssOhcFN5EmTIVQT2PWKp57sAu4v/
Uu30GxcUhL4372ra+geCBEZD54C2V+wiEql4msiVsw1Snbo5znVKPCdHpBP+T+VTezu2Zx8nNPE5
QhDwrPIaUZg0nLYwRwjbjeC7pt4Xa6rZVpHHyU3KD73DWH1ekxCOtv2+QML3nLNws6/2eMjwNJuj
jxizhuptnb5GW4R6OiwPonwK9oW6stm+mxIweT/Qt9h/SJH/o7L8jvX438+V9g8V+uaTnctZ+fNf
+v+wHMd06u/q8ft2fK2Hz++r8d9/49/luG//iuQE8O0hzoS7MoS1f1bjrvsruFvoUs8+dMCvz2Xw
H8U4cX89j1lA6YJWFY1XjG7rj2Lc93/FDBkTi3+P4mFi958U4z+1y7BjBjgPIO1c9mPW+LMWrK+0
aFwNQnHTutgUQXzdtyUe7++uxx8twPcl///1KD68BIGmwNr8Z8MyjFOivsZ4KoXdyQIgqWnVdlb9
8vb3hzl33d+1qGdvaeSDgisA8Sfa1J91T4r0HKhAZdIgZBqu6TZLQM60tvEY1vtQD/LeQhT5gcFh
+J9ETz+1NL/7Wp+D2jB3h+TA/ssYqS+E7OyOmRRWOE701gkWrTVVIkL4rWWGfs3UUvN504DNOoMH
HJcPCsDV8+D2okghkoEdk6XhXQYToNAtM8zx2XCJaTRo5v/x3UD0RAy4DWKFM+x07s6+6+T9yGDZ
1LZJncoDgLs6TbkL7KXz/mGC/RNuidsBl2rglWejcSSV/MzLacAjn6ZgnVPVtUrSCumA5AR/ejEd
4b4YnHF6bdbmqYpLkOP/05OMoOCFBvjseQic+mcXea3AJRNeE6WhRLDxWi3hwRNqzP/+ifuxkcVd
xyjv7M0FORLeSTih/Xgphbc0yCUXTtqEjXw2QSSoIR5/IPX69PdH+gnxOR8JDJ7fuWvngZr7000j
S8x7dPQOKBbODF0oYnmpMEWYRvNsHbqWYLf++yP+5aXFUnVORQFMAGAS4RY/nlutta9RdngpeB7Y
QuBfl0CWb/3DDPsvD8nvRwFegTkQ4ICfA3PIQPzRb3AUz+bFTROU4HCEtZ02M4THri0ePIgE/zOm
2u+L8Dng/s9jntG9716AHoSAxV9xTFg4FChisLc6rXjnfRA8KuRjUEyAw38AlP96nliScK5wbTy7
Bf6Mv4blPCrZGGBmkVXsTbOqK8db531rMTTxpJmgNjddPRXZ39/Fvz43Aex+QUk4U68xZvvpXGHt
YUWNUG4qZtHdGDJWr91aBGiXeqgwTNC3/8AK+ssrgRUQ/ziAX70zCcn98eKyFgyxThCSOiriJyeG
ciLVdt8EqYgaa/f3Z3eWVOLzvlv0QbCAYzMOFPsYNsOM+yco1GGCIzOrNUjNLjqz0XJthj1vLLU+
Nmrsqk2Jkyzysl/dYQNFUADSR7GsHe0Qd7Elziic1xlOBEg2L9vWjHvJoR3aL2O4WDkfVxEmzFs4
TDJnPlR07GBbmsH3rwiyAeEJaNTc2ZnoEsqzNb4OmZOYEUHa1I10fQ64XaDyHGW/+ofFhM6whyTM
8x6jdQbVRaHvk6u3g4Vd7GRe70CNK4ZydbdNFc/qza/F3NElWiZ2MbFABFtj69jZN0FhvTtjP9lp
DRj6iQ1uSHZBY1ZFY1LByY+A6j4khWIM40ekKIEbaFo87WaMzQZKHAQFFP1ZmeF1IHQfGxuxGxTQ
YOluSos0V5NALi1dMXMxVxYmnF4uwAR6Qi9oob9ZAd/lsxJ+dOGHllvTbrQjnjgILjnBNNXxtkFp
y4cC9PgwiZyyBQSGtJClfMfqiDQZaKBLd6mSopACl5ZPMCKVdFxD/17Zsw8AgC0rLqECfxPakcJ1
MwCUbgkLi0E9LDOCsDdx17oOhas8ByTmht14WKHP27qz1lbmt2GBZsDzi+uYq8ne2IsTv5yVLJpT
tkD4crCnaURf6sN917mdsF04174gjdz0y9K7m1X4ik9Id2eszKwYTmbbeY3holid+RIXUzUjedqy
euPehayfIYFZS09SbBPllDGlAoyDkSOv4YiqgvbKdSSmg0YoH/IP+0xOKMbAb1I9leGcRc3gPDaN
FUFSNrXkICXuewWKsMXlBcxs4rtyUcyhZVNgqgFHUfEQFaMLPRzg5hjQSuEDQ+QNX3KQ9Ypd4WMD
pHFVdSA6KR7cjmOBJqDwWsEOWNfP3o88hjvsMEq3T4JxIK/jIFEwiQhiYdpyj0dPQin/sxiqekn6
ZTVObiNsHFBVb0M+NkOA9mBg3XXnumJucw/0/4nCB9XhdGmNY1EDyQsa1bKd0LPisfnCk89q0IWQ
tEI9WRQPLWR8HJ2SBrbmBnPN05W7eC3qoqz3yFJC4sRsFBx1tVMOmaW7AnZTeIkQGTnG2tuEEGg9
sm4Ar3hurarBvMf1ZGLpRbx5pXHiy7phZ9k9OD6AnKIWjgqNNr1P17UKp2SaCucjtqCHS3weQci3
asxaEhxHvZPeRcIn5jfYjKQ/4WXQ1riwtEcIWkNx79plW1eQn+fSGyyeL16E7HPA3as+cRRWUxrC
kdfPEAQXAuC2prK8wYbU1LkOTKUT7G/iEoFYBmacteqfdTnZT5YRzQnqZ+JvdD0TYKGNbOvdaHfT
TOPYcqN7DL7sPV5d+1lNZikzODu6t4Ms1/ildZeohIIOSokqaSNnjF+8sgKi4km7QDdonGHF5/SQ
xfYGJAkiqg14OkgYGuxpfISca5RXmCuN8lB3jr41HpwbdjYbXXg4aYgMlzaxW2zKebR0brnzXPim
JO2gq+aCd6jy8tFdpHslyjqUN1PIoHhJIjVaZtuvwqspGWA49dG0rTPfWQIMmy3ezaHLJl/60WcZ
rHWRIx4GDiSuhg0+1Ys1V4k1TauFlGAuh5swtoJsGXu/y2cQhIGth2W/gfrcfqkjyx+SxQlafGci
2+vImpD67RS8vUERbT9Uq6/gvhtxksZhP8LLY+rEHsYo9jPrnfkTRObla0AV4G3IKKoTn6OaX/V2
L94aa+AvhHnTtdvyWJ6FjtG9rRV5sEdFIFoISzsLY6yLiQNW+E3TxdYHx4zzSU6Qr0IhCEPJjCsi
wz1o2WIDHa0AmmejgASSS/rwLCprtj10g/3W4x2/hK+ql4LD7q5JJJsJvi+LZHPqthVysHgdS1zC
2Y06ijA5fgHrq/EubEusWFDGIowaClc/K+0KGLlFCLyA7AnLahdCb7lRvRtiZMAIQUBZZ/Qn/Nel
k0CXZT3AStdFQIeGpT3iOzoIUUbP/Zzbhgw5GC+e2jeLa7ZRWWk4mZcMb3uhMB0HE7sYd1Kr4HWC
drGibjXrJ+kgCJz2vtWolDfLfKkR+3zdYXQ6Jroqw4iWBNpTIHqevWY9xKoOUMHOPYdCN+yz70jz
6rXNUlOccCNT8KvwzTviA79AoOJobzpbe7BVtJroGna4YrybbLgrADD1zOv51r53qFNQYClIYaln
4UypE9RTvYFcUR+n0J6jRHXwKu7N4CHds5Hlle332HyaYameFoLzB7OjkQN045NdJUj9Fm5ataM3
JWUxtFertQpoHKDij7amt7AoQ9IhsIOHUIGmaq2tt3EoJp5MFouRjIzAsiBrF294UW5YxJfL3LU6
FT72kDt7Mb5F+9h0x2HSjpNVQ8SzwW68YhvKoUbkTwCqywAmPBLcB8Lf4V8Uy7zVjRVvJK7oVxOB
q5EWy9Ii8C8YfNxRbzQZCVRZbOaO4fNAdz8V0UTmjQjjNaDITK8AFPZB9+jOTS1z+HsRkwKRZABG
26GGAlWhZKbN6pAKetOJw1vdmQAkhzGrr+aRe1Xi1cx5laXdjb8z5ZAihZC0ibqrFb12sAx7Yja8
qWk7MZcnhT979+vkWLDVxcARqKrS7NWyhqBLwckALj6PrlmoqmeYagejnF8ityvKHNzJ8aZswrWC
izgEwAlc39i0QXK5tBPOeTinYAl2c9aC5JZb0lXwm4kKzPmk1y/Z6FQdoz5KnjfIyYubCJvzkPZ+
Ma4UpiWBzMehhURbofpSmVojLJtOxdhI6wiiilz6q612xlJhn+io9Z8h5JZe2uq1mKks3UZnEppd
gOyrkdjAubZX5DK5cju3arxboqqxdwh/1FECFz57TmM4xtuXUykGK63hiZN4rVLVTYi6FMBy0XJM
JNxxgYxYg4btjRBM5GtHzFsTmRYlK6uB3FpBE8BVS8WQ1UJrbQ2JX63QmcLvxaCsGtvyErL1CHF5
cHfqUgnhhUdXnzu7euAuakiM9uukKob5uav8gEE82FdmO8Ey4aYo/UHtkaAA4l08+dUDNx6Ksmj2
eUEtt/JOgusBQuYpKDER8PpGZV4jUADXjqwfp7Uwr6M7NVE2OHUUpr6pw6+ih24EpLmiqhKDZfrL
kCG+DTod7+0J0r50PruKGM9uH5RbehyrSYHnuVp7ZwP2NrS+LA4LhKezIIDsXC/jAxS6UPrNoeZv
M6sghK+NuYcF9RqhHud8GzKFkx55TYD8kwigaziVcZMufhylaw/deDK3wXA9wKdHJgJcJwTvQQ7+
KFvDXUpme4BNZLAGaaUdTB4sw8MHq2q5od5SRmPWOWs8IcXT4Buh20NtSgBv2EkgXSRK+SOQKbxp
scOgSgom0BwhsTm4PRokKDQc77i2FmEp8K0xpOvskAUjOLTCdEQZV1ClbDklETE83kMVboDQF0Fw
O4SzjwmNQ4YjiYr1aUSF12RQSaNMtGWMgg7p3T7Ga6uYAM9Xw2OxFGeXA9b3l7idwgUxPULQoBtW
7nWg5PJSrcM4YKTW9bfKNPat6y7DPXagXiXepIpPA9WeogjC01dgQ609BeN2tPCsLdElYkYlhIxI
2X6IV1Fjfi06hiHRHM3vpuqHSwi4zz0HbqyhZK2lzMxsVSiAy5lo1IpVhFVL2cOOwzABDQBhLnD3
wPIEOqzZfbR8DZ9gTUbMI89+bQZfnw070gR4deDGoK5XrJAjHgnDmjyO6+J2gXH7K4A1GAIsi++K
rHY0/3Lwn+uElbN4g0rBnC0QvBFZk2BnY8wQw4xKyBVTL6Vifuu4Pc/Br/Rt2sE+PcjqGYTPtCoV
5q71HEzPZUkgQ43hSnO0JqztqZETu4VAxMLizGsMH/3SmmCDV/glAHvPBeF7xlJ0b3hTvUXxwOdt
B2kcHPRhhHvAEtk/S1jasI2a5ui2K7CNUWtm+kWNcISjVjl5m0nOpE99xoqHCA9Cu/NdqENiG34R
VBUNXLht5VsXXCCQhvbNFN90PbrX1A9qwTDbgT0WNainUTUhRBwv7Fx6DZ2CupbYYqC9RLdbOk8B
cr93pIOMh1Z8ZCoZO3B1sgXN4mczotOitovGNZtLO56zxukDuV0dxlHTWKLbqJbD2wAOOgI6x7Du
ZxrMfocuKIRbUbJCqbnxO6y5CZPRXCeTJmG1GUvLwHgDjP07x2dYnMkUkWfULUjZcEjDwSd1fOjp
jVJgeYXNAMU/KoGDMNzGbiWLZqD15MjiWvPO7kEV0NOz8eLhDlLwosPK2gyXenQCcQlYEGnzqCVQ
e4zc7VFRzSzgmUaLCophKQVsdNWqZ8BCTLzU8ICQOLN4qrFMKr1kppnUmBAd9Ri8cf/OhhqN0EhF
3m3Vlm1EncaghRIRikZ05zIGb2PR9WuFCAHMvOJufUUEItqzqI+wpGuCJx3JG/DXp7pwm69gJhXu
XK2rHOZW7YuAzvGTu3oGMaKqsTXhflhkM8u6wegZ/LuCMtJivjpBy/OF8drCTsPi+QhCNOsSQwEH
r5G0QNMapo2L5Nn8fKafFQKMKthlVd3GIYxV+2JAUSuBIMEhAP1FC9fapfmsLVjwgYeAEpj2jrti
7FhCrJFAmwdfCXdaugtP+exJ6867KKUdWklvczSc8Bd0X12nty7MOKtnU9q1hcEwlhMEmDbqRiiI
zWjE7arJjes0dtoS0uFCLiUb8kDx4g3lgR4SFPsLelkrwPdoWInpNEyvYCaHkFlM88I2vLXIYN3r
sBOvRdGt2Nm9urzT/bmbaQqmp8SCbu12RhEFFnlfi+LYD13sbWIT43NQHAC1WNCUfMAAo3rixOb3
RehiNqow7kboWQuyLlVydfi5f5JeDsucVe3QpKK8HN2xxXm0qDo2fFL9XYsb3SdNT8i2LZkv9saP
K5bYqlSHcS3Po/d5OGAoQXjmLnY9bbGirlMiQHm2ktLl3s0UtMLJatUZH2YuBPxjBLegnPfh4EQF
6RsU0utarmmofdbA2LpEAWq17Xg9FCtcENC0LQyFOtbhzIIMlSP6wZByo4nkJ9+y3OdYgYWauBzG
OynW5QAjdq0BL8HNxr/Q/cKsTRGGGlNIv3JAb/AHAgxhDP1xi8jxOnodMOdyU732CKidJ+Y/Inad
cRrEU6STybErOHN4pDnNOiKYA8cw/M5ErOYqFX0f72rIb4J0BJ1epyFs2h5gagCoxlfGedWoTy10
QctaUc3xbO4Hp3XKrYlrJqlrrDbXMx68xKqXOEjctlf80MOiB3+DoEMFe95+Ale7JAmpB+PtyBji
OwyeVb2KtcVhhtb0MUiNMbNAL5mrnrI4wIPlGzBl6bTwCG/GUAVk6xUrLq1e4gHuAmOs6hwdoTwi
2rnqd1MsvZVKmBS0FE4gPKYKEX1WIoWY1nysFYsz5LBEbtrHHuzgcftM3sAWAhwRiWclg2w84k82
wKoG/iIVVubZmlVEZ2hUg8RDFwlXY+HIjdPIIKCBaED8HHnhRqnbT/M93uCVwAEKmEnFNGm2I1qo
IB+gwo7pSLgNqxkSzJ+tw7wnNBvLgqVCre++CsjedQJQL4QsgyfiL+EjQhbG97L34zYxfgWmgD1P
5BPocYdyxC9rCARRrSx5OLn6Ywpn8nuhLp7jIXBOkeLljOIDzrDYtRioQi2e040x4LFAn2+Hx2j0
+T2s5REnLG0RX3Xh0D4B1yjaNLQqhUJaSKlT6cgKyQCwMxTYACOYunjCARudcESwwUDSit7XggOS
ga8CkoJ5g/z2AiRnkrogN/PcwDPozWvs4lZGeqySPixsclwjybq8gaTmJfQWu0uQjg20CdY03rRt
x7arr2QNrDAd12pkqRfK0N3W6uyWE2CZTdXk8YGkazHAuxKQJfSLq4s3QrcB/xqY1GYLsSWqCGyp
XZ0YBsv0pLFX099bbcPuF4FZDq1XNd/xESHWiYYKaEgVbNnU1oQqFHiJYGyWznPDL9gssZz7k4FV
kDCYMAD342DBBES4qICAfl5ov7M6wCYVL9LSmssIvX5dX48gg5+trUrQ1OCK1L5WXeHq3OAlXHKr
JswkMw+iRxu86TKx3LMJqGalwYFZs6AkkH1wgmws8rfgLMVoJkhVPsYWwJ1Ew2iDUWB6gNygM/E/
MGsYHfB5aqASzcj9MR1Y1zzDAaJGgSmbqEqd2Wkayty1jbZYms1T1MPtIrcXMqD+tgE9gWZGkA3Y
zYMuKCkEf2SCsU+/sJ3bZohUkQW6mnAzAV8l2pXiHiumuXRNSBQ6+W5waYMF+svrZPvmLh48rOpu
tsoNeEe+l/mLcZ4KUs5NovUI8raZan0kIkLqW93GIsjgWAroxGIEUToKQ8sF38svih0BBAy0q2dW
ua2XliPnz/LKJ88bxFUMd7ExASRQXC/t4C20cubmKkbEhA/YbnC3pddCmOM7pr+02qWXeWM5RUwX
v4juw2Za8BZLsMUTCfRKomzr3ChnQSGrDNA9NHpNCF1Ljq6quKhskG8TxAwruUeeFHsqALOKrIA4
/8uG7yKYqq4FYhfsrfidj5krblpDrJdCEWhzVlwElnNAf2UWTp0DEzXkQ12JtYnep9gzMMyMyv7R
DqylSLlx2vvasLHPHHfAvEjOpg8TVVvhvZlbgV0f68Ocd57TvmPYDBCp6evSSsaxI+sFa1uy4olx
h5dhWTzUSLXtiTfD/bXIlAgBNGOljMsrZuAjvUN22/TpQV394Qh/RkyJX416XytMZai0JivOGTR+
J4i0QdNrnUmCs6phOJ0KERM0OkAtjiPWCQvrol62oa89BcNXH+QsmHhNiY9yZedN2igsHqP/3iGj
TMA2AA5n6KCj4bGx66iAcGqJTk3AyQ1MDtx3G1AY8KQ5tN4qydApQd9QRxuYfIDkBEtH/iUrjEVT
jALKyxkbhgdKneduMdTu+N4VQXQoYQMqAbhzVKkK0O1nHK8W1idt9ReWxUPQ7WRHGBr4tX0rp7GZ
8T4x8BQr5Fcq2I7VBCTB+OzPNDUelllI70MDwqDqIoq+LUIJGDlMbRnMQPZW0ImPhthVjXUUswOs
mlPtZ32Eu5T7S0vgTgPIXKDkLZz6AJvC0k3NGtbPTiTwsKBjm1iCIh5vcVhIdYLX0vIyw3UJrR4s
884utgh+Q1axJcXGwrDWAuCzjHcVd/1PSAJqkzZcwqpOeCBS24U3jdgImBfD6dFybjy4giO5zl9l
m1pLZQB5lHgs4INX1CYzGGcimQONdrPDlI2cJvi2SbSqngHaMQFZzIIxAkLgAbJxM9QOHLw72BNE
+CrVVCa2XuO7qe/LInERyoeyEDVjcODBWJNUx2vp7JSMyOXEuP2/uDuz7biNbGk/EXohgcR0WyOL
M0WJtnyDZdltzEBiTuDp/y9Z5dVW6fzU6dvjC3NJYhUSQA57x46I/SzM3CbE4sDdtYMSQLLYyXEh
isIzpSHl3c+6HCgZ1d4KaxsPwXQPxwS22VwsrOiyaxx7L6yQVet2Vhwe05Qy5SGiDxjbU62Lea/6
Emg8asBkNk3YdPmRJgKuuvdZsoSRDsfjQwEuau0a0Ld1h3NK/bUKfVQyKipEtotJNl+IR6xmT7hJ
9BUsU/mlbMkL9vni0WGGIQXZXrBSMB5c16B8np02m/dhBfNoGwAG25slVgAgcQm0c4D00UsALJXA
lTZaPnj3dIjbmIUCA9CCfLStMWOk6DEDeW35VPRXFC1+eBwCC81H13TBKXZNpj6Rmz6IJnMcXH1E
wO6FlqPHS2hyy2NNCaTbTVE83Y2F8sfTkDrWE9hJBaKWhnmy7Ww3hpXaZum/Jc2h+11GSbA84Bqv
/QOZpx9u7VR3YisaWjJthq5bPrNuK2sv5MChPK7sCgcV2PFThv3lo924DZ0HQwthM5hNsJV5ocjs
EG5R810JhbaizGk/77Hm4k3ZUpM6RLGyFva4Jf7klXHUHaM2LcwunjfuJkhcUlcbM6cbomEdHAhl
yKLt0lqtW8LgQBzrKbPTzzaA9vBHZhOOHZS7pMzvKg4t8B2uWjw1qkamT7APSN+AelZ3c2pT/fSQ
+hTkugjeNmohLTuoue/uwiGdfuHMHBwKAi3nbZ35do/Wsi3zG7cpxyc6YI/jI2lC3H6yaWNOMMe+
5W+SJJh+hRIAirxSBhvJjctQLNhlFlm6Kzml5SGj5hDu12Z0D4T7Wmx9u6ycjaqt4ROspey3vslg
Ia4lcO2mbfuZ3TwjWh29qHqthih6gPKyJA8ykUqZcDZFKUFVID1g8OQXW6uto3Gz6Jbc3fVW2qlq
Urhh2+dRGbMZOTLaiHKa9I2LR6d/0O5afbWCoLd3zejg2zzhAPm1U9MIEz7PoEVie0/PBvzXh+7E
lcuv0USzqKntqc8qnGv/ipam+FVn8Orw4CzRIXmj6v4ki4GMdaC1pSe/NuxW8FhnegKv7bYZqqrc
l/Td6H9ZS3y6d36psbGMcuzDMOdmZe47f6SAGAd12ZPLwCjYBFqxQ7gl1cRN52bh9FdbpSmbW98B
vLpFncSfKUWkAznV3P0+y4D9w8L7Ltk4iGblcU6py0BGjUJMayLcpqC25vImsUZY08UYZeHe7iAv
7XNOytc6zIl/QZ3Gk46Cut94dl6+renY1zv4cE1/F1Lwd/fRiiZ0S+t4d31dMuHqo0xDln0ci3zd
ydXCksgSvkpvm45a5G4gCErBbv203CGdtotDgTm7dVKzFz2HBHvVPrB6YbxL0zz2bsBlphZP1YQQ
6/coGvC5VYnIulPjp2qFctoZg/M2cBTpexxWT1mbI0awA9aGganLJNtEXQziOq2IWYl3atdh3Y4Y
9KSuz7Hi1bRROYhsHlMDMfnz7TyPGpZFVUSHWHGYUSdCVG0Mg0ka9EDbAGxdo6ZxqBGu44n/1dST
w1IHXb3xAEV4cItwiVtS2ZhtelrXWx6XyjelSAYymoai+ZYqTsjSU37/58Ax9Wph/kpOaLnLtBWp
VnJbouY7SXpoB3traEfwRewgq50A6+0Acm0HrV8vcJAsCoD8bUWPpP7Oq7twvrO8if1tjga1HsWY
IT0QFLkf1mVwNgGKcDQBuGWi+CmqNjo6eQXdX7Yj/tnIl5eBPDIHfh87JzvCR/P5clk06xeVFFl+
kzaYbO5G0UYdoDPzUp9a+jX+0QRN9Idoh3lFDrE6Mw2vAqvxH8gdRvZQuAsY0Sk7qL4g1hrSZ4yn
S/VXWMvuWPRzXj3OOOdWJ0SMTgksSE1gj2da+gTE1A97cBSLdsIWeB32q6D29dtC+toAkq99cBpg
WupPsaPn4lSKieaSnOa2f8g66AN7LUJA/2H0qOzirGk79yJxCeVX8C376FJRTJ90l8lon8qgVb86
HIr1s2tFrUXjSagfCP4nUEA389szL+y/Yi7/3xQUutC+/v+Cwu3v9e9/ooD997s20QgQze//rSZ0
/oUrkOkoBdUYlyXnP2pCIwT8m7Ecuv8SEg4OcvwI5w/bh/f1N2NZ/At/FTB96A3mH7z/hrD87mfw
H74XTmCwh2AS+9JDiIq48YpfVqETVRj6JL8IH2gyYqvviRn3Nhxs4BI66yYJopdxjttvlvZWLU3T
pLLWwPCU0N6mzDcn2uxlIWakA4wrTNrGAduCZp+0es4XU91LIjYoXGFgioTDGEYddIqYOPkGvlzf
Z0dKBm0AUFzCBmHhJUFj03U5Gds22eM7WjKuBH4s4wL1d1JKs0nuUleL2ip2pttKQ0qgo4iRaL64
c5WANxaLmII/O8jJzRcpYjM6vIXNF/pdY3NpnSYT4PTiE/UHW2r6CZGB1RcxeKdbBD3uwm082OJu
dVdKYccihlroHYyAWVUPSQ076E+CLTHOh3WYGwP+yhFMb9vGuEs5N22bWdN0H+qy5iFQhYz5k8yb
nKu1nqy57VYJmyF0bauldSx1Jqx2C5XYjB++aMZt027Ba7/9Yzb+D/Rxw1H8/pUbDi91ODxlSE+D
q1feFYPnl/ncva0ulaXghMY8XudbG1aE78EJaPwh3Tsg1Mt8Iphe1fpqDQWUrhtBsxa/uPl4ON8z
DpmBXuAJLLJcD/YvOtur4WQeIVmEEfCXHncTpobO7QQYU/jzYqGT9LV5VFjyVSp9sZxS+dO9zsY6
ybYfj+OquacZCMvSF5hR+C5Px6zMf/JY13DOwEj74EvQFI1XPU6cqVN+pN6b+fIl4oVA9ExAS0rM
UJxibakVWO3EubDLllDOC1aXo/kxzViNpTuaAXuDeEKrv7jWU6XLKfwG42NMigfdwB17gBom/JeP
7+J7gio34aMICEhDXLQOkPevLDUwXJHt4Knli6bvDTQEH2c1HqMc5yZajqnbt+50i6Mj5Jdm8/Gl
0a5fz6yA5lXGx4RdxYHqbDjQ/2QCd1APUmLkL37l0/bpM9ywImgPQ++3vMPYJYWdboOMEil5BKki
Hclsq5+i9qFePQKYR+WsmhWRZolZqdMk0hWqVN8IMy8SK8WIpUtFkEdPzVjBlj2SjJrtZJ7Shu/0
u3ZBjUz3y4A22g0xb/Q1ropcq0+qjnJWMRhICdRMLGvJ6OCWzOsIBRmBZHtYnMYzC7fvS4a56CXg
myM4B+w7y9SNjKjqQ7MqrSwzexL+tz4v3/SG4Dc7IJwBgWSARiHYqhaWbrnBaAXL8W14/hZ4kuar
7YG8lMKs7M3GQvxb8ZdhXSfm9nRt7hmOIute0wCPi2OxKGRqZH3jvNz1rob+ssElzDa0PICk9oAO
g516v9p96qhdXDqYVwpFErXUFLyrHA3TIEKs505LMsPxf8lVhpnNsVZBMsUvqiCnt36nU5157GWQ
tLw83ULkUV8noFz+0l1qnvcvdhFC7bynNTFo1E0eO02uu81qsRrYYNdp4FdnVZpRh5IMmbmWJ5P1
KqfB7GrVeZw4t87WKww05uqu8QL061sqZ10lDks52z1Q7ogdTgSRLh7BpRS0r/abnw8Wr+nyVYmx
F/CfvPOOqoek0Z/ol93P+zYp+ik5euCUg/N5bFrzcuEpQB/9ZZjmkOywCGaRx7dFWpsbnocRa8w7
YIuePaaOnYRH+vHaeFdnfLfpojZg7XEEcdSyOK6WRurjcLGu4fDWYMlO8S9eVwyKt5c9z2o7zSND
MLsyaTDJEvxo6nZmdJdfQUtI3WPnkrBZL7TeMoe1ixEsb3GYg25+nbrYJt8fy65gVkWpY1aZ6mgZ
dqSiRd0VUqfbefI1F9rLSB/sCCsj73VoPGdYP9kartanWeee9u9bzL1sQZnYIVUeEZ6+H6CQQZHU
NnaQcIHzH4Rrm/ndnGe7mBZEOI9wpsye7cnJwk/Lo+EY86Bb6K5gPSvRlDZJdd1PzZD+cjnthHYW
7thKVD5G29aK7JlGEmqpeR8cj9TaN4iOknigxVye2PahzukIHNwnI23n/rA96KDOjRg8mAf3rlgx
3dpZ5dDSj8grZBJH+6oSa62PlSdq1z/gpmEWtaeslZr0x2/6yssJGxESXDx+2P8MTIRk5/tNUGEB
b4p3xWvg49JpH6p4WgpovjWT09nmHlwk8RhLWeXZdgBVbpFoizwV3p27uDO7MvCzncn/8nQzijkO
NVqp2ND7fwz01kxRUFmy7otHZZKbXydEQ/YeCy1sxx8GNXnqE5tv2LBfQ47R8x9RGcG5O2p0R6n1
x2IPgAUPtCwZXf9I47gJfL1GI8DpAtduyNGodnEugwcUEr48dUne9NlPbFO+l30YaQJefyitjBot
QP939Wy1N1ujclrnVQAmA4xnk14TilUFsW2bQ7TLvRadizUPszp2C8w35/PHr/cqWmEErGOBR6Qx
9WAxXwcJHZSxGfbPK1V02iD8MmNJbmo/4E9M+SKgMAHQ5XcD7xr7KfN2g6ByF/0TIcqP46AA4PkM
AK0jWo2rJ1G0jqz8tlWv572RYoHZkFn5HPuHIab9J9rx0onMgmDVE47g5Gri3o8fx1W4QRaDTxro
ko86zcNE52oYeTEOXeq7PS+ktxpQSI5qC4SAImXthH/5Q171xR1NHaH0/kQP98MT4MJEOgFNAVB9
gpp/v87WpemKpljVa2plvqqf2SwCjpMpjix+XDYftx5hmZ/cFNPQN7Abr/xp12iTiv0zng5R0aDB
RFRqdGS806tnQG+cpi8gnr3SoBNk9dE9L7A0r3l7N+WA6kIcw6LpWG6XIAYPwnqe7lOcvWcbvwcP
h6yDKFKzZReWTWxITYAjLx08cyBI5b3f0/mLXQJJKERzucTQVlFOeF1IhxtlUf3MLIseO0+URYbG
2ttQYiLnFMoUSsmdA/TDRjzH0m+/eRYcp/aALKexul3pmAL0pyQKzSxWdjfmyy0ZUgnYhIEhQech
T21D5snO6dgQoZYhEPLn2ZxU5+0/n5h93/puNUFOH81t3t9jEOtm8bEQtjk0BBVsF4Ysm6gXHZyp
X5svtaZt1ngHmV5yxp9PwMbuaMOgNh4t7/m3oi7x1T/Ihia9MyZmJk082ILmKuIX6NhlgVNSMwj9
ENPPh+NoyBPu8eC5AznNfaeqtaNUtMSxnR3iMI6naDNLqIbtju4AOp/AuEZ/GbZr7lvqC8+l4aRd
M/OyD+STBUNYPWDB9tCcY5a5qxwKYxScg3TZsuFn/NvqDOx4R8ga5rxSkBUZSjaukoGVobeSBvph
l/JlAC9YrMPueU9VLVYXv3n5AHwvEz3VnLkkk8Rs5gHHcCL5aqL/jBixSgUhFUhQ52LCkE9SVzcc
9CYCrGfCBWJRpSN+wG43M6qvfRNoDdovOU+pwphYQ9DMkQ8QEJizWmgLtHgrdUpDNiBsnlV6cKt6
SdDL1mBk5fSrDpxiSe7GkQYr49ahQ0YM+w/A0XqBJO6txaGf6mH+q42D9+gdAI9nZOUNdnqbkM4u
Ni7q9TSQTFlJzRz3kX5QMg7OS2MdaBjq3FC0c9UA0JpWU2jd02S2yzCuSPqlRWObwUxP/6rIB6jU
G3/wqH+R5YD667ajSx5vgY5sa5DcVCGOdz2iHWoX0nuzJGSB9tbKOZaohkMBJ8juoB3SMjfuq2S9
8xsgQPVYxYuOlldWDL2Z2x0cwjhKj3bpQ7alCCPbNUN2TSpbncR5PdkB6iR7XyWqguWdT27DfRKm
0cdwt9CgkgsFSWcShUt2c3nfAqY+4VF9Dqcog5pvuZzKCAbMzh0hmuORnEPojzfuH3ZPzLXhRGAz
TqhCL82rTastW4GCoUk/nc8PEANCO5c70i/erCdOL+nPKWOXVpEaOnswsbY/HsMPhweGgBwb+E7K
kFcVmjH+I11ss6DJJ+QsLzbSCHyM7MYvHpaaZOLNql1ynUMdpSXH2seXlSYH/kcsjq48wnDSto1c
Dt/g63sP1WpbDXTl18CNVgyY+xQykoRjWiMo+1KF3khFNQC9KqxN2YyCwyVPUnzYcGVLeF6HyfZo
gEStccohN1d0TJjlCUZqEthHZrGb4zdWmL1gzeZBNU/RJDveI5pcEbFxUzolknITbFXrbbgGVum8
+M4aZq8UTs1K9QprAXWJ61HSaa8bHRNUz6Te6K3O8WMypZqg8jKsfukjjn2ZC7MjlJYVdd1ruFiO
A929Hdum3Im6h7m46eqol6LexET0ebDP13AVkny2xnf9J+fz+2P87jHzTgVCScJhHB9xufv+9eY+
/c+yaMCHEvZlmBxFFWVRDrLkKG0hUtJz2j8IOrhF9laIlJrcni2vWLy7qIhxUv4SpVY3JjRTWVlU
+6otg1AdRDKTH9z0jgfTdJeuueA5cHjEuDNZSFamT8nidbzANof6OB8dKqaFOCRpoIwQioxalMeM
E0K5u9KNKU//JNWT30t2iYaYWD4wTMgphiX1dTwACXaeE2D8T1G9+qL7PdeyI5zOun5kWbmN4KIb
Ec4jE6TOFlz3t3kjV9HtMra18POgYYBmW8AyAwgIu2c9KFJbfqFReg5QWi1wsyGQBlSYqn1+/mKJ
Yi/vbodRaDnvI6tjsm38wmYbuzPmi1W2T4eEMPHk44XPdKmmvuVhD7VlDn3hWkUm6QNGTyLvTqwZ
I0mU0mm36zOQrPmWQutSlHvbKjoJC3fmsI+3KnWEpuraIk4dsxetXPDRG4AUyomHgCBHUO/so1GE
ycbjWB+LeqNR03BhNcTr+70PNO09sEVWfv2TZOw6XyDPxqLTaJrt0PF+QLfzXtOxYRmjF1eiX1C/
ApwU+gXFcMKWZkJDDsmUdnA8De1AkvkZpni9wwE44zcNouiZbOWHKL1pOdIWeoq8sNjK9c07b6mL
WwZMASctJ65InsTW+/EW9z9cl8ZkNCYyrUXwCLmKjT0F63yWq3yxpcV1peoNXD47aJ6HHcpqtpWg
xHD/pxDgFQIYwiAHAzR3bDyoUed+v+ZL+sTobl7Xl4kG0qiUnaGtXIQB56yAcyB1mtumoruAtV8A
PZT33JakxhmkqhQiF0iCzAOqoKluKbE7tKIpaURThtQuf5JBCXPE/XN/chwMVIwLI/9jsNf7U6Tt
asykm77oOBxJxsMiNRNBdn4f/kaolSfRjgJi3MED7YHG6HG96PwP0myoeqdLxhcrKoJqm0ImznHR
c5XVzrtOBeZBf/xOr2D7ECtfomKbHgQSavcPPSX61s5DXVfes7csmo3Ez6hTw0uTLiLRrXo/nzN0
5vnOc0anWo42sgIO8AIFM+nfx4P5YYI5Dl7lPsm4+S+4riGYaGxASD69QCHPWEv2SCOhbuuiyORa
fbgSR/T1nK1vH1/3qo0NmysdMSVJp3HQsDFRvYpbokQnKw2B2GmC1hpOdTcZlLuudRsXW2fwDEqL
xnycQhPip03xcgltk941BwZyp5ioi4bAJn/xREZTzO0F+KxU62OYHsKqNMEzcuAxexRJiq3/DnVF
Q3wmG/Tk2V8f35T3w0zECYCDkncrTFh2vVwjucAznvLp5QJ8Rwq+9BN1aARu+yxYfQRXE5jxipAI
kUMBY7J2+gEDLbs0YUnSzy13M6CSIuKeSA+xepcdqOCnVUn6tMHBGH3XgiTfgxBsXKkjpzi0voZ1
swkq9LwjcibpF+5RDhY5xpfJxU3J2p9jMmf2DBaeydQUaDqws/cfYA7913QNfYSva9Dj8bwPFpt2
9EffyqS3bOLat6d6jxwFz/rbsZ0G63WlYbgcvl1exwppmvxmHeH0AXX2deOSJUrRJNxcUoqyO0xn
+B8gs2I2XyD7UqccgbuRWlwTkqIqzpT70m3M+Fr8Wpf5SDpNowusz2Aj1JbpGKwwkwgKTdKxDSaR
YSX08Xv84bShHOtSVDNmUnhCX89NHy7vKoNieEH7albo2gBwfyvTGDrPBsTdPMNAoIY/Ie7wfrr5
/nh5syhEZOMrzHkeXi0NYq0sp5qiXi6IsXTo2JxtizGE1bDJ3iuJ0itcRlEmOS/9J7f/3sH7uw3V
Y9c3LcxDSUDxw/2n9MjNxdpOz4mfmOQ1L4nfgKLdZMzHrTfHq45g5BDxjnfQrAxa46B8YFlBR2jI
3S4psOXMBp5FEGpSbrhkplpSn0svl6xpaSLmUtx7nU3T0RpWFu4R2DRz1cvMQtNuSkldMg6Vh+Mk
plHTJrKHEeuUQSwB1HOgAHYN3DayOq1+1jnqh+3aB3J1XXApU6YX14V1XfrIVKmRP1+2KLI+IwW9
BO4uqED7DQMF9jDfr11my+KntX6Zq+6nedZ1QCox1mY+UJkL6ObhXBc2Y6FLL1lK/bmqByvxoFxV
XGOmtS9bdYTI8PTxOvgBApeBiQACT5piJJZYV5H/bHk+7dLG5HMq4wwHCGFTBHU3YgEkJGRs0mgy
RC6aSQ/9EMMGpFt7i1dXYQMFdcjiqIv9bHH+kPVRG+URmHiQEsyPR1YP8XRpmir9nES412Ax4xYu
x31BqZLw9xyg0ZaZg0vR22g4Vdo2AZLpM8iCDThNHrx0mc3JCxTEY/RXDxAD8b15e+eNskrcan0L
8t7J1RH7Fcf51GKKgWKuLytT1T4HoC2xM6uwRxOjXy7lw8ztzTT3q4rLlRij5dUm7Sd0RlHlUw/d
GE5mcN9G9QD1LLECfBd6umuxtNsgg+B0U49ZRbI8ze07nNRFJp7FhUIwvHC0TE6vzxjpx6/7OhZg
0VO7h/cgiAhQAF3FfCNm+HZEOeb1ksAjYxqmQ5PZU3wAAVgMF02xvH8WEH1/anqmmoYdmsAq3bip
/xCDOGqBXx40+nmxUEoqLJMpcpVv1KCqnxnUA2t/FyzSnxBlB4Z+9EYjxjWw+/eBrdQrve84Up9R
r8NW2RQAzC6Uck8p5L1eKifd3FTOYGDBwrOZP0mi0KBtY280P1QZN/xiTPmYN+banbZez7jOJHCt
4Pfe66ReDGcGXZWwyeF5y9L3f/Od0eXvcnYZsj1QX5M/joOM4vROEozm7i36GY2B/DhF5qs4GleG
EVKFsF5FT/2r2+LRN05vs8jyVSOxXFU+wPwCQYw32XmgFkRybgxZsPlwnNhB+Zgi0ANAhmAIAI54
baXUtimAhTSqNO32Edc811dr6kddfPC6JIrKL/X5QcxkRXr5pdIAMXLriGG03ScK5Og3b6scyRW+
o5H2ZHvn657a8EsCqswN1LJtewlTp0h5ZohmDBMkpf97WW8EqstM3yyYOHBbE/G7X914CNxlSkHP
p4i5Nb19y2xPb5uJUadO3I7FfUIxlRe2GgzVPqWEAWv8XKLdFfmhmWQZr7Q8WQ1ATst0sNeXmKKz
/1tchmYoGe4QlMkK0CiOpMs7KNYCAHFDiEU760+XdUxbCx/sucaBKVX71nVX130c8WpQKLkrJwEA
cgu07cvR6hIzvhUwFLqTiMq5igloB/PKLW1uGXR0zunMboMlu7u0LyzePFu9CSQaD4HHZQpZREq8
GKcWEWZN8bDIpdo11CA7DF+RSPIQpUBD0NxgxO/ScaSIF5plQ1p9rxPpzhZ2fJvZhN36Br4EhbMd
TYMQdD7YkwMxAb43TeKdY7Fk0xg8KrvVOv1M15Cq797onORxdQUaztOAgurNy4liLTPzlKnWzPcy
lObfJneJJHoXNYj7S5ACsYKQ6UEPeevRKgPZ1D5xZO9nTzmcccY4Zp7iox9vWbzw6/UcsGWxqmmL
xllFFeT79czVYQPpsnmGyQlCtFshKGHS0lUe3hGYhjWa0NEdfIoY2zMZ48LaCM/8LBrTCzjfcFMx
qaAa7qukxcAAdkqY/EpHepNvY+qGrnl3AaYhh1CKb3GGhDPfRQBykN5dG2MahKcp3I6TVr3N052o
+5kyUt+aA+HCf4vsFHBUezhTPWRsyOz365mx5/EV/F469aEvNyLONGbDqexQ0GwUBfHkmMxWQbGU
Qk5E6kPe4FKKCOOl5GOwPw1qXg69KR9cCvhtXpcU2zdNB64HpI6thWnuy1DUcFcK4VbR3x9cnLK1
QpzRmLHVtm2nYGl34bBKfniuHMJqs4pgxijhHMah1JhQ/2vXqyaUyhazHiLN+d9SpzAJ67kSdCHe
OCE9iZA6rV3cPa2qgKy2CfHxgKBS58gKGKV7rnI0Pert6q4zOzFiMn8xweMlhuzXJLYQoFnVaDA1
9s6qSZ58f6g6ZifNmgdqNJf48UIKyT2UGu1zLldPtDfF0psildMuphBHkuN28Y7uh42dHYEIFj5+
4bbE5+C1rTXuIo+XAt6FYeQowiXOfZsSidq6aQw5bzPYrZ9/7bENVfXe6b21bE51QQATIAd7rxtE
TLnFhZppwVv4iZEiWNj1SgCpYX24NMsxyOV1sCbTwSf2GpKnOmmoIu45mei9e+BU4gnse9AIHhFF
RbPprCU1pMfLaqbxnUKSufRsZtUJ88cCdxdlj+N4DxveohmC7+V8lieHj8HqTilmymmXrm89bAxC
LwBZkK+xzAzvcMYi0Dwbqof6JZAQgODDRJX5u0jGphJBw0RTtVENbZDltreIInELGEEcIViNnfkS
f8QcIt0UfSowonAGgrFKVgVf1bKPgEzUYWAys5y8F1QfUqFh78GMcgmVIPsb8MKaEX8ggjqTz0i0
GGNus9qfWCnU2Tc1efJy7+CdBVAaWlbHXl5O5TvFDX3qguU/3Y5QexQauUV6GB1lcD5MtKB02XNK
sv/iUowtXtUMOfZ0DgN1VZjSfWYIKg0lN7g662HsEqxF9pf6QTFAMcu2y2j1VI01r0HdneNWJW1z
+562DA0irDo/a26nma2v2XUTbatfGqsIU9zKbJqFrONdgvULl0E+YmJFv8B/7UGiNOLv/BJtzkLB
+h0Nu2CVXTsVxJa9KBM/OOV+a4LZQdPAFV2Dbut0B4RdRjd1FItouc1F9w49nQeMxDpkWEMXGhpu
D1eSa9rYppkH59A3XGKAUJYdISyqm1huvbQYLQf5jZsk45Nn13B1j+GMUsM5OBiyAR7PhTTYdxZo
bCZvlvPDG+sID9eXIit0grIbDmJmHZysXAzS3gQLsN0w8m+4SSXjHCUv2TSrpDs5OaqLUwozmTNe
rePIBZiUmkdqWzLn02z+LaHBgl+aUVxSpMULJrMTq+veOl8ZBO5yoIXuVLfF3RIggyhuRMP+6txc
HibEFLl2+5CS0jocWN0ha73D8YoHcfm4Y4+9EWXzjzLbVhRcm6c46CjtR6VjSh0YXSvGpcPK1AsH
bTBmzMf9QH1acAPx/d05iQmQVPCA2C+ZYpc/NOXa81nSXfPWB0nTRuhu7xSeSyGlQHuX2DeY9KKl
NmoPpdLDFAKfvirANMziU8/pTG3KdwyDobGatnbvvETU6bAtzlWyy2K0szqg7YVqE2GpXbPYZr0k
5xeGPM5MsnMmGuG/lhc33Vga3HLTn+cabj/yNC95X4V3jlz9CX/FpkjeD6bLgVFOs6kgiAH26GEq
bTakA0Bvhv6hTzH5eqWAIWb7tgVhXvy9paArNLvLHXtzp+hJqUcN+/ERY0+zJZEMFoOzbfxxrL+V
79sI0j8DMXIMKK2fOZPxbSgxIUnWOLwrFQeYPgZpQrltgxoqLW6VY0lcWkto5lP0OJCPMCeHyTPv
Kw/9lhr8fAaIrKU19KnIYy6SloeUHKESzbymN3tYRWF0LOdazYRRKbP3Uv3DJgQnayxaHAMzCzYU
ykz0CzQ79UJdiXd84SAX3Wj2Hqug3gmnmntkEJentw4oTvNDolp7PK2qD59hYngJEu7aDIfGcAbZ
nd9DjioGGwWnCbBRI9YI6hadZiNKOJ7wc2OsDQkIuqzGzF86Ya5ecTFZ+UAhHJij+2Kk/eR4+zdy
DTrIuNHymRVZxJ0yC/pcnGjj1GxMbl2K5ZBVvo5+l0XnsDs5BZ0LN4OPG8e0yfs+4Kni3Tz5Ey6B
52WG4jm2XA+rmg63yxhTzS4T5bPi10hJkdi8r+UpzHzqrxmt+JjBLmi/R/MHHZobhD6LoPBr5xDF
49ZyZqQHuOpQSsXcL+34W4VRhpn6uc1JdAgy0t0EGxg7S8dT642wcsNCG4S0WNqKrSDhbtlCzpl9
l02RKu58QrK2fo6j1WxYrVAxI9LkTvzbJTK7FG0sH3Onim4VTl6Gb0uAJvKUEsrxhi7jqc5nmvNe
KNSxJXE4ubyvsYRjY/qd5JIUiYzQMht2SkXSyCZy6OrDYa5wkhoeLmSxEnWm2SbPmcGkUjNB57oj
4vnURG1reQcMXtb138lsAyLFmSlepZMLkKHfoau0Q7XItDmjED3caOY02/P7Q2br50/oVJtpvq+q
ce3yG4WVM091CrDLomdLjzRhPvppZRadokUpsyExZfFvJalh+22J1iaM4Yq+L5PLDQ4h9SZmjV29
Uy3xg2XS99Ae2m+XLQYAmwXgRjTP42vPx2VczubKUIYkT/+yY1fj7HPLZ0oCXlMmAGkV7nBQODPL
ZviTD8G0fp4kZhU0cGoqs+zEudhSlq65jtK1yd/G8wHZ1Y15C5CdTPxyqVxnXWzqEcmaGlroJXls
0dbyOa+eTJEiQT7AnxqfwIFlnlfm9B/D3hwDl1Jicd4B13fssHvHk5ZzdXOVqOSZdUGwwNBuRxeg
/uBYIdYkO2+cDT/xUgDNnSTlNwuNZ+KLcyZ/VFqbq+TtYJZoWaaKYz/wy4mVWknPfNqnur++ZTru
Y+/Us2va+taB5QNv5XLfl0l0eRiXle3JxlS8+3OJLNT4GLt/586XTThChK/w3CIQQ5mezOD4hDEC
0nKwTR2IZCcHb2/Qhvkc/NWjt3JwLx6YWXOnB2UF5b3XVQW2cNDo4/nfoLFslnhpYKgmCbLbwP9N
8pfEsmc4Be931+33WJUMcbCpB88AHQlOeHzK4/AAlDC29WbTHcuQj8WjeTVOAuj6W2/KO+1mrTqP
H1MYzFyEWd2Rt8omrofoYUa+aaCM2qVV967zSvMjkhkkNjBQGevf3QkS62+GWsqNuaE2C7Wjf1z5
SKWK4Q7uSK6FtpRIky5FOT45X8oxM5CN24UGsulXbWbuGUEggOj5wwUzSM6IkOqUOfjHLDMw1SBj
gx5+nFlfZxOUVKkCgDfbjuuwuK9wsrTsurpG9vk4Zxwz2KKVgcat1C14NN9QoZiZ0zvzinPxmk+5
m9+d593Ho/i+FELlG/K1E5I9wcUOOGIMZPkPZhF2GZTdk2h9TMrG8GLP1VG7JPijFM/JRIR9rv4H
qf3zsv/32D+Xd6AakIQHAraD8wMyOU1Yy1Uy1I9OTUNdylStDHjSlxIAIBVxV5JVNsPA3ecc7wfv
e8P/omTqGCjjP2UZRkNNBqWXcKXLJHev8VkIJjjZpl5OMsqErh7KgdR7xhYajANHrLHqXfrdTqpp
QACieeBFpZkyeTnlG0M9uuTg8AfjIH+m6kz4i5lG1RPZRnFhiI3/j7PzWq7b2Nb1E6EKOdzOyCxR
gbJ1gxJlGTkDjfD052t0a5VFV8nnnKu17U2TcwIdxvjHH/KdtJoEOx10Mmi2v00NzicCa61aNmia
N5oBK/rVOQGOWv9r7PCvpw7NA+d65i1MnxhEvZl/BWZq+C4WpY+hU3FG6PMSg1851VcrIF+ELDtr
dUpXajIO+Uvuit+vwF9BcR46Q3pmDYTUYJNGdfBmH+CLhvyAHPTH1Fskz34RlNZcK3sTuM3Zfv7W
sxTh/P4P/2sDeoSNW+RUMu9wiCl4A2zZY4hELXIx4VFVVtADpxX3eoQ7uR18Bl0AioxEUfdHopq1
33+Mt99fciu40gPkdKDz/2IrTLMlhqSay0fURwq1TLHXugBhE919zwZBVHCqq33V//4vW6hmf1nv
bD9YHXiUQL0CJXkLaHQiw45IxMZDWg0SN8BqkWb3jNMD3lCHsePefYXrKcciiwIdprCTlzCbVl7l
bhzgOWC1eQ6f/fef7e0SRXjBs/DY0pHF0OQtbcIfNmgAOGY9aFjFU+TKcYpo0tQSnWvU4896GkSE
hqwcvP+bQ2pfCf88F2xGxZBVSCxiWAtX7+0h6UtFpmv3D4Uo3A1urnomUC6F+WFNxs6d0MKPgfkN
E3FZzlhOX1vfugnlA9mYHUIYYOgkiPz8xhMl3k7/wdB5u5R9y3Zxb/NtxpYeqv83Y0SuGQFhPwoe
f4ri1ELFVE9OQJowp08KM4/mAJEqlCZrqzw+5u9fmfcrpYnxrU3CKxFEbGUYUf+iNFEKYACKOeJj
3jcld7O0yAj7RwwnyvglWRYDI9rRWJHxPW9KCajFzZkPd7w8FEwA3acx8NYWa9mtM5u/23hM8A4z
LNRMzsEfLAHVIkTDz2ngrtgy0lslIRzv2bITzmGgTSY5LpQtnriu3ruKMxxdnhlIoqlGSzFgFSO8
+RqMt3uFBwFB7CdfQ5/pHaIkfuWELQR7wwiFNxfUNg0aZiJFOjudGcMiyN5YDyEe3T/BWb8Ed/qY
oGzCeg1hH1aTZzBmZyBfkpGBlGaKYpXSM1Pg65bwDdJpqq6F00iqQxIOciWXdoqjzznwqGXbk+nh
rTfe4Q4PW+0MCpKaL79/e3vgzT8XOQxwXl0IIRcky6L3/LUSILQpdWcmhY8aJW7V16f0oyG+4zIy
4xAd6FxGTPF6hkII1hQVW19cnZKkFvkkrzFzKyRzH+t7SR1UGjj9tSvGUs1nE4Ntcz51XejHeAT8
z0XgvfrQ/4z9ejNWZyUygGTMKmcWlsxoebMfHCTnAMBm/0Az2Hr1d7T5qVNfEALRHWkNplbLbbUh
RQhIOWlH1ZGXikAymP7jM72ttPxIxtIgN/ZhG/Ko3xwiZmwCH7GmHuYqDLf0i+P1Y1vcwqtwjY8h
dTaFZgAxuvrD5hBjwWJrEtF8jsmCBdnTErjVPJ9rKgX80PSHn8tGNjzQfcPwKz20M9xuHKisIpSV
sTFefv8dfqVHUJ/BVPGRdfmIxAJKpTd1g1jhLwWM2h6CzRh7iAFDXGEnaSzgXsRx//9UB1iLBI7n
ME0OpFzbevPUmJl09ORe9aAHirqC71R9jo9ARrPQ+RCd7f/gZrx9XxxjhJSRrebBOHP+VZ8XopPE
jbl9yNIc66lzRfPtf/3598sAouj7IBrk5C22BCLxm98/7H/9fSjhoePt5ajrOt6bb16Xa4qzv5Xe
a2nEzKEme+pfVFuV5UF8uO1slMH/xVL61wfgNUN44lzABMHkivn1QPCBj30sDYY7mHT7CejuTba+
/BJjlMga66/qULD22RB8+f0DkF/wnwcScSNwwmEucLFE/77UimV2kaIm6z1eu+n2KQynIbzgyxUD
8vChexyufRux8H9sVPttVUQlyF0QwUSiMmTNvfnehecIPKGa/h5lUdpNT4FLKNBLRHDHdquH6bX0
Mf0yWr2carNvZLsLX162LhnOyRL/xoSIxnUgPKHBxgxkIasvPQk2HIZ6Wk8nIG8pZpMVawghlknB
LRyux/6Qu1LwxVRVMiJ+/1jfVlYQQ1nYkEzh3lH9v21yYi/GZhqb4/sxEs5+69rS4A9bgL7AHxdH
Wo8Ua6X98lbGJK8TIjphyh4bQuN/vOS3RwqpQNT9LhlKHNr0X2+OlLkkNMMZ1/w+2Ok8WQIZDdBX
VnYKBvz9l//3n+PkYnqHEBJSLCXdr2s6zzyPGebm3WFLEgCU5bZEe91SUMCOLnFC/8Vrx3jxzTKm
cKC54RDDuoM0tLd/chiIXYmoEe80ATjf9YpLUrXbyzTMctYmdfSivE/XESXdsa/9wW2f7Gnc8KND
JB2b/b3bwpMQDxqt1IIqL4G1DrYS9QCqCzaG24tmFjXxHCG3a1B2vccEbcQ51+e3yothhZeBMo6g
Dv4JwzfZc1CpyLVb+oQIeKcUi2t+ROuddj4+OWX7rTIJOc7CTF0O0sc06fnxUDGmmnqWCGAOYxBo
tsG5j+Jc1aE16U/MMkUlZVyVsKlGAyuTpSkLSu6IFDduEguIWWLEd0RGBSsoU4M3URtSoLcF2GJB
4Cq5Inf7dZ8/opuCJqk9YEnRTvIrSZeInxKpIfclQK+RtNjb5IZr4nCjwOqxE+bjqI6ilC3g65rg
PokDoOEm42HuiV3yr0OFIie6zbsNwbkCZ0yTeEnvlDMj2ZyLlyCxf68elm5W9HGcK42xBs70sKBZ
nHp70WgLuKbs7uwd81HYMOCaxIl3DqpZe+aKayPqwNU6Ksqc7gRDO5IPM+iElCrrWWjjztLjI9tB
5n/y7HRb4NYkFD9jIDcLNA4gnC6VGTBm+zcVcojr/oYDyLfRnXN0ZV5SZsQt8LgRFlUp3xJsNNuX
a23ZPEBjsqUgEn5AX19atlXk31V2O0f32RQM06ccjwikgMwXvC06qdIKOVBNIWbG1VAxD8UeIHGO
ee+6AIUdSv9vEJ8yjF4ZuPjdWZitRMiTDF3qy7SOKRNrph5GApkeYibZCRZWe865KQskOQf+FQjm
SKSAd+0T0uzgwgIpYCANn2Tx/tjUVKP0jdF5lxQ+uuCTBuE11GWrwbmGoeMJWuJrVbpClmZAEO5T
b3ZzkR47fAW3zzMRe9uL05FI86OCxYldRppvqfey8Hu2F2br0/QdMMNyXxiKi+kd9jhVa1+wXjXW
l8DdFmN8h3qv4dz3NleOjQsk8wN0RgJviA0f1BxYTwhwF5D8SyRF+7QpJNGWRwhezWKlV/YtysI2
b5jmBMwdt4smA3AachZctyrye/EchMVoMHtSCDsnr8RaenUK6AIuWn03+1KFrpU/q2U9+Qtbttg3
rjDB2JPTJkJ7aM5iNOUyVGSF2GDecdMatoFPrlDMHtWqF4hCWZiK05nbNi6xcDHxtdhObRd7zAhQ
1cn5hVZ0+XkxJ/3Z7CpvAsItU/zynbyPxVNQOMkM0UvzOesl5bLV31QtsXD1kYGZJbNspJnYO+L9
otBUtdWLEP/DL8LrBd6F6ujSsz9SHmt5/O3qynHnsZq73lI/Ju0Z0OellIkUXFX8bTU1AeoFl9DA
fRmanMSauurCHuZWwc4mMV/IIPEcZmfa9SBJuvFjWxGBcm4cT1RA+GrIoSZUfrhIqHOat5IXCFoj
nxAJLQmRDSZPJkpOaoq22Sa+4/euEk1V3ST5ShEDDH5e0gS7V230M85Mdr1TD8+JA37dl2kA1A7b
IrXkkKWzUi999LKGWIGTPiizOg45RKul8diMRZOaBUlQkYH1xiEyMJd96dRmm9Xv26cdvbOu4Wc8
wni7hzhf48YjdwQsjFWgOEzq1fxc2/upN/AUOOQDuPE8MnVSItTg41lhL+lIXLLyFshH0iKYnO0n
vSYVKIqMW/fynkpIZ9xexER+C5ebgo70rN3Ze0B9PCiQccotuQVxV7V5r76ihvRgv6zLuhviskyO
bZvxTqPOCHIEkzVN/ERUSS81MRaED563OsTRQrtU6TgdyBYyVb38T+3lPn3/32LbBUDzih0xVOS6
kD/vKOAC2zj5AGpVUSalydrSL8jE8p0ftAlr2bIP+bDmcIX0NYfhJzXNHG7yXtPYT9GMO1yucPV1
c+TSEC65G+hqKTMYVhXKomhU50prlTD5sFtFO2Wc4SR6ZgPLYZSzTup0Bnp/tPEksfrShsFGmaD+
yVIA/qL+uqrd4BPJxkED+AR9SzJ4wYHKl4snIjZf0KRKQlGg1Dl0nJX1mBvhaj50/j5qa8c2/Nqj
rkq/JAyXa4zuncb4gZFuqJXWZSnkra6Hki0zCy5EDWnPbkI5Ke0coG8QisPxKWyiCl60/CpiQmcg
A0OIJ2N8kqgunItBpI/RkGS1U9gHFwswwKZ2lvcJmLFbEuy0VnFSn7AwFdNwnkwTM57zqIjratlG
yodAVwL6uscwiRPgNuvsCSYgPnFbHZFU1KAuZ2RaObiQ4uss3y9viA+uD2RdOOqFDhggMftilSQo
PZ+tey7uZ90hll61ytmxoiVFBqYGyLFadFA2TJa9xp1UUaU5Xkh0JN0omhN5ZKI5lCuGiRn7zqtt
j0ILDz95zpKWMrFgoMaky8eR+TP5OpkS7fSKABDbdHPNIbcYfGKP4SQVvr9q8goJTFaVrv6N1If8
Rm50iY1W6Sjpfpob1naCriNULB6Tq4BPNTCjZi+r+yiyI4haBpxgBjDqdFLFU6/KQ9gh8rTQk99E
zdmxboL7oia/enlu2c5x7GZpsaAKUgVUDaqyhXfs454nUquyYdXBSOJJcsiDe93mFd8L4oVB7HD0
qFYzPrqyG8/VnsslwbkjSkA4cDv7Ae5YcBuOdYfvM17NvvtaqZfdkOywvYwEtUgngxSO4bPjm3Lg
7ogkGcSnOBE1RvPLLvjHhFHSwWgBJOFAMXqMfAfpPTWSBqGpCKLLeaY2JiMu1fRRz+DXgdxFuHMx
+i+yHwZXTny02CVXHDSL8oL3T6y81zXvzTlz0L1XGaMEGG8FjFomu/tprfcYtPmtn4gqzEjAutVg
BbE4Y2EdE4wpUv/Q5WJHsrgli/o4Cg6j+biaDHKZ0itSo1OSHMQlk1kYQRwCbJZLcqkVcUBXr8Vi
yLVocSWzcvRD1hJEbmj0sEdJN0uXp0FRiBCk1mNI7Fa/NO3JxQl4yP/8fT/5FqPA/BB7T0RsWCLi
Z/MWaNzINCEIry7vqrKFnA0RW9Xzm5wXE3wsqystM/l/+sMohWjhgWeA/T2GV2+huLJwMMtutvQu
L9MufCWbxwwg+bc4sOBE0RlLVZ9rrgqO+d//4bfDECB+GtrQZW7G1MP9FwvWMELMMMmIuallPI17
C7A6+sldhMcMFG4oDlMQXjfb7S14NNuUDiWpgNnq4Gbjc6f29kOxHy2jifNI8Q5G4DS373//Id9O
chnfhiEgNlHrEf8nENKvff4K2yUICAy8amKSoiMu2i6uzyXka4ZLWxoXbGfalMixeAmD8OMyirZt
r02JyRv25VUPlN83mdFg8E/lQwJKxTJw8IlUPn1dWpUlvkNZadTlYfJ6IucOKZWqk54r7FzAcdVu
8fapwO+/prXDn//AyJidWz7KecvEnxQ541v4xITaw9oU9mX0UhJpKJ2S2sUzL4qsDhu7EUuDDqep
jNr/uM3REidnzHbT5p2tfOR8h4qb/jHoLePVmjhUMKbaByraFk/zscE3oeAeqgAeeHoy8QExxmOa
bk3/2DPLXk3ibdLUzdHNmlL3Uc/lFOAJgtsNnd08jfiU13QuKwdht7vUQZ+Sg3NXEOfQkhgNdY3L
Xd4Rr9oXiIDtGu9lOHabJa4tljoDWZH54LWPDWVgUV0BfQeivQqI4M159SoneCm22ENkG7jGNBTn
WGwwgu87O6auvm4THgdPsLHWigYGpk5bHmqvyJr8WpKrFD9asuuGd+uRM9OfIOi00fpEpkDotMih
M4kaeEa4JdBoBYan6605oH1bTsSvZEZx1rWWN+BPbXxZV+yDmuPg9DizHsgKaIxP7myahCvT8fVr
eSnwv7GDaxZ6JWf9vCIGQGi9jWuZnDMxDIwFdo5BpSYqMUqn4Dt2O2l+TWhBOkC7gny14tR3JMSQ
Oq6MOPU0bYbjnKP0Nlb28EksQ4CL+kg6QFIfORlhfd5W2BZN/Sd4QxvSKLMjGyt7pjPMsw63pCYw
B+x+p7b4NqXLbL5S/drhLd72lpUciyUu8UtvoTwwOdPunappykLyQ5pzX8TTWjyIsJX2SUqroC1N
dS1AIo00NVZ9m9gaKXAmtU9W0wIh0DRQxc4eZu42FZ74S22kJK+Z96WBPyMz8Fdcz/oTWccCG7s8
NPKX/9hi2ED8CuCBAQMCc7RjQ+1CGXg7GEOyV8MjaL1bGabkiANM1qTJP1nQKvHF5CQkIhd/HPKE
8cAhzq1v8e2w4+BmLrFCPS3WkoGHjagbTy32SA/zPLZgc5OVfCrLCVucyK2S+dEOqmE4povr35k8
g4nNzH2ZFHeQXcHximMZjYQUTD3/v/Ra2YXRvMsLbHXujBbXq+uELCI7ESohvsVDseYXx8tmVHC2
1X/ABiEjw6MdCZzqt9Bb0Qb49nzrw+EsL40TR+2pi5NgPGbjAiH1ZI3FYt2TIEQedLAGpKmg9gkO
U5XOp5lucDvUadieQGea6C7xUNTgqVMHD5gG1NF5hk0c8mVJxCuJUH+celfMKFMc+6vlR9lduXiD
fwAlyp/6KppO/ZhZL0uFqXsx9t/8NO1eDMsunkrXIBhsG11IIAemhXElsPtKMSZ9AK5iFn5aPHcj
hz53CPAwH9DgGH9FInGu+BtWpxUxxBlec3IMvCG84btaZ9NIOYMa8I9PPqYqhwECCEZd0fZAQDVB
JFEZrJ/N0t0uTPXd5iiscngnsq59Hztt/5igu7kU6+h9GEPDucYEnRLd3EonQ8CDe4Z59dWkczhZ
YLfSWiZ4xHkoIb8jHD+Zref9udph+jkexv55ZTr/kGA/dlsOPcFtsBDdU0OYMfXSvJ39JXdhPW35
cms643TfwIV619iDdd5I6jkXuWtjWyZI44LYtf7VhnPxsZvc+X3lmuMdJmXp0xyYRB0Zfd6dy6rf
7lFURR9x3SrvrCT23oewo8lWxs31AFs8vDchv34uvan/HGFrhyF/ZhzBSeIbr58Ii6WaIDzTQAsJ
aBq6N67w648tOerNUXLwL6QWGN8SAnceoqYF8aBp/Agz24Zm3ztXgrvsR9tJCBfexPaj6OPmNfEz
vHnIhT01ggzHYYutVwsHNTJz1+LGybz13WYb46OfDO3VSoW4TeccGVO8rfDJszA/Zn3jvsepmHhB
fI5r/ooVnw161/u2Jc4nD8M+uIRlEf8N0/gl8pvp1eJ6u8JTjA4FRg+IvMglqrLC/ORyAJ+NpQjf
eUkQ3Dgb0UFHZ+ALAAt7n0KKeaTzMzrbE2k69bepygleQxndPLA0aROidmaf2DXiLkzJqC8K6yHB
YObbkrnGXWf3qL9od249jpPnpsmQkOKn9YLHDPk8m8i/pXWRlcfZrmHPe3MNUkIgWVRhBQdLWDjo
UOeyfuVArQhJ53/ITI15ghgA285htY3uj9UIpouHZvW2mIiTPIISFM9YFI7PM5cN0/ihvk7YXB1C
YOiPPmRL+xBXDQE+ZBgKotUH8PNFXMqkGv60grF+SinWzsbM1PkUi8AkUgNo7oz+82XO8QNcpuZL
utnjLY7238XgvPjg/nh/F8vFmILiuEV2d6HxaY1ba+yK6AGsrrrhi5XOkfKofaKiSIkzgoQu4ALY
XMkpoe2INwneuCtqOLAHmcn5DQbFQpqFN/8AtTD+NJLRph0kr6E+8KnKv/yt9m7y1HDvm23tviJb
M+4KWho2l7s8Jq4z303ZkMP48Mmuxdmi+3Pm7ri3Vs//jE1d91zFneme6rQYL/46+y+2NVT9KY6N
/i4YvQC3fgriH0ZapSucyJboVQhjOVHp3pA9doszYWoTD+2pLbygPkQBquPwD4b2IRF0PZmONU/4
bhKVfTKbGWr65g8fGkzczpOdp9kFFMP8kDAJEIc6rGK+UMNZApn3A3J849nCA+5H46wcP1HmPKBF
IWGLB2/ezfihnUNnqj4hzwRlW7bwW+w0yecCSsNwaCRF5cBTIE44yr1Lvli4smdxX16Thrwd15+G
m4BArFd3gD/gxiNBQz2ZhJO/EcKxxHXM1kRye8Hgr7vL7Kw+YbIFCuYW8SnP2uyvsE07mbUcPvcg
adjDuclNGW4LDT2pHfgvJffVJtr7Lluf+ODf88GvvnebVTP8xCWwKRzO7s4Zz9BzM/4rZnR3hTtG
T4iW3POaef3F6eaExKI5a0+5Z3gPbrv4h6A1v+Kt494vxYIGsHTG6xxZkvLO3j1lfVv+sbl2ive3
R5pmVYzRTeuK/pOPBxFOakWRPRmJYR+5hJsPNTkyN35kbLcmp9l1Xtf4xuVv56dAuMaHNBQCcz9w
z/Ky5EVWX4uEUPUfil0PSigZxRsJhCDDmyU9Q7Ktk0Cckoy1G4Uamc04jFNF2oS0odfS7aJyllCo
h7Yd0ay2YZb8pA+ayV5woNDPKdgzHEnaLW7Q5WGQeh5x/yujI1nT85a9BAhnqWNzMiD4EU95WlFc
yaZURr9sLxt+MVN9MNsJ4dQBEIH53JKNSfclJmdpET+Blq2G2kHZjyrtNqq92v2usVdGF1iBHocK
V9vTOgmxPcKuSfqbPma8gTtV0q6kqDqzXz/l1TQKcscjb8zPE2Z+6dkYenKsDaOWDoZxvYY/TCxX
4zss64mnst2CEs8g32C+dIzf62d37uL8j9FLmpFMI+x0sg+YecaWBTBblLZ5z9B38fwr9gdJRxom
lrKYHc8Y6K/nEYZjiOVNVzQHjB8SdFrxnHNxHTDfkHIo0qyLRz3hJCUKid5kUemcFGIU7U5o3ba1
RBjTglTjDwyHiwmCJIIE76+fJnR2GxaPM/Pl5G41fbZYGDTtNS5ihuzgbsXmf6MgIy1tyufJuMJr
Ker32pW/2hiNN7yOhNmgmpJEEOBCepCUxxikwhr+pmeVNBtznWW7sHgy++qA7gLt8ZMqjUnEkzCa
Hi/A6kcOSng0p8CztpDTiq4odkvfP5Oj5tX9E7UUS2LWYiY1OHEme6vy4xYaw5pccfhq+ZtqsGhs
WAjeKnxQDkHwr9pnJZorDA1J8ldZ55IiBndcSkvVSCJV/06PY7Twqplt6UmemrMcCCvmueojtBxC
CV2FEoJ15OgCsdEFSejanFGrYBWkNDB6hqQ+TeGEvNtaEZc1eqgnO8KSkzMEo3FdysMnXKzbNBCe
MG6Z9TkZ7jcBj6a50n2vvf0uJqyv+ZuY4KDP7+mLkaIdBBNgs73bEiI4xNFGCEpu1YQPPZtcZVbU
WLUPMAxTpZcKG8biyBxNV44u4gAGCqB1bBnYgfe2gJGB43mBJPSqVSNNF0o1Zke24HSrR6AKr/NN
kqaetYRwtKuUkXxi0x2M5zDDwvEHBu5Jw8gyDmsCHIPUl/DizpyVTIQ0vKVZx2r00JAYgi3BNm8Y
r1ytpp9WjPYV0tqR4LlA+ggMYWOLt6PHQil9hW1vsKGNpgC+PZBmPLM2tABGg8iOmsPUTStnUD85
vOo1/YRlGVYDoFZxszGSEmkkX2hMwVJ6D3nhtuB/GnUMdpa6ltLSWUjY0F9Skk6v1YzemtonLvqV
ahBbSD6Ka6P3QpZXMwpkzj0Qx/WKtlQux06yH15X5WA4bQxMyMNGh5RU0nCmcz9jBSh9I0f4M2Z6
zHI6B9Rm3hJOGDfugjs9h9aiP78Tgh5lIVnbbA8lvmrLy4Iv2PCqZZxNlKEY1syKAVQq41PMQ7cO
GJ7sfISI8Oj1hPPjunzNORbMTyYOvi2nc5Tm1QVpqRBf6dqyb7V0GZ6Zl0dW8cFMywnL4cXpwemH
vsvdl3RL8vIh8zF3v/T0Y/6zOktGn8k+A7UdVx+TCs2B4SEaTQ/Mb/+HpKtNp8eMWoghlCyuEpl8
onY5clBoobPWWIudJU5CE0uybic5r8fGAU0bZInKx5RH8Y57dq33dQ4WK/repJTSr4U3yka/V9Q1
vWl3cYRCgYbYlKwOJPdyEDS2iNQ/EAceV99aG4uy6QCgtpD5vboYKmdHdR5pKyLFscHCWH4cBOxi
I4U3hBFDnp7b0g/uvk5tNEP6UI+oL4qWgD4vDteYtUD7uPyhJqPW0CQ8KVd5w2+7TaSaH6gbu4Bo
xcFVL6687e1wV8g7ACr8yzk25dRI8ZnUGa2v+TVgYEPK5ur8GDx4GxUyb5IBnrV2GWWQ5LmoMZC9
BjJQoMSZ1V5OCeRq75M6yjAmlso6PQ1Xc+dBASgm9ojQC2bF26/GQf7gtI86YkJ7YHUpsT24l/yI
1rLKnUrsYUdhos13+grBDPHtit8J8CM1g2qZAJvJ66fpWvnllRUxiQfy+tGajaa2l4ZhiLCrhcQT
dRD70AXY7UiEJe0Hvr1UxmQCK470RMynfF1qvYxq7JZnsyQvOIRvbS++WPGyv11Wxl24gRYAwBX1
fFPkfnDWU69uyRFb3AqfHD/GpNy6fDw1QV3bSOqIasgATUcGJDmTIJpKN6B8GH/6rK5k1wOmo6Ll
IpsV0UK9Ny2C0i9bCfsazO75vV2fyOPGn4kl5apUioqgCfaBwD6BxD1h4sSrMfkzsKNH0BpR/O7W
Dv1u5uBuhZjItc/qwZnOmMY0ZXkH/Bl2/dUaSLtiHh35y4JjpV+x+K+4dxXE9lkBaI64K6pUqg4F
1qJQ7CcYCdgJHQpywNEd6JmYpgc7bi/nOfCiZVWKRN9J22NJaOr4fSgtgjA/Or1budnJM8UazBfL
WqUFmIk1JE9GzdAbEUktyE8OHQW8nJ6XlI/P/n7lGOUgL1rl2pDQgEpJ5M6z1ppGSmL5W3EjlA8Q
cwRZAbT7NCyGhsizMpVbprq8mJL5yKcdqadlkKhM+0Sz1QGKMYw7mvYGPgdmcncNzr58tG2nxLmj
uUmtM5mbbnkSBi3lCdpBRdlEJgat6Slx0iUoTjoXQWu5ohDfCvtzjtdRGUG73XeyXsZqQ9epGJ34
McmMZYMThCVn030dLLhU54YwGLGeGJ+7fAtd6Tjq/WeVETjjK4kn+/LaSQxJ0jQs7SKCalSd/WDI
eFam28tTV2uYtRGA0sRligGBPYokZOkHWPS5pMp5cykJQs3Uyx2ax6kcrGVLIK/Ztt9dQAemJzzC
3sixysGJcsjhB+KBxHJJd5PdyY1m5NaaJqHn0JomxOBTDty1Yk+7P2jDN2PAdxS5kvI61bycFuUA
r9lxTVqXZ5Iqu8F5aij6CMerc5QRiIK5gvnvkqbasNsq8nICol/IJJClgRknDPxGCJM8otrHkIkA
k5HqCLe2BamxcdzIniSkuIeVWBEztZfRmlqIyJM0oVthOFkwnH462hGGxXuxVLxUR9HCB1MyGXUj
igjhlUeGJviPd9KiaW+o5LB6JQuIOWS+uoXdfyNqfPcbUKUtIEzPC1SMTMJcBxaZXjN9a8tBPGQe
aXczxj3u+deQAGD+J0OetYvDa8oxqjK5bRSJLCxNucn0c8X6W+4UyAVyGy7xKHevOXOceIdowMbD
PC19O1fVUd1tQOmSa7ECRs7nwDG3uoG2SBwv/bnadLrzwOx/b0AGXCBv9bGfKTtMTZ8hV0IKbXWb
tGLjO1inGnEx8w/VkSbNIPlpY56OPDN1yes9TR6c+u70xPmlU4Z7qxUQP8MdF+P6clGuAPrANpTe
nC8v/QN0elilSAiarRMoekO4OvLU1TNWdyXWp0c2y2/EAGS3jkRjK68cfWTDRJJn+2Ti4QaFU1ET
SgKe+SflKwmhwW2vkK6c2bpt9+pbswON1iE56T7NLE6+84RjGV9GPWi15CIYijwj9a9sRQtSni+2
0tv/fJuKOZn0g3z5pruANx0ggFNCbQPOEcjvJylExYSeq3oFxZsM/7BuEczNg4mPW90eEiZbwPhA
TiamY4pGq96DM4bypStuUx8mUsOr2NWJKrn1RR7RO/GnImXBoP8J+EC+Is3RgjwrL2hr8NKQyIXQ
TTysLdSm6AaUU/nlp0W4YnBg5COXa61E8ami//a4qVNBwds0+Hs/WXTqI4/tAgSgCZeKRphijMMr
0lwvReEh5UAudXUP+ArQAKPcM722TRKWBqeTz95cF2kXIR+mJKwodTg8QnnURsgceN6J3chOTIfY
CSuQOAp+X9JbY+sxVcBeFXgDC2ExLfJlrBzR/LIGBJvfos3ItZeEbno3D7YEH0J57U9KbT8RNMLv
lO2a/Cx7DaOrRRHNkPVO0tQXYtwYz8kA5UaRrOm/4LUQKCMP/3Gv2BRokzghCObRAx0MiF3guuHd
0IxK/wFtb1AZLFtcFXZfznmxJZNHFbv66iabkyrTVfqtLiU/ijJMEUvhklPdd6AaLBh/h0YUD1Gb
qKgqatjZwZWq9BO3lVTIXJ0URT6JFmyU8iY27iwV44XxHf2PZsboe4FR246WqbWun52ROos823a4
Re84VWsuUEL4HtquQbNBYHxIcoUqn2K01d0rNHNa/oCDTL5eBXeZWbvDZMoHROcAmG0hagq8YjC2
AcPRdCqesKoxt/nYmUtkUfXIdqbJe0lYU6U2MwVJu9HKN2cL21XacplYEEH9lbcpkm5ZxlrQ2+XN
pPA5z8llTVzEFstccRS5yFfp65yQyfSifTa0qwW8UHm+q1YgVKe8ftToKOR1noJi8dYDfyfzB0uc
2stjCJzou0dfJVhaNrW8d9ImOZoRqSmi+gAi6kDWJQr/Ug2QsUAceCTjxvLAiCdnbkJ9iVSDLZXI
P10p/hm2AGlt33SKlAjPSD6iwSkQYNbM96Ct1mdsxKWE+6dOVxGJ6MVkra8bfKmK5kd+8nwUH5Ft
SpeoloOGMIlzXLGRIiYADWu1c9405NIm+RjYRBMs5iX1DXkfav6eWsjKTJogt5GHhwGTfCdKDUid
6EGZd4xh0CZLPYrr4bHi+G7QoIhqfVd2OLuHB8VY3fpekme13EffjioPRgckaNO2rKNNsc7wGLde
3FltRa1yQe3WCxJxjETSPvW5F8yN5Bhqp6pOea785LXuNVqC3pJdrvGUhqZOlpW9kFtVt0qOP8uy
oVFBMPqw0nZWWutQq8qt8ULpCJZCbqGgss1R+l+Qy+WEAxcp+rL2CmVBfiKM1qS8wPLCdFxwUokL
MCb9aYcoQ4v9TtNlmSzLL5T462L2V7z9Q2s9gdFJX+0SKhH7UrF6fdn88/iUwRaxW6w6sDFetYNr
H9+KTSwzNxS5XsECmq2pNlGQA/3TlHauLDN605cGP2js5W8NqprxzknTnLuOo4yLethFNlq3Bl66
8XW9rZdLQRcmQlnFbKqSgoQrScTSHkT+TjOc+A8GVdZo+YVBcmjARGzM8Sw+KllIvOG8Zd/M3hhQ
OupeUnPKVX1g7S3+NEEnTM5pZ7lj8ZHjThbmeC7LBx6arnyl1spgBDCUENEwhuURoJLV53haIs7h
B0eke6ASyrpAa7tdVxbRbUEKXXOA7iYPd01D15siSPDxe43AdNl9mvAcK2ONQVFD+zpdA3Zm4Qzg
5RqAUC5aml8eLUMynatwRPPH3GkvRTXkrFn3UpzLK0xV1Rcq55pZgYe1Il1qB4EZ9YJrHpu5Hlbx
YqSAvHSUYW1Zy91mEetC2IRfldP22EL7X7wn5GJYz0msdIvbMv2x9CY11CUoajv/MBawa/xravvC
C5E4WclEzFCApfLBA0WepmPuj2v3I7HbRiwnFIxb8USrbZUnvyViePoyYFfihicbwQt2st62OcG5
jQGHrpsIWv8k0Sjrccix9boXHaSo9BqVdOLv11RMzm291k35UrOM/vYMxrovpT9F4oLX7sZcM69W
Hzge6tRdM3fTH2bb9c0Tqri4usaCzweLyoHR3bDvcPzyzpgguFcwv3R6v/SsrUtlx6t5bRtz3u5t
XGFORZPbMOobO6AuSDh+oZu4UbMeRlTe08mcF/hfzpDOd70n/Aakhv7Oeqi3up4ReLW5f8HcJsL9
x97m5j7Mys3sL+4QjSPDkpD8s+zilrNBFlPWGNOjERRLuR7h5sLoP2SMABfj4NXxXDjknJm1EzCt
NfAIPE5bP69QncJ8EISSQSxzl2OTkfSTHzJypeBvp5wP/slkGzgI6l3Te4ihGdvNwUgLEUR3OEVl
o39whGUu20kws5rflY1f9d8ar4bVEonUm+9RkU7NBSNfuyaJrjRvMuwocHZG7fKuJUq3ve1APN3H
qBwa495r8MH8HnIot99b0/dzMFADjfrXaoPvVJzTaRGuOAzQzFuQYdwOXv1yZuaEAfkXZCiMrw6e
ttza2c0sEUmp97i40xGs0d+ywzwFTvPV2yivpMRtAW3ToTkKOAysJDEeYMbY/ntIMjyZQ+9Ga+OQ
T1Ewi8LqnyFUtlaee5NIt9P1UKEmxb1BHcsGJBbOVU3+1oWyKvGVCiFDuiG+hCDtNAeqRGoSKQm8
KvsZW0UrKV92xaZeUK8Xj4pOrH5JruaXnH6Cy1n9FsvaAr4TmUpMdfQsI6+cOWSHsQ/i9aRIyvrC
UZCnGpHGOD/tZzP+WizWACa9eZwaoGz4/1ifEBRjb5v3ORZdb4bvFnerjfBcjBbDiywLZIu0WTD9
fgykRDXQiPdC9H89myyOFqvjdBvQXjSfxv9D3Zkt141kWfZX2uId0Q7H3FaRDxjuxFkkRVIvMJKi
MM+O8et73QhlZkhWFVn5VmWWkSaJ5OUdAHc/5+y9duvG9VumCjv+OpMQj0FSTKK6U6Uy4UoM55zk
P17t+r3v9Ps//aGuz9Y5o8NslUJJhkFD+dlhJ1ujhu7i6IJ51JLFCMHSnvsTxR+MnOz3U0nCi5Ro
OMimzupLa8xbd78uCmlmLCSJezedPiYlPl+m0aThjBblxEA8sT4PHClw397YRh1vzyMHDzLJbISU
U4AzjH5BZKgCZ8irLGWua/tmKDPocJ+cgYd3ugNSH92bLtJ+ZPnT8FKuaeMBw86yhNBKyGwTdOql
ElYbjX3Xdz6iKalhZSOO9LpdvA7x0zonOUcAyy12gK/6naXmtNx7akWeBA/A8RCup/K+EFonrgcc
VuFkdQsjo7J8KTCvfgbeXRwa6Y7vbD6qDZ1NrFHsWTHenTXll5ZOqi5oIkK876d2/pgyenAH6rrm
U0oX87rKJ+Pk5tMUjbPHjajoL5tfW9KL63AgmLLfp1O5vPcmkjLf3eScBfMwtm9d0sJnWdEAhQ7N
lPses/IFHFTzEoiHUfvbnKfrTlpVd21bS/6GXLy7YXUr+ZRzMwWgWBmPadtrBydmnccxuk4HWeoz
XmyKbPEFWTSrWtk26omzfHIa+PDL3o+b0XDCBK3nUdL9/orzYjkBY01RffQefhVGELx5RTvIN0YQ
hXUlKfNq4N9zrgcpA+3O7/uMDrluT/Y+cTjp+RljLftoWVtWYHJxkxwxmBzetrpCgZRI24CWxvwO
HUUJhGSVGLFkLrorohOYFtdOKYswp0Bibtc1R6fKjDDXjfkyjxP92RWN8wXqUPaepcV4Qvlo3MyL
zlXm2fHOa6VAv1SaJzkPhRso+vaLL0Xcn0BtNC/sbewME6alF003612acN9R6j2OKO+fY+oh0qjn
/LYWXrVTUnl7yxLLzoC6/0VWMv0cZ5YdWF6R7WZtiz+lOdodZ5Ylk9hRLgFIl+66Ng2W1ExLpxCF
XdXtjcrJvi6Npt8P7pAuUTGJ/h3t6+KEKBtpAJqpNrV+WySsLDEUy6Dr8UGSvQQ7q9SK9tpVSz9E
YpRVFU5ebSA0Fdm0xyY+v+YetVhYJ4MIpBlPCEMW8yIHzHxlscdfbMmIbjBdrXu97srdmMcEx0Pq
P4K7S9BEqnmOj2g3xyRiXWru3XFNLoG9Dm7UcoK7m5Ns/ipblVC9TS4TeSNvhz7khRj3xjn19FYs
xBIxic5dEbQQka/4tZhWk3jbdZOq3ksNxPRD7k4kfvMTO/c8H/iWsWe+1pqo44PQJnt89FbETNaV
Oy8OjkLK782zHyyXT2gpgvO3ZMkegDqCXgTrDFAxOWljKkf6NU2sG9G20grGZ6mq5QY/VKGu5IyF
5Ig8p9WP9NEK/W1dySHIA9ebXetzgs8iH31H525jbZG0jFW4EJ9d3QghK2hJKEZB9ldhsWq2txlY
AInQy28yAgFQEikqGs6DJ+A/7O9lv85hVcejc7WIXDCJboQQl/OaMNqtJ3yse7lm220DesTxRWEN
t1nu4XEnxkCmXo9AEUmanwsG7IcVO11DlgSzopCsE4VhZkw6ceQyKI3bfCyt7V/GGf6oE4aoAqXD
oL3gIFIh8vonlAEQklW3UHIdjN8ti98LRMUO9z0O9P++L/8v+Wi+A26Gv/0Hf39vWvpCSap++uvf
HpqK//3H+Wf+8T0//sTfrrL3vhlQJvzld+0/muvX6mP4+Zt+eGR++/dnF76q1x/+EtUqU+vd+NGv
nz5IRVC/Pwtex/k7/7tf/D8fvz/Kw9p+/PbLO5HX6vxoSdbUv3z/0vHrb78Y4Bz+wQE6P/z3r52f
/2+/+GOZvPYZrKA/HuzvP/HxOqjffpHurzbEBwPYoC7I2zlnqKIVPH9F/mqQBmV6fIC6yXLEV+qm
V+lvv5jmr1K3JSwykjB0y5Y8gaHBrcCX9F8lbSp+CquJe65ofvn7C//hA/znB/pnYpH1u4r8n04O
rhaunfOTYy4Lv4vH+9GxYkKBnMcYmfScJPkNDn5wmhrq5sDtG7F3uhSZSYuflrqGmIaPAodpHBSo
/vQwY37zZLudrUdTaxXX8LDjIVjNkZy9M0UhDnKkTM86xaIRWFwyma9j5h4Cl38mRnuxZMNCv/Te
kfCV7tNm1J4XerA4zujhVuZ+SljD3ahZWDpQtRAZGvcN+W+1LJM1MLxE/0pWaPKKg235zD4bg7Xf
+LXAIooYUzqBPEfHQlntF/HHmc2NizNBuOwUXbrriTyYqmonHOtGGtVNaqlndgZ/mV2CBtJLnI1o
YIdwZkgQT6RjdRo00SUiUiNK2+UAPdxHFX3g+7KwyI2JGYUljh2N70BjNK9uF45Bb5b83HuNhSw3
lVe524e1xwmaU5Xr2IdBtK+dcq5jbQZ8n1+0nfcoQJCsLoU0ctSIWnTyRwcMWNJGA04ffXEDscyZ
PzQdIO6mi7rE6UlkcgU+GWPlR8wtjFPCJHrPJ370OXGoUurq2Hcmc6+qQ8c8aYyWtgPy4NWn2ftF
dov3UjKW3hG7amLcGZaFSQq5JIENbfxJM+bkWafszPzUKLWPWa5m7OvZal5NCOAL7O655i9C6r1v
GD25HHqaoapv26p1CHgWxWPW9/01PomGU0ZimJdrWjp7BQzlAktZiYk5H09zQWfJl3aafVK2Sh9p
oUIUL1aoF+gCYXwDVZ3aXc/hKA1q0BAZyTNGRij6WfNnDHp2gT1l3McgR6ICge+dsEdmuashdvSo
Bl/0y/08daVLcyWev4nMKwLPnuJDoddJSRFFhoYlzfob4d/VBVf+clCJoMltxV7owvw9otsZDlgU
JyK7h/R9VbWpowvkMIXcoLhJzgL6JG7fAdPOUb7E47e6XznK4zzcAa2KB9/Tq9XFvQ+4iSkievMg
mxGX+Y6a2WbjJm5Q9tnqOcWt8SSJtKgP8GaTjVGl4d0ZjAl0XzUDHzCwrP4rs9b+87J55ZNoVYnl
nWyS2wWnIx445r5fGhCLT2jhLKx6/GqfVX/NwjofKBKMXFBSFUqCBheddYP6ZCUHSa+9d6OaV66x
VHqPq1dNQEAq5Js+MqnhDd/l6AbpmsxZlMe9bGgpJV62KylqpyBjCnVpFuS6R+i4ClTTwHYDCUP6
ckAXCGxlGHnpk1jxQ5TEn6SXTWlWH0Bi53ealCK91iu0hW9FXujEds4oxzsBGYRPVGvHfeqaZbdz
eirNA84iHeX0Wigz5L+4v1iG1Xjm4uE1sjpJn1LS6vx1gajlZ3ZRL3TLp6q5LCvyRI+FAHlzbJRT
uFecJYk1ojGj35VjP7ICFdnQBJIbwASnPpDMQDWyagdDSxL9csthlO/nRVUDsRc9GfOp8kR8vQ2q
scOqJ5UgWpI8jcM4yahCZC5RVpnJhnp81CfdC+pytnkbB6ohtCHnlQZBOmZF0CFJep3o3NYhbxXu
l3kYjENucNmdoLKKl4kRPim/UmagzomXIrTDhjKwB6fk9ntSF5Z5ByMbCLsWj4a9AwOrtwTOiLaN
ZpMAq6c0HeabDPeRTlpVtS4hK6zdRJ7ZC+OAFnpsQn1WS3ex1K73rm+qn3gubUXjb6WeJs2gHlQ4
lzpa69wW+FVMLq+O7LMB+HlLOJseIGjN012zeM6z13jedkAkYmRhP2Nc3nHSn3RawPUmfBkzXPA1
ZL6tb7mWVjGy2gzvpIm4hkGejHUZ4e6s98k4uHSkSqb4a7Nyal7BhSZR2VGPHux5FjOVuKNrO3xp
+RK5etzKSE5GrO8N7lvdzzJRymhLk5lRi2Fb7eWiVPaxdXY/+FoxtOuNYzeVfelMUk+ZO+JnEBOX
MayFymG0kbSuiTnas62dVS8oGfO+QFI/L1b96vUlI+NunjZf0ps7VQm6Z/IMjdz0+cFJ360TnlTc
cmrCJdJgWozZOivCoxTic9VXnUVmrRhLwgBIpkMitKyJDzXF/NLXuZlE5I+JMhRi7b2wrDndGvlk
X4zLmeIMrR6HFy7rPBRxGo/0gmIqVU0fiwJoykKrJ5GIfXxjZIoQWKytGMDYd/iXyqixYS2Ool5y
Z+kEc9pjsoI4OqGh9Izhyzo6E2U6QzckOYgTVeDmceGENT4EM4rNddN9jvkpbUAjbSrfjiG3+A5q
lD5Kyq35Wg3d9DYai0WIy8h8ktU6ti4zb2w/hi6hTp4YoK8BItt4DJFSh4Mu7/EFmhGSdjvBFZiK
exgmI4ansqwOjHgsIyRLfb3cknl+MrGyuWQZL+GmD3kTDvks38i0E5VP/ymj50jheZqKZLjAGzCU
kV0jwoUhVGX0tIEx3K0SPORuSprkxXI+J7jCg7Qyx6/VgmXy2kX1/cj2ZBihTMhQBtSfeO9waCmB
QZasN+uqKbp/4yw/56zLsV8i4ax8rTw37niD7XunNY13o1FwtUH9qjGskaW8u7U79FFMQ9bYV7FV
Fv4sYuxBju6SgdYtwxZUS6WeyeZoHTxLYIV8T+k2Z3PX+GYBu/lqOhjoQg0nyBc5G1YeKdNxR+I8
7Mmk157OLH00O6uwtF39WzK3s+mT8STXnWdZlGTdRnvPbz3lKN+1upo8KMIoPhGNisDUI0HtfRnq
EdfDPPLxqc6elJ83gg/JsCnUkItyUDEokdLA1RkLOWX5ycBtWwV9WeLhaDqv6YLU2ejcDqiP4Tmt
eTEGkm4DrCGCgQcIULp5mlpjdenqNokddEgOdmvruKjE0NGj9TCa7i7F7wobaszTL9yz3tdt2GY3
tDY7pju6uj0a1STFSsxMCtpAK9PlUynM+k4BE3h1PKvhhtwgeEcbYxjUs4Ikh2hjuzwBjuXssdRQ
niBRkCNChyXvuYaracWGYgwb+FPRdKBn6I6/uZlbvCn+XwVJ7GhOgM8tS30P9qr5Bzfv3yq6/nsV
1U37Ud+r/uNDXb22/wvKKrwFf1VXXYzza6b+XFX9/gN/lFWm+6tJzQL94FwDgUL4e1Vl2r/CX6X5
7pHuagHbo6D5XlUZ4lew8xbQFjiL8PjO0dXfqyqqNA52PJxDVqbr2VDx/42qSjd+RBJTi2PZtRyH
GR2hXTzgTzU5au/RJGyjZRsdFppxU+ONnHlsC/KZwEfV9H7faC2ERvaR+QwA5nyhkdrX+WPcCz2Y
Fug15JkXDVMP1cQsMwiETpLyh+bFFHN32d7COlNlFCOBNSJLD/ocf+XVWNhFF0oOqPWB30TTMslX
I9DwcWdBX4y6EZZqWk6NSDd6mZOr31GKJp+4mtsZf7rkQO+ZaJd9dxxd6ZPxbNPjanXpawKJAwFH
3Km+7nT1UdkZgxi97cWVFkNmPtS0Bi97xvO1H2OBSkJzMbNbUFNbfZzl5qTEaA6cJnBvumvo1rGK
inLNbsSmrjdVuNdLI7QrfEq2xQtETH6Xx2v2ksDgSCKTTs10QMUoF9/iYdPFiz9zyqVnY238scaT
ZQVTV5nrpy1e7Nu16DSDJKQ4Gb8SdqhZUQk0wzmlNQm4J1arOeHY2lMurKhiQ1hDGbWiczbkuuna
t9eJdtbJWEDHfg+Qlfr1CMbHxT9WcYaFuHtA+qdve6zRxNTXqTeCyEoMhd8rU/Gt6jsEtbNRKXqz
jltzimvaC2ZjtflmJ2smfVNX8luduMjFHS+/LQ1pt0QWsmlndmbf4zQqL4eefd7vl23lXyeYQT5r
Py3QbWnfcQ1uvqilYz5biZwPLLid7cu1vbaM9dW0ayck9cLMfSw3TWCZp7jsyyenKOk3lhaI0Bwe
gp+IUVgYhKDNxJlZqsAUehbp63KjSs8ezigwm56o6Gqw4szhWSlx6Xr7vFn6iz/d4/8ZQ/lHbuX5
1rEtS+ouf5B0637Gv5pkD3OJbGPYJlm2SzSO2bSB6873bFHNfuHaEz3aho+oM8yJRXwQMB6Yvx+s
2WgvavgBd63TmD7Ht/QqrvX6Efl2Eco1XcK/fq7mj1jP788VSK9j01gR+s8YFtp7sQAQPIZ4nbTM
z0m0Km7jDJkrn3ReLH7u2UScZKS494dWDl8WAlqXCwOohBdxoGeQ2pf1eU+B8UPnIZ2/2UBNvhG5
apAG6dUHzSvMe5kWZeUDu9fxHKEZvEiRdOIYrb/ZuXtlYHG+huWDqDWt2rPxZCzw5bjeh7daoPRI
MvtScWbtfDnVZxM6PVeH+C09/gyNXftYk7i5Q0VcXiMzZWQdd0Y7+gIBnhuUPUQivJhxssexNxGn
qxFO8S/IsD8hwP94G20YJpwXbHBKP0f35vriTDMN4RB/o/WpqfrpeezsxyLN5AEijzpaIimCmior
YtvPd1qhnNeSHLZblJz60Z4y9RjrqcZIbFov3FRLd7BGi92qyelffORnGvmf2mXnq5PcdpT1rOzk
A5w7g3/OLfGmOm1trR7DrZfjE/yWPMLTt+0a5qR7gA0dAQq6wwcv5+ZfvU3/yZ0BeUd3ic/QbdP0
zs/tT5kpiBPJ2QFbEyaLZZNA2bvwxqgF1La2D642kUhKvvFuyoZqB95NRdAwJpzQza5qti0ShfcR
VwyAGVkjWASNe1oKVDB/fU/8hDE+f5guOyxvjgvUnb7iTwx0N6cyYRA/hqWbs5305RBi747v25FS
JNhWlISDu6ypv60jgT92PIJLMbagc4pnDzniYUJT9oyUZADML7VrjJ1DpLtTdQDmuB4Wpxz3SS31
Oz2N08T//dn/W4etvzxG/dD2/i+PZf8De9j6+a77r5vYR/Varj+ctc7f/8dZS+eshW3cFAKwPUud
DdXojxa2/SukU8JcHBjRANM5U/3jsGU6v3L+kswjwCFZNL7/edgyrF+JJCXawiaAgpuI09G/cdj6
6a4Qun1uh1sg4mHYsM/91MBuGK1uCl6WjzR8vsgJw7C9WQ9KJoiHTYI5SS09/RcXua6fj5F/Xgjo
rjiOde7bS0OySf1MZ5GElvZs3sQpIzPcHlsEJ/Wx0tzWCdm/gItME3jEyyZe2/Y6z5Ga3WygWOAQ
miYinrzWrP5kxLLEYz71rhHFg8MRbhIIoTHDzz1DPEd+1ROp43Yvkr4MGowSzS6nny1eyKWkVdN6
fdeeBObghoZGTjyt0yEwYm4fGxdtUdFxz1vZPhHSuX7VJnpIwTaILEwK4XWYQYfpeSro2u1mM9vO
9vB07m8Jl27v7ZygMDIK280+gTdReOCHMjaO5eZx0tDGLdlrqFlWntoyjznUT9MxIpoFvIYaKpyk
sXjO/fsuEvHWYs6DhXTqM6Kkz5yLdJrsvgypFnv66H1vzkTaUep+Qt8Xy7AhmXFf6eN4l6e6fiMT
TO+BsE3xUlXihmI3HUKN0v+qzQaOQj1DbN9mJ3yuaoS/Pr57s7mN2RmrXVk2RLnjIFqNSM3GWF6K
DVEEJXyOk1NP9eJl1mv7iUCvOKplj6LVonH94rZufyMwbLyNg5kNpE4QG0I+PEqUqJkzr8X/xEr6
JpqhmiOzY1Dnl0aa5r6rcb4JlFZJ/SAKkDJ+b9AbQc7XUot3SG9Y/JIZ8qM07icaKdaOOEWEP7Gd
qChpTbr444xznKaU14232bpO0z0xm/zO2K66F2FBbmTuh23WGAwTnRM2m1Oeqea6gN9knlwaGw9k
y+rZLmdNrSMiE/J3UQFv85ess7Ko0Epp7xdDtWj1to3moL9W7CkIzhASpziwNyO+6XNtmr+eyWu6
cfIQ19XbuYmJA3kVY9Ug4hrGKhi7LB9uK4xQL2KCDHRbaCaf/WTSht6prJRZ4k9O1jQ3/OqzyLKP
mZ6QVenF/W0x6EZxyzlZFRCnq6WtA0kdnu+VMs5AG6sSw93S9UxAfLxK2OjCWUpjvhUdKM9HwMYp
WXJc9lyF5Jzz3SQ9DiNahe//6G56Nh0Wj+g7GLt4W/fxxqQafBVnycFAW5G427m/HuNNDVGKYUWx
mHgRQAeFeg3/oHOThpdqTwSh8K5t6cTVbGRb+zLhQ4JT0s2A3An25FXXxsAXzyQifKk1TYFxGrrh
ZbUWk8QGYn9D7pSGOGWXhlvEzN6rKeioFn1t7JXYN3hVi0em0twqol2YQZtjU+afHZX2xe1sm231
oLKmGqK+ylg31MBJJcKBlWV4bPLhAaK4lh3pseQYwVbKo3dC2HIntJdxEPuasu0D5W32rex175PC
lGC9pLW7+fnY6Gpn6fqpKPR+pyWb+5nmZeHtZmswH+AbONfNqIurbi0POJf9DioLQx8qo67PQzmt
9EN1uGIDlMpJqi+js+IftMfdlliPxlpMB9jel5YCK2N0sG2BMzi3MK3K2876PebMzQTdtIwDcsHh
dNpoakeF1DKHArV+qI3qWwdgntTzbLH2olT6cdymmtN/NvLuZ8Z1ymJcBp1nzve1zkJYZrL5KhFk
kvQs7LuyqQ7FkvUE+1pPpJxk1A2pGY6b/rl1m48KCvsVB8cuTE39QBd92K9dG5PNO77VqroxhOVG
EmkSLVYwEbkH6WFw1tA7fzDe2tGrdbtTv3ohHMRHEsT2gK/S3ZCeO2MgGK4mJOlcDtN+pHDXVkTa
HkMr3x5RY9Y1C6uLbJBQ3yS79vL0s1sZUWZuW1AmEvkzoZp+AffkWU90A23W59rksCsNOxB6cho3
d2+LtDthug57uzCPq0dqPKinTbpoyE32AmPcLnBLAfe3UEOO2EB3Ai4rhRTaKIVVi9HtJ3awOQQ9
mJCuWJ1QrN4CFXd3LFXW0+asDwZtRF8hrzikg6z8WG790RTGMVEIyhA5X8bx9IUk9IZAAYsirTMV
M72zuLgAScMhtqeBZ+wJRvQxFoVGw3lWGl+pV46aXh7qDKZQO1TrC956RbuAZmudzkL4kwD3rmuX
Mk8esC/s2Pk3PN9rTku9V6sfu1VnhmuWpwUm13Tciclw7zrhaXjCVXdlJvYpKWrveoytO9Ey8k4r
LiZUqE/T5NzRYtZ8jGSwxKzDhNTF94rkWmaM/sbFqwKSoPZJu+YRI/L1uK7lrQWTJySkLEKiZkCi
1ApmTdbARqUVdXbUWu8tB/IBF1NlOTDKyRbU6qyPTHO3+c6D/+BDhdoinJN3OinTcLjJmvd7iApT
sLhr/TpjItxoDDmVFsJHKqNss+DM5N3URS0C0f2kgx+a4W0+row0YQUtictb3c9ZhtYmefbWLeHW
2IbxPAuAYkOZVZz6eGkfauXor15XJV9Q3rd2AGbCKyj620tWjvUGk1iNXN5yn2lc6Cc8wvVrGmMs
3AEi2kIoVIWK1pb3bOmTMHGsswq/iAEt5kYLb6WT7sPQjhpT/HxOmUxiYY+G2WuimP3iKk2KkrUx
2WjuL9PwsmCOODD9c760tsTI2pTZXcHpkW2imJAy4y25GXXvVVhdGbmJZhp+lwHg3wMFbOw3q6Ar
fukpfoy2VZIIxiccGHErAehrbTAwsxrtINm0FClksnzzuox8T7Inu6BZtezJcunGFZDE6T33pFjD
YrEGgXCgk1lkxgb9DyJgUiC0olzngI/RfSLuXF1XWTLD5JapcHe1KMRdUqllDtFH8aKRJmlhkg/a
dbWlVOBx2zv7EaaIP0x9elNp+rCP5ey8eWIqDpsgCtstCocmS2JE/aCgXSdpXgb2Uq1si/kC6yEr
O5Zeu+OE4Vl3TmsNtb+OmxHag1Z0VwRTYX1IJ6fzG0ZaO4t4lfuuWzdkhem0BG7c6EeRLTJsdTz7
/pok0zsZIrjdh1x/7lrdKFkSy3ILanNJO7+Gt3iAPGg+D6M9YdgYldwlk+aBNuoy8dmZvX3nWcir
ERccYrOvjqISC7EOGmtOw6AHifhsQrnsnFMiK5Rqi/OUlb0IhwHOnS+m4QA2rL7OTIRoqib8gnVx
Tz8LMUpvaPpDP8QyYosFcRbXbbBhKt97HNrvstLMDpCkmoPqZH6k3Vnu4EJaLIcZKcJshxdOp/X7
ejQ8DjslE/wzf8jICvuOxO7tjlEvaQ1JZ18oy/oGVLNEi3JehDuXURQ06r6J8sppmLo0CYzwYhQn
exi365TU+irUvJwhbBJXcKXcYagiVOf10aVNcL0t3m5s+njvENVUBOk2DtzaaGmdTwqAexokdh7v
dQ3gvdvk2ttKmPmz6Ac4OpbXlkf0+R6ER0bFSNtKF+Q9PJ+tt5uLwalEsLRz+sGeyljTVWreO/PS
n9aUooL+gRcYM1OearXmO5ae8TzKz6w9qBDECC5S3QNo03I/aedJfjtkfagMULT09BYahIW2y+Wm
HpVhaMgzc2095IMguAezE1aA2XjxKHSaD7OJbaSLyvbGCyKX1U0xePPnllmTuWsBHPR+acLA8EGk
q3t36mhV9Y7OcaZEPczNSQsA0+lexBNFmgs6BtwXYh/IGiDI/FIMy8Ms9Ike9eim3+xKcEnjZZBf
Eke3gqG3aQqJ1TOwwGM+3o1aqUPDm4W3b+mojr4NGSykG1ygXpzWt3aWLWbMIp3SoLflckPEt2uc
wGll/cFWVsn4mNxr52LYrLtSbThVlsJr+n0/9bSMdaN6INnHDNKyGk7o9JdTXZU5Ghw3j0onf287
pXfhpvTp0mo8xKH8qu5OW9b5lGNV8D3GlZHMVO0XAtK7DzNL323mENNRn1jUG61jfCazNV8DFFmJ
GSHHjJOblI8/IXQAtcCaU6b7aLcL3zC7KtvL0ZFhzJV5MBzrdZia9VNmq7LYzTPAWuQxjGpN1ZZX
c1xrZxFicjmm4FPHKfscI7S5YFXXL9xqs66nrNf9nlVz77md3E2jFV+ZrOI3EAGdSLqZxhkgyR6t
uasDp9vIjlhlekXq+cC41TDf3XFrnyxbDJdoHac75g3Fni7/Y26U3RERTnFpWVX92DPv223tkkVK
JMNeM+vmEEvZJzvWoDYs6rEr0aOcRw6unK+Qp7BRw5IFeJllHPQ3rmYUUSxO3fKJyba9t2oooRw9
urQP0zIexguLgjJK124KDZL6WiyBsbVfACgdRT0Z6lIQNbQ7dztObm0r0hVtWzt0zCN3BGguPnmp
dOHTNeOE2HotE1tjbKzP5NCbQVxTd+cJd+1oKckmvg3nqlIvEMfwgvENJLeMHlBdEOJyVXY1w+R4
3b7lnuaQ9STEdlOJ/oYCckBVy7ONvHIyAzGV+kTDSysQV2ijdxHnnBU1WzXiwnVrAMe5a/JpAbjs
s377pPocv1nNyX6PTaa4tZ1mIg4YbuuZhdyygCUWCVc+UcDpaSznhumQs2wRTmIVgArJvhKNtEbV
aLY7TPVmv5srLVW7urONKWgseb4gKTMvZmdGfddSWl5qqnaO61DFfkfOeNA23PKmFIwy1tG6R4G+
ncoB3LxPZzb2ya4114gcISkRo9cu2rHenVAxNKIIF4icT0ZSdC9WmSgsb6bxSTfGLrLoRh+B2WSn
umW2B76+rB7GeUAwY2OlX0EuNN43i6XoAW/kR5Us7LqQV+0glcOEzBD1u+UPtBCe1sTtQWnnrfHe
C+WEhmKD4xhQUn8uKWLiCebvBRDJ4jj0aN+0Pu0qH4FjEnXYDwFTQoHxEwQ9O35zGmCqrEKpYsCn
/WiEmjUOT2xu1XGYe+N6RNdxwKGJBwpnWItGZq7Ley9PgDBBQnmASVRcm+uCUqxVG+++e+HwsZxi
JCS7zlhhxMZ2AXrYZo1noyDs5Gs5lGDizoSh93U0itey0s6Qy9XBX4Lcv7Xadp/XdXMUvZdZ0Xm2
rvvYIRliwZub71QfO4isUqdajuOkW/cbiveJQYSqn9TEhx40rGOXM76KzKeazigCOUxdFHCgyt1W
omgKCZEp9rJLO3AOqsjucklNFMWFtL+UegKKj57NmVm3tQMejjVXUFShKei7Ug3O2wwetrssrBm9
p7tui3FMh7R+Leu1exVatT0uYoSGi8Te67mNOJfy7qVafwVhaE1wSheVeVEgAdxVuZs+pXbL4Yc9
VGyHnhPnNw5nAxcqcfToJTMtu5LgagBiWtxii1HpL3SnsCIpa04unMyIn7rKeWD/Fuwc89Dg0CGU
OmjRLllcWevwWpDddppTovGoJ879LXIL+HMl2vqdfWFKjzOI2zvX0Kc2ZLXsH7NizOlgpUYOi4WW
y2FLu60PVNZOJ6DdXZTqYn7I8MoA5wERLsmbTJ/G1i1h6OsVuWuxlbyqtqGxYGnx2QEaTxq9hmVu
jfL/U3dmu3Uj2bb9lfsBhwky2AVfyd030lbfvBCyZbPve379GZTrVNnKqjQSF7g4FygkCrYs7oaM
iLXWnGPuO12iU7VEZjLww57oKa1NZyBhmgXc2m6aFj2IDv1x/GBAVizqtClCgy5Wm2nR62ikbDB1
V9CJCB0StFyZhRgeRG1q5YEMibbEBhnWXyFIcugnJlhSqaXlSxsq/jFv0PxQOsTAndbUbvyS0mSL
WimI2sG1lrbByX5CUGM0mfEgNfQq7Ez8GM8k5lt4JjgqAj2Ls2XH4s/jj76TufROBNEjeymDQ0CO
z+Q6MQ6mfeSb6pIOODA9p6HjY0BbBqKdNu/SRixBebQGy+I6CxgbeSBacfrg6LPm7Jg6/WALJI4D
bSfdLok1sRmlKvDmsqC5WJArYm9yxvIlNyC1rUoSKGG7Sp//ArgU2ZGetUr8IfliQlL+6ulDrU18
/TWurnbXhh27kBIjmYNPOlSkdzQfzIQsZ7a1znw6rP9o5dC/4kMSqCBjr0Makp7CWImggVS2j84O
51q8UwdFHT0Lr9Z4M/pV+QLggl8gzJiP6UdvRy85Lx+x3cEXGBALJ2urDHhzlj7yM04xVMm6MQPN
2k7mXNHyGkC0zbsuqXlLbaPz+1u+JzqvZZkX18CK+P5ptMG6xIkFaje1cde4QemT+qgScDHesFwG
8ZaZKpMhZaE1bUPK9eSMStAgE3KSMdACqORlduq7pHvi4N+0j7k1+vWD1qhzuRkKpq9saIHfbjvV
sCsPNRm/LWtmXmg9FGZ6hXqLVwUNqLP2tAGVCj1vC5wcwRPczrphRel5DeNRjrjJFnYMbTucx77h
ESWVd+vIgrUEd5RRnStEh3oC2nOwjTqzYM8wspNiTa1b16PxGI1SUKXKeJeZ2ibJ7Tm7x26DqPi/
VBHmtNsMqEWtD7IwV8G0sNkRIXdtDLlW7GXRmH8ruwO7CFmMhoTKpDpLpu3nCI0YAJGjRjp3rdCr
63zUIxS9WY8Gi7FaHW10IKDtb2aH4tfAEC7KvyUG2DKZ7TKV+Txi5TCNvYDDk2uhon2he9erns/d
8K2mvFuJjmhKY2qQnxBqjV8vJalH2Uy0Wtx2SKobMLxx6aHkNtexyFHgjyozRr0yX6tBtsPKDAdK
42ou2eynVs9zCpdWPhiW0t/ZhHttMKNohxYnVb0ijbzOfsztfjGm/Oxj+DSWXd4eEFJkO1KqECk+
f6azIkqN7WNyqYEj7u2i3gchKphGN8dLPRjDWbcBW5PoWt3/NCb7N3qFP3+w2mKe0IlEUcms/RyX
W/Go9VE+zW4fCw6WAKH2dI3Db6FZUkA4TKDi33yXmv7r6Ik3y6FVgvdbBnKYXT/NoOs8asA500aq
sxTFsdEjjjAV50BqGxLaynfkKUsq+xrWYnnIJT4A+vcNQSLwfJWN0haI9kIMz91vXtgnNQSvS2q0
k5n5MS2Uwl4+qp/m03lVi6RiQ3dT8qYuMsvGC6njHBdrNeZs8Nef+6Kg+mkQ/3ExQ7Xpb6K94Wla
/v6nizmTbxVoeju3d/BuoQot9c5zxsDY//V1Pr8pTYBEFajPlzvL4WP/9TpTP8d4GG0AMWpDt12l
V5Tit8N2j4ARqcJv3tbnG5nLCe4joTMhZQ7gLNPOn95WPmlRznoEEfFj44nGiGTQCSs+yx+KdKIe
GggmrmBjoLM8c8b6jcBBQ+r26yfLrJNEF5xBJiNV68ff//QSokFEY8JcCDZ8W6FxaNJZWccG2Asm
kEpwzZnD6CEpByXTghBDpo87WqHHU3U09OxapTmoBnRMyE+Yr5ogLHzXz21ZrluR4OHRZRyhfW71
RTY++ohKElJkQOBgKKDGmAXOFD3GaldgNy9oAGMsdSe1EOquDEolXJldy9r/Yyxj9i0bLYOE5Qxq
6IyYBL3pmpGAUcdepozNqwwmIzrmHGTFFZMIq1wpqTVNuzpt1faSDiNfotOMWvFAbcGGyuSG6WAV
j2y6LdbtEJmayiffdH6ebUY1WrZeAPhQKHtYtMSv+OaxsnX7JnAQwbqVaZsgtAbd7lyDFU/bDqq5
7MQxKQKe6DNePDYwiGV6y1fJuha8BeVY+pso1uQBuBSNYKO1u1MsE+c73C22Sj7jiDOAz5jh0LXo
XZ9yBymXW4dh+IiYdb6xlallMxUGL8FMfaZSgv47WNYaSM02teE6nVoJMnAXwhTqvpmpwSkabAtJ
QyPCpXY/kVpP760zHZoTJQChVQH9NSOnQ/J79IhOEgGAFVQAUA9j5k11uFDHP4DH9GmiLeRsPkuf
ac6885uA9EAsnWzQGVZD5nkf5xETGH90GAsiNjYRXuEBJw0K+12rDWp2hHuVWW4bVbSvO2cqyWL9
+A1dZPBt4PVtYuzqA6YI9JGRg1cBoDgfgs2bBl7I1Qsik9ITjPsu9oasD5sLNMrypYHvx/CmHH06
zQN+cnKqn4QORBwHM3OOSRmqK79t82ztY3djqq9As09GmBs5swUrj6crRDkUkGkTT8rhxyltHOIe
C1uM0Fqp+mxl0Nn8rhWJuJmChPgyMBCGiWk3n9MDZRPS6r9enD5pH/AIslRwhEKzCoCPZItfVwvH
gh6ra7lwoybiTB8wU7zhPbJOScNXsC1UIaYreA+/ue7nxVezFnu2igyJgB1TfD5NiIH60Mcq4KZg
N33Cemktrwqq29/kaX3eXDXHRCQi+a/OJaX9aTVkFBU6gu6hmxu443SNYz4P7zL1TfP6pQ+iXvvN
8rcs5z9vK2gZaKFpXFhipkXj8esnSifX6NsYea6hK/ZjiGXqW6yiZt+FsYOeX+Q2pTKwElUesRoW
zy2P4fe//lL/tONgoUfJ4KgG+hmEAp8ELQNP0ZglDGTnMHKuxwlOFoovHTVfzUP919f60w3EtUw+
Y2lqCDQ0ezlq/LTWgxXJIRrYszvORfLFNH3CQQyseTOuvQIAfC3H9x+Kh79/XcviiIAxlqPCxxHn
p+vODsDKPLMYhw1yvBQTxRENPPtGExpSE92c3rOArMvf3LY8kJ++XqEiHNNskxw5joyG/vnrDUm5
bHwN/LPappjFm+YwEeRUuMmU5uVaGIX1HsGa+U4UrfZuKm2feoJcwzdM8xEpLXKq3gXGAFxEvmoe
YU8wZC99J72xs15/KHM7OzkjTUc3QgHx6DAjfssiUFcr/GqS6pemGztgP9FfjCLk1iLo+7eU5CqU
NJEzHkwehmIlQKa8kczbVJ4SK1V8YtFk8lNZxZeh9ZVqO2ti3COZyOUFyxO7yBTVQfRcODJrCUgz
KunorqXYmb61P8rejv0aTyjzrYx5S2b7+5ZWVUekQMvq0BBNXh4G6Gw2Uy5yrnboYFhMSVZrSXfu
lKhggryU76RM8edI/NgWFXSs4pxRgsuLASO5PASk4+RXKnr128QOsJDBvyBv79CBBpdrvGElop4u
yyhFRZPxO/OwEOxnznwJGn1G7SENNCRzyZVSxn7nCn+p3ESzwfqCy165bhjb340f/RmUqeSLMEp9
j1sC9mj6Oep1Y6K1HgrUM7SCJ16kE8txi80FL6sOERWWQv89TXUzRyzSB+zHkyRuDF+KpZ4aM6aR
bBIBArC27IxdAQKHxqNi+k9RmOf2Zso6Zwc5RH9uymh4NCUb/koqWMkOCiHCx7wOjMADdkQ0Su7I
ZkvkH7d2i0huxxRZWh6IHHamKTZaA//n0NfHBrfXigwf8/hjqTZp2tU8GL6SnH70amIDMvMLTNDl
q3IkWzXaaI5JP36eAY0MjmoE2uYUtbU0TjadxOcRtwswPmssdy0ITwtxbEN+DWOTe0AlCU0dQ/Xn
V9Qq5KzCTspoTCoVzWxOn1tzckw8s87QblLS+6CEQ7Hyz3FOX3hTQ/Wu1ogzsuwcDQC0yGCxDCx1
6G5AYugweVc/VClzPfGSgYoH5daCXMm5YmJHoytdhqpb84zgmfr4cuM6QgNaWnXhHItpHLd/vd78
+bknrVLFM4U+0NLQLP66zuXI5Jx2BK0VODQ/XPqIiXJDpsecf/m40N8SkP7fIBL+FypHl0XyPwtH
efrzb9HPytHl5/8hHNVMEAeOoVvYbvjQF4zBD+Gophl/YKyniOUMw7O1UBH+4dIx/6CiRU/6sQ9T
2S061H+4dPg3WHcccvGo9U1cbObfEY5+rqMdjbodpZjO1E5I/U9ZpnOpqKGhDdkeyRG4r+BBqWEt
BT4TIMuZHgeD+FwnPiX9vgRytLcZmu3mubyanPj1p4/s902EH6/EoS9EA0Es549fb8+uCZPM96Ns
XybD3icuAEe8Eb0wB9Z+twV+ah58XIrPkAITrSydkuX08dPOWzGqU0PW4H2r+k+hwYl+FKeRcmHH
YVjblD4t+CQY0itFC2DqR8W0RqcJbxe78U7rGuc3JxBCMH7dk5dXxChM1xDSmhSdi7r451cUaY0J
wslRGOET0hZN1W3s70hZze+AVaE3COcjqTcxyEUNvz66XJO4OqmqR7wV1VYzouzIWGUoCMkJbp3Q
fAuaycuqfc/wRGuaTRP1oKDit4lVmFkBCLZ3f64MayVBF9AtPhntVoCk2DHs9N3JypBvWU/dnFnr
Gaq32WWHSLFXYffQNbVNCLsykiZFrp1HspxBPhEtge+41+2LYcjuiyBPtFVjVEbKQrRTBPL3+aSO
6ktV+S9FFt934zF0rgKVNNc4LveKjO9m4PwkDUbgutL5Clbc3rJb/0uBYXfq0/6Oxn97pJisaKs4
/P5Jsy6L6u4Mh4xRRg8GJ5xL0jPDevoSznP6VESwDJC9MFRlzg5W6qRU2bmy5nMe2GhkYBzhwH8e
TMS2PeJlV9UH7JnW2QqdbTE76zTMxJWQ1lqDin7x7fJh0EODAR1+WA+ZNV7LKcIlC1zJp/ZqIBnh
8vVI8KrXJuEzHqZ2/2jXS3NKOmyCpE5gZi0qy5N9qjLXml8BQ5mwPxF17AYcWZ4yUFM4gPTzTp1Y
n7WnQhSm19XqoTZK5Yxu4r3gzV4ByyrWQei826QfAGDIYjevSvrcgic5nrRxm+VRsXUINz1YKRq/
ygfdJmlfrLIAvFQYZRaY2UrssUjsskKvr4E64ILOi+2Yt19jp1zMFKcRMBzm5kOuGntdRMl6yrJX
3VYfYUs/B0ppeM08Ta6c4AioxNrt8mzQvQBp6gpsoXZERoOCgshAN2xQzE3guF1zRLeWFJHq4eCo
GHCTTe13zX0QUtamiMpOaOri20IPxEObas4XGPXKxcmyoYESMUP9UAYJP6sOvyKLaa7jEXIRGY8Y
dSwW4lfmcM4xqOL0wP+xVBLt7HCPJ6Z5j2cleNIqw7/V88YPPVrx05ccnv3VgoK4dtSaYlUV5i04
wyRBQaXwodmJcO5AHo5Y1Fo0tk6naee81M0vTjaF+bocRb7n8NxfAKmOe3Ii8i1iivLQao0EmAF3
YwDAfYtUeKZChtC5m5soeaOinr9XSeDvhkVoNun5V9Fp1pNK/MCb2aX5pXeCAYVnaN0OI0pvdN3z
OVLr9JIlSn+G1I+0jWlAcTQpcU4Npq/tNLcS51RNbvaVnGp8eJM6PZRVpF/aLuzPJuL2O5a3r0lj
MewVdjZ8S4V+Jg8rvJtRF1bM8HIdF/lO65t1SE9+rA2FioSECvoa713blW+52r6ZY3mtqDI60tcK
e8XfxhXW5IrEGhQXnbE3m9d8YO3yGn1d0mRx52yEIGz4u1rrxiemDoe2F/Zlzp+s5efLmbNQ1zF2
To9lGpOfWTYPujbMh26Su5Fc9QUmqSnmM6pkSDYkxNkucA1Gj0DoV9J4nfAFbFujeucjweLZTWsF
3+M6NVrQaHI3DQIn2pCs8qStN2JkMNwe+mrcNBi+85a0qRmCVLzqnRSPKvck7T+3U+59tTyKbGui
dmWlRaHSG19Sv+08YMYeTJ+VNm40GCFuFIuDtLMDCI2nEv4frn60cU+2gohz6Pfd0KPq14+A9zal
aRyHEGtisRnKp6o/0o9DcT55lkiAbQh4GZF9MbuvHdoTt0/a7Vwp9xVLiaZtBrFLKFB1gpq6viO/
VrmO44MgjzhA5VyH6NnNN3g4MLrRrSHD2+GphLVTEXAa6l4Ms8MDdCkYRQejOy9yk6rcBTqiKP0O
QhS6VeI5++9KooTrpVALKpQYrLC92h3RFXmDkXp+5F86o96CNXK2YVhvQpuR1QzX0GIlbzNeSR6h
N0StRr4l8uzMS2kiazoNeuziSm1gyr8JwoFQhRJY87LTzDN50Pc2C1oXX8elcUxVnrn+Ht7AF11+
swpg/GllpNuyR8jph6TYjthuJxLrKntNhGDqQb+4IISAgDzL89gA5QnAKBFe9K3JmpzzNfgAc9Cv
alQ/LCC/GQB86hwvOzmN/8VevWgr/9QWYo5XLKHP6d4vBmeNAOV5kFm0rkvS2q3BXjGMDVetaj38
9enp3xwgfrnspxa9YiW6NiFK3w9VUcNwYciuJQj7NSlv/vpKn/pRn9+g/cnb1mlgixj4pPswHL4o
QbT1Y+Rp5Hm9k3Xzu3elfipalqvRGjHpxEuTSY/96X1hYA+h+RTJPhoZcxCwTNl3BUMnXVWsw2Vt
PuZkZHpmoayD5FCGhqB4k89iasJtNm45fm+a3nLWjlYEeySCKa3yNdnbyVVYjPg4ciSgUBw0fypW
g6oUtxq+3Atk84YtxvgCU+66mnva3MhC4SHqfHVFAGd3F4b9Awkf1aaxmgeqT1R3fccCFWLshtnN
PR35Lwzp+hsLvgidVukB4SaSWsgrGENIOXW/eKxbo6TL2+cvAn3s1MXFYdLDe3XqAIDG/ZOyyKKi
+JBEkenVQtxps0AlAMj4DFXm7IzGtsmyziWq0M3IJ3O1MTlonbKR2oD/lh6fW45s8zX6K+yu3QMH
AR92EmadAkvAHQ/e0Qggnw6JuUaYKcFk8dbtmRYYmZxsxflm6J3boUKVUxFU5ULgYYHFvVCzrndK
+NKmyimi2QMFcJWRwEsAt3NV67BnovJBHbJngCC4sTHyBBg7mq/wMhREj5G/Q/VT7LuipLWnNuVu
bJxdU4gdp/7nfmoBFYpvSUxzvIbLv5UTMC0fEsBQGThzLQHXo+t2uEukGw/6Q8B5p1abLwrcL7dB
2OV16Ss0WjQM+H2Gln5RMzurrAM+lAUUF0gnMyCxwbPa+uq2b3hiSIJGsdsgaGTWdlcveIw8qhjf
yNSVzC/WrMLBWm38izDxKk8GP1BYj7bGDeLAP12rgGgf0Vg3azHFr6JghpL5qPjAZW5tB+UlxGLa
YJmfcKRlouMUAgOqhMpZDfmzWfZvJXl9D0WdfSGPoqLVYqbQRBsUFd16UdS6pT2yROOJKMVpwm47
KADRKnVc59U+tquvhtJ4XTLdpBphIVhDWZJjwjJDtFphe1CyQHM5CRxDYF9kFKqrWQ63viJuGrVb
iCbk9mbFlUq32Sha7oFUWal9i0hcI2C1jW5nwKnTCEsGkfDOScWjmKPbUbdIlzY8pWf3H+MnmdPQ
0e6Ek++D8T0IxSmlMV+O6Tbt12VnrlKF7SH/okJpM/t6L/36TH96XaJljUTrEkK+t4u7gMKsGIx1
TovURBIrY9Ud7We9y1cDKmNR+QeEMV7TNZ6VnQoCGEdgV9peQcGRVM4jOuqu5DkMikuUYy7Ttob5
za7xmY0roZylibSm2+Icu+KgdSoTSVzAldOlLhipqR+oBfELzyuVsGF1fEWm2TEPrJLu1FXXSdlv
ipqds3ql//VmhG9l966QKwglgHala8fvraKuU+0SaA81bhrUQ64qQLM2KJlHD7fBzgpXQ/AeE4ZR
h9/H2XaDaFO279EwUmdBLFCOreg3sjxgCMRQBY5VWw89HSpuHuZ9hoXuPmP90eB+ApRREkxIbMKY
YdaKw1P3mkL60ikJRX1offKXQFo04y0WLHfk3BcNV2WxKDb5hFsJikOspBNeKcBQhXo0OISQn7pQ
2w6R6jBxKA8x1RFh5bTFwcvCBcOSx/n4Rq++4kJZT/DHO7SsM78nMDZ07a5F33txLteTQZloecjO
12brr1IakzWZBqLlUcxUt8LHIJodoWKeU6EMJq4qE7cmMYZ1cMeJdt2jYbbQ+RE+tsCVIGf1m5KW
W4MmOPefM21ed/N6dvChcwemg48FZNhNiPM1DA5JTZkjpqMl3vqg3sQRQhhHPWGtOgQLg2RbqfWj
5aeezI0zBrlr5njrkfGlqZ4QPm2VqT5Oc8JjBVMJSPHcg8GJ16Zh3RpMeA2zPhWRdejltLKso4Xi
gdXjnJNPbhnXsXjVUGRnoCKtKb/ROxbt+m3Ir4Mcpnbw1SzkJhnO0diQkuSsTIypxEB4tn/V4vEW
IKOJZq9RGPLhoWADU1eZqbOlIZUgpMcDRZP2KqnLdZLo6jZDnJjX8gbs8X3kE7g9mQjQgo6iTA0g
CmWtNrk4CjdLX3nIkOjB7CAJhxMlhvXHrA6+V1l7Br42H6J0uBuNABWu1uouLpPsUPb2xu7vJ19+
10V/qbWV4ViolwO5ipT6CLXEHVu5hWjGnc3Bq1fSb/7MShPzIttIgFJEwfuoNdhXfDPb/ldjIYKz
EzvZVz5sxBkH2jkVlfNckVC9DeJ4KWwRfO4BcqRcugo2WRs5+wZg4kWXY/SKSU4eia3AxJpa7e84
HL+ePuiH0UmRKhZtjnI0itRPp49/vbywirtjulwmXS7IjDN6RWKuX0CrOiQewlCJl5dI9GS2RzTL
654C/BuEeDjP6iCwjP71KUwTS0voX1O65bU5CwJVZwzJNq4t3vKfW0ZlNSrZlItgX7a05laDjRSc
HkDrlkzQ+cMOZeNSh84yn/ZlrfYXXnq+5wOPWFeX2tVfqthsqWf9j9JWLlVu/lHwxh/Fr7LUwf5S
ERtLbQxvTsCmoV42PkrnskqUW8VuwietHJt3qYATZBu2VWa+dXpo6sY5ErptvDY2FYmra4Z9llrY
XueGFX5NpCkPusJxxoxMyvqirpWLieP6C8Jy8dC1SnyLBTk6IbNkZdG6+0SlFE+YvZzJpVAXPxDz
waWbQCJugzDf1OCzMWtf9WO5CF6nWblJnaH72iZFf5frzpORoYIrDFb+0ngOgO+7WRtcElxTo5nq
uHz6t9lijGI0ZXwcAbt4du9fzwHlbBbDx4G3DZ9/i7YbExkCfy/SEPW0ImSBb3Ma/vbTmNZsmXr/
nOR9z3MT5E68D/qgew4nvAlePaY2uK0C5Hs2Jc6hobViMwwgsmwtFTWltBQNAZSCiFYX+6LT3GTc
6XfNUroXSxFPuO30gK203RUfNf74Ue/XS+m/zDlPQzgXx/ajM4CNpT+HS7uADPr5DFBpOGPqsG67
pa2ACSW/zEurQVuaDvnSfujpQ4Dy9nfZ0pogBDl505d2xcfd+/9sQvALgeL/I4iypJj6z2OE+/Db
/9m+ZV9+xSgv/+bHKEHR9D9shtU6/0PhZ0mNv/oxS1A06w+pIUVgtgvDWDf0fw0T+Ffyo3yikkJM
xez3n8ME/kolPUE4YLoWCYP594YJ4tf1kvwkmzY2RY2DMYtTq/zUxi5REE1jmt4IjohLbkcsX1GR
mzcw5PEksnziXLs2tKh17u2ecCpvbCrnngVmeCcmcWooEWR8YBsActSkMn3SJ1USFlPGzp4IEf2J
tFqhbvVKNXAcR/NtYc0Jg7nSGMID9nhbOVUYw+LdACKMJUStXiHlyn47i5Exnln7TXWGbY8pMsjS
gE4tcDWUFSpVWuKDYgFLJV+dSOK96vE0Vl5klzpIwK6AshT3s0XbJBqy5cSpE4pB26kJ3ITUQloP
EW0Tuqu17k1MSfABSCf114zX6nbDr6RRV1Y68QN1BU1VFqqPmD4FkzOIxHbcmSSEYB2gtwV1wTGB
gkJ+rGdQRV2LYPeeSrPllOJjtYwY0DY9g3E67iUe8h5VkkL+332ptsZV29mz4bKF0h0rut5wvNlw
QpTAZq3T0dSqkSEzg4Z4rxPUtaaDh0xYb53sKYnJT1oNmVE9DZDqaR84+OhJQBhzvC41TIs18tY0
X+k6ezHG0tq+ioi9Y1Tjl7JcBrbquCNfmbPoNIQmDABZJ+NOSQvosH7vCK83ZvEOjcQINo5BTbAK
onrCaqjTF3F7u4gXpCmhN2s4kKC4JI63wOPUHaUrOSrzfYs1TNUeGxFGugtOn9Krn82k3Wm1IfBC
A9zQ3IFEuVM60Oba2H6WBF6n2mTEpxl7ZB+pwSEzVYKH0iVA3gU5OzOYL1jGMfpptCm7YuCg9feX
vP/IyvllPftL9s7/wtmothyL/vOqtuty0PDTz9PRj3/xY00T4g8GoDakJeaPAnH2P5c0VjTcq/w5
HEHB/7EYqf4PGh5SIbF0KFg4Bv3gv/9zPGr+wSqEv1cwXhWM+7W/NR7lSPXLMctmLVVNzQbo5CxX
Aj7w6zGrKGKSYaB+eI1UXv1xq1XpXejPLa2K1NzpPAx4gjJ1I5txpQr/qjdDdWdndHpiO9Q3doFN
M8ECCCQme/DFZG3sAY5mZyNCYdSjIgst9A2y5WHdaYF+LnWmcKVpvRE4GV8InywP1lwuPRtaGSRs
vUyD+d7bSEj8t7oRKUc5SUu28OcLA97qgGWXOCiSxI5LOu8aNAx0hUCODt1hO7jgMB09vTXFdo7R
v5QjJxrNxMbvvMZTjrOlnE9UoCeFRpKriFbZkl6G16kDKdwTF3weLQUFsLKE2IT5XACp923wMsRo
hWqT3I5WgMyzQ3HCLAcyu9o2ybrKVPk4kr+xA82KSIK8Xvh1tRXpYmVFnXpfKoImFtL4e6h+MB/H
Gn+lgS7oKWk+7N5+C+8Ow8QOxQUdHWlTho5Vp877ko7rfZdGmO6VoWwhbpuhvu7UlnZNPs4+DXhj
8I8s+tqqsiCkeSTBRa4dQNSdJtZycp9MyMDknxXPTthvc5teYlhM5eucjMFG0TjI09enseJavZ3c
GQGpua5SzF2z7mQmoMDEgbNWeKNQGICznpi1NxypCYTx7DmK1n7LV2eA3saKTyMu9TDysB2WUkM/
2tniqZ/Gbg+7P9tXSTXt8Lp+BdTzjZy+cxvN1jpFVohgB1NfEiodZv04rs7DPB+18kYLaPO12WpM
WG0LkNIeOETAk12Hb8EOu+l50sLmOBrSflM69QhLxsV5CrMVbjwjBRzScjLupqDI901vfq2qcqso
ygswnT2ywy9gAK6Tet7idthlWnZbOzZvIG35Vslcv3Toxb81oWXQQJhrks749qyAYePYqphIUw11
V1KuLeYbaMjSLfl7zsWg0S/ZP0azXk/+zonQ+Qalnm0lw6dVbtZfqHp2c66rb6OjGJGHhD5Ajoer
fxOBwNjjeHGurBnRLC4NMT1OouPX6XCGNo7IWfqtsYb1Vt1QaZaexIF3P1VNdjNO8A9yAupcrR8Y
thtJf+XU+AMXxNU6MEBz5hjejkkOnmgMto5di/04FDg2BR73NE7Hh7oKEjdmXH/qcMmv60r19xad
iD2yIPncI4E6Dz2ybVgyZb/4UB9o8bzYnUNvrGwskC8xOOSut5iOqBbDkqT1YiN+LgfEYKgsta0T
6yRNGDZtA7N46Oe6ulLzINh3wq9QMAVQsFoBkVA3oxOsq68T6V+tO9W8LjrLGJs5NLmAG3rpFQaZ
NxrPdRsxbXFSjH6I+tSVIMvtrLdBcDs35XgyG0XdpZ2Zn5LQsV44Tt4pIRDspojvEH0dlBJfVYAx
gMCJXLJ+9OHtkJrqytZKSkrTui5yJuYMWNGxQyFh+y/bM+VStNJH2zrKbqjOGQ3cyLmjuekgpbca
TH8BLZLkOyAW4QplyFdJL9QNeTbFtV+pp04drC0HXlR+s23fRrqGz59l+lCy9nMPggM3k8w+Vy3+
xwhYKo5ybwKqNAylF/dyZyFOcLRoW8l8m0aouxSr38tcPzO628fN8JXDtO4hQd1MA7qoDJGC781+
vyLV/mSWN6FCq9mBTT13UEGA0doQSWCM+1TE+qR9qyStbN7OAT5y5jn5EKx6TBgPNTAFV22s26zM
ohti98xNip/wUCIx3IyWXrybY8CcG6XLxcwibHB9Xt6bar2OoPPDZYi8kGOk0mWPk0HroObwmZjm
IQd+Mufay6SpLBXSPtJ7Zz5QRDVSmcbZj6amMqa1ovswG1Mf0Zna7iszo8Wcw5RGfigGnIQMNv3W
s6WBO6+3H8Y859fjbV8b0uI7IMzDK5Dj8PnneElJ+UpApe4MENOePr03WgyvoCszjPfVCF13fmLy
gVkeOu1qmHBLmA45T3rRmy7H44Gb2Okv2J3ezKALNhOKs3WMY2Hdzow0+mE8hAvZ1IbuOTll5mJ+
uJombdfqTPy1qZkufhUlXqnl19ks7whxOiZasZhckxVy94vily8DXsB12XKYhZsSQYEtSFmKcJDZ
rD6enZWesDPGNh03j960/bWl4BnFHA/gvUBdg3cZLKe+nQZ9PjuYKh97Bp47+B97OcTJ1oQ/ssQA
dqBjyu6gh+paS/FsdKdJNogt8ipe4kdKDXqXA4WvajCvsAUHcbELqbxANpTPfQN4QmnLu6yp5SGf
mN/CH822QT36+4FAz23RZT5reD2s0ji/gV3M2MpsD7DhtxnIol1fNuqBtoZx32pXQAcGGCU9gWnp
3BJtEDPtVVE+NvELPR9lBQzHtunpt7d6q5g7f+LeqlsFMwsTSG5CjewI1bkwLUCcGbXlnj3CAJ4L
eoGYY2ej5khQPd6CtSVYwKfaqNWaTnwQ868BUugyW81md1Yzvpquth/0ONrqVruujEYuZQaYVQQV
QfZeC3vF3Ih9I/S/MtcvcSK2L2lQ8rMx6Gc06P4G6JX/XIFau2XcMp+JM4N+nE3adnbC8dSqZYto
16pew6LuQT7Ptb+2OYgt+RsgUmYZ7TI0qYRlLD3/grtpDLoNy/rTULWbqdW2U6Qc5zI+jclzQBLZ
GD87bUoi3X9Tdya7kWNpln6VQK+6FgzwcuaiN0baLNNgmrUhFC4F53m4JJ++P3pGdbvkkS5EAQ1U
J1CZQIWHG412x/8/5zvZVT21a2NE8ZkkTLZIP1uCBCz9cSyn2yIxb8IUnQfAeDfbhK77kjeKL9KT
G8TU1/dp2T+BoHglqdEfuvLK6PUdtzWqKDQBo3p08EsR24Kb6CyDUT3UYGupkjWr2G72VhI+GsSD
kdRhnesh6nYYM8qV01DmGUO2Kry2g66uueK19Hy2OraN0soOtMim2tz0qttsZV68kgx6pbagRCvt
VnHlU6VGB9PoL9vOuGrK+rpjwMxkAKy6xqWKrQNsaO0Y6L4s6RmqhC5wbPUKQWZIMAT0xyEKXWZR
uOO6V/mIbTwViBCE9+LFgZcKZ9J5UVKprVucIMC52R6GEsQWt2+wC6lq5wRQLDqJtA3WgR6a+6S2
tJ1Mi21aqM8zPhDPNQXs7zG4rvETALApBHRArKf1aNwSNwXeizbo2tbj+lw1/F1WXYXfqDO/0HpN
1pqWsWM3qXk0+7LYuj09DLtAPRE1mIiaCLOu8h659oniAoNL4c5aN29T5J4mDY4yWb1uF21SdBAT
DOW1Hjetpy+PZdfNEwc2/g4Vgl3txw4nJmWMpqdM0LBIkyF/YqAhHVGqxyyVlwSwf0OrdQvsQlxS
wXvndFYdSgDPT3qj3+Qqpl4r01YSibql3Bq5uHEGAGShRm1RtPJcR+KMr2rbsBi0sBN4ifqmN6nd
Aq7SdypGstcJnfatm4XjPk7ee7zFGprwgOyd07ywaprM8nqjnV5UI8pPzpBqS/STe5Vni4Zpzusz
cwrdXPYmRbIuDUEZVMnV/UC06toybYW6I1Ulv0F0eqEHrVz1hmGuQUAcyxZxNhQb+xa0G4plM52m
e3q78Jqw+XpRKVMiP5LID0M2+HpCjWPVTudHA1afrkQFJuSoryge0TlCCgdSLMbAbllXKkxqKAoh
R4ww2g+lVl3AotIuuSn1axLvnvsgOEMDjp8Jl7mw2em7anDXUcUp3Iqy+pgL2E7syOSJpzyjKPUI
H39vvEIY13a5tMiQCDRlX5Loq6E7odBKfgj/z0TWx5B7A04x9n38f/mRvJLhGJMDuBYAM7lBmf2h
lFWD0H5ur6g7WSvVsPM7ZRKpb9m0SSgh8ToKO3T37Jb1EQBFuIltG6DZpIC2zsK4X7up++JUcbjp
QoK+Fh79dpaY/hbvqsc6OaxCWZY+jJ3+UIG1ohmmvYpKkmbJ/ICGEibnggz0dVJjoiWfBH+7Gj1H
TqpvFCsUe6roxQE2wCxWod03+6ah4zgKTEI9VBkGqdt808h13aTtdCwqGKqrgrDS+4Zu5npwFQvO
eWcfdEJ5UJTm09pxkNfh5ADAw1M9KNSUS5rupn01glvwNClstEctWn5LLnp5ESg7JByBJ7vpkQRO
AQetMjLeatZfoSGcdmE6PkczdiW/dh0aFEU91SdzskBrpqm2boC5bidWynUHruAE/8OFj1rV26md
9RdXltqmtzp5EAmHAc8xWImzmqRMF7cHXU/yiei/AIAuhk1ftPWhdV3l4A7cijWgtLZI1UdJlo1n
tr18mDluP4xTKMDj9Zg4EtpQwinynR0WvVdGcXZWRxiYtG9q9Rgge/BFUYzrxg7aUzYFYFv6RFzV
rjYt46j5E5QOtk031U7IJ7axKM6j+5gVkaKhgHqw7bJ8FVEekNxUK+zkAfoG3FuozepvbtEaWyIW
sbUEOJxWVRhVW1sd9QsyqALPaoVxje7juYbed08BsvHGmW5/xzx7nLSKi41pFRdBiM4lID51FWLS
OMFbuktAWGC+NMw9upOc0Zo/dznjK2hGf2qSFjkobW7SEaApNbi4tGVGwnl6SEWV3oANHWEipsKv
yBfQw/bPYuw42ul5cVHa5njidj5e14Nw111fPA1mG2zJKo8uKuQRfqHJmeUolEeoIuNFIpEHrXPS
w8Cgzcm9Wk7zZTbRym8izvotgaVbdpA5cqGyDZpxKQmOeaLeWu8Gs7PW8RCYG7dky1Glbe9sLoYe
CZuU+FBxWaaDpkHwXQgDRsiH7WIfDGDNdFyou9oe8i3NkrQAOTGbT7Ti0NOKRAPvKEzUZE13iVM7
Jmxn1uVVzZrOShQZbwoteUvPh32oY76sgyC/ya1vUb0L4+q67sS3UCIkqfdafY5Kar7WTkfNgOC2
OeQzYCm3rPKda7f1xrVrl2Mnpp0LtyZgJ0PJuwrTdHjQDbZapQ6Lb4xIEKgUjnc5aKALpY99Q0nm
M9HO4RMvnkaUbqfvRmDg91Uac4shNrvLzImFNQH5UqvzHTAbrgtZMD5EuXCfCjh/2HO1+nnEl78n
rip5aYze4SgVCJadoaGzhTGq3E29IMfcRteHBPCthORGug3OBCrxRDoszJSpX4QkJdymwNHn6DnX
E2uhKnbHLkKdu7ZoWoltB29iicAzlPPIoZZ73dCET8Yi0+T8n/WEV9R5sYrUsTwXVlFep3zHbVZy
bMQ0PaUXk25IxNpFLa4qjn5Q7HI0iZNTL3lbZiRO2ljpj1ac5JcjahJOD8JQXLyXBlrHQgbyth8L
OcO6ClEsIrC+VGORPSiVMPY5gLkzIbHcTIWdVftGd+BpgPUL7iIJ2GCFZg7h+pya70FPQELGkZhN
DCId+cYpDPbBTOyjbZjxttT6qfLqOnJ8LqLEK2W2tlJHSFppHXKFrrVqbZK34U8CQxNEHq5MidtQ
kC67g1r1qM6paNTp0UolfnGu8O4fIc6vHMTifZlyt8jRXx01GhXHkasVnv7atX1iROjeRw5Y07gG
VeWLbG63WuC8mlG5H0hwBmxQqqz2BQ0KCgGHqFcHT8/K6hRWybg3+wE0AhemRDkWkX7XNDDoanqv
bVhv8EsdFjz9TR/Y1Y6uIAX3okTL0jbc3OeRR24af3LmbWOcqhxuENg/Tws0miZyT6PyybDsFUmI
6wRInd9b9Z7I6AU0wTB4qiUiEFtsc1eCdEP4jmCrk0j/3eY8OXbrmyYx9snsrmIz9VK29bLWiRIG
a7hDuIBAT41wJDcYwFXUw5l1U4HeJDhpE0/OnaHm67gOBk+OO5m9py0b2mBIkmKsszm35R03w2Gr
js6fqo0Y11C53A6O2RmrXsdgJ4Z6RrJhWQeXyBiP+PqNo4bfEEC8o6fEFhGnO3MypYc3tyTteULi
a2QPVC/QJlNYXCWBsdjXp605xsUWkf+xUFGL5ZF5dHTzm0Pg4bYdMMjh3nU5wZP9t1w9DfaEG5TR
SHEL9R2GnOrZZZyf2YHXdjUtLB4KgbZ00PVX1Ds0KpZoGzccoq7yZcEj5Cz1cHQs+TGCYBxc0CvV
dF71inyUBDZl3K5zwhLI6QYtRQjVqkR+gcEemBUX7dA8E+XoL4lquUSbHLdv2gid3REnl2t8X7n3
JKEnSJmM6NxwBdwwQF/LZiGOMh5LIUiSNKfLMpy4mzjgwFSSy3Ale7H+3vY3tPU3hiRmNA1BHFrO
uM50mD+Weouzbu2gSdNa8zi64Yvt7Oq49+YasaHt3s3KUhtzjpCoUdkj3sk5ydrVcXaGBMKKcx9U
5rnGlwPXhvjxTrnSNUC65fiqRukpTPjGnTZyFbDWWLFfrDhfcW7Y0HRnc88vk+ACWsC4wNEOMmvO
nFQvU4MicUly47oInOc6NklsmJY1PTwPgPhWToyPtAo0eLclQlD457E0O09DvZbVyrZAn7dCEEvH
jisMMobaQL1WPhBVjea7gr44theJWp3H2ScNfi+493NH9Bey3IoLnuvFZF3giFhitw2d0Zivw8E+
UKpB4tjYLD8NucVKke66sDsQT8J+pgYmp6XS05WE9XoASVTupF1cEA+zm/RrKo8c++W4gdvnA9LH
GyuLYlXwahae3iFD2o5utVqhWLC8TBbjriE+dKpUKlijbXoU/66lk21aonV82iz0GN0Bjmm2olC2
h8sYUm0/z0iOLAxLofUqQUitA0ifyYQhpcy2RL8gxUrfqyZYMFJzdyKhR71psEr6doRNRdYDnL/E
CR/cXMPNZOCtqgLApJCEK4iS02tGGkphRIzuUjlZOQteBlHVGQa/CdfYl1ZqXxyiuvYn13humgfh
QEtz3SucX14duxu7NioPQBMUN78RMNOM2yC+oBXrlwNUPFTEqMoOBCX4sn6sxLsTi1cO57SeRd0A
93Cu00IP9qE5HsuMeMaqhh09DoaPcPIajPwJpyxXYa38g5ztK24g+1zKx5aUT3V6xMFzLmqXvXIu
7bVsORK0evoI9mNLTJJngS5dLfmDhBUd4r5jwx2Ve0WjO13R04BUiNBezVE95rM/Q7/V8E+b+cWU
FuiLnF3RzOGx4c/Jfr/kDaTsIeG0KYet0lwY1Kk4BEF2dIttkN1TdwDie1/LywFutWLPt0LrqfR3
G/KLBuqiVUfkzUS+EkWWUbW9IHdOtFRWUX9M6keWohVnjhU1CITGDU2Mc8yJdDSkP1kgeWf92jLv
HXSYQntGHZS297RbuOxxHWQ/aFl3y3k8Np1X2NWmdZ5aSOddJTy0QDt1OSx0xWWnUHPrU6SyrGnc
Jx9HpRWeU2bHWe1teFTueNcak46TDN4IzKrSy6ArD5FrgCbUzobdT6e6bbiHaEHpzd27MdqHPC3X
htZfZVzxaMI36cGo6DVwfkEP64gjKPW7qmov60TZN2RoMqoLfrLIzbk0diBZbWDehKr6sx7qftLb
u0jlGqoRYqtOzk0yG9baUibEDhYUeW+ywqMm+pfC1GNcLE1vn/S8u1OlEe6czpwuKGcZGQm23Ttb
ENUPm5OMEfUXRO6oq2TBZVjd5FwFSTduZUvUATgWhr9FQtf4FEAprrjNtzdSvbeV4jKFuJlJnbkc
6dZVjMF5T7YtJdz+1kipDltca+qarWOchT8H4VPXGdOFLc0NZ2v6dcNTVaEmB4SzacvyQtOu54ad
VtvCO5x2rYTeC+RPrtF03UU40zHUH0mHv6qqB0lSoNrmd6mCA2fAq9LBzCtUcZCJsZGI9FbF/L1o
qk3hIZah3JmZE2wohYMgc6uKEuBcnQx1tPZpV2FpIll0EVWp0bmikEuZJRxWbuHe5DNy7EaaJDvN
HMUUKu6qXu1o61NTcsmPgIhqkkhPn6NtOWlhTM1OYXBMNLPfZcME81AN6p3bl82NIIc1icN435Kk
7Ismdq8KOwgO0A4ADnOzMO3KPoED35O+exUhNNVzuqXC+aPkX1uZWqZulSENvIls65FcSVvsCmqr
W+EicVcKt9mRQcUBiEFI1AP6zkVYYSnPJmfD1FWiHYcHCAo2Shf6B5k3usO4qR0OR7JbqxwsnL67
DDk0301LallP/i+wsvw8Ju5rLo2t0IYLEnPj7WwUj1Om4IQo71Oo44o57gRpC3MSGlgUeipW7kB1
3zzMkXMDB3DXY04Msl5fRZ0er6FU3+d1fl2CGfX0uTMo/mLaApklT6LtNNStclhrw/hnxBEacYrT
7BY6RjQFnBBN9qsh5VzVq/Fr4rxiF7ixzTil5MB0UqcT8eX3DjdFhfL7FswbVQ7DEBvu8vsaFeU+
HzXXw90DhLiqbwNJJDb9CAAxbZfmW5dU6cyhlYdmpRDshKF6OzvRvphpw5c5J2F1YrQliHTQYVLi
KX2ysS7IxJtYYiQ9hFwpogNKkAMltgAY3zBtMVhavgtNFIi9jrlz9iKr4c9AV7KsXu5B5yreDNXk
PswdEtWkdTmoKqcbq3K95YYyREQowOmhqEmv1SP2kpZbfcNOC9W10mLP7WtrWxfyveopUfRWArcJ
V85mxoxI5qCo1+FkNpfIaq7iRHZ7Hg3GYedgQ26q/BDW6Pyjauz9oG/6ld7q9s4S3UuAqXVDwULz
QYMCnCDYalTELZPvuokp1VDHijhdaWJdz3BD5plKGNjh8Qk0PrJuOUluak19lJmavFmNAc8PSPBh
LjF+jUMPyxmG8SYWseKbKWy7GLjwprEiua9Hs90rFr5YtwAgXabQpGKQSPBkk95TZrfz9XHEnFCi
dlABwHl9XNTrJlTfSJh4VHLOdLAftmJAc0BaCQj3Ron9zqmeIH701xrXDd+hGHV2EKWvKRuBoqix
HEinV076bNCvKAfVz5MRS4eb3OKKuQOk/Zz1qrIxmtm94GhI6nlH6xsgMOyzFso4pfRTyQU4dprm
qIRKsydTM7kv58G5IMDZ3Dc99Wws+VSYJ/VaW3rJqM+uSgI2tjH4/LfONvrdqDXqhUaq9x+TbJXH
kuDspxhp89YocSN6S/K6ndcvQiksrjrzZWVFV1OknZVBW4qyPIBTzuXtWOuS4icdiwQtPkGvwP+E
+5biDowwdKxtrak9ytAcfuKU1Ax2glXOWXzGcmRkeyNzUA1o0jqHsaH5ORZky+U8k2g4BW0Qjut2
JMYelel0141NvHNIPLrXlPaUCzV+oYnS7MYQGJjAJ5dbvMNST7YD3JW9DWbUS/BPEy5Ne8iOMfVU
+YYi1Jo+HCzPrsj3ETZrv9FlvC8j4iYQUy1Vr1MJd+tKyv41IBJpjfSBFa2dtZbYZI4NfdW20Dya
AzL7KVRfO6oHkSI2Sov1TSf6pAGYCFhlxrDR97oOS8u8bdW235YEFe20Ktb/peT+R4LTX+qqPiiw
/q1O67+h+oqitYpm6d/rr25fER7+dnpturj47X9umtfi2/t//KjG+utv+Etjamm/uyiokGMJU3X4
X9Sif2lMLf13YYKKgLRlgmnRl7yvvxRZxKMJmuW2qy5SdFPVkYS10DSj//U/+EeqQSUOJRc6LxNc
4T9RZH30OZqmQzOCwopFkJRJRuZniEk6pm03QsjwkU1ru7LOWb/0WV3rRTx+IbH/nlz5fxX2//os
gjgRE1hsg4b5iUihk6cq2Hk597Wz3NlcqJuWDM00MjwiZSGN2RMXuGVxt1xU00tDecw2ALfHFZm8
xrb7E6mhuetSfGeOwdoMQc83muLCZp3d/PCb/g094zvd89PDOgL5nEp1DqAIWJAPdgDN6ex24Mfz
29J+CNPl1j842QXApVPpQvWvBow2lYMB0FR8u6arNBXbZGQLyluWGFMBeV71Kf5g3fkjjes7MKw2
Kg7Fy2kTI9Xhyqo5CbK2mYzJkvYDhZVuG0bszwbcVlIOsjWYfIRul1qHz7YIqzXqz5pCO3+RmZfx
RmjJwSFEobESH5TeW+Tgwq9dytemcufg5zKD0lx/fzH/j2b+1fDedH3zznyp2t/oF7y9kiNV/H8Q
JI3Q8ReLwOa1Kd9/wxfzWry1P07+5V/7z5n/O1OKWQqUV6V4uWDf/pr49u/cuS0oZcsMp6GE7Puv
ec9qwXKgoRxHj/mvyf2f894S/CNDZb9aEHkqS8Y/mfdLLvUPdheT2WewrICSdmysL8z+j+Obw14k
jL4wUGTH7U2buGJPofMucFCSDMMU7AFzY7vsOf+sKo7kjNWYck+mHeIkLTYCUYXDFn0bqqmxm+Po
0pE2rFqlS2+gh33B7FuWu5+elvcCTQ4oL9KR5Z//QJiRDkVsSja6N1JwfwiKTDCXysa5q/TSklhQ
KiCgiNo1rQLaIo2eVsLQ5OOqsxOx7+K4JROBtI1NEunOTl/MKVmUdRBYiXCGbckhzYXxobynY9Jd
qnQjL0mWAdk4EXa/oqs530SWpvh9OZu3lROAsTFchXpywr1p0Y0Hb7haKQYgDH3v4N2coxoI90qz
lPRaaIFKMc8G4F80Qfbi4gmNv1hcP+XdLr8n/6cBNoS5ZxrfTQk/vqFOZrNBbKXmhcTtur3bXkS4
dC4GQeUSEQRCtaiKbQw0jtT3cYgTbtU2keR2uLRnwyIGzMMfWGfqFAk8opV2E9eFy8XHNHN/MvAb
/zBh/maFZbx+/k1NPH08rKlDfeS3/fibqgYsDxxhwOpRJt12RZDtVUIivnHz5XzVxGZ0ULUquI/N
0MQyoAchkrrwTyMoO+JZoon+XZI1JzvpMR5YmJqUldTV6UGt9e4hyCtiLfogxQmFWTM6o/UBiT70
PaUgDHq4qgc6DyZxgSb/2pi8zEm6pMsEmQJTVtgo/jp6ZysGTPTWz4DdkMAZIN5U1mQkgd2U+e04
VjfQ6Lp1oFToSMGlpsj97ejOpoXy1OuCQAjqj+cO28Nrr/I1kkWc589u1e+KMYzAjeeO8hxpfbOb
hNO+tRnpV90InsHrIQGDoZ0t96SjKLiWrl1dlfmE1JVcqvjm1z/HslB9mmLs0NjfFnveMtEWEMMP
UwyST9MEqkIjV6/jLf3ZuOBoyivRKTTQzgwbCyWgxgbHCd1ZFyKkItj3xjmRegZmB5CE1ao0C5rh
OkZnbayJPBF39RDCBciQUl+FWPBwekCopQwnw+QEjBVLQj0jR1hLUU2nPih3VVQ0iJmrmB9J5UCO
pwWCiSQBZwpQWnl0vygp1koXe7RusnVEkPVrUSj9QzaAF9mkKergEkTwqWgInaSLmya3nWXppFQG
U+PpKgInaiyUvfhSEx5jQypUcShIisogH8CBXbDWI1RCOgpsLyWRjmtPTowfgS3WRsu06hIqjep3
BEyjaZAUUeMR9yI590Z9EeX8Aa9HjH0da9YVZc/RL/oCbkid3iDxUwGAzdFGraZwU1SB/WjhSge/
X5rRbePQWvBthFVQEQjBFGYFisdOnq06Gy+MXM/OGgF34z9ibHxfO9gIQKaZDpBRS/u0umbanFqq
6DQ0oAyumB72Raq71iWXJxV5hQ7WysxayFGR+lXo7SeH07JscfZdIN+65iJw+WQHwFXnBLlMNK8l
FXBtKtX4nDi6fWxM7Yiagwtb19db0xw47dFYyTB6w3Hpo5OCk5p7FUNFtmrxhVFV+5vJYC2gWOYB
31w3l8f+YTKI0ShHJ5uE58pYRwtoD9ukaunZIq2mekNLXq/IhxEVyYOFcOmPKGF2j2ugoy3SgsnU
B3XbNwFnvFBXD8RN0m5Mg/BCqtlCySn0bxwPAAO15lfHbFv7eSKTeM7BgrMCBI3Fufbjs089uZ/I
joUXKEZysVCGx3UgtKnYBam4LYKIOmxCxveTSvYLWum0wX5f/RnlSaAhi42oidpkmEAlpvDPf2Mp
vzIotyQba6yWrB0tvpzUuj7A3ETkIiU7DK4LSaVCiH69BANe6qSW02Wd6N7yHh8z057wPkkM96UI
mC6VWh3LZpreNHWAJR/RrDm2DdCdQF7NVDXQx1l2TB8eqATFSLe5ypnXz1IImmhxUo0n0uTY6HO4
Z+SJBmczy8ZL+FyMXBWWNIsVnaNQHIlsmBWqnK5zdA3DoCDCbZiaeTLvmpSVytDb6UnrnOgWoaZ4
ykkZHlexFuG0V6xZPxspxny7MUdSiifrAqvDfW3l3as9Zahqptbyg+/7xgBBff5iWv7dno5ThuVY
BdTC6eczGiYxkBbxH496QXCn9QI5aUFOPPkK1Cm4oHi0ZFExsY0e62SuN0JFQZWGc01oRV9uslyF
UCeSTVTT9WlyI/abzFxMKVPn/3r70Jdn+eG+tExkTI9s1+AXTdX8Pip/mDFtOEx6H6lsHxD2Hmtu
PUdFAbsbUqcsErKrGE36ViViY91HqPabun6mYyUPLorgLdgLxAd4xr1OIfOmsIS27/qhPs6CMjgF
v41wIuOexEHTh6uq+OR+NOeKAJQ1NWrzOR3K5LLLLSA1dp/vyExSvvoxflqpDGjYGldBPttBY6x/
nFZKHC9hoJIvKFLtuqxIYy7LWT5qY0fdLE/ttShrooYMH2He4CKgtqyBh+9NpP699aayrX0118VP
6xQPBeyYjVRXNUf9fIrH2El2mEXgjyiM5NqwCyD6E2QDYQ/71CH6NG7Isu2cJ0tlpxTGYexRvP76
p/9UQgCsaWJTJYybkCGWm8/gbhDu3VjjovWqSn4zY8Pa0dsk0VML5y+W5U8B6XwQH6XZFFjYKdzl
4vLxNxhboM6ZmgkPylZ2DXLYfeCLcf62bcYQdMSXeObE7XWFWV23RO68lLYePgjLChs/GLVFemIq
R5SZcbey3Uz8gdp4584dyrc6I0x1NU8qgOE8m7dJqVs02gY9TbY5a+ZJszgRNXpLN7VBWQ9Yo6Q4
lNldhuI3rg8IFxEnG3py9cX7/WiZ+/6tkYm6molfQLcs59PI4xI3UA2uVVq8CoKwcUKToqFUk5Ez
3/eTYaxlaMtzU2bOnoYFisBWGlflgLzSR4/CHzcpMeZ4/AgLgl5wS02Y9os1CeUP8hHaW6FUR5VU
yjvSMNsWH8WArGrKnea1NmbngXMDHS4lLLuVyFIO2+YSfQq3QawTiVOJ2FM0X4K6fhLF8krP5+pN
Noryprp5/ByWlvOUydQ56opGeldncKquXNO8SGuNYCql7K2j3ZtlTaBkuhdzRxwX6Ue9sdKc51wb
sqdqFEW2dglT6BlZW9q8WPNFwiepAVzIVov/NaT/UZHj3xYtP5Q2f1kE/W9Y3nQ4Lfz72uameS++
Rb8tt7fivf3km+ff/KuyIXTjd7wLlmsa+jL5l3n6V2mDW+jv9rIaMUMNoYqloPhXbUOxsaY6mNmX
wiXBAhz5/k9Rk1/+d1dVuXVwv2c1s81/VNXUlmPjD7uRA1XMNEhr5ULMkqR+PtF2ySg6mkLTSRLT
uKmrtD12MumvHEKYEZdIUI8j3kYhFpW7rQNELEqwtUTt0BVyiAQ1q5F1nMhBBOAqymADqtic5Yfa
Ikx5jOL+Dtqn4pNd/9CMPRtT/Io9ur8L0t7YqmbNuKZn9tUe9GmTBVBAzIdw8RZavD3d+XRalnRP
ysouxlNWzc6+Zl14qYZ6JZtZ2X5/UJUQy7CNo2vDiqdDVVNW/WE8LL87vsQfQ5H0T6dLh58GSrLB
od1eGtnGp8UIHRh2uorEdgLrN09OPRXXRT3iyxlSZU0wEODGMVBRryOxe+KsFyEZgS7+qM6ivElk
QQJAaU3c4LrSnXc5Fw8CJR27eOJylXyjipZfJXraH6Te0hUlhTPZj7rE6BPNyd4iNP6iaeoSIXbp
tkiCCToDpLYgxoS2GDoF5wfbW5IOfv29xaftf/ne+JWxmi6Ef5sUt49bT1Nj/UTGQtOHYIkzAZPk
XtnCVXqKT239p4gjzVoNWSY3lqahYRtlwG5riqsInewK5iYL6zzlybOtJrh9vni65a1/GO8MCO4r
S7oD/QSuLB+fLknjxM2k0JDQ6C6bUoRAzW7TYGvWk/Gsp9Kc1il1lquEVJhDhk69Zg9RgFK31Vh6
iuNwmq5lGnxxv/v5rdmGoX2HQoOgppHx8bnauCVPpGnlibCWly51XQbDmH4xJo2fpgXrCadkvj8n
IJvK6cdPQdIcNqZSz0iiMEs3jewYfgjfVK7UKbIc4ov1+V1EGkbkWbVAFGRwlPOqy+/yrAxjzyq7
bClfDDiOiWsbfPM7ryvXla3ezcMdTbbFD+vaySVpMZgwxdThliqcG7SwSDOF6b5OZok2GV+LSn6v
iI1bY3TyFztvXmL07+EaPDAKLkpR5PAUjS8z5JmrOOgoB7W25INTq35j4KU+TBBc8F+MkJ9/CZYN
ll6A6bDOqSR/fEfNLLUyiUb1ROxs96Slk0GFa8IbzMPqiodiAOSPNUCXTshtt+fexhOy5By3dh67
vrwrPL1JsrcvHuvTAZZp5eJUoaFFD8omourzAEFFnMrKnaD/ktiMXUk7pQsuO9D0HvmXCv0NV/9+
Lge8BnMJwi8x7d0EPevpiyf5eQpRhTCpLVPzswym+8cXJGYjTArw7SdlLGsfMgi6TYTs/EhJiwDM
bXVrQ5JpEnuiVKcXKNaNRp2JF5gSiwAwzFoEgP00Wv6vn+zT8Y/2AdcOJCC2QcPA1D/nqXSom8Ks
C4YbOy1eK43X5JgLoNu0aLiP2v7Xn/Z5nPBpC0CfSqBLqAlz6uNrUEYTOLG01Jt21Otng0rkJk+a
YvfrTxGfpyyVHo4IBM05XF5sFolPH6NoZorHXNxMKuUS7FvKukWbfiQCxfGngSA6NddfKnsp1bku
jfdcFtsvnuHTxYUXyyulMWvQ3aPE8/k2Mbvshm3RTzf9SM/MbgtyJpHqr22NURjZzuWA3Y27dYI6
StNgjg7ByXbSSxAqBvxbzAhIpwZUZ0ZQfbWgL0vWjws6Vi8bRCsNY34Obnifbjpz0pq9RjEat7OQ
ntVxdddz6iyUvWMKUFwGrLQu11XUQdZucUuHojfX+IodQgO/vN1/KtXzpngaxoPDsY2T+edrJkTT
ccxVPbshWzbbor7KVvrYCt/xLzvEf7dmjpnC1OF+fvETfV4ePn/wMjd+qCqAMOx1wrSym1GSX6JX
rboeVT1ZYX6o74NaEkpcoKeaaKmu+4oeBoTojZO44Vfj9adJqOkEfTBQl0MqbeFP02JESjgWoxLd
2BWS6IBTsV8Bdd8FvV7eFElR+iE+YK9QAjq1/XNpds9tYW7GxuruZTvb1wmJyydrBlQtI5BmX7yn
n6YTjyeWwbx0VBxa7B/fU6+4ehfYSYxTpye2N7CbG6zXOxN8yBF/OYs8+tfLJOncozX05kaEVfjF
Mywj8sOI5REsQFkWbwmVw/e00B9+KicuaJUQQX5D0f6ynkz1bIQU0iltBfu2AzVQ9gFdwtqurn/9
5f/up7FQWPA3mZrLpePjdwfDYoY5oJAbtaaOrvcMjwhwI0xQO9pY4B2+GAvfKz0/fVOQGOz3dCKp
Rn/8wAnHdUcSYHJjon/zhiBB2mXRRgrr3NrHHepeSsUaOejgNKUFGqTBTQ1sE/JAT2HqMKryBfdh
v0HvVhCoQIioIYAmq0lp+LIKppc2yrGhj92D1VRiE1p6ePlfeGccF6kraBpT+vOJKY7F3MR9TEOi
j0Fd6bMfZ8lTIsCUi9wwvjh9LG/kpzdmOdRuTLHsZ5/emDOqQa8gPL2pI/uOLs6wrXKHHsgcoQT9
35yd127jSLSun4gAc7hVtiybstt2hxuiI3Mmi+Hp90fvAxyLMkTMBhozGPQAJbKKq1b4g3PKHdCf
tx9QuQruKp+qbIDTIyG2sAC43CQjDsckkB3MxQ10ZXEP/SZXNboAkFQgIcYrQBTNDsHkZ8fGOTh/
DLuwQfS23aMKbW7xRAKnubv9m64PKuN7aoJJxvx9kH/5k/DIEIGEksmTAsZsrYMrUVXxNDbBBCZG
OfX2apN43eyl67KN9xwebJQr8jsc58MHOSJs2zCnRMFUGo0EE42I9iqiEipcwX6s/uiZcgYbtEM7
mhwnQeNoFQaSXa/lOhiBtEl0wlTjIEBZvtqekfzkdRvDwsmYg4LQqOJLoqVHMQm9Eg+Zy5dC4p2W
YTdGT6qXaq7olfF1mqvdBU7CRBVPiBE1mSRnYN/aIC6pq3DMgGFXphvFjLQvHc2oR8VJkt+2j908
fSkRrnBiaPUNhEztIWuM8gSTc3gClad+u/2O9atrWiXgmdOkZRLpM+fwKcv28IsNM/8pmex6vdIu
t4majIcMk9512CrMf5JMXacturnwFJGz6LR7aLfDN6STnMk/AWRrHh9ggJYrFSjChjkc5vFyvzED
1CZUmw65io/kumdUU9cw/EPiKfZZHsgnKJu5MHRoAslf9G+lo1E9IzkSf/Fw+dnoOsNoWn1f+rhR
H5mqAr2Oce7qSqjuqCYkCG056p2aRM3ebqlAFt7N9fHjw6NHQRdGAcsyz/CGWPYBykvnofDblZqC
Rs+MMTzeXmVmQm1M54dJmQJWhmEXGfLs5nP8WskVvNifaqtExNkorDs1yxMsRPNuUyEBtiristnW
kjJ+iegVrWu6lW5edC/IpIwPqmrnx8RJYLvrxU/VSl9haWOdZugv5tB/97o02I4+SuR12e1LtfH2
nkpzRxdsSVml5cIlOr2Uy0CpE7Yw3yQvpi6aQ+RsuR0qTpR01mo85sdKTc4Mi6Pft1/adfZNsQWI
CMU3uss2GMPLjw60Al0m5gbQofmwPGS4HlP4MttAy1y9bhjDBRbGsBlw4lR+MCojXbh/lOsbgV/A
A05AKK4FZ/YL5AZNpH4wUnjP1gtCHJbxiOvEyvoFQW5bNhZyGvE9OtS47ezQMzwBa9t3fftQBP98
sOHACBc6FXNAFAeJX2TT3cEejD7KBAL9mGqOZeJJvtynZ+RpMa7y6D4h36EiQYw1B0Ib6b2Nv86L
KMuUoIPuQNaY41r2BGh5uxm2Wh+LDXaH0R+prr3jgMzyyveNdlugaUvCFdv/+axMlwnFi4oNHT3O
WeS0rE4vlVhPzyhNGFtA1d06dOKla+T6HmV/JglSFlBARE5p34dbBIUruUH1Oj3j7lTv4xaGSKJM
6ulDay9EjOsLaxpYT0WnCQ4FS7bLpQIRmjImH9F5DFN/o2I9vMI7FWV1S43WyHEv7fgnj/b/17PI
Fi7XA9UVVcIM43PE4CS0ESlQtAbrROeAhdu20ECQoBafaMVawkA4lA6lyPadhjWTKI9+v7v9UU5P
d/npTyBWbhHa6aBy5emq+fCifUw2q35AWhirYEa0Bl0lPQr2kC0msxkIhvpEkSDNB2Qu9d729uqf
HH+GeIRpin4dicZ5X9eoBLIYRh+dQ10f96ZVVV+8obQeLK07BlIkIw2Bp1GnS6260hUcK9FrZeAu
+adMTIImEnyF4wBvE3uc2kFGXkWmFIzLg9NE4alRvJfbP/i63MBDHeSygnM9E7B54ygvTE+DAhGe
McvSSF9sdPJExIBLN9GZSbJxV2Pik9ugfG4v/EnwpHUBStNhKE/yok0x/MNGWUnWcT684EwDb4Cb
FT4LWx9fhVD/yLY/fsXDCA5FJcNFxrMEQwAjXfgJ1weXXzCdFOxaNKZ2s1Cllj3iWmIMzk4NKbKo
1DPKlcUKSmq28JaVKYjMTyVtJz5HGk/MH2bf5BBFXVm0OUv1+QHxzI5ecaw9tFJe31tp/Vhk4IQC
0W4K3Nha6NB+5STgFdTHdsithef+ZM8VmSk3lcQEM3iXcP/w5tXOMsdWG8KzNmIn7jVx/WibsfGk
2uM39IYOlZmlX+Q0WbJSnHZ09hLQgjaVKdEzuLBm79vUlLK01Do6K55h7CUMF9eOKpzN7YN1Hf7Y
zam9QFfM0Mz3iubD0+W17o2xlgVou/Xizon8bk2fr9iOpv6lVobT7dU+OUNceMAHwGoQauf4dh1P
qa7J8ugslc4LztfxbkC6EJqb1t3dXun6qqdMRlqW/J55IIna5fdSqWXX13ESnUWn/MmbQdsqnlq9
oUr2Oxka+Q+kBGshmn32cCyq8DaBahhz70tk3dNJJCQ8K5EmnUytfvMdUzokpvz39rN9smd01Blo
KvTV/1dA/GMsCPJejDV3s1uGeIsUSWMezLD/26pdcT/IIBFuL/dJtTQ1pzkbpCi80Sv7pgKUUpar
ijsGmfWAtVK1s9HtfmS6RMPDCDelHYlDgJfZiSmZfYQwLX9z2mJThaV1VwXI5VS+gXS2Vln+77aB
FtsW/T8t6OPnqCzqdTrG4QJ+4ZP9J1RNh4wUwmFXLvdfDUrbM/Vcc6vK0jeFKKInKddPjUWymVUS
Bi4O4hj/hxc1qQwzc6IphNTw5aKDFxZZ05aqayCRNqBQ3dQvcfsPCMJfEqpDEyCPMHgrPUXtXCAl
GoEAsfKj7u1rZLZiQ7zaI3ooXoOek6ccoq5dsGe9fisEEzoi4Kb4DNV3OO6Hrz1F/UWLuD7Pai6f
29Z5rjtZeyxV+4R3ePrcZWWwkF5dR7GpTuVzmIoLmrmzUA4te5SwC/XPNNLwb0N4dJskSru//ebn
kCTy6Itl5m2HjIy/y02kkc1yp1YNUlzJUeD0tzZsBQ7l+G20m33qS6dK739ZfMULYXTxB8zOmzGE
vhbi83jmdOwk0KvA+x2ExfJk1xboajrxg5Q431IPPw/kOhx4jrdfwXVQIC3htAOmJXbRg7k8e0g7
xjp6nUSfiavYRaw1tP8UX883af319lrvzcbLu2kqgalcAF6BEZznQUmDSmSoyv5ZK6NnWSEJS7Dt
XA0ZyJm1quU7fUBVi8rFv5+a0d8VubTvG9QBD3pNKI4VVPRIc/C6hFn4L2oKE0GzRDKx9LDLv0Xt
0WNvx/KN/gJQemnw95IVe9ZK13tg0Q7oa2jQ8E4t2s9beAWY4vTJ8BDZgbNTjSHG7jUpdp5IzV+a
VCboFAzeN0iQ3slmkxZCzWd7zxcFhJlBngoIanbGPa1EWbYIw0lH2Tma6fjXZjB8RLRupwm1PRqW
oAE/gv5SLT/HNMdXXgvo77c35TpPYZpJWU2JDazamI8SG4y47LBSgrPBMVwjePrPGcHUiwppP6oc
7PGa9k+aNPK//7wuCQTYG9CiGoXhFHM+xBQVzRM/A9l+9gtzWAHB157y1vafvUE9o2cU3GFdVx8y
TAkWgHmfdFsZ49FupG4jpWCGerkyvrRtWTJTOMsqozvIi/8aL402KXruyDv5IU5c2EgdnUJ6k8FL
PqH8o+4VgpEbYaa2NWpEjFC5cyPberr9Tj7JYOkrEl9pheo6vi+zuipEfWzqETlo56k/C3oh6+Ir
ehPBN5NOPQPU+IvZxCcU8UycI9JjizZYDdr5YYh9879H4KnjQqsTAokD42D2lqoaXLIROS7CGf1P
J4daJVtjvHAKrpMf5oZcLSQ/9L6BB89WSUKavqNnu6gYuiJBNA52F7KmAoH4hQf65BIDaU61SguX
QGdol0thw6SF+A96oLORI4odEe18NNhWpWWKDRYUYo2A6qLd+CercsQ0Bi9TpozP9+WqWamGZhUF
CNMgR1Kg6aMbKGubMUic8Hs84KedwrrZ41ZL+I0y1dt0o/ekIXlwcPQSnkdTWc66Rh3xqMhWu7YL
W/5Xt/rbwsmbXvQsNAORozfDlwiNd+52NXZSKUY5tV2/QzkEvSgTgjz49aZS268EkJ8Z1q2nvhkQ
sS1jGx0BGUpTG/xe+B1T0Lv8HYi38XUC/TFplr4PCj6EBSeWJOxJvOLcjlnxFYHe5I4CMiIVg8Q3
MNvdmBRrB9X0XiV96LaCPH6Dhv66kPpskxbDVu0j4wRLBm8mlPZ3fRFAvR966T5JgiWg9dXtSfeB
bFEla9OYgM8buopB1zwnmJzlsm+RKKvo/DfRqzOODnqNzn8+wiwHaJk4TTJGYj39nA8vJ6ZU8DoU
dSmh2wi44DjJQdiYHwOy35lBVm+4dJOFeHmVik2LmlOc5tLWJ1ONi0UrjjAWHiza0YlZ05vGPrNJ
h4Vr6H0sf7HxGmQuXiGNAmgEljZ7NupWM5dlZGvjOtrTJqGtDaIZW4W2vcMkAF9BDevyfdf+Ras1
l+76WHaFeFUx6YDgfC/12B+vyt+YD+1z6B9G8eo5MULggn/rCz/2CmBH6sI3TdZL8DLBAs3LxMyS
xzLNJbdhcLBFMPXZGqtoP9VBL+DV4kMStohwV84zci/GEZbBlKh4zK7kXs5o9cvWIYRmv1C9Xneq
4dqyXewW9bJJi+xyr6jI464fBv/cMk3f+ZUXHnyKpLtKVCs5MOODXjANpmTwH+FiR3tnosbin9Tu
G/BK2KbZNuKRFS+tGcK/PtPIJ2BX4/72R3711ejcb4T8CaDIJGSOp9H9AnfVQFGfB0bzuzT75TdP
yFJnq2Sy5Li91vWVSk1FosEHyvBLpxd1+Up02PBki9RxhWSb6GHrrhX2cPIiQdroF9YxMGv1fsp3
9dyOUGBTcIxP5V9ai3ycxLxxd/sHXZfFUBe56JBYQDWBkDHbIxtcOCmIivi6Xjv7vq3HYEPRR5MS
7NBzi1L3QyUcfBjwaelsu9paeQmb1zA09rDs031phN7aM8r6xQYR9LsoJbrB2LZW5VZrsZcYHPsf
6GClWbhAr7aNH04LkRkMWbxyVabqcTGOiuzp5zHotmMPsV9S8ycGdFwXDIBuv6bPFpvUDBTwTuRq
83sTOJavJ5Wh43UfDyfTyLK1lzFtbEw+ndoJ1IX1rqIcD0fzRTcMwEM6Z+XymDQZBzDtWh4uQ3mo
QBF6Ywl5Kcp9ugqnEGoEJxF83OUqaWoWpV2ZOnY9ECNFgdNN5mjlQk333qW6iKVEADqAXKOyMbXo
ZkcMXHKUJFJvndNJNEqWmhZ9UR/HgLoznm0tk+l6plQYkQXfDInvbt2AbUSpDivrDCuiFkFDoFLi
nJOc+FgsDt4/qxmsb/ZQe1+6tsKEzIfLgy08Ces6CWjfUMXBNl6JvsJpwsr9RytO41eA1WB8cDit
8SyhpD8Mfm/QKkSkZiUPeSxWZCXpXQSZdOVL/PcayGTxEy+eQyHTxl07XqXC9vbVAP9dUygSzOYE
WVBZ9rgAwTrGhckXokjNtoh7ZefpCSDzwg/RI8dl2dtIXFv+wjd8dTi5qfDNAxBIWW5hdnC5jVQt
Y9AWjnzWwyzconFXrpqi1vlVEGuRSl76GOaSAjYkLk48IzSgGMDs5ndwkxqxaJJ+dBUhH23ruyK0
H01rn8IAXSXQGH50xLsOnzWcWaAGA6guo+SA/OnKc9Y0TLeq1hzUDuEmC4XOf4n+l6Ews2K0EhFD
LMpk1zBVDj1pk6hP2A8hwRbcFwySMpp2qfRq48m9Zhzz1FZ4ECjZVkapCVnu29/8VTEwPSXzPxtM
OI3DORGiJXnv5K4Y3XYQVPpqVZ96H2nicBQv/4eV4CT872CE0e7lBna+Fgg4eqMrImv4ypD7npOd
3Y1Nk2xvr3RdbfJQNJQpcmF5gHyfFQAgAhXPdMrRzY0e9KP+Gy+MJ9sECJiL+hCKHAWkAbUY5DMD
Az5TlJw7LuU46DaFTQNfXtIyuMbaTL+IS5E8Up0SrtnpjVXsjAY5GN2gtpp13Kr6Xa5ipWc1OnqM
wOUKZAB7c58min3C8YBZjXmsU+gBWo+VgqXQLRFmYT9aWqFucqRUFwbuV1HSph9hAXOV6YpOc//L
3cllij8rtxQXmbHozrBLMsC4Pi9szPSYF0GSVchrp51hTqJPZKOPybTonAa2gyq7MXXfTlG7bvJc
TYy7jlx01QTowba5c9ZyRz2YSdivvRFj2Q4myN4MA4Q4mgKJR5Th/nTBhIgKw4CtnGQZhaSnC8fo
HYEy+7VMDuF1cCUCR7ZnaUwc6ahZYwDmWia3oECse2/pobHD/1otqTzq5OgY0oD6XlKvCr2W93lV
B+c+q4I3z9eqc4Jeyz7VKpMoBZZO6bN40tGFkapU7YDgBh5CowKPXzBgX+Wh5e9Fa6HwqPnYTQtU
SzaWjO9Nq+eo9GnjDl24+nes1sjBAgXx8Bry/E3WDM0+cxC515UO3s1gTXpyhorDg9ZtgyaqNv2g
hkeGj3/TIWz3otCaL+HQ2TspDJ7sQXE4iIUS/uh62XGRuc13DPQhhQvjkVv7VGuRs28lPEJvH4e5
fSkhFroXrTjjvfgkQ7s8DkVchXKsNb2LcRTXm2M0/pOPDW/neyMI+1LewOh8q5XIe2T6brmhrg/3
wAfDczWWtqsVVJ1tamE4FfT1ftQcfHjbAO4E9M/HAnzJPQYC1l9dSbUNDX8EmaSiPjh0XxcO9lUF
zYNMyT9/QP7Q7rh8EGGiUAjBu3MxP1G2QUchwvEV+ypT5L+crt9lMxnmNYNAf6KvlCWkwvTdzE6q
DihfQdSRnJQa/nL9tGTGUcupcFEKtN4UqQb3bPX2se/ISElAhr0SheVra/j1DxS7d37bV5ta8TqY
x3a4ub2t7y3l2a+BAQXkyiLgAbydBbvB11TRFo3lQpeL7mS0KTiuo2GdzH54Hu1WRtTbasIN1i4a
rfao/pm2efsbme3hmYFD/aIJD1E+ksOHqJKdJ0z68nvMkq1HqU5TN9CdeAcVK13ZBUbczKajXTPi
emD2PqWNM6Rcr3XAVD3VK+NODRvzBwDw4EuGDKqzcIav0pIJrQkKneycXtrV6DfH+UAzK7t1NbQe
dlFaRy6YGxjB0FjhsHfVQmfgugx2phkzbUjQ1OBuJo7kxxDaga1HnjyzXXxA6p1VZOMPCgj/IXSK
2m3jSt5EldLuOP1ir/cjlrvwlv+0COv+BIWHA9Eoq2t1gJ12e9evLhAaCAzAmUuDA7quVAaBzELm
07ssSoacIs7RxlW7/+fqCmXW/4uo9hW9cLqGLo4WU5Op2GZWTJmizzFNmpJFsorwruuozQMONtJb
o3ZHSIPKr9uP8/lCVIo0EEFSzAepEYLyiQhMHH1Emz2YVonKgxfU+6JWo4XS/Lo65aEA803T9vcm
+fRqP7SYTOhYg60mtiuJIf2TIXD+RA0qfzertHadaAxOyRB+06SkxC85nxLE1EFXazAQiknrH7hH
opgRFOZhSAfk1ysp+oaCtzh0FOFoTNJSRKDVcP7efkNXd/k7E5fRtupw8AmAl796aBM7ykVju/iW
ZateVvDrDDV1YjaK7hTbg/MgGdnwit9GsHAzXzV4WXqCbE8UJli8zuwbgH0eUOjFjotbQrSVu2er
t2RUTD26ZCZaxoO31H367GGRFqOnQd/V5GkvH7Yy/FCLY8l2+TrR8RGSucG53X9kW1taYGkcnFAw
apuVGaCwfPtFX5eWPC49dKjKoGxkfsXl4n0VOWh11bbboHn0ZdKJWGlB22zGys4fYtEqu7D2nN2A
wUqBV6s94lCn5OtMq/FH6kvSBr9Ex9hAmxa/KBklq4kmE5ooug9jm1JGlgGvboR62MaNfBoNCc2M
KBAbBZ/ZVeBhg4IXgGFuRxiTh6YJrHdGgr/lEDT4bA3JTtTV4EoNKo00c+p1HUkN+vVFlW1FKukr
5MSdcQVKMjxUchgeg3FEXGuEpqvb3h1+hMUdAtTNQ+Sg9pyXnY4QGS4569TuMfNqZe3l9judS6dQ
SkI+n5BC5CDwUYxZVwDfAiXEd0Rzc0lD4CsUkAZLNJzCdEQEzWhURCJ4tffk9K9lg6JE1KA0XRgg
b8gVv4SNGqGXgZxGMLbgBNAoQv/J08OtrKDKevvHXscifisYBbCPNNYUffZbFWG2Uo09hxsltfLT
s7OtNkKe9sfw+fZC15cZQwj0TdF4YiLBoZsdtDEswP00mquMZ5JVQKodHkCNWiCPrSykTNf3BQtM
wFHuTMBq8wBr5X0eaImhuaDlxKNSN8Y6Fb20+c9PxOXMJtFKB4IzB/qYvYqltS5pWA6q5F8Cc50k
DX4F+iRi5IE8uL3cJw8Flp3RPqEcBI6jXr7AUklbzOaZU45Sx5zTwn+FdkDXLuzTNcSQJi3P5TAA
4XLC5+5ynSGvutakPnBl3/9htAEA+sGD+FfLTbSSzeI+HPpoN/ZJtY3qVH9Sg/jL7Sd9zzMub2Jm
ehNMhAwe3N9cmCvpm7FTylFzmzGOt1qadBgIh/a5Mbwn4BTDdxh5XAkGqiNvSmGiwEfXvnegWLfR
oD1UavA1NIbuAQZDe18OeGdIjWzvNTvOd07h1Wdfwc8mGHVx5yUdjTtR3w+JjhtXBSG6RkLNFul9
FEPNSQBs51sLHM2qgiqMW0UYHKNMyZdyrynQzp5ZQ5eTBIzuNloU04f64aKuMDCtEITU3TBtkYKx
rP6UoMUNbSJRXd+yy6+V5JzpSBHxmBQAa1As8f32i78qNcgG4O+RalFEQ06dBQMj8GlKp5rm2pCT
7lrDaOlLp/p9ntrtJs2an43RZDvQyq5ZDtr+9uKfRCLNUKe5G3U8wJVZgMgRlA07q9DcJDBOqmhU
bG4y5aHVUUpf3V7qk0+JytsxwWgx/wLMefmuFSscBinKbTfvhhDPpuxHKQJ54RR/9iGxjeSRk74y
h3iKiB92VDILGZN1VtEGE4JNgtuB5HD7MRGdRkh1dLIkkQt06K29kXp/yxjezu0HvU4tFJpC8Ck0
XSXVfJfB/PAT4kjS7FZLHReRnpOqD4/qkKZPJl1rnDLz9OREXIlpIRZyqE/eLySGqd9DPj0psVw+
+djUoU630UExMlZ2heMrW7+QlvL1T1cxkMQCEW07YIQvV0mVVARV6zmuBPH0nCC/pil98nT7DX5S
E0EP4/ueePDTvGRW/hqt79Rtb9pukWhnpoQ+1pRFh21wUZwKUy+fNQzdH3RLvEV+Lz8ZQWrsvNqq
d4medXexhc1PazQLF9z1h6rSUoUJjOYE0mdzuG6pDMyMwGW5Qh9+YFbbYO0CfdBzcpy1IrmJ15rZ
wQ6PCEFHydPthbvo+lxxuzosr8Ge5/3PjnaFr5YSK1QVutcMxy7r8KFtMCfR4qey3lRSlm1oWi5B
m6YNvQyRcARIrKZ5C2oE85sJXVLZHkrFcq0x/5bEArgZwhF5Fz0zuv2pSUIshKT3Zu5sRYVamMEr
ysfMBWabH4tY8ZEGHF1ys3Y/VLjGFc4YTvDN6kEx/Z1lV8q9HoU57sFdurVbAwMicAxrBvftUifm
k+eHnkKdQNyCcjavimT8FSlQCc9tkRlbOeKSwtAqSn/ETFbu62wo3CazlT+y40vIF7TrYYw3Tt8D
NYJArr3pMlo2qjem21KXg3OhabSSNO71/xxeVcjq/D4SFQLfnOAbhWkllyo5paKH5hk99YekbYOF
T+C9gTfbGxJJAvh0aYF/nu0NoGPMO5mWuX6Or8wqCOpgHYVNv0uH5j6I02xjNHjS4uar7hyt/VKP
RUsn1XP+LUSIT7aF6xKZfA7mlA5ql3HIk4aWNFZS3A472Ts/GvO7AoN1zMYKOcL4Rip0jD+wyjKz
Nt4ntTWcQ628a6EPfq/9wn5wChRjqPkqypohw7EGheQUE7ulqvo6apBayHDM6JCDAZnn+iYD31qK
FNMdVWn869cIFeFEusk8fTVgUBL00Wui1OOPHI2phSPx3jy53C3Wpn9IcTQNnOfIGqkdtahzetN1
HCxILOvUlFqBExXSVdJxHH9X6Z9S9L/zyF4BULvLzPZo05DAeYg8DzqLY9/10YOFtxaGcpMycI2x
UG2Iv5Jj3N3e0CuZKZoOMJYpivmlE3ZllopJhJl80BrT9b1HptNFVWzzIfgd6N+kVNmEKO3gS3ov
MixUjQQVZbzfYvVXY4xPpl/f19IB0Tk1fpGkLz6asitHfqzwArOfTAH0M8B2LdQ2FQ6Kk+5PDxy0
rw9NvhcShpK3n+STFIQnIZ3DBELl7npvkn+4/6kyx8zkD52e4C2ojHgjjajGNlFbPPmeHW9qRCO+
tSZGokgRFfu6kBaoHtcfByktwkh0rt+LllmqheyT6viRqbpmFyqnIpGeUs3Ztp3+gF0jsLOwe739
zO9J6vykkUSDwAV1hmL97G7ylcasgt6nLDPSo25UW0HHPDDwZUaHPW6fbWDnugQ2Wg5345Ct8bHf
dGZ+l5b5my+b63J87u1iLRvHwDvlureKpMJFxrZB/9lu1EOCEHzcIHrZPN/+5Z9ENN4VBB7OMyLY
VHqXgaSUcysLYk11qe/6xyDN42df9JFrFbinEVS5aSzhbw1dkvd1jaW3F6ohaqQgom//Ev2TSEGn
gc8AlBZF2Dy29mqY2SJIdQTEsGGlAohsaV2k6jkOO2ywn5XoKW2jjY0LVjk0d3xEjKyHrWSUW5oX
ZyfYqYF0FsVbLx2B8BnVWyTtKwORMvt3KD8aCKkVZy3OX0y/PJROdugs9Q13W1OW+F9814rqbSQ/
thVtoowOvx8wkW/i355q7Et1fILc/SXJSjpJmO2sRsl6y1rnYaKwk0MvkcknRcFZ3oHqJ91nxEUo
9WG9Xu4LsrFUTXhuuBUiQbpE/Bm9lRl/lXpcULmDQ+s8RC90nmqmXpm80kJXKKeg/zdqX3tNWfvC
pa3Td8Gu8KFvQ+nNM/mutbUfiLKZON0nTwgLuGO2a5rXHH0b2Tjc3tBPslhUDiYZX0p7laxtdrQQ
MEFGrGpHVw+M8YShNdx7ypZzWnjpLhzVZB/VeffQ5l60l6UKZcs6TgecJut2Ixlycm+JpL0LfGEv
oeavs3gm6aQ0RFoU1Mx3fbUPIaoTsTYUQFPdvgmPUY3ZXGh2xkGxcQUbNUuiy5g2P8iIMCENTfG7
ycZwh5C9vHKc/AUTo/6bqOqFIPJZ4GT6CMmTcTod9PcP5OOv6lVPjxK4VVzKyrHW1e/kWcFdxLj4
SaRBuDcRit5qlQpYipbn0Qq0JV296ZaZxTFIj5w5KLG8GnOWVgjJiYxcA2jga/FBga/OsBrq0P0Y
BEs33jUBd6r36S6RXNug1OfUBcNDP0403uDW9iCOyD6dRr1Mjgb8qQc/RhKt7OBrVBlu9T6ozgY4
SsqBFcF4XwnUMLIo4VYstLB9cISq/HQk3zqolW8+ycOIb2LoyQv3yvV8l5qWIw2IhjCvot52+VG2
ShzaJX4zbiunR/D9vRs2TGCxpVZpTGEjmBChV2Zv6U81thL3csgE13PC/tiI2D+iiBeuVDsYHmus
OlwljezHzrAQcsJJBAnzcksqv/f9GiJ9VsbntkGv1kQhZCHUXu8yiTKPAF8HZU2GNJePEQQ5RAQ/
0B8DW/+XibB4TBO/2Di6CBbSmuneuzxPU6sSuZ2pt4LIw+wmlv2oltKi0x4LZdB3uCFquy6x8m0N
unM7TQnWCzHn+tEM9DEY1k4tLQea4uWjGXID+qJJtMeqQxnMllN9L2FECvo3MX+rmWMczTILVt3U
XDRim394wZb5i/6SmIH0w7cja8fpCtd5ZC51KD57GahdINoEPgDz5lmSkLajDoit1R6jKt0gkuBt
gPG4YtTwnSv0hT2+DnG8COpk5lhAnqx5Pgl0zw4MVMkfe6lV1jiKWxvMTf/eft3XbxvWD+NiQjlV
D3nE5duOoyEqgKImLibWmVva9fMQOsbDGBf/ufafFmJESl/LIFeZ9elgvntCV+vEtXwpOzil+FMl
zjHqQmyAlfiUkfuvqhgvr9vPd51IMpdlGAh5BagsX8zl84nci51ITnM3tBz/TRuN7+oQvOgFXtnC
sdtDHOTe7vaS1/s2LQkPQIM1wyc6O8AerGwrHZvclXzbPCH7o54aTB9vL/LZc1E2Tu904ovOtevl
ThMpKh+kmEA/tlGDHSHRONpaJm7ZvTqZPCciXoie1/kd5lDMOSe1B4rBOeDRsjPfC0csXbLB6PZk
PtJzXejtY4UBqFPpJ8bjGIVa2nDKPVocC9/DNTcA6sHH5aef9+F2xaFFwvGmLtxRrlYiffISLDXU
Qyecrda1G5qKL14qDjpw97z9lduCZhraQVX2pYwaBmWvJSVT3OzH8iRw3qGt/sMuqrPjh/m6VZ4D
nJJvb9JnJ4EQiJobQ3sIVNPff/jBjpxlhT2EJQ1jpJobz1G3tpPHC+/ls6PAxIWyk8yDO232Zcky
FGkjkAtkcGL/LgmxZxZx9jbYabYaorY6W6O+lH59sibSRbDHuUVtHm62FWo5mPVoGqk7jfdN0K+6
UT8bUroJtWEbld66QkS5Fb8Ql3iMii+pYz/nQlqTM2Fqnp51Ldhn3dI3cR2dwSVMaCOOJkC+eWe3
H/OhLWIlc6O8+9qYVk5HRDbvRj1FVaMsFm+q65cAAo/oTBbKDIbAdrm9hYpdNM+MtbTAizdOEn9X
lfb4Fg4qkCs1hJue6FH3GNeqd9foznPGB/2ahSVJqIXOYOWBMcMy3teeMdoM76LCGn+mjhG83D6G
n1SIE4CewEtainiSObvDc3ypgq4q0BLnxj3Uluqdmk4zsREy42+905y9rN5VOS2+lSKZ2Ws5YhCW
U+Yt3AHXG0Q/gZuTQgJMGr3IyxcW2YrfJTXoRblCnFTDyHnX1k65zwuDaaGSLym1XfebWY9cbwJL
M6OeD6ZAHJYRBhetGwpc2tW0xNulsaOHtNJ3jd0rp7xDV6AN+2iz8Man/OsyawKDwkAUDN40QdFn
36RqjZpkC6t1Y2ytt2FWq3sxGNLRq2F4pE0nPQV+D2WoaJBIg9L7PeRvwUiEhjt6Rb3pUmdJLueT
00pOBRAKUBSH4L1c/RCMYq3q5ZShjZs2qnmggMBr0SizDVO6/DtgW2crkv777fdwHQC5K8DETI1n
A8ms2e3bDH5X5mEvaITTCbCV2FqPCppnt1e5zmFAKr2TRJA7Zf44/f2HJ4tKQ4qqpCpdxDJq8INp
vbeVQn4aAydcmLd+9kATfwh2LgAB9vhyqQKjh8G2vcLtQ/IGD0wLrbhqXLhn30cSl8dnov4CryC4
8t7mClbwQakiM9l7jHBg35lDkt2RQJ2y1DDXah2W2yI3fmH0198LdOT+Og2Uds2isZFUMcwNpghb
KUkxLjPGnz2Z0a5TvXAFhV5DSyBBDrow0+0gCf33f90JzhXVIIRhsJ+k8ZevpzIbawBA4T2KoKU9
FsPby82s3ncV7dvbS31Sa5OETAmlzN4T8mdbUaeo+QKHKV2oHj8biuvnsBLetot9f5eGNt48RO6D
JksM7+1x0mJs6oWDNy3xcZs0PChJvUyapQ69nPnjNn1rVZnRNI+UINKus0N/GzqD/Ybranjo4jw8
CKOuXRFop1wk/pL42BXPT0PJaYow6BvzbelzFNb/UHcmy3Ej2Zp+lbTcIy/mwexmLYBATByCFCmJ
0gZGURRmwDEPT38/MKu7FBFqRqt3vShLy2KSDjjcjx8/5x/iCSNMYQ/WbbfYKQ22Wu3iKlyPwSL1
Jid+kbCrI02fKYmkX2JM6XdSD/2v5b7xQeBS7aVZFa2nSH0accPaljFmWO9/ptOog5gpaDjabksR
iUN52VA/7U0nDOGMTHp81zvV92gYDEpddr2TjbQ8aDWAWS0uuqf3xzzrvy2DUr8mRyXh5B8ng4YF
oudlFid3uaaHD0PowC8yEhRkMlqeGI0bHnKq0VbS1BarPqm4Rqs891JzFoYbGeLSheD02Ht7HBxV
/8lOuG0dz0EHlABInh3fDZLzLVHbp1wzNotDoVtUZX9hTS7vdrQml3f/abCTLUipIuYGbcV3ehfb
V0HaBiAF0Mp9f4rPXwni4tLKJbklKT87WZU+VKexj+/U1skf7SzgDsJX9upxNLcKN8oLu/00xFNd
wqwL9jyWEWQPp3dhlTJaHBS81RAa32ZDT3dG2govmqRLx+QvR1pKKlxROblOI3ypS9zfujG+w6XD
NtwC7S43G3ttdrk8Jt7703gW6N/ei6wX6N9ypMgnR9eQwuQkxMMeUFpPaMlas5fuVYyE4DCOszcH
3QeRgjqiCwETx/KNcNrK+bwWeXozzdjGKfQiMi4wJDYusirrUAuvUZPZx2F6Iek/zaaWZ10I5/oC
yOM8P3lWZPSsIDGd+C4SE6btemF/mFu18EWPDkUpx8OqnIzA18V46d75q29C7clAypHbLH3A4w1U
pHZdFwMjx7mhu0qXaFdxFgRuKOvFhXv1+fZZAhYSsER1BPatJZ79FK+k2ZyMOkaGK4qt3BuwRvAk
ZxgufPdfjrJo+bPMyBJP25pBlEptgm34nYDXSI8mJQ2DSbh+f3X9apNyNHA9Y2khYLL8/Kd3MRE5
hKI4xHeBE9xmYdAfakrh+0oaxtsYHbXd/8twC08XpQscVE4OZIA7uIsI9ig0D4RIzR+kmJXvSPY3
/EdH//3Bzs8VvhNtCdqTOA6QiR2/G3KrqkhGmTA39oY7JtFrJVdIdXXJsMly+y5Rm5f3RzxfhBpS
C0zkW2Ef1OvxiP2siqjTB9rgugmuOBvrNdKfndtr1XAhup5VOkjQcPHUKXYQYBeY9fFYaW9AqCpU
A8iGtlabYD1SfF5hmggdeWj30tBKKzuyvxnlgxqq2zG+yfS7cvwY5XdNDeRQ3ytgmNWIKnQ2r2Np
VL3aKj4qCy9cGdq1nWkoSZUXHvvsnsljU9+jVrnI9AHwWZb9TwtuELE5OlwvDxha0gDNtWGFTjm5
a5TYq7QyxOcExUDXbFvzVpH7ft8rqLwkltNeWPm/+FZccqDlcvXAJvaUbWnULf7yKeLcbdwqV0u1
fDtKMZxWwNsXXnp5p+Pz1locBIApEJy4hpxU+5DxNyonl8ZDEYUoNqEauB7luvj8/uI738rHo5ws
vjIUwqyDcKKMaYNN11QMHGxlk2r0EoNQbN4f7a1Re/pSi98Z1HQLsYS33PunD6lICO/YdTMdwkJZ
S03wKGw1wFYYUmGEJ8C+Gr5ISXjdKddFcmcO+6T6ECefpuRgBNfq+BLaByO5U9PCzSevq3pPmHfA
5A6ZeG7Sb029z4fvYRt6s4wAz1pVv9vzt7lDyh6PAcen5OJ2wZcBefHJwWsTPZcW8e+nVtyF43Xs
fBscDZOCGsb1NpESz1EeNONemh9l2edmKw33LdapbbIxqh9OvxuUT8jm95QjMd9wreiH5HilkeM5
sjUXnaFvRfh5kFK3SF6AMaQRFJbm2Ypfi+JHDkPeDnTSjP3U7BX1s3Bu7Q4ElIo9so26bO5a2Q7b
kwvZztndhmQZ1NiiYkxdnvLByf5HDCEeI+5SoAc7OsOdo3xCht94aZ0xvKrUKEQePld20CX06xJY
n4vurnXJ0OUtTT5ZBVwrFrQgmTsK38su+2kV5OloQ+bC3ratBeYD8j4R28lon7GQoFAUZa/0XjMc
pI0XxU48WXlOJip9hdsBxKnwrNP2fTxfZ82TPX6flVdH2WY2fA7pttOfJQAt5Sxu0vJqbNdJaX3W
S/XeyJ+tkaY9yhgeZbsLUeE8gQEizN2UZgdH7hnV15CjyBrMTDuoMfxrLXqUqJx6MSSdtV4YxRWa
/a7mVMaFYc+66NpbdxQ86OLCBrbkJCVXqgKJM2OcDp3OR0qsptqMM+KXmRG0Gz0BkYf2cK88xVqw
afMie0g7zbiJy0zcpVhi3rRdF3gm0NjfPrApy+DLh94omOYzYGSZ4pycJaF8aBCkLRGvXus9RvHU
zNxqAaK9H1TOAyUmL8QSyn4aHs/WyeEg23koT3HJaEjerifRFRBgx0sYlLOeNJPNKU3oXyQ0ETw+
2ToW9FxVESq09lzaBUTkdgeU2c2yhz7PWYN9RCvNwHtICr0kBJ05K9+SoHgxS6G5Rd08oDW6qdPM
60c499ps1Rcyl/NQvjDrONWpW3BxOr0Nxgk/bifkDYQwBiS+NOnRcKTYC/AyeqDFov14f97Pz0L+
IFOPlClIZGDdx7sY4Y3KpDQuH1QJZnbrRM0aI/nRxyr2Qu78i/0FS5+DyqCRuNBbjkeac32OpBC0
iIXc2SqMgTVC++3cIJqvw2hDUS14GYzu4/vvd14F4YuTc9AuBmwN7m6Z8J/ClIalN7jUbD4MsMM/
5YAUr2h9lQjuK9OhoKB9iIpqwPSGO74uSS9lK6FdFU/Ca7UQBAv3vE0PI3VnwoB35azusYsa0q/v
P+Z5wmpznhIJqIUsuP6TPCHG3SPBexvtDi0oIXY1yn1RNeat0OfYG2Ij8bW+u9T9/MW3pwgCAhnc
NbeZU4BGgZRbHQwKX4Qb8zwqNtVu/CBAYPQXVtmZwAX7DqY5oASoN1yfToUcJ2kCHWc7QIXUxFwp
vWzeZfX8MRPpDOLSafXXqUGjyxHZPR0A18SX8otwjHGjo6v4pR7TRy3s63XfatpvZ2jwUkzucjwe
1YpTCpma5XXUjKI+0NoI0UYyJFeMIr8Q3n61DJdO39vZsnznk2WYVQK8klHVh7iZAXNl0XRlI+Dn
KlAHb1pN0tfJWPmy2sZrEhFzFVsDUuAFTvZKqvlg4Yp12clfoJ3NXrY4sEzpOF56yPMgvChg0QaA
Y8EOPcWCW62KNLdRi0MEDeyjbgzidraTp3yMnSejjtKbxLSeFSdvP0hWr982VtyBuWj6e8SpPydx
TY+iwr360mMtJ+BxpsFjUVKgickHolx4vIXttgMabnbloe2eYnTI9mpQ13s9M4anogBAVYQO3Mxg
Mq5nPILuWkxhfDkX0VMnD/shv+Q8+atZYrnAzQNWCafs5HG6FvObrqGjmoWReIybMlr3RTr770eE
X43C3ZW6D1QMuMPq8Ut3YLjbCpj9wbLz6LqbY1R/zemS5cay7E6nFqNVgAJUAJAOOYk7WQbKQa7K
CiI+9yHIlJVf2ca8MqUIkP2Y/GaDRFvwfySLIMYJyOCHj19qMGwxj0ItD7iLtTh0yySAg3Whj3ge
1ogzNHnJWxYrltOtprZyyM3bFIh0hCHE8ua+HJXsxUGB8f1PdCYbx+tQdlpaWOyXRfbs+HVUZY6s
THKaAwcZIh6dEmxVfNvNpJk2JZoQ30WtbuO2nb724xR7oIs7r1O1FKVo7TGxikv6ZGcw5eWBluLU
kt4gBGWfpDeiBYORYOB6aKJh2+mGaycCmS5MfQPIzHkqe2U+aA8RO2ZVOrIvt4OzmuWu+4zv4sL8
1J2SZn05uE6Ebo2D+u41v2u7ad72eKMjiMvZaPRf7TzpXKQlp8e+deRdU+JUKGdtPbuRFoNazHLt
2/uTvaQHRyuVbg7pyYKip2fKxz2ea9GNM2qfk3yQG+ArejTjXY9l8r5T0AnJczve9YBgH0tFxLtY
lmbv/eHPvzVxEbk0GuX6Qnw7LcrZWVQ7c5Iph2zM08fAdrYimcdtkGlrAK4A0Pom2CD39bUQSeoZ
ZW+uLOwc1Bm7vGkeigtNwLNFzuMsjCXa7FgRnLnYhIrZ0lzKlQPN+2yfqWF0PUH/e67y4NJ98ywS
LUPRb4R0x/pC/uZ45oMuaifDKRWqC+V8JxlW440qPfL3J/gsPWQUMITsJYxACEcnewm0XxYhby8f
FnKwl6ltvtVKZUBvbBoPbK36oTKM3q8QXL9wvpxRMzjyKOpyg6WuBjvjtHQNRr/qbadtDlgnYyuX
p82ThEvIaswH9apqlWlrRcbnQgb/mZQhkFWs/g5TF9kPk4WlLM3kHuuQMHjIEBvfih5f3bKuvkIV
uOOWLrtK6rT7yRnzgxQ1nOOUZX7o2cI3QSBR3Qpks9baiCvrIKS1ACGxygpD+kLbRF1PWLZeWMpn
uSavSxUWsir/o1lykohnZez0uEvTeaxqZFGpX62sGb/PZFIwCtCcDl0rK71UNFpC+/H+ZdSlRQOU
EFegMzdNa7bTvNebAyp/G1AdVvPJoAIoiR5kut+RW1d66qnlJq8f0cVxh2HfwoGRiqcwAZKf34dN
s1rCrNB1ap33wYBghCoW/bOtlOBl5TyLQV2nbbLKyts2knBAWCPfHHV0P5R8KwINK0uEduLWs/XU
D1WmP0L38AbOeZgantSWq6gf1omVrGHiba1s8OHhrlDDy4EnRDWSn0W0HfXCb5JstSSKGaKIGb8W
YFQ7bls9BPAJXAVYt+1rRr0ubIyn+Wc4yNgt22s9i1eBtAM0v8ksxUvDbzJPM+qbTlU3TTBtcmok
CEjVfZRwMEKNf3+PnV9/KXDQH7O4Vy5149OWdGE2Mr2qWj4E3ewKae7dFJNBtNuca0mbwsPEbG1G
0Ewr1cxqKEfNjABlWu0n0/ohaVW5y4zCWgW0KDyMoUNfguixampbu+H6dklU+EzzAhA/sl+Uulgz
hP5Tow0ntQNFylRKTEZbbgsRV9eotCoUDQfpSp9D5TaSs9iNQNIrg637ct0GfpNpyhUe01+AOBwK
ixb5IiZTeXOaDOtAc4o7LZ8vnbznMRKMAS1+yrx0HehDHsdIc9ZbrZnASgmqBaspH8P1pFrV/fvf
71ejLFwRmjUknrSuj0dxhGz0EAM7qH42VmIlQrimjELb+6P84qgjmwGxhjTSUhI7TQrrrogCWWu6
O2yQrD2dsC8qXghunauvowyfT9NzfB/7DXU5L60bBGysZHbcPEzjK+ZXWV14nmXyjkMHcDDa5FzS
QOki3XD82mVeG3UopeKudgrN08p0ONgFqt1FHBrruIqe8Sju/QGAn1eUpF4Y2FtenLYP7z/H+ewv
MA7mA5Fr6Oen02LE4Zjg+1LczY717OgJjmqhXF44Bs8G0WEg4H6BjBM95rMmSeE0IWYfiXSYEd28
ho9I9a8ZywvR+CyZWkZB1pDFDy+MC8DxjCYxy1RTJukg6eXst1kv/M4s+60jwEHYdpSsu3gwd9Jk
WxvwgdKFDP1NC+Hoi+JZBjB0kSenPEPd83h8TZ0LLTEG49YYYsTYsWd1lRG3mqqMwhVXPB1iHHVC
14mp4NsT6mlx/n1yes2N0+xOa5Aqa9R08hDE+Zz0PUCiUOqxV6wt9W50Emtr03a+Spt+cCcM3/33
F8LZAcrtDyodwl54ziw6wMdPX4553ratkR7SvFJWVJ8KaGwJBaOh3dRKvDPjTr60J8+OTwRnOKsX
LVk+GV/ueMxaH2umkRZPjouS12JncjckSIdYY6m/WLEW78aS2rQyz8YNfhj4XAam2DVzbG8m5B29
92fgLPukNskmWDRLURujtnP8NA4a+4GIZwHFxcZtxYi1zxWCwj+kSdIv7P7zDUHjTMVGl0YdWMnT
XReNhh6kEnCFSirSNWUH4ErIKF4Y5Sz7ZNZA6UL+Wb4qbZXjF+rgN0zULpJDYHXFOonwQU2RL1sj
cx5+qvIh/pyWQbSuaXtdGPm8LYogGMahuG5BL11ukcdDp+MQ6J3ZikM3tMZqjOTuBgeGBP/BZF3q
Y7oOodO6dRaVOwuPgx6xRi8p9P7b+5/0PCQs4kYcuABoKMKfosUCa9Dp1TT5wTDAiSAp0m5aw/KU
ZBruRTJNyKDT4Cn1AYnloFEvzML5luJShUQ+4Mk3kY+TnHRQcYmY5SE/QK2J3AKe2kbvjH7FDvyQ
9KntF0pyyVPtvCYH+IH4Y8vcaqixnFakkUOdEfmy1VsOLt0nQRU+mZ7IV22qh19CSc63kTxD8C+R
PHUp+0RuOXbIsYdmelOIVPXKdhY0HzX5qyE6Nn0qUu1Ky2Tnd/fbQnZCEgPCEw1XYOXHaySZi94W
4yjf6pL6kS55T8VJR7sn6C8cP2ffAXwGlyDgLZRpoVktu/GnarmUg5cQJQPN0sHK8y8WtpNFifRE
Xaefgjy41Ete/t7RQbCMR+dhKUC91R6Px5trvahp9cu3MH5bN7LG2DPDLLvwVmfhahkFyWjuOpSf
qb4ej1KkWYBY3CDfSlKODjbecDuViO1SZp8vVLjOkyfG0qGyvFEICSQnoVGMsZLncyPfRqb6oC3A
WsxdUk8HEfWqd2O/6Rv5JhDqQ2w2rgrOvnLTOnQ2YU63tBjt7+9v6zeV6tMZ1sE5kFLQXCB1PH53
rbPreHQq+dYOxbQqzCjwkQJJ9kqpdW4mB84mkaN0Owdy8kOYOGO6UMGjr446ayi3t7njY6jVbOrQ
al2sx4t1QKtiY9pZtUVp8vtoZtEW+KS0kVPjNUhTsapqdSJMSdqVMaT5bTyX0XNlBtNTjXb7NitV
46qLdfNQFa3iEc+xX9X76pqDzHlUiu6iu84Su49ngCYm4BzyDRhs+Mcfz4BllUnSqQJSp9KZK3OA
sT/0yn2aqJ5TDsaKMc1VM9To9ml26FW1VF1IGM575ZQV8Goi6wIZtJRbjx8hMK1EDQu4IGoh7TVD
uu60sPGr2hqvcrT69k2UPQ9zn1wVMhqCGEwKeAeJhtdGmsfXWcaEauGsbHCm7X+YbaavgqbGoDlD
9SAR4bYmydkkHNl+RfbjD8ooXzd2LvZVrLWeLCG9780TRNZ50sybIoh11y5z6VrRlAq/xYJYb6HZ
FBd376++X4RYhEGoky96Poi2n8aTapRE0lUpDJtJk9Y6SvSBqTUIbcRKRbiM2+46l5x6VafzNhvm
h7bKVpmG9a3cN8YuT+jBkgS2wQP9T2dFUePQ2YN2IbqeBz0eEg4I1ypyDA6C469jh+CoaruRwIrr
1b6ZIiQTM5hLiQ1GJa6T0W16Tb5w4p1HPiq1NJ0oeTkcfKfKewlWRGLhYxyqMJwf0Ayrb+QoudTi
W9b20dpfyEcamMyFoosA2sm5in5zxUugWyGz/tVJH/xyHFK/HZIKQOlFD4Lz6EdRgeYRaRT1fSAN
y1v/dH7YJpHWyCblkKQCfW/RmNREurF5Kgdd8qugxplAi2+nRlF3iRYZXlqiG69KY7NSk2x8APZ2
KbU7+7rLIyHmRW5BYKOhcvxIRYP0ijWhpIP83BP/y70sF/lLXgJTCXU5/jgFl4TYz77t25Ag2hHv
4Z7zpp/70yxgED2aUxkohyk2Qq9F9nSVjOXwuyVgVJDoWS4irzSJKIofv5gsI1ud0hA96LUSru05
s586pNu3uVRqD+/v47PkkMyMYehEMYEwxU52SCKGBNlhZPTkOu1u4/Sqc2qMAB1HyjzEhTTZo8Xu
q6i97yEJXxj8HCGDydebeCTVINotp5iIOcXPLDbb/DAgf7dBejHYpoZVU5BQFIib2FvJ/lDJj7Id
Cb9vMgWXgrL3c4rirhiMwAtDc7oQ0s/T9uWhgB0zLwul8FQqwE57iYM9yg+xpjc7itryqixLZ5OG
teGmNI12vax+iIzRS+UE1aY43QZqdqmseo4F4zGojiyqQlwjuEgcLwINSCUGP0N2KCrlZpLj8Aat
Tc0nywbIpFTlKoPTsXI6OV2NBebeWVpcSK7O9xdZBVcHLg9UE85sMvI5TDlaejjinf6g61K4axNU
s6RItCu0vPxMqy5t6V+8NTgtANJwdGRMcvQl4ftpg2XIdbZNXmaHSRQ1MqzC+VpHEm50bUrpcrBl
4B1UDhIqZizSpvKb0aFI8P6mON/lxw9xklfk1IjSuu6yg5TG0roypcTPyiT8+NujQO6nx0ODFhL+
KTwsbx1FSvMkOqhDBMZOVqTVUEBien+UNzbq8UFBGYaWIbRtRACpuR7PaDzJetVORXQInWHFYe7m
6adMi1dwldaj8eSod4mxb7VP+lB4VqK7gGhdJ+tWk4TVcHdrBRN6zDE+hbLbxs/qnN5qxd7QX7tQ
xzD+QY0+BiOuEinQy27w7AaoSZVtyczXdjF8hAh1bYf9J1F/LfFI82vxDbXj3/9eEAA5AwERcBCc
spIh/XRhF6vhAU+VKzuXVLwimosZz1mxEpCCDYgQKcGFJHCab6MxO5KhVNEhRbh+K4zJ8gIYetvJ
KdeRZIU+Fh21N9iJ41lg6bZFpiouAIfmwhf9xepcWF/gm8HOcpk7OR0atFScDlmXw9AnGs0NzAbl
pUL6/ro53/xwy1g3SwRArvY0CorO6cPYKsJDMdePgzw7D1VjtY8SgQoXlNjiisMC/vDbg5JOAwch
rwe8dZrQRw0gqshG0WmWm2w3YxRxBbAc/5VgXGep1K/IRC85nZ6/KFdiJpKrKnbakNuP90ejjxFd
4bZAzAZ8oGEmxifZntuVXYzKimUUXsVVnm3ef9E3G47jXcmogJMAmoDHQaXieFQnp49WTXVxaJ3D
XAaeEuFvaGQIveVuCcNgHtYdHO3icQSDKw+PmcRtTveDYSeCraBWZaa3bbdDL8e17Ps+/qpXjmdO
0zadtoqGOw30L7hZebnWhshNtAclv9GiW8uhDBwazb05K+tJBrPeZGg8Nm7MserE+Tpo802DVGav
tKsWuUyrSZ9zgM/+lIGZtWsAi1GLW9BQD9v3p2S5Kf08I5QkqNDhNmstyBsAksczYs3sbXmIhw8F
h8O2kvFFqzCD3EqlrNGbQ0OhtXrLzzv9Uoh8y9qOhkbrdpHrWrSBUEk9RYrZTh7NHErZB4QyVbdF
gPahy4y7Wm3DHf4ttNBC5jqw88DXEra32Q36NmlBkufmhEpZn6u48prxHtkl3SMITeuKkGlh3vow
59hujcGn9yfrrN+HtAQ3f3tRAmIVnVk9jmOYRnptSvdcvbeIqIh9aUnxQURZ40vCqLdS16wyQxYr
aSCBmUbZ9gNdUu4SO3a2Y4vDcUdJ3ZxU7MZ7RXuY7L5etWWY3uVqol5Y7meJ3oLYgZCPOQkRlObH
ySYrJafqrL7W7gMl5KKg6s0aIkH5BML8qxR0iL8hYuDJalDehLNtuJXpdF4a993Kbqx0jaVS7+Ee
nvzmEQxsj87eco1dGBxUio/XXFrOUumUo3oflGHkJ6bUrLowCi5Ujk4D9tsoUGSwN4ODT5f2eJRR
ZFExzIuVxhSLNfZ7bLuqanfvL4k3FZafVzEAP4BXQLtB+JHSn54Lfa5kSptJxn2iONXarPXJEyi9
woeWn1EG2A+plvqpnT2ai0bH1HR+0SfCn0ZEfx27rf0yH9OtUzjKHrGVzzUuPm4XPURRHCGVbH9M
DHlc9VpR7qmzm0QHbkAoq1SeGiqRX+hWde0EubGNIlF4yiyla4qzhqfLuYVyZ4vYHj7VXlHp+qOd
mpmnp1aFbJ+dXTi5zrYzE8Es0FEguJKHvi3Gn3LIWAyz02ITeE+u4xtr9N69yet3sU+Z/2r0ypto
BcXvIL62r/FDcOEIW5bMyVdY0PUAd5ZyJLfE44+N0HKrRnWr3gP43MLi1GtrZeobhevC+9/7jCz2
9pqgLhCkgogO0vt4JKwX7Zzdr96La3tjbtLbcS12yhqmtRv6iiuvc0/biE+9b90bG2svr4pNuIpc
af3+c5yen6ePoR4/xmh2XdzLlXqPSrBroMCXGV81salVE/jmhTV+upPIlcG1LLkXmQlSIievrGtL
NSVC5G5UCuPGssNPTeE4F27fvx4E7DRlPQ7mU91bEqqqDrIc8HSMm2IZJ7GPgVx84VWWA/5onaBL
AgSCXv+iGMjxczxtxhChrjaL4mB2Ie7NcK2Rgy7DhZkfrBDL+EprIL+rwMx5UjpfWjzn77hgCf+p
5lDWPmXsURye4KEyeiWnJuzJqVxuWJeMK09GAey1oAzw313a65TwtON3zDMqPznCEwcquHnnzsCO
txkX6vv3V+ApOPKfcaiBowFCLYw9fzwOGiMBu0HPD6OcjLuoGAc6taVXlqnFca60mIu2ovbqwKhX
doqULmD4+bEx5GCj9HjStXlfuqyE0le0ur+aoily5xTqd1V35iYU466Ltmkffxvw+vNapb6yRfoA
LTzZlKp4mcwgvdBHP0mG/nkj+kL0sBYE9Kl8wgRrPGgLLT9UTng/6ZR7a76TARHURcUndvUQaVCh
yPbvbea3cXU6RERwMiras8czOQGEtNAwpyDTKMbHLM/ivei40rV6HrpZZX1uxCU76F8sEhApIJQp
qPG6p4iFVOcgGao4O7SWHm2Daba9TIMa9bZG/uvIrqv513/z7y+lmGjeRu3Jv/7rIF6Lh7Z+fW1v
nsV/L7/6v//Tfx3/K7/577+8em6fj/7FL+COTvfdaz19eG0wFXobE8uw5b/8v/3hH69vf+VxEq9/
//lSdkW7/DX0xoo///2j3fe//1xoG//185//989un3N+za+657as4+fsj00XF6/Pp7/6+ty0f/+p
KH/RtFrm14YCsTgs/PnH8Lr8xPhrufAAu2fPkJzRvfjzj6Ks2+jvP7W/3v5rfrTIGdmwt/78oym7
5UcSf4+eHr9GvY7UaQGo/q9nvPsnwP0z7792UTvpYvE84P/NRZAT+BNPeIpZpIOlC7ToPUlA9/f1
IOvNDfwJYboRXYsnqZOSr4lTllS1pyWTGLuqGDd5obT1TSZCa1jlNL4NVzUG6BejZUQWbpHoWxWN
BdfOGOQxcztw0i9w0KRno1rkaeENNVAbNblsVrNqSJ1fS3i3y8UUmIiVDTrURPTUEEdMHdWl09xh
0VPMHeo6iohwGY7GHUVTtbjGI1OrXDTb6+7CAXEcApiYRVqMyyG1fbosBLbjrRjq82gIwyYuBcNe
jsvuSaFZvRuzxYQtkZRNguJrhN1TGX7+aR39+xv9UXT5XRkXbfP3n8c78p+RYerhLsaliC98khVH
SqdrvJc7UV31OlO0t9OoiAv2BG8ONf85APm7ZGhg/1iZwOpoEp+83zRw/e3onzbo8oeeZlUDkOAZ
RqIsKVOq7YykKUDftkaV3ku93N8nUhHFihtJXZf6zTCbdbwaEX4rc3eqxVC6zRzW1zr+VA4GxlPe
IIUYQgHsMrUXyPzrreUqhdXpbjQ0euvpRmV9VJy+BBZb055CGHocdU8fjR4QKJAfY92GWrey+kl/
SEWpf59ERt1VjsCyDx/SmQtjR1HoS11Z0W0aReqPuhwXay4Ij/Oe+Co/w8cpUy9Sp752VWUKVvTr
CuT5pkp8c+YmexVFL2YPEwet2udaqCcraRqpN9bZLCc3IyX7GWf6HEhsU/fQmEiyqi/gHfXKnxu7
frXNxZt5TAE7+OkcxJVbJo3FKRFmQeshjGfKW7R5m+k+YLWjeQg/CQw2xh++LlTlSW3gx3kBSqOR
G4d9+Zp3ANu3/VCND3PRyvomFw4Ws02cRJCAEiV2VqEsgvQqhUk0esOc9bhZ4GsxuUIvQ9VdbHJH
/Om/6UaYTZ4K8bDx31+gJ80oTHBhQRDV4P0R12CcnKxQaS5BizXfSzsq91CvpPt+bA3hRrYyroas
d+dKVG7HC38ZonTkBqTdwq/Fl69KBUq/UfhP7eK3Tpeb+KUum/JHe3yUHB9J/9+dQcoSkP/Ph9BN
WZcvL+XPR8/bb/xz9nBWvPGBgNIR4Qnui/jcP4ePpFh/kd5wXyWnpzcL+O0/p4/xFzRtsjnELVn4
CyHk34ePKv9FmkCsQIWXZIHw8TtnDygwYuh/YhASXotpGF0eQLeU4gFHHcdYe8b6pJjC57rTYY/m
U6rmEDOTKfXyoquqXRgXiY7ZfZvjf9yOhGvDFaPpNBLr3E7Q7dtksVqYskfbv+imu2GkohFcp+AV
qMfJtdZVLhfg+kc+4q4yul0R2u1jMmgSRseixAwo2GFjOsK+yXGVJTaZFcqIn0M1LTMNMIBiRPjj
wqsduTsnpYTVs71S8x6z3Ec6MqXeu5ETyW1x4+ij2vbrbjay7qGOki67m8KuM56ALmSqD/ZHK+9M
azH/pfgqO89x7uQJlgeRRUQoutH0nXxcgL9WSPE+hrYt70O1AaI29q1c+eOk1z8QPAPl3+lqXz8Y
Wu2ID043yO0BYbnsC2gEydpZg9rUiBX1crkCJx8+J/nQVV4wqCJzc7NILKKTPXJZnIM65f/HRU1v
JZyAjKYAtCBlk+UanV306wJIdnmw+lIGS9MLFJ4dfUqlbVvnWnZfJuDt8V6rQHlw5TbEJuZ43zYL
xNFr6XoQEcLOBApP7TiCWmCkT42dTjdaoMihN7T1CDAmaLoXPezS4lYEo6xcKXETPkqNZnIlsrXg
BfRNk2y0kbLCRygcsRO4AveCJvVj6sTxcy5TP95reZ3Zr5WYouTJGfW5xoYBK6gr0A6a6XcNZSY/
6q1e2+dTpd/3QyZgDdj1+C3HvSX02wLJLuq0uvwBwQcr8nUF2WROsFYN/HgurNQTC7zJxRYhGr24
UuqABMY2vhpFXFBlbEJcQsawf2zZauk6T3o7WfBH1h0XhhH1JN1sJn+y01Fb8aOMFnlZqj961UaK
MgWp9RBrZYw7glUYspdGcn2orcEGgx53BYQF3yLiCupKRUb5KEBWcnKjqipRnIsne63IMbLOWKpP
tZvKsdr4TVNl8w0OQ1KNWSebGcCupBh+FBdOept0iqCuBxrjo+hkcRNZeZDsc0OMM3JWKOodyN7U
cBXaRdzgtW4qXzO7q7C6k5X5x/+wdx7bdiJZGn6XnpMLAj9sOO56KzthXUkpvAtMEDx9fyizq6Qj
le7KeQ2rJCUHCCL2/vdvzLkL7KM5wL2KTByyPXxw4GDu9GhWj/TVVnChlOG66LsFb9pMHZ0ePSeX
hxx7OHeXZ231WPnKX6M5wUs4SpG4tgccINc1WjwfTZ0ey4RohXAhYMEdRimPrbsGfdy4nW8cp063
wWlKOutDLk2ULgaKNWeNhZv09gVePH69c0U589pEmMCBmKapSPammkl0q4oqCyNeSp9fKAJk5cGR
q3rTOxj3HI1ClA8413Q4/azAhDH2OcscQSSF1pb5SJl3dbIozMnqyriuBMxheN39IqO+xCmZoJEU
iw0yb4cgXpZuXaK+9a1nttv0yWkmf4mSYJLBXiSJcp7LqjXVMZ9cVd3mhjlluzQpa4i4KpnIZmYS
OhwKI3Oz9/O8zBY30JU569Eog9261NYLT1mp+6X1nIdiHM0FdY8gyQafbzjnyULEYtMELxZ2oN2F
o2oHtDyp+3JXoNSByi8J7N2nuVgwqGxoSiM1NXkZFZ1VrsS5DgTYn/IFRP1ATLdVHQR1Grk3SK5N
sVvrQHQfRd02V3C0HPtedGpoD4OlazdylrEJI2hK+csqXfehnn12cgFcBfF97ZQdOUXaf/UHR5xm
dvnuXU0xl+0DVIfBMe8BFq/LsSEUwFaWlR6nSYTvdZK0z0468LQKRVjPNezTdd17/jz7DKuboDjI
xVUs+Jq8lDifi5RA5NCbdHar5s4RN0VlQFmJhs4Tb6fO918C3Jund4Phu+PB5tF0u2TJyvLJTRbs
bqRh2lhKernlXjiLt8wHN3WN9rZZWvOpRKNG3FFTeMVl5oymSdaiLz5hO0n4Q1gq3PotWRIsa9YZ
xsQmeQftTtplne0c7RuCbWldxc6cRq3joS8X589eZ07dIii11lnGs1Wmi47cNAw6HBKystf3MJmm
gslnTaBWGXtrnkx8n6v2FwEfMmknEclsMubLoPJT8k/KNUcJtZZYhF67RW1IvKHTJCWiCak3hA5d
SWhfhlun3RcxLkEZaXOA+e6VrfmGClfjSqLduUiWODTqhI1l9kXv38l00s6pVVWtD37ZjxR3BSkI
p0I3Q7rj5CubuJiLerqfoY/qY95ozsedI+eJEVhlCdQ8VCbFTIlql+Kx9oIJKz6h1nK/LAv8k9RY
XFysh8yi2StyClztO1N6bCfOsxjdsHhwAtT8Cxpau08vzNSAyOdamShJfCsG9xqcOpuOa5oG5Xsc
XbasmSItcvw3q7AFgIwypIZDF4eEhYBFp4Yml61Ek+zv26RbKiiZrhGML8Fawx8lM2ccGywWcido
ooEY2eZtURULrkT1GniZE2GsWXYXVWEhudx3CXSaZR+SkaxvmiXxSWnJsnq+coZpCC4HQysPE4Y6
58WtaOAYF/j1Mi30Ba45JDEbBMIrHC228WBrWt1UEmZlTg3NhW0tmB8tU0Oyu4bjpTEqnCpzvWDp
puxNQod+doNU2PA+9qOrh5vZMvGhVgRGQ4u1jTyR7zphd+71CEYhbsQkDe8qM4qxvA9GqGO7sFc+
fYwn23W+77zG0M8byWz+MLaluZaRIft1jKmLdH6hRdr7HGiEHslHN/G9bogaP7W/ttIpkqtqUEaz
x/6gSj4kGJP1+zoL/GcQkfCGB+evu9V3mk8dGbm9E6/9UswflTtUYYRcKtVXYVd6zmVONVA+60xm
80s5j/UnWK4JeCYOr/P14vEZX8C0Vfm+CT1H3ZdYLrsx6lPfO5VT22RXOkVedZkYgWpOftms+IGy
0lmFcHvku6Uu3CdZT80HsBJLvMHnqajiJtDSOXar2eUnpIx6jtXSzD1biqCdEbMCdrAClRvPVVW1
6lGFWFwZfL99Lk+BQ6xxNI/kSwNc9eoxM9n0/+rF/tv6/A9N5X9ufP63+vTS5D9ibnRB3yA3QdsD
XQqWEMwpsLONuvVX12OFf+CjaW0sFfT8zB3/3fQ44o8tfRrJgjjveuzwDwYMDEABZjftPw3RP0Dc
6J6+63mwZyYugIYMmB0WoyfEGcTbT32+rdw0TohVfygbrK0jfy6MPb5TS/MX7PoD6vo9lAT/4vxy
iJuY1NCwQeeCor+1YN8N45BKF06qCUMbZeu8ZzCXfzL9Hq+vapjam8BwphEH5SaXUYvXyKcBqz62
51TMt7rQnn2ib6cao0Ip7pZEp9U+zYYphPfWFQ+UfwhaN38DM0b/WV8B69QtvVunLuaJFIaYTJPS
oqIzg/dlkrZJ5OjEXaLZE5DC08TCmcYXRf2WIqzuIksypC3Zcu5DVc/8lr6g+aOsmmMHava8AyTM
38ukS+kMJ6OJXHcKw3jA7H+NkhxjpwgLwK35KBPxMbQNn+Bc7WdvB/gHFk5pVVhFS1Ozl7uuYZjx
aox2vUOkb/hxUHbzbSqr9t2wJPVVq7riMW18WZwKWzP+JqAIwcqoekzBTHoD4oFpUe+pPATjvlFb
858FB6G3H611/Ji2oYvZS7baB71I930wTIaOZlkJD3aXUNibrk3/1gS/yk/GUM+AJmWqH3xqHgKa
tOjaOOiM/oNwwuRdHi4VwJfLmU698c1s3VzJCbVNpT6yfw0WSYVW8A6ca7Gp89kd61rnCpmTRpk9
9cOQxgPqlzle0tB6UEZa2ydndAcXhbo1PdARe0bUq6keYxsDYyNiGjCbR0W9NsVERgSwcJoOobbU
4TPYQNaxXvAzIW4JCC3yDN/7mLELiwibe2zmalr0uGLonu69kk370Ejd32s1zp8KqWgbpnAd0f/k
00LauzOwp8K1EG9AC+QaM3ALDnPfr9lxTJXGXEMp/WbsFNid2zhFF2FQMt/NCfZT0TDXkvY2a92d
a4T+oSEBbjnaoyP/zDuTABBHjGpXCuVX14HMVBgLGXhfUniMW/mjzeeGNjsHV5Ry3UO4HMyTZcph
n1nVPL13lFt6nKgZ1YPNbELsq9JXH2kGMUqEemcPkWylOcacgXlKo6CFi92HCuuLWg9OdeE5lc5i
lonxKcDmJ9tRoA/jtuoSl1xMeiEunZCUsjUNdoSjStcy+Df6JxvGN6e1XLLmYNmLAxG4dMQSJ/DC
FBWIWj4FKkTc3/dMD6POFbLck4qElXFv5IOIzE4TuEP4Foxs2F7qa4ioAYvjoOJr5mc8uzgm9Ccv
zwZ/j52nY2MBqLssVqYODeqRarQOIlTTMx0YqlG2LtnuKavKG9/djNtKYwlu66Uxsn22uv2X1Z6n
NbYS9CBR0Iet3ks/H186vPBw28I+xt9ngao+KkRJbSQmfHhxo8sh7yE6t/9UtluPN0WnIe3hHDW0
x5XD070MjTV9zirVqb2gJWkObt6Pn6ts9cYt0s+0b0YAAbIzljlQmPFnE6bjFNcycrzK+7h6iO52
diHF3ej5+q2fD+ZzV83NYxpm5QBOVM33LvFX1n7tA9Hv3NKmgfx2Pv33oP4flB2/O6qv8zGbzg/r
b//m7+Pa+yNgaAzbETvXv0DFv49r4EZIVhzV6KhB7L75h/w9IXO9PziS4QdAL8F5ASjyXyCla/+x
eXjiGAxX4Z9ilGdO4RyZHJ4ODnd41AB0m+c5907iki/Tud0OV+Uu3HWN5bSR2TjixQjSsSTGY9bv
qi6bn/Fg/1htlbu55nCm1nytrL22Mn/YlQRfXs0wRzumBrXfRXZrBMZezOlIbETez+E99kJ6uKLx
MfQO5f/y9rtH/ouZ0l8+j//GWqFyU/dQ9jDMYp7NyGybd31XCAQDqsTVIKLTUwR0nNa0pzcK1szZ
bGUJfo0AmPIvuZAhlitmz97JvJBNTXF05F2e4t2HGtphl1n7bDeLLn0z1jK/9xKntuO1naqrRVh2
AU6bjo9mylgZ0Cv00E+7wF4HIuwE5PUgqNITp8XSnwYxaiwyTJOseRyQ0BSQcl+9TwA0MRebZR4F
gyoyNsBCCUYnqn7r6M26MhxwC4wzeCI9KNpYfe4CGqu9Sv2l2mWkfSfsNS3uCTIfOViKBaZQtKZQ
S/eNCuoqyvVMRVQbiLSoRfCEhgxlUNznMu3uM3tUFblyZYOaykceehjSRAGA8pKvF38kGRjuNjRO
31ZYNzGRweSwHaAGjLVnwZYF1IY9Gih5DYitA+Je0HQfrUEgyPP8qvtC19pf9mvoXhUSRVZZFI3E
/2OWH7BIkU6UF7jJnwyjJ1kkyJiZxYhV1hNsiPSDu6rxfs5GezpUBL/Ou5pT/TZYfeR9NIdqO15W
w9tblc8gqAOrWiODdjyNvMQq7up8toNoDpv1SwKoNkZAE/bXvpThwE1U6tmqJgKjKjsTf6aiL7I4
K2W+H7VR3FrZWIi7dmnENUZ6CvePquULUPxiRmfSjDu/gLPmmmp9Lu2UGZ3vpSPF41BrG8qdO4CE
5OEYWWr1UfzaMyYwNllO18EAjSzOkjZod0E91enBko77tmkFAbQq0V6MbVqWx4wkS4s4VtZnbMkG
T9EMhzq61NJaet5eptN92MiFcNZMjTvSXYt+twLFOteGgVzsuFTFLK9w51m/qm5hNYcJCUaxWYbt
cGAlAjZSF+Me6Mwqe1FdzTQbC+rwg/ZGjz8DnyQmAJfLZJ9anUoBPVznCdz/CGXdayKj1EJgHaAw
KLeTygPJMzPdHvDl7o04z3V1wfrTA/zd0j1SfJslKQJGW1ArJeod0LFUmwvSdB/21tDGxjyO75LC
Ch45/1f1bIuheF9Ure9FebBQ+/VztTCS3YKrEWyAGboNStQLbSzmEIVt1301+sn6PBkZsQ1r1uhT
3bVBcITlWX1tXD3e1P4W7CtmbKanZOZzQG4YVXzEV2Yi1ac6S71Lt3aK9ZgGFPBNEHwYmSoNpzXT
ybMee142M2ELVnrHmdyZXXgRQm9c+b6NebjEL94zd7j6JXLv+431SU/FbB2NoQ/eh9M0jxAWlzDH
obKrcUfDiiKPIf36+xEbfTMqKOwQy7uJSuPJSHx7X86WrS8YOdsWOuOepABMZf2vcEWs4mLmeWPR
7rX5YTKALPcDk4xgZ0rZ6ghPnbaJiRxNumho4dNHDKCGZC+davgk3HJ452IZbGMiaSaX6UyQ6BEc
0dhGmQ5mRETJpEPMiSSeRzhhItKemqZds6YrC1FlxhJRZOpPNB9UnclS7QtC6NOH1raYVlhcr4wN
1VhIHxdVtPvZkY6OCoNFs1sDOb4r2VrDuMQmGcV2Mi0NuByQ837MZ2VfmcjG9wOEjcuU/51EGbSn
d7lWhj54S4WDBwUpwGs3VSmZeuQcxNaUL2lsDYy8r0JTM5PN3DEpIrjqcJiWPElc4sbsDTL0liGL
0Pjm1j1tGRRv2B94SdNcQ2Enir5Ysd6eHf+ADqjGxcAd01sCmPrxZEgn4QkB5gfXdVgiLgllpV6E
kNlzgKFIHTdV6X0REwOyvQlYM197bOj1F6rONc74xikVV1ibXIzYGKo3Ea6XhpFX+JcWXk24gGj0
VapEUO8QIC0vZVBaN/kydhMtpHI+IyYSecSqHiOdEJ0etyjAN/fuUTyFyNuuVM+YI9N2VbHIh+aB
MXJw52eleGA0M3yVQSs+qbkhWQC01sXkXE1EhifDNsgfwlKEfGE2n/+YEFa+x9sA8K1QWXpX1D5H
BVLnhsEhqysqiYe1roNuHF40ZAp/T9D10EYBaSZ2LLtu1HE++uOb3PGLMFqG1WWxz76rT4lhrFuf
k0+M4PQ8fuwzEydALQt6ZJGV+YL4wC0/Z7jbLDtcCyZU9u2QEOvdV84zZm787QozweBynLSdxvBj
rHvPrrdBX2p4Jd2dDuD5iHGysZxwERGkLLGdr9Qw4veSDwxj4PaV10K24b2S4/i8MFwbdw1s9Xst
e4uBlp1VIsZZmwnGf8vjUW80st9Xx3H28uX78f32t/+ui+0/sKXATZs3CkUVlti/YCz7jy0KDSI/
1E4kM/yTv8tiwZ9Q9W5WrvwpJeu/y2Kfghnif8j/F3oY0UK2/wcoFv/0DFjafhZFO/9RgqYsPId+
rCfb1Zuc3vIuJ6PsjS4KrKRWF9LIwu4iSDILPEXUhgn3Y8TV0Q7b7CFPEGWsQZhl5Az00HKgzYTP
oZW6zsnzGMkw9LZ1ebVOzWJetU3RPxLotyqMK4owPBRO7yZRtQLaMAxBvk9hBtoj32QWn3qcGjmD
/Cidi9zeYafpzl00Vp7GzMib8vbKBXcY0JOq0qzjwl7x1AWXIrY0TxMHrIIWuoZCA3qeBW1DDk0n
jxQa2DYsjnkccpvsTGWIJhKp7W0xPBoNUI8hf92a6e0iKTZuUXFaiYr4VeZ14xnl+3Vuw/pU0kZ7
73HWyl4gwq47YxnnlcFpI+6hng77UMuwlbedjz8sIPkbbMJ0F0R14svBjYzVtYx3Nv+JXekb2n4E
pVnlbV/WrfFeSg/df5yG6WNRN8xrYn4oSUBxMyIDvDZbv3YzoirwoMWsKMgeTWzOBIqkBDjry4L/
9Z99b5iFyxy/dNAX0NqkTynnh0uuKCYiH7qUo/Og18xG176oLxa6bHKtStl+ynpffx0r7fRrVE0Q
Sfayq7w7R1fmaUg6SnePkVp+GDiEb4hFXQmq8JwFYtggxF0/5IlxWr0MbkBB4IV+EzAM/bMQVtk9
VImXyRLmB8fKXqRp99wz+b+UhvZ3pg68k+nM+UOzqvKkgN4ilxkabgLFsOzzRGToaVRNzRGhOaqX
w4YwNIxsO4BhJ7ZqWYc3YZ+FnIUNkY8cFhS1A8dYhgfpWGFkQj911dogH3MMzy1tY73N1i128kAy
bg7XLsyWyDTsEamaT33P800RkEWT6xAXtTiUrldgVxkaNsde9EVq2f4AC0R5BiYdsDWOS+IF99CM
velyXYoiu/SSrk/wABqneTdk0ygPSeBP1cmXZd/gBKvct57q6caMdUESvQzHGYtYL2Jo6c97s/O6
a13X2a1R18NhRPsGjBTK+hZujG7ghK3GDfQRH7PvytZPmtEemhNXy9NitfNDSrzUHfiUu8P/azFu
g6GfHsjPpTlaBtGUuzqt0reWQYq0AGvjWTV8EvtB18bRmSdiuJ1Eokdtw4lPaMz6i64XzsMi/O4l
bVLvQ8LSgi7iEyYcD2A5zBVNTLXgvjB4i9aqtbsL127qchfkVJQRMpsG9sNQlsZ1wYH8Dmvj7HmB
vnEblDxpOQv8kkamT9lQ92/GSRX58iUTeMkxn0pGB04DmOYIbRGbHb7Lfpw/sytArtwnuu99DmCc
EmzGlR2DN9YnvWgJOHsMJeM+62ib/UgdmlkqXT+Cjg2YlmaDY45P4UAJG49VmEE96pgxi5V6T65t
fVGGQzO1Xzumqqh7aAgSPyt2A87W6tpcmqID9KMCn2XDoGpUA3VYhb9MfQUtoLfGKPD6paYrtpbR
OUg8fHrofLZyDl2ImWQVLz4PP1pHE6vc1ORn3thqgAPwtk6yQNsxnBYEfpGLEs1k6AoMy2Cuc1JU
OLNIbDpa2qY32LGObRc1wqPNcSiCm7fhODXeh7Vy2vI5EBX5l5M1tfImLMdc3kDTWfN9WGbSIkAE
lsB0L7NlUlFBgSJxU8ExsZGW8iNsKryXiblDyibd+6c6zJ3jaMNMbFuz/pjxciM3XBiS8fR3mVt1
l/ZcGU+Bbpa4yao6j6BaYEy3sC+ApTYkyPIfugFelJcIl4JHYgWYMM+rt5e5LUH0g2Ayjijxmest
avhg20rENWWkjAx7nXaQfepDPiFxi8yhsY5LHVZvcSXz71KE2SoyWzPci3Ywd/aY+nTEvnPBWMa4
m7xOxdCjMBjwGu+ouzS4MDtF79/rxf0468mPR8U4H+rCujPDoT4xnWyvsXBojWjpV/1cSghkMdDi
uGfAaO+Sua5URE64OOLv7gNQahEeHCCOYw6E/8Yt68fVpGlu03qC+29+9VANPvsdllLYpjhYeElp
X4RovN4y5PbqK82zPia2/2m0yl5+zFJ24ktarLn/goXy0N50OS7d+7LweeEQjoe3i8AFFX8QDtsP
OXP3Nt81TQtvBTNYJ7lZZOWkX8p8KF5QawrjvbdMZXotm7IJDklRGMmOD0TsbMWSiYZUMJ4hy1sF
sZNTXC++hggmzUpH7UTWhQeYb+6cxgFrwfYBq4ScpPA5ggIW3FT5OjBSL9lL+1qPOO0MGp+gkZlR
GhZGTMSTvh/d1Vn3djOZ4W4ZyiK88Pqq8sr9qgP7YNQQkA0Lx5M1nPtjZXfBR3dazR3+/0D2sAKK
h3ro/eukKL1HjLTRxA1lmMrIdprlU2XY6jpnbv+ilq0Cn/KxPCSG0kB1ri6fls3/JJ6SbHyZPZN3
f2oyjpmoWPNy/TxAzcluE4bu/kHXI8wV0GyNUZknruuO+FAIBzm4lm9kX/XKIO44rISdbBvkBEH8
vyX0XyX0ps76z7Pgfaq78fsaevvrf9XQNtjyxm+nfMaAwf6uhhbOHxBiHSS8UPyZFW/e1P+vvrD+
2PwayGrGsUFstNl/YcuMlimtEf375MQh/udK/6CIPpMYIHDzqHcAdRgqb/7B/OwfIFn4JuBcHlTI
ANuohWErUtCupzrDpgpM4tDnz989mF/AwM5Z0f7tigy+N8IvKbbnvr/gWUHGF4DMzQ+u4Gcf6yR/
RRf5U2PANcjx9HluLvpoHtKPd6WRaFSy2Qbc8nOG9TeHTuZ1V5QnUZoa0C1ua8GQWH/9/a39fN0t
aZ0XuVkdevgmnJGJ8wmWV2ly3Wa0d2XS4lZr3bZpcOXZe5c55FJ0D6Jyj4H3jyJm8AcKHJCRzdPP
Y4RhnUeXjoHRplqLMm4dALKFoz2y/W4P0vEMuqJ29ATuKw/5p5XDJekMBY8YQgGBGT8+4xxOVZ1O
XHLo9KdhWeZLvwD+gPh1P5v+G4kT/OPAKfoKneAXlw25Jk0pvR8419llzWXufQSZICwraQgUKQKw
axqofcoLVaqdHV46yjc+//7N/rRoMaPBpBq3LZegoZ9ebG8FRl/qFIzUcAY7nlBZv9NVQF3/++tA
MPmBmcF7ZAFtTHnbQhBqn32O2CN6cuibAuSnAluxDgtMstZsrhT8qt9f6pyVgbsrzbvrMaAilcg+
XzJeOtMt9aKIG39EdXO7CD741+z3f35u20WwKsFwEjAgPLufboWSRL1eAIznB2CnJB7UMv+F2/xH
hskv78QFjLCRpAGOnV2khjclp9kuYpmRzG7MSxcta/diF+Cw//yZbYZIAPK+6wTnhkxgAIXgG2cZ
ZGYcGDoe2yrm43vlhn711JA5c1zgQc8pcLZ94WmIhUIHIp+K7BmP+ae+6l65xJkdw7ZjbPp4stI4
mFDgnT80Q1lTZyIziufBknGZ2OK+Svr2NMv2aTXrXUrqbrnTFo0gSoXyJEEIYkEB9CjkbIkYtc24
h47TvvLDfvEyt5xhuNo+snKmnT9uK7Vh4Z6YEioILgnOAQBLZJcj5Sur/8w949v9c/oEnH2wqoCk
zq4zmp01DhRaMYDCJxn6yyEdi2eTMhkjI5fBqNn+Gfqt94Eugkaz9aAniX4aLnPXLK/7tM9PTrG4
F72Dk4I/2V/BNGWkmFptmSvml98vvG0Jfzc53d4WCauIFr5Jqflcf3wqnp86FTJ1nop+qpYvPqG+
sXjQ9pvfX+ZMVfXXUxHwmmGoIf/ke/rxOla4ziHyADJOZmC1jsQE1dfLLVMXKmGqxrmP5YCQJtJi
UV5kL/I0lWLTTqbpURtl6+3JiHplU/x5y9/ihPAOoSJCC32+5dfdIExNbHvcEtwH+yfFBhwC5nia
3IuxVsYJezTjldPtF8uQ5h7FLKM1jtOfdkejRhRUWPBaHJi4sFUiRAuXSTu+ovL+xafOmcJuQpAd
cvzzHQVJCZFhJkhkicADkXWdqEPdBq9ZUpxfBuICZzRbJCcnBl/nBRGxQQLlKOun06lxF2Z2spvQ
6LxyM+en1/lVtl/x3Xx/ZSZp1w3xEWXbi11mp35cAdJeidnu92SxTa8sjPOXdH697c+/u15mhugV
Z+7KlTeOdbX2b63XHtwvL2GDcfuYp/k42Px4Ca81JzmGXCKsrr1mjcgiilrn1QS5bbf5/vvmThzH
RFxCjsrGjDjbjURZTmWBP2zskj94PUCaPlbQvz/MfjbfmjDBXoZhgNxPNOdSL/eDxeYI32EdXtkW
z/eZb78DUTdGNTji/HS7C+6eILiI39IhO86Ny/A/Qb+WkeIyChOqQdi+sma+rfCfbp1ChM2YnEqi
F358woEL48pknh07/kQkIHSBh5qhUASmjB4X/cRTAndyp8vE2fU23BHbEIelzO5LK+1is7iFxHiy
/Qe0ov3z2CevJFv+YgE4qN05JmiRGIKcrTH6fvoTR/HzEjV8NiCAH9pw4ChMIN698vRfu9b2fX23
nvvAbpEjsPvqPo+1aX/xdHhY8vaVW9rW7E9P/LtbOnviplerTK1U7gpVxzXsycsyh67iOXc6zB/B
MnHMaKcXX7bV7vfnyy+2IShTW/dKrUbtfnZl8IrRNWwUf65nIB6QXnklUZ+9tqR++po4vQRUaZqh
7TbPY0E5g80RRRFlTQ2qk9f1CR27EbmtGbuMeCQ+jq1KESc1l/OUHcFQX9mYfmoEKd03tgVzLjhl
m8D1xzeZYkW+rAFY85KmX/zRua3s6gmQDyJsnd1Zcnw2J7FjohMJmVz8/iH/tIrOrn22YnFHDc1y
QLsj7c9qxtvNAOAN/nbT+I9F97eMwh9W0dllzhYr1JO2V7TyMUNdWBXTCfOxlxGYI/JEd+khaCxn
fdFX04XtG040N022s4b5+Pub3VbMT78Cil3gUiNhJHC2ovCPGuAe86rHsrjvs/kyNwyCi4onu0r2
SVv/4w2Su972ARxZ2SsxLP7xxQZ4YZK87kL9YpzNlnFcmF97rCkPq1osZH5/d798yD4KV5flHBCT
cTbhzIx5hjfNu+xVeMq6/DJz54chzC8bp3+wivCm8zAHtFb/umPmFHU6gBIiX9ujzwuwbTX7DlYf
GNH4MBnOTifY74r8CouYpaxxpudxQC4FcX3wcUftHfm2sSfVPaG/bPsDNJDOffz9Y/hp26ARxu+J
DQM4h4d6Vv2SkWOsIzQ6iiR1zVNOoQhlH39/jV8sJPiaYHCIwMmwPYcz2iInTHgxZYzo6gOk/jjt
MnRI4aNn4lGXvOat+ctb+u5y4sd1pMrMXjPCz+LCyLFFIoVrmaen39/S9gWefRs/3NLZY1uA6gEb
VrmdrG7kKVIsG3+P2tXZ9oRXCmbYsD9tuzTGmCWz325GjvA0frynTajG7ISxmfR6THq3NO6dO5FY
+XVaPV1FVgXjdDcwlCamYEzap5bW042YPkJ46dakw8myGgrXi4Og6O6ClHTCd1kauAhTCyiIl52e
C7SAo3bXJ7H6y22lLOO9bkz/yl5RhH1EcJxkO2902jsFkS+J8i5pwb6LouDyQzCdStnLe8SAdfdn
E+TiLjFnWb4JLfLG2Dam9Vot4aNfkPE2oMh4g+Vs/aBEpoJrBM0qOGkVGh+skGDY44DS9EGarR1b
1uAlkbfOC2oKMVOSrIG+Q/SPVwsGdXuzF8nXnIP1PfPL7ka0ln9b+LhVGOXYnZyy/Oq6w+pcDOUS
qqibLQtlSgY9doeqdpPNOGaJ+yZeLEjt6ERjoq1Ff0wam0ZMhuVLVQbomvFauWxAfNV+JmgF8HPI
5vdw4cQYDUlznQgvRXVCSqu8nMfcvidO70AWY3aFjXZy2VvljMOqg6trL713JvQyeXK1ZV6bVuM8
kHBo73SxPqHKHG97bGUuIPGSFVPK4DBMOOL0RZNcWAORhpDPsr1STQY1q01aJD3YxtfxOLXqME/O
uKvtHPnmPIr7MSm7aV+7NUmbvNEduVXr9JQmjXjjjsuggKTyjuScwEXMMAfNesVonnCBXtQ8uHo/
tsaUb0rABba9md2rWl8qp0Bu2kxRH5g95iWlT1BsBcnKHO29nuWNxcQo9mFBZCaKkHpBj8DKZIpX
LV8Dj+lfm5V1idp1C+fp62Pn6kthKoMJseN96WoU/jEqbCxm1mpnEKZFvozfDTFMO/u2r0V5b/mG
+cD7Gu+WPDctJv3rJ5dRc2Ty0pgopxXP2UEmgi0iZoph89UmRZZqNrhvN1ypNWCTkFQEoxFiSNOb
zrtyWD/5du59KCq7ubYG1e2TZvuBOYLPuSUQKm8R0sBUMS5EJ752tiOx4FforGoE212K9QTzZqMq
3xQLVGqvay8CEudAbJ3HJPszRC4O2y7VxvvFbe90yztmY4LgqO3n1ZYtRi+6u/S7/2PuvHbkVrJt
+0Vs0JtXmvSmvNELUSpJDLqgt19/R+o2Dlra+2yhcV8u0GiggWoxk0lGrFhrzjHLMeCPlF3pLNOh
vW34yhq7x5o/teJ60K+p1zFMr+ARr4OoIpQ02ibTxiuIYT3o7EXbTSUthGI6FsRir4X6BEZ8ZJ6V
kdBhJbe2F16kBt7Clxvg3+8sAKpz3HwaKvhoOGH1GTLVeqB0yklstY1v00zacGBggD3E7Ze1yI40
5rQp8HrCcN8cDMxTXF6Lfn0urbc6jqZBm54rHg95r7tiriKXcfKG2LlhB4AYgY2Sy/xxUhia+KrW
6I8MQckyKULVHUJbeJCzxfuq6x+wQ6hjser4jsLwlp++f8o56x+ZzxXPXWymodZkdkSPXOSHnqWt
GRnGDUqDNtTWP7tUQXLUdN6+TFgVomTGJYO0sK3NiPm4v4gJKYhnfXfG9NgV1kGKZPNzMEiiaYtc
Bi+LPZfRyHSXYbe+wkjVSEFw++olGYs6xFWg+9pyEzwjtUjLruQkSxbSOq1bU4id6XaRXL29KBFP
qB5jS2JJScDs2SCKNd2MpgzGbHidnTxUwSAKlwhOrei/oZBGHLygstFQh5p1xIh2Vw841WZfI9tz
UrEHjXHIRuCPVTX1u5FIjNcGVQGj3u6NdSz07EIdD+qSHDjstpwy1x+2C5UprWu/LpyXHuzBBT3I
HCak0PgN+JR6QwaM9lXDdUYRoF/h6jYHRKzrWc2J29kQrDLpiDk5OAFI6T67rPl0E+t+Bbm6w/uU
kPWExZ40bNIkR+xXbWRL99FI+KU7yxTXbAAI67vTum6GNm4e5hy6dugaSLyrRVfvdA0Jp7mY+dd1
deL9uMTf3A5ZYpmM9osqk2K3GuJsyvhETOmLtMy3rBqD2s0I2XJd1JByjpzO2CXL2txZ+dg8NApz
dc8DyrFIZUrxO8yI7p1k8LS9BeSjPLTLbN6XHn1IbY5bAe6lMRnosj+sRfzao18NkG5kRVRKDFmH
mIPNFnb3Np55vdHcDD/Mkjl+lC3pIp5kL5c7Q83nLYlJyikBrW1vb56QYy8RvYSLC38PwbwJUUM/
8MolJ9etlLBtk6Du6HeLDMZD75b+qmmf3TC/quNs16iVDTMakAV/es7y05imrtvVsu4Ko6w5saOq
mfL6AmNk2VLWIkGbQ84L4BiXg0ucddHWMFAkhu7SDEb8akPdzbvU0VVo9IAb6TIObkWOj6m+ZoWs
zINayNZ8AHtifG+1hhKnnoaIGjZSW/tsqOJMi4To1S5anSlYEz9uLul4STs6h8iwAhgcZJ4WZtsF
E30X3c/s5qEFSXYgD3rCyGmkaOsmN3tzE7EUBPnMyK9MCzmMKGcyM4n9LXiheUVhfujtvrX22Cba
F2/OrYPlqIaPIARyFuLnwjvOibUGDR0Kn4dZzYK+U3NfLnRyaMfCuhPrTiDzeXLHoeIL1k3/vLYT
Kj20YjN6JaIIIy9x1l2cDE5I6fOZqIb87HDHd0Gl1W+sVB/0utEclr3Zhd7sLfeJrkwI3MrmQlZE
5oRdrBLDRRytcVGMAs6DBt6B2CxYEZDHoR8hSHJRaSxanHNsVKozYgrSLywje1YQ3E1+OWbzrvDQ
nVQ0EnJ/xi6Z7vTGGbqgRQR4yTCwfWnAsW1nzyI6VE2sOQn1zp3wHGhSQw2Teg2iK6t69RDcZJn9
1jm1HRqAMRCmjPOp15W9VTePaIuqLylcjC22h2ZTI3B2uHvThB59mi6ljTRDSHz/qeq9GlnfnCGz
7GZZ4UGZhVVunVuQG3+VXLW5qtLAYaVWDIAcGgyS1dfBgGxUWT53Vsa0o5lqONmkLJ37Mq3QTRAx
n+gVBUqcuqyhZbOreykQQ1vru7ksMDg6N9vZibETbh0oRoL03OWActdPbn+K8zn7xHciQ1V6aFNQ
et/HZrwFZnTUrL55IBAzDRcO62EvzHxHBp04SXfa90LFWIALOlrX8r3Nhv0kcRRGYPDK2H3C7tpd
vdh5LZWbB0gam9WqOzqD+FjjluakYuZj+Zas3BXIB2O+JcEDdeW0xpcuN52duY5XgOePaNiqsFwG
6sPxZnSopV0+GNo4pn7Ou+RXlMAKXmHzIWv0wldsRT2YRJAcMd92b8UyPySFdm/E8yua0C3m1j7Z
FYhu4qKPkNFVUFpQ3X3kE57MKG4NSHy5qmV3BhFVrL/7djXHu7RHQu5nlhLD7HNl+3VCXPXax277
UFP4otGUfTB1a/00rPVxUbDahjijH1KSrkO977dG3jtoEev8xyrU7RC381td4xv1HSBCPsr0F2Fl
c2ip+oczpN8JcJtPSPSSGtq9hZ7TGc5ppk9bbeZLVOhmN0jdXwyjgpSSDwj+ZwUtH84Lf5iKY2JV
1jUp4KNbVj5g0qEc75b0kqjqqW/1yFsRyXpONz1iHW5C9IAQm5TaCbMq/bAJ67TH2vnROjbNgr5O
ruXgHuw0j2rX3nA4RSjcReZQKds+ox4oGqM6TZohd6h4x43tCsxdmivZh9029BQHkMnEMkDU9np7
H4NK2HfL7Pljrjdnp4CxvS55k/kWotKtl3O+neqCjVtn9DseDWusRDC38daebQTIWv9jzioavipa
e5Afs1puc6NfksDhUPI5JE7sTxbSNrMR05c2phIiOferrYMnGuIkoXDuHjyv+iKhyESjmqzlqWnb
yWcNgVGoEy29b9H0nRsMFQiQ+vmKjisJXQBH1Sbz7Nm3B3WEMpKrCXM4+oXYo8QY1Zq9aUymTWbK
eurMLXbreY3lD90Qyr6day8as4boEidxRB9lBqtq6bU0ppq0wrJcIq9dIVhB9voqFwaefUzqp4fZ
6Gai2CxpwyKeCyCRRTuYOx3+WcggA41Ylc8v0vRy36yUSzLnPypAJfeZ3cuCXAXAxmnKNrnrWUZF
kOIbxHvc04bB49hUSciLIz/WyfOaA6fmODmCgKnlCa3vspJx3iA2Je8o9R68+CbR4IiZzOGguWMR
gBEvgbFPQzsHhtPIBtche2Z/zsueTIYAOlAf4hHksy2ah7AM5JRjbJi4jFpI5ou3n2ej0A91bS7q
HdZMGRPcI7tpN5r45v0265VQOLYWDcViLK9pCy4iSKyJD5ApXuczv8G+17uw2wEpoeG0VSN+1bGb
plvVFFOz1YSWIWIb0NcSAtjiocxzSXkEYPV5wVRSRNO8LM/093NjCxnNw9AHOCXExVOfiC4Rd05X
oGW1k+F9AJwFCGpdxHyqs3E68Jea8mVK3KTcZqJ1X0S5gupZqmI2vqZ4Q+84dlSsynVGThYFiTO9
iEHH9pSk8LzilITjl1EhzfYqcNQDz6lnJ0XHS27ZpTIW1cJKm9QsSXAf2JL6U10JbTe3MFRkte4V
2Vh8l/Z72+dzICxAqpgZOWj5zL5b41DmsvFeKzkOw5F2dIFVqjbIiMotb5tSj/W7eU37kAYPgv3a
Soild9bY5mn0LpBIpzMz+I9JIxdQIWkjlo3e+ZoCJ9hnZcs/pzZpn1NtEqe6XQqOXJpkGRyQX1pV
b87PuCitadzW8ZPiPaZpe0htwFdYcpD3BzDtAMdMGza+ehSXCr9DZoIXah7bDMbUAfyffuJonhzY
TccwMTnFqltNvbdyjsVzohZzVLY40HdiDS0rQFvJgU3ptDAWessWPOCn01P3dIM1NxvCHqMRZK8M
udGXIo2PRmpFtYoMsX01nS/L6gUr6clEtC/VBdIa6L621e14l4HhH4J15bm79MKq7snfgAdxxwWr
t0nX6g0RN1+gnU4+GYkctc5r/ErkGmFhYFqPRBjEocgsOnRZ22wgU32l4aEEE8DWFJ2qPNVdehKN
2oOhYwNz/RrIW2dPyEa1uE3J5egnogrV7Tiv6veOqcHgp1AJnQDEQEvmCpGZOS8e6vUY2ya+F+OB
BJPmZdKb5/pI3nB7cga4KfRt+Ndbcqk4byu9edKNvi6wU8kuTEo1ynXtYjeYDFjObU/Z1DHC/E2h
5vE1te0FcBbkNU7smT9Q7Anlq4552JZz79s9dFgWWeDDfibrYCG4sNe0aBqlzepe1EDG0kCdqA65
Q44BUQtSbbm3vLUporS1b+r4OoU7kifAEwLMmfdwlG+RjW0lcF8SAS50YCXrMn8CjcVQris1xocJ
dlXAA8nhxpH2h8wRcu8IYcddQj9enlwiHtuNcsvg1nnnwtHTK8RKeEsJ3W1iGjoGNuhOqHxgCrci
GhrHfOqX+ZgTsQHWWNbvc67unTaeKOEIUCXBMOGJvygLqK1mEE8NIrM6mhzze2ca29LpXnugV+qO
kG7h0LISdugwrrxoEs+kZG+Oct6TJ2rS5KH36o1V2GYSxSK29jpMuGCdVOMK46JrN4WSNK5vNOU4
P+FTwDhnEmSRam48hR0+CezjT7Mta/vroKnxKctdhw5IagUGO3Ogr5ZuYDruWO/kRmC/UPaDpZzz
vNM2lWgPUzVeRgCJdN48DEp1fRkI75FQtMJlcLs8tPp1rJNwUCwtQeM1GWLgwcH7BlYMQ0ePg5um
KBkHNaZrxg1j/YGBIJuDhUr74MhSp5+Qo7ijmTArgcCFex1lzqropivnMKf6URSiyO6lu6qPXsxc
CB/mivBXLZTXKs/EaVYcVV5zqYKj8/o53g9u0+rkUetDo4C7bof1MFqdejKQWBEeE1edpFoQPGVF
gv9mpMDd5HQvKtwouXwSgPX3q7DFayWMTJ46oVcKLqyi0aPE1vPpusRjkm1XfXGWg1YnT5RPixJ5
ygTqz5xn84eaL+UUYbvtQjL4shAnab33pN5/xqY9PXVs+t8KggqV7egq5f1aOHhllDHWQuKZG04P
nTnflpoS4eqKZAUt+tazluQzn3r16GlZsovX0cFamfcVJqoCwc3edV0wCa7G+GGTdc7cyA2967q0
HureEbgq+OE99jvU5GAH+/cJCAEnLwUfERYSrXNY43G+J4iNtI2IV/4J5ra5okB+szHRbkVd0xgA
0ynuqKHMZ3rid8BB5A5snHGEdmddISkOoTYYSsgeOmWHpC+Kp2zkyaIvoVVdUKqja3I+Q8Mf6Xj6
gYph26inOIfxqa+N8jFNiHQUFYB66Y/zZBFdwQqw7P67qQKP30/hlI1+DHmW89tICkILwWPV1Abw
WMKU9tfCGm57T/H8h6nP71On24UY6tmaTT4kosvfBoz63PSeOTK+YKrQk0un1wFAtNdc2K8cWqeQ
YVSPTsms/jDJ+H008/O6FpptxtTEqlq3z/UfU3iBKDsBQAv7sMQipbZJfimXqv7DkPr3edPtKiT/
afYNO8x//XYbk17pBTgZBommHRhSC5JSbzar425kaY/7HhfcH4aJv8+Ff17xNrt0CHZAc/TbFK8X
42JUE7NEWV4VkHadGdjC+sNFfp853S7CYBRmCnN3xIW/3TwqS4lw7yYVTPe0nTl1RR6+cIc97b9/
DMm99ZiLmpZB8sevv1Jd6Gap34QYJj3kRIm3mczbSz7I5iGNsz+M1P/mW0GI1piBaoTtoMf/9WLZ
rJi6W/RcbOR0SOlBnd1VhFMaxh/u3y1x4ZehHTeQGDokJ4jxb0Ca326g6mRLgsScp+/Nu8qYEKdn
ImxrNgfZ0i9PN661t7U/PfN/8wVZ5PiKSJ1Q5v/+BVMCXxM15lxUdEKGomvU1znWp4AMxyqMq0z5
ww39m3cM3SWGAxtn/M3M8OsNFTRp22LhMfHyhABVsv78wdSif35E/v4iNrQIBI36X9DeFlkR3ZTy
ijkarYi+ya3QEOAO/vkqf3Pr4Nsh9UArCJ/ndwfFwIS1mwxunXSv5fggp2+meGiLl3++ys8X5z+H
uTwXN4yeSUw5iEDz9+GqasclCAQQI3rBqCzLX7p0+mD3Q7dTHIiku0PUswH6SdjXEPtO6+7yzD7p
zhDQenrWYftgeQXw6VXenTN1//3byIuILpXxuYPU8Le1RfTYmwaqBvpPWrmrJS37kfjWfYtKJzDQ
Ge3++XbcXrhf74apwkNyIF0gmOe3/fX5weRnELvDW+IC5vYS6OWue8laj7Poghu338B7+9rnxds/
X/avquGbXcYjqVhl5fY41f16XVtf+zH2GFPVYbZfB2IUQvtHfEh3qX+d/e9YaPzB/mz9A0TXP7wy
f33OoM8hWL5ZLVht/pKSQuXR5E7LolOXW3atcO5FYHX2Q9z/G4Twv2p7/vZS5s1cz4rgYXv49VvO
UEf08dYlKWlJ50yk0LpoLUf8P+yBt7f811+RzQhVKpusZ2k8Ob9eRzJq87qaNRzKYsiIOOyHmtn2
Gk0tvksceFTnf3hb/6JwvgUKkFh/0wtZyIb+EvQ42UarOFQVgwZqbpm1LXBU/J3pwJhefe60/L2r
ul3CTKVROSvndAyN/gFzdPOHj/KXb2+SJovOHfE9OIS/7GCjonVLflOcWCnf1rivJjVgTOkbLUdE
4nP/ZNj5yztzux65CQ4WFocS7rd3xmLGpraVzsQiKu76I9FWIUrD1377z+/IXwobLnNb2W/aephQ
zm9LgbRpXticWUAxgcfEYuIEiKYeagvUn0zTwNXH8P/tivqvj5EnDbeEp9MGdvGtLXA0FAqzGwYg
Chk+5R936Nt9+o+nFukiSFc2Sxxm7m1vuf2u/1EfIpNqejhEfMFqOGh2fDG6Mqw5H9OaqZKdvnqb
pFY2Ajv6z+/5X+H7nqqS//xjvsj2e3WLh+p+/6Pbdf4n7er/j3irW67H/26qDNbvn+JXwO7t//B/
bZWa+y/WQNCjtx0A4bDBIvVvwq7+LxXmAFw39d9Ev/+xVVo3LO9N34UulNXNvhHo/p0rYrr/wnFD
roypUpezvxr/ja0SV8Jv5TafCHscZTYmHi7GP/vrY7IkuatQmwCgbSv3EZTIlcOrB5rNeM6k0u2b
xWs4O5Ef38JMD9rB+WBO6t6l8J6iQvGysHW/qmZ+nzbpTRcQ5LXZnUYSQ3zaS4w2LXmxzBspL5NB
Ds2JbpFzcQYBbKer9ms3U60aGB67+Vi03a4WGqZ9L8ostFBedW6T6qxIcOSiOntW+cUu1c9qindm
3/7oFO/MkPqg1s6D0EkUQWeAX937Xs3H0XvpCb9mcpJMB5mlJ3JB88a4dJlKz8YsAiK0/HjZerVE
w2F9evVXPl0wJme2EbpoLO9lWt713hyqeh658HXT5gUS5p7VkABE2pPJsbOgXFGtoDdai7Oe3uz9
UE0s5TPL1efVXveTt17IvMXiXu4U7wkLPLpT65q17/RMAjpviCEbfy1HSBqHZK7Oixm0drp17K8m
y+3wkpT1lns5DcL30vNsXPT+0NC9711JjpT1XUmUJ9kN2Pi9DOra3YLpXFO6pzb5cC3CNOIgKR5R
l1EDZDutmTeLpofSju8msUaW0EO3Vc/CrHekIdEo4kR2dtZ8q1jtZzwnh86AfjTOCNvn6eSo01Us
rc8MYTem6de8pX3wwUgLvCmomKUofKmkoa5v06S+X6S28yDkGcrV7LM6gErY73VTzQBoYLtIjCA3
ABrctfpLBtVssEiBne6K/pBBg5DjuFkYS/sEUIi9GKrTmGPnyrHWWHHLQI8hqXYXS1I6HCMs2vYu
scfH1mXW1Vh4xw0JPCLjfylL+T5XZBA6NmPmCi/vCLqOmRt8tnWj3jLJZxVmxKQ+wF65pSnmb1BI
mAJZVWCu2g9N/W5qjO5Iojov2YvalVskK0HnlEE7vtaUJvu+zoPMuilP8gkdko6iBjVJbKMuybDv
on5b9+S8gl6Rx9Rsbma26mqT7mIPPzL0gZ1XgISwQuQw2xidmJW/l3UbjgMtPrc8psNNhEXY42Pb
TGFDNsBgfSxD8cwce5dkkH4Y/1nqeNdlKFIq99T1Q0CkZmQTKyfFN6GtG1MrXnt9eIxTudfJnRpX
N1yW/uItT9W6+GZq3TPcDjAk7wtT2U3GdF4q9ROf2btYtM+sfQOr2ClkPvSr75Xt3qxenNY5jBIM
oby2lvM4MKj3Z9KCSpXH0B53bh7fQ3H4IRIoYE2/pIE5aRpP+XCLsrsM69h/OHr76aEEFj9/jH4j
BaPvlKEjZ1nif0RzcJfsXSjxq+fykiiW8aPz1O/IPke4fqMXofJh9obiZ82OukLztmWalZR33ioi
oB/3803EVForTL9cBQ48zY9MI9+hba9hQqVKj8EgvWZ196IiFmXBn4y0REk2syius+NVxBi0z+gM
AjJrzmAPdyoBblK+r3WUWhawbrlrYoIHGuMx7T81Jg0IG9bw5sKZa/FVc5uLcGicTyPt0QGuU144
FWQahSUoNtdrMVjzA+voFGrOcqJDDO1Xs79NxGC7FdBmRz/qhdM8VkI5pTgS9yzo5rZZYB+hbjb1
8a5JnLdYA4UyViZRG7rvkGQRmX03+m4B+FONu8eFqBUiwHUAD0Sp1vkW9x8t9tkl/WIaNnZSI9ho
nTLCB2tvVsGr6YCJiaY8/ZLr3bFyvWio4qs7wutQ8pMLL/vJKtVXzsd3YDmPCEVpb3dBbB4Hha5r
PabfkRY9kM8CptOzv7cxJt45z9ywWzKx8xbdjKbCzQ5IAWYS5ee7kc70u9F7mAFs4VL0WUw5utvc
f2wz8nwauuhAyn1TiU/xBNgpbdBTkjDFwMssTg7qll3cLxPTk0X2l74x03NKEAfixSFyU9qoqqGM
e92t4NLWxjO5R+U+i1V7j4DaflRaiwg9ENKs3+o5ho36Buil29j2nL60ILU31iLqex6QLOowbpwc
EimOCYntYdKZ1c6+DaylW1O3JpAQOeiuYUPiKrtihkFPW89O6xG33vLjKYyGsHQkhhKwrH1aKhRM
ZpSLP6Rq/pi4cYOKCHIcqKFqr62ouvTqW90nj7iUd0bDcGjRH7q0Mk6x2aNaaRF/tKxYd62DGMge
PXAiLSjGjSHgiAsFlCii0EXbLw66TuoRi/VWlxdnctdwWsfm2hmERi72k2LN9X7OHNbHZbgZQ34Y
t+0v0b+YUlVDwcjYm4zykNf9vC3ckJtc+6WJXGiZ83zfO9KM7GEtQ7Hk7/0s1I011T3ZkOK1QM6J
XeiUzPWwJ9flMc0XecYumn/2qlSYedFQjgkI9KvScoMmm2ucvSWrUwOQZkgLbcuw2t5w3ykLbP1r
mTHFMhOG7iuck41SdXeWqYyRBYkfqp+CvKMu+03JeCZojEG9zcbKq5T6h6EV89aq9cTvUBeWjfs0
GfqV4/QUYG5qToNKoeC8YLL3SEUBFtRm8xoo1fJVz4ApLsmcHrGEQTDGhrYrqbu2HT91oDTnZd6q
K8XS+gOwr0Z1D+4Vu/zrKuW30U7uc6tR0UWgFRV6cdaW7NlIu32XLGdRaver4mwMdBS9NTzpLcR9
kx0lXj8RNn6pGqo0hcBqbjvj/C1nmy1ZMDAyyfk8zbMdatWtZrIOaWehoqBpe0so0ibQyxinOnEg
hwjVcDvg2nPZqJpzZeUHJNPXhBD7Yro2nbVDrHuBhgoox46UEXVVTOHW0fVScl4NU6sv3HsqiEfF
zLxDXUjnvYq78biOxMcE4HaaSKijdi2YKwRdOWUowxy1w+RElyVY6fvvYUm72zzRZ7BNI+o6USkG
eQGmBJ/b3FzdKBEKOOcdHE6jG61dAg41UFKACngoNe/QAPk5UiTbX3OFApK0kOo4YtMCctur26pe
xT1tUnZGJjvFBuy9EiL+VbeAC7yNXprszmNvRUana0G3sjFJlM/HUZjKgya8bAukyNoNItdO+Myz
LwAqUUHBwowEeHXT79I1fmziCiKSsZSu76rEoaGSmMcrh9p835BLs8tQDb+2JlBhczLoTKhjOgaL
IuWuVuvlKVsX9LPwMQ8d6QI/Sk0QA91P/b13y35lsk8112T9xe0dJFNJRT1TNqpyIYAnB5ksU6xZ
k7o3+Or+KFTnnlBc1DtjYu0Lzal3s9c0UaXQR19jlPUq+C60HkivJm1CqkkWYB44jbFsWD8MY2fU
BnMaOzmMXkrUZjebG61XrVet0NMApYZg2Dhkd0hfyFnzys4YWKNBE2e1Gz/b4+DtTUWu/KhQABMG
pax8EpQY4QZHmU/orDPPQPpWxm+l0dEJNNDdB2icKBVh2H+sI4Wx0mhoc0ynGxBplcN5lkr21qID
3s8a2jy2UHBUvizq8dta1OZuHhUTqUj/xbJ7lQWRoZSjDCbGBfeBOI2tNSO7SJj4tra7YWIYDqpy
aJJR0sqYEWvcPCDMUM6xrC7k272YOZmcy3TR54qkADHO85HyvQubUa5BhuLfH/L4i2FOm0KzVd/I
5QnR/MkT7ICLW+zVoXpyp/LZKNZN1qMNpuePHueJffVgdG6EfbQP5xbaLerxd0DA2g2FinPSqaNG
regnZd2dzigxaAYZYAAC9ct6ieA8PhOEeq41sfe6D57BKijyCWGYnbwg/Lmxq69do+gUgGq3r5BR
HDI3R6emj+iIlSwJysR8ZahMkNaoc/MdPIe6+9WbbQRRlpC+vaTpIVvM+knXGxX97mo+rejMcUAi
xrcnTn5mpumbCiVyWGft8wrb9SHPET5JAMkA3uxD6XjhAD5wE8dFdWUaTM5qzoPvJnnsqzDho7lW
DswVN3rtPSzal+o2pa5vw7F2C/IuYEeJnLILTCm5Mxk4Vg/Yx6DM2xmr7/RTkaMPGwukCjhjflqJ
YoA4wYunjd8GtJG+S4UN1lxlbJ7yqGuWqky8VSmcGZsvzBlgyo/qCiziZs8KVScfwoE6lH1CKY+y
Tw5QTy6J0g0HqQ53NWFkPrpOF++lAX0Es3GttKHVmXEIcFcQpYLpC3xNCRGvaB25YXdwzvloUV/p
SbqzUsN4VVuWhE7YYHGJl7A3Zqlal6KXdlR2RXMVRjpGmlakpOUl7pGjHC+BFuvlRke/t0GoYO7A
LogDnF/5PCuKFzG/FXeFTg+pF4bzahTDsrVVgv+IeUrBqa2z99q4yXpnj/b4nGFqenRQzO9Ua+xv
cvGe9lbhWa+61RdnMTbZuZCoc2ShiACuvKn7HX1ljjNTsycusXyd6qV9SgpZfsyoJ7+O1BeHfh2U
g2oLrdsM4PievdEZrmSZZQdFuMUXO8lRHaPXHLembEey2bzSu3iT3b/1lh4/5gi2H8AusxGNXUyd
S1h8+TQYi0EIhSlAG8JZgMUIuRBYTj3vGCYQ9aVL58lqG33jyny+5FatHldQzNQdPJi2U2qPsd4o
YZW2yhk+57IvW6cBO5ZaqAHtmqUeXwoRbP3a2CcW/fW4EkI58eS08rXP2Sc1i4y5UW3NR88jTXD2
aGYzkFm61wGWs74x11l/oYEw79skMyO3zKtIsWiz40XYz4iG0AKisHwgnwC4IrIrMJFyybk1Ixuz
2xGq4qbipchMM2qw59x5QOZ+DOboaSDicFn5cbUOPFqM9NGlNyN6RF3brAOqUOwb9XIEycae4OVE
o80jGCUQ2rLpjCib5Enw1JKBs9eYZDK695mjEaow05Qwe/uJUDs0v3h6ppHqIAYSmw3mo1oKjjB5
HBbxlO60WSnpdCukCchV++aVIwCNljzoHNz4OGfl9wXy22Ussj0JrWMkOaBHg6X5CYFhETK/tyrW
i63uiM3kmWgcWbOdPL3PrM4DGDtRduXvsprBtS76W1uSY2vBzx4UNXnCikySpRXTcgDRTt3AbK+W
63gsJo6V4sdKrwRIhT8O6usgYujpSPdMbfD1DisO8oKDS3BY2BfG4TYd8FO8X7D3pxP95M3IWAIB
SOobdRlyGr2dH+9dh8gab53GHQoID1bivb0+Z6T1LNCbf/pWTIRGSHxUsjuIMUVtS4W6Jyx7Z7Wt
htZWSzjwadjl6u+9fl0rKi1rJlolKy90PQCy57YFwFetIJrTyXAAltlu6HnEBG0MvSl4h1KUzWry
HfMgjWDnez2nxbMslXM3E9DoNMRKeGVs7jTAqxBNOE/l+A45SSE+z78p8FiYJ8VKlHT9hhjED7BN
dyxyrPH9Sp++/raMEujpW6ysEH5pl2TxyMy04iTQ38hKpMi5LAhg9u1V5eNrA8ulorz0CdmoZcOZ
1KuPQ7sORzW3tU0jBG4F24vamwh0zcsxzEuahNYthbRNNqZ7MopNkmXvja1dk7z+BHU8henAnplA
cAdOFbthiTNiy66DGK2QedRW5bARgiZKs9RGBKmw2TW8QgEEtO4eTR2+GrIAFbxmtdY95dV8itEn
BXlevbQ4TLza/cDTPwZYM1IUgvl5RJQ60JXob7D5/P8wdybNcRtdl/4rHb3HF5iRuehe1DyRRYoU
RWmD0EBmIjHPw6/vp/z2YMkOObzrlaWQTKhQQGbee895znLnNDZ+iHytsSOr2IaOlXfpoTZgYqu4
DbatV9FukfO3OLMvvYzDe9bscauK9uwn2BscWN/bQgJKpNOLK0BfbPpA25Ak9K9qMTyEYV1+Wsrp
3RkJZF9uhSdxOWarhHufdv5JKgw6s/maYbW7+Cq89C2TB5TmzhWeqLybRm+6piSy7sey2rh6Ppd4
wPqkd9mVgndCE9hkInkHsaBdRdGTbKryxRuXaAt0B9GlRXYTEQ8jXDXUrraGi9xlU3Cx6Dg9MbbF
D1eP2DTb7r5Jl32YqEfCGnnNB/dlptbe1ou891zCJFdFvti0ZFDvtn6xy6FeFKX6mJYeKqWiD8/h
jY+KxeDYLuUOJVqzBXH64GR58JzTXkwEqj2VI5f0M02IaVlHO7ecDeKHCBlUUopHS6ff61E9uIuP
rly9sCfeWS3Z0pH4ikaVvhaYOIoX9kY0e8cg8deu4yfrqSrsLbmiD3UsaS8GUq3Q9+3dOOvxOnb1
dvbFWXLiqYtp/sJm5XC2T7YDraBLnxIdDyXcbEaE4w9D4lRXjgZ3EJbO4e29GEbf24jRPKZI1k9t
rN6cQZMTFS7fwyAhksRR4mnKkC/2afloMaEjOGXqdyprykcQ1ylnD9JdVqUzYDYl9+BUBQRHzplU
19JyE0xoEr4YGdMo14tyXfvemo3rIYNnTHJM+OL16R72fLdxo6p6YOPZ46mUB2cRwbVj/rYqWIMj
AuacMH8SQc165f0YquWPXYlvBFjvhkeUpAyONhuw4B+DaEoPymdFZdpsY1/Kjcv8sn7xwi8JjJer
mpAa6v6o4nITuY+DzraZ/RUSsP0kymBcOaGoT06zNCsqL/9pdud0L9AEPhcxuP5FTP3VFJ61dUo0
8/Fi3wW6n7eJEZ9R6XEwTJqXmpYYbXYWXiJ2KZlGPAqZrNYV6ns+6VRdjD2lG+xg4wridnrWVbwp
7OvgBtPJWGW9atC2CsjN7mDRKK23NkLIbap5IUxI2FZnkRbi2DRl+xqscHy0HetuVMlq8MpVJSZU
Ph859LrroXEPdWOZbQAVzCwUxLRdP6EYaO80gNKVn9+Qp3XvrCBT7BvW3NQ4FRllAkED1b4HthZ5
zVSFzCte0xqxblCXwRm1aU86V+8f0OBrOgYcu8qube/YLoOVQOW7pan9TlIZVum03ibC1gxKFrML
3b6l0tNWcLJTJhMxfqxd2+XfXRWd0xoJPradI9idV4BS9nnow+aE8O5IEnd1MEhHMDQsQ4q6PCOC
Hefu2LfOm7Czbj+6/SW73XYLTx51dH0aEhwvzjxviZPhXjbfpBNjVLfiCRl2MF5GrOarJI5OjGma
XS7IEfQaV51yp/3eZ1H7bOLwTaN8HpR/IvtlgwfG2sEmYUdSZPv0pmeTLDrEo/jo2m+1CL6m1S2o
A3HVcyXGZx6Dhz4Pk03lqTdOP+6lkt3JG8PgPAXWGSR9joiYFrCcb/mkXqU4cpBGnaX2xsE3oXtr
PKrKw363UEAC5r1LzfQAC+MaKvXJ6mdaDn6+D6Au7mvjnnKFrL0h9Y3EB31xzXjy83BcW64sKNvp
ldHpxBprwEFnwTYnZj5tR/QZ5k73J3TlUfpcpHdd1VwpUzdgv3bxjKQxaMJsF9Ud6yKpHfiPVsS9
kW5L9UvPcCeq5s639XXwncfeop8JoX0LUJeBbyCvXoSBZBmnaSezNwuve86DX9poUMspBx+WtAfP
7h6mzjwFXa6OQT/CYqlPzYhX2Xfn+z5lbFTbP+IwYaVPkmBfJ51aG/7CNeoVSvGwQ0Qc3DJCvHmT
RV/sxn7nqA38RBSb2ep3mA6IvjaXYk6uXdz/KPzEI1zIl6ukRMrsqgAVrKXOzUwFV0XLp04FZBpW
GLGK+9zKHqXqcOuwbC3yZHnzoeh8s1lkuw8neRplKzfc/mTtjH8EAD8Owr5W7Hmj/ZHwP453em3y
cZ+nrUBSoVDxt098rSsOSvk6HjgktbF8mNPbCyxZmR3euLxJr365nMkN3ER8m0rRECsWdo0o1j9c
re4chMUwsG+Ekaw8qkB+itg2Vx0zyKixN0KRwcVi5Fif+iCBATeb61AS2CI8Xv7elMs1cXilRq+M
N2kfBUd6Kq+yLh/Lgc8yTfJY9Ayj1L5eCHLQk7XPA/nZ40f2PNOjh4Wq638Mmv25tjdNsMvCeynz
nQr1DonJXR0DF6/1LqNqrPBAZM7nzHWmdR5iJ4u/KPa2kOS+pdhCN3megYkX1p0/9SfmwWthWwf0
0jh54nMZi5qt2BiOgAmaW9vZNvTangAIdPsbUX+j65r2W0ipTNrxk2Sw+1y3U/BURXAhsQA6z6gs
yR1oA4W9iIZVeaZYPvkFudaBjPO16qnvZj+AVcpTbKg/6FDj13ThxINysY4Kzt0B5OibLFgaHYa3
q8KFNJCBJViZYYZ4jrwiTHNk6MjZhsoIhHoUQRXJzMc6Nxs59Nc0aThR2bPkHJi11D7WY9o3JytT
jw341EL4Vw0M4NTcEudTPLa+7M6gaPRJ+oSHTUJ9Im7sOjfp0SGTdFNlgOhp30WkjrX9Gn/7wP2Z
zjk9xI+mrN9tm5bqHFF3moULWKN8ilgBN0nZ0eQqMn9veX51Jv3lYPxsQxj2h9zFq02l8jgQoPqo
O80ATVp8pgqT7r0rrUul212edtelJip7RsOWLPtu/t7F9dUOPhRlfOjhEQR5Rh3XMBHOyp3bunt/
Lj4IyDhuJ6nnfrSd3nGsP3SCUJ2CpeuYGLMjTWiP1o5ceb0C6MiUO9xJQ/6k06wIGt2MwQVswToq
MUZXG+0/h2l7xXRzURojsUt4B9rzyBtvAB7L/yy9ot32GCwBXaTui9VBVfZCRS0zjjGGkqXn09nS
3SXhs0ayljYvfjaT753ea9KOVHM0wyabLkGk9776Dofxvp+Ddc1pwCKuiy12FWTvoB3YbSc+ldwG
afIadtPO675rf2d71Wtmmq/xbD3Y401bQAgJ+WTopNcVqIymu2S4Ye3kK4j7dUW5aViGazQyYbvt
APXmNGWy8DOqZ5aLIcFXIxHvJ6co4NuP7GxTB0n8XNVlzxSfzl0Khgu/YmYfF0Q9ehVXof3BkPn+
1Ki2fihyGoLVUg/HtrHkHimHu3a9hvBfGfv7or+xM3rWoXXTEk3PpL4kIIjWAvPHxBbnVMSkohHZ
zpZFfHlV4XqIvWLcd0NQbcu88F+KxKV4m1qWeuIPEPw0Psnturr6pnA+BxFvcFDNHY3bTL23fkRA
e8oSbXy7/NQ73TBzXtXTtjGi+jDhgl9DjrhmNxRAmhgAIMYX82mKTM6Pbx9SjgPPE4f6tSqyjedg
wuiDV3KsDlFePpnG+hiRqcykP/scg26vQAduooxFFMfgY2v7gs3qhYF5uS9nAhzjsYhXOWVCkVjr
UIQYOXmcT64U6LLi7LtrwgeGdS/u4B9drd9JXqLEqPSqa/Dgk0zFkeVDJ8RJxvR1qym4AjGFARF7
VzvhbWmlVFusY6sqfmWVTzYpZvik8jaITEhZYgwYxQTX1zZvy6gPFVMM3y1H7NHd40zo7kqU+UMz
dodFevfwSq51EH2x3OCDN1on43WXJWv2JhgbegRjyle5WOSTm4esDCPOheppss0J6RzpteSezSRT
rMjDCA5VZu3oj5Kz5uunevIeCHjaCIuuNKTq9Tgxb+wZ0zjpHX4Tmy5h/y1I3xunt9Y2h/s1VSpK
Elq8XkqMC5XoOwI+dCUjW5vyMtQL1UZIfjFPHE6zISA5S9/7Xv8oOoKI4yXee1P6pZepWVWqeoOr
/w0MOcfrMDk1k1vsvcLCYx90q1FPB8x5e8+vd9GiTiRJ0kQKSiba6mxi+cLB8N5zgOgaUignW3Le
nO+RcRICRsQ04LkLHseLKj3B2wc+ISTLeUWe2SYEUxSP87zCjjkcypoPmsbpa7VEewHEzPGn20Ax
xj8tN3ZZZSBoKFni7stc5VcTt+z9Qj/ZOiSfABdTOMQfeg+bWOZ+Kfz56Hf9tSvMTtGriHX17vqW
vVOufE5KtBNtveusaNtAY9z4fb0XhfAO0UwsQpdP3nYxxFdriPHQbP37iZNil3sPQ94eQ5M3a4rJ
r45mOGOH1henn0G7tc67cWa5LswfU2+ayKJ/0JNzjeV079rqao3xJmy7V9dqr8WAZyyaP0Tym+x3
SWbfMy5EUd+lWzjVJORICdwgWHfUPinhSJlJ3lC71g6Jwgg1jT2otUt2g+XcZQyo/ZYWS+4eDc01
cos/zP2TiI5z4h5EkT9O+ZObWpuuC29SgEAxJguaNUUqZVucHpWczvUcpVs9kpgMMYC5S5Gco6XN
trUTX01SUgk5dK0IXWSMRGVLR5nDrd21066qo72JJHC2lMpdZhp+D248lYc/LIzPSD+egj7ZWouT
4xzCBYGh+bFrPQYyZt7pib75wJ62dlT3mlXzKYv8H6rpTqF0PjBa28BTv6PHcaJcnZmHMdekvlyV
ISgeNeTR3qtncn/K/VwFezLeBLOgxtmYrnf3BSy1VWINFY8cE0iOYTec+HDphf3DN/0KNP/Husq/
xRHpHXJ467P6h4WJwsbFvQmREaxxOX/vhHm0AiKZ2Fs/gOFiVwiPCVbH0FUXaVrGUKTB9IaJ3rtt
dcPWj97aVHxspvS+deZbxyt375usvnRdd4U5aZOJMqBgkFBoENiqfinPJbGFOM2RuFQme+WQe7Tr
5mvW69exjT3mENF5Gp2XeajfCwa5K5cGHu1v69nm1XZoQO2X+W0J2n6VlqySyhXrXoRfaR/XqJH8
fpvo+oG9+OSK+UHgaOSAsb+pMqLM2THUHzd+rkk/7NOFvOhoH8zuxWCRoWUXkTyq8baN1cUiGoTf
WeVaO/N7QsI0Cz6kjREgUGYzmc3aaqMsdWlavP4FHbNV6xISlrRJvo56OnjlbB1FDWUhRCHDozyd
EkVS/eDTuUWb4kC3kNcbgRRuhCasW+ZgKfDvY8b8Bv0OQZR+Jk9y7yQDP3EweuulQp8TPXP7KqZi
yvVKnkfnXDB4WDc1iVFdU9Hv5l1le7D2KMipvcPBB9CVvEO8eJp97LOwDOjb5cjohy9d2G+Efykq
RjBzw43WJtlEQ/OFRNOLT52gd7jJ45VfIckIAxJ7sH1qO6DL0Q6wtfDBzYX+ajXmYzD5+lxMEkIY
kQffPIscGeJscb1iVKPOyqvqs5uYSzJPkLdcdRtIfeta93Np1+uAyanpgrXFu4CaqGaFe10kMokx
4xDlufklxgpRm+QIrf2Br+tsSaRojJQeTEZcIxmwlctMIkPzgO4ZjtK1b++kvp+6lyQy/qYLwyOO
spMCclbXwweRZRXBOrxagRM/B12IOKJHBPOHEVWOp9CbXgNTh/f25EYbJrhPSwXRh9AkB0ZRl0TP
EMn20nN3kW52Ph2x1ZiHUBwsTjnK+xyDirPQulVy2VlebDOJZJ6V6w81vWlacitYfY8OukZAAp9A
8nyBHuHtu9E8tVb6nVBExhZvHscGQn5PY4DZlfO+2+2tcV+lxzmoUCswdU2zu9trYcodyeQQxD5i
ytjJ/kNCP2Dcpv5mhqSe2Aw5KrNa6Ih4M1LDmZ4RxBPocUFvn8SYXnSEJEzY249arp1rcJuwI0ZT
6WONu/M5qXX8oSGsnoehtU/u3CVvUVosEEw86y2NsnSb6aF4Itm5eve0YIdxux0RO9V7Pib6PsmD
cd7g2gEbJWdCRxFp3aOizfeFsGcUBb0B9NGJ47zU3k7ALLgAz9OXPEj1t7jQoKIs6lYvbkJKp8ne
5bHdHCyCDoBhpPHrGKqvsUTLEpivEVSIrQtjhFlLx6DHitwtckDwA3pp7jKj0/vIy23AdcNLW3Ab
bTiGBMxbxQvwmIDhuEuYkZMJrLp9+gNT/po1d6uVtVscfzP14UYXzrVs9acZasPBDnHmoDB1kgIY
JoVxVBDHaxWsbx7D9WdoYNZjL2l8el9LDhbrKoGv0NtEzqcPWJRIxIwPFg2IA30ka89EOd/W/uId
kqF7qJPoAxF6yYcxrDaI1tFLucV0ahBKbyasW/hy+/sydF6TpDuX7nfT25jDqUCYzGAkHzvm8Sbd
k2SxmphRxXbyKuy7EfLKMF6cUO0iZi4qfCij4cBQfFVzsIucN2tktqitg+mhQ3n1F898W6Skh/zC
e7umHywRCy1frGSYwZrR7VOthUIE3uJKzMtXL4rPnY3kNAjLEOPtWHFajE5pRFJybe6VIXTNZYg7
KwSDbvKpwax8q15qVhVFdjJAFGhLjimQY1nw8agYWPjcZOO7xzLPH3CVDzuBgeMWmvuaom/ceSUH
a7z705hBAlrKT7rYD1VyLpP50dyaSROwwu1oifY4E6/KVM+m4zw8Zb28xIOQK9XJgkTcZDq6i1Fb
ZUb02HhhSJLV8iG2LfFCZ1DvvEVy7q9gnsvR3g2EX687dGuYkZGC4iMABSO2kBU5szQJ9DfB1gqy
Llpl2bgmmOtOpctumJxPS9ec2w5tbhHsk1khVjbyh3RZImmvWJ8jZ3LWsw7UHZAqWvPWcrbKcT9k
8z61QvK1k1QQ2j3Bx27dcVUsEyYwGZNFxwSwQ+dqyeEOR/0l6t4SkLlr+lLuwQ/mZd1P2Ve2XF6d
EfVbOb0WS7kFW8Asmy2dUXm6GolxXg01B7Pc+R6Z703VokJ35d0Ycf7v+U2AZHQVcMjOqqZbVzYE
wDjLDAvJKLaJV+l7lHQr1mbJJCKiM9qXWyUV4c0K+p7wore8qQAl0W/bKKc6Mf6/axL7hQk3IDA/
G1FcB/m8TTPMFlnOmPbfeyuuMD+fuubtrbv7Wv3qnvizeeJ/3iXfG1RJ792vf+v/Q48Fc4TfmSzu
yuVr/i2p+7c/x1f98T/9x2jh2//F7cejhfPMizw8Ff/HaOHZ/+VyjsQP50f8B7Pq/zVaWI5NPqyN
VVF64Y2EcHN4/m+nheWG/4WN7QaQlR6KCh8v479IsPrZZ8GP8aLIxtPhhS75PFzrZ58FhtnAUgFK
g4nhBHPQMrjAVDKPdXjjWf7p1jz8x+Tz3wpSz8oEmsv/+O8/G+P+cy0HxxqWOOp1zO8/XysdIjm0
N9aHkEM8YHYUA+P5ydNQ2GJwSiLlGPP7S/5sYv3jkkB1HQcvCYG57q9OWQgPiDFdyAYWy/dm8MAl
kKKa/Ctz4X+ugkEW15brRvBLfjGrZAB96zigs0iYPdNHLJ7k3dsiYHTsFrdtlUz34h88o3/zxQFc
tuXNAewDd/7lmpoTVxR00biKezYQ5c9oRDi1mGHV0Wvf//42/s03x8VwpIcO4fHi9hD/2bRlYq+m
VhBAI9nk771CBj/8cmQUTo106vE/y3/43m4usP/nEiN/NojIOI5cSQBSxPvzi1OUB9KmoVVO7Kz6
zHL4bdIxw/4+eIFwLC95EZ513W5//yl/fVhuFxURTekISHYU2L+8C7qLAQZP4Bkn6vGVnYcTMadl
9g8Py1+vImxshD42KfS3eCh/vpfMEHILnia9I6cCp0ib7a5uo2+//yi/Ph1egA5JhKHnCjty4UD8
fJFpxkVSNZyxq8BpPsoxRQvohuWxdfr88K8vFWEh9kE+4I38y+dpfUi7ZgxmgH8pBiCoiMAfE28e
X70RY8E/fEe3J+3nB0MIDMTCvhn8WUR+uXtjUtY5HBW2bCPgH8k5/gSeqv/UAAe6yx2U8H9I9P7h
Zfv1+ed2YlYEkA+jO7zhBX6+naoL67oSVHUoLLtbDPZ0NkIWF6/CNznPhf1PIIi/eUiEZEHh63Ns
lvjbn//JJQlFshZ2Xi6MPWsBac+LDwIs6D+81n9/leBmn4XL8JfXOkGVPiU5Ra5HX3wFmEdtJunF
//7m4VP3HHaxwGOvc3/+LIjoIg2igBlwA3a7JB7qPuYofnKTqH7XICcefv9A/nXtEJLQIdaP2weD
OPHz9eamDfOyItE68JYDdxm7yYIOqOz61yp3rkY08IEa5x/c2H/zxknXx8LvEwDDRvDLG0col5uT
OkwXpJvpDvZBuSuJWDygbuo//v4D/uVru61RwB8wJJMgiCP55w9Yh5XVM0AF1ye89m68zZSLAkrh
v7wKYQF0gjHqRg4/SP5yGxcLA7fvYABO52SGiplb06bqOufp316GVQogJ085OzTaxZ8/jKlFIkWH
VW8OoQGFoxTs0CiJ/uVVJAePSHLgYoMOma7+fBUSRrso9XnIKZmsjTvEet2WRbT5/VX+8gzwxtoY
Z1HTc5Li7v18lTlw3EEIWNB4n60TaqblARs0jNawNbvfX+ovz8Afl5I+wQ4gANw/QCh/WiBsFJ3z
aAp/RRXk0W3KeyxYM9Wwu/39hW4L6k8LLjAaDizBba2FouH/sik2g+jLzl0QdFRh7LCmz110SNA3
W2sXhDmOT6Q36PdqRE2gUye8jUiVxD9FO/718yIP5M1yAgdWCFKEn28t76tHEC+1D0Ua/s85rqS9
d7H8/rsEPU4eMkSWcVs9OKhynV/eYys2uaIjQImJgHWnJdxIZK/9QXmV+/z7W/s3n4kL+AFmZ4dT
jvvLqSpcnKBu8gl09rBUV2JeikNJU/Iflt+/uQrAIooMqAU0QMNfXrAZhuzoZTNDPlGobZl6zMP7
Uf/TY+L8+vALahibGgKYC5sJoTI/f0MBM+FliEb0HkqjmM/Yv8DAAdD/EYkubj5bbWL8FAUC59NN
R7QEZXyNlkntVYtm6onozghx+VTXLJ+WRfuhcSfL2bigW+xLkubLjygYPHzRZk6bt5ua3xAr5bf5
aqYmb54UnpybDqawG6Yw9VSAn1ZO2pzsibEV9hjt1VlyalGEdwhWnWFmGj+iCvDlPYu0msUR2alM
Ho2eaImMrVChh/jMrYfHgKxGaKf8sY8Mouidxygi/nDlVKYfVrS6pKSfGszRfvZMo8+9aauXQJf2
3isH+h41n666xj4Cvs+6GWcajSDD8eCAgAjWwxDS07TnspOHlCCK4mGRQTkfCQFZ0kcLDn69c1ro
pRfO23Oer4qon4JVMZpK7uma5AR++Y6LQsqFSRxtu8lNgg9lO8V6p9tO+GtvCSz/Mc2BTdNQjutH
4ywOfadkYU0MqnZckJZxuEJBKKpg1wd0xl5dGkj2qYST5310Q5tIjXU1NUn2NYO6pbeVKAA4LcrT
GqVEgNm3K0TdHRp/gCnNxKmMyDIZ1Y0/CfMlYTqYbvLJST7aOrGWI/5zy934s/H1unGbMnmIZh1+
FPjP5kO5YAA9Dk3kvS/tQP44seALejFMqg3f2kAnlgCoXFdEG/T6UfUp7tU8YsSxCcsUmmiW89Mf
iQBKbkqzEIO/lwfZstZZiAw67POsu0+1HcpTUbnZQ1/3XviMSrOdjy3qUvp7dMJGyeAf5p5PXL2d
qa4HZ9xClxSm6RFJLp49tfeNobV/HhNMwNvKMkPzI8lxVjfeLJDmwQvGHBTmFGY+azXaRDcJXW83
5aJrnqqu7pNvcxNUTG+LwhYNugTMJ157SOFcugrkeGnThSpy7LT0k+pMjjTCa2UPP6RX2t0FEWDW
vvW1oQMEEKqTC1rn2XPu7VwU+tRWiiE9LjSnPvCPaL+ntqBJFssoeRC5Xb9bbdg62POSDqHbyBS8
X3HAzpGyMiTsbvNJzxu+LyY2fKs9WgTrKKclHL7ZY864F9B+hjBUAr3BgBvk4QqP2E3yaxoDJdde
lFg3RWjhS0Dnh45DJ7V6nDIPuZWDqRaBcaerdq8Z5/wQvFTDXne8w98xc2nURVZdnLtF2fMlm2Ir
242iGsTRwwRnb2dennGT6YAZwugpdZ560WVMI8rQ3zVISl2ccTX4RMfTN024bpAVwvcXM06WdKi2
QJ58ua29NBd7beIc7pAfsoNNfcVtsGbJ2D0s4/A6pSNDtKxkBBTxI/2t31o89m2kEeIKH9vOoXMT
j2Gvh91q7bdVHa8Ftjcm3m2Uvi1dlHAA1pmrsUWVvnNAPVeMn4PUr9ujpuKRh8Rqcu9ctZiiHnqp
xvBTWfY93WpbFtUxFJlY9kgMesUjpLJgJ4sOP03QJXc3aKvaYrwp32ynb9UdbseZV7O7WRfTuCqB
gCpfZE91I7C0WHaJ+VKafvzqD7KLSDgp9TOyq4whdBNJs055/e/TqRhvoB+RzIeIKTyj1hZpLtpW
Cv4DGUxOsClajZeLcNvmFdw5U0Qkr/lj2zeFDVUjs+5T+NlPLPyoXDMP//recwdWDTIsIPVq0mWe
AU9WSLGUmJq9muKg3S1/BBjNsWtrvr8ubHdt0gT5OvEsIbZVYFCmdMVEco7vVGi5ysk08aviVEPp
XtbauXiys5p7Z5QJtrMm8g+lExgD+9NNis+d6rXZoqCRn0MSaVBwCzGG7zWyX6SEjlN056jVzQCG
g8H2pu4FOQ9kMiXNRhQZjrJldFomDaPdyzWb+Gwz0C7qfuu7fTfv7GFwyMaJu4jgitaznJUjZ6zd
yi675aR5W5wdWl+sp6IHUHuqB9WQFRBWQb6FreqZY23bgIwUDWD3Y9c10JymyFfyRD4Gg7VpBBK4
mmgKcUYJwaDsvILGzTZ1q+gby1pt34UldrdeBbf5yCAqe0e8GfoXHZXQhAeTDcAlrNxOT3OvlIbc
7aAxsXVPU4IUKT7JiF+y3DCrvDlbhzJYtoiD1OscO7TSQG6k9jp2hpEUzQpiLmK1sSQFYXJDQmuc
ikNhJcPmrbSauNn6yUyzngcq5IwvvRF/ZNuA2Jy1W6/KkSHRrmMP+AL2cHwyTuJ369wKeRWzrLGu
lRVHTK1vSGua/pHCgWAGaU5osbC8zdJKUDiVPlxmsj6JTR3qiTkdrUbz7uY4lZkngDtDgZ3P3/DA
t8Pa+B5N9bSpe9Z2Mp2s1Wg7yD0l0hjyLxCBMIbKqx48gDtQrw4V2NbeHTHesOhKLHbxEH4S2AyK
Y5IXVr9ttZM3K2y3aKBIV58f6fohtQnbCqRH41qV2JWhyc5dRsbXOgxb/yVahgIYKcL7GndVhvbf
G/qZAT+clmUTVWX3qJcljfj3aDxMQWpwXdZReJNVISad11G2kLSEdIiK02Yy9Oqy9fHKFwtq1aFu
wC2MQe390FFzk1qPHm2tdihafI/sBLAH8qG21s3CZgApx4AdT2DQfp0bn3y4yiudZ+Y4iq0gc1H4
EmOi1yh1RowlhYm2kRraCHITDoAdvYVJcEDKmCjXlWIahoUfSyf6jtTs3LmK6weMLbW6Anuo5Br6
U955sJ6HYTwT1r54aDwUMxVouqUGAZxNLh5jWL2klOVDsC7hBJl73/jLsE9BtkwH3No8O+gOQucc
d3i7zhVnie65MNIllEMlfpwwc+5VxaxEI13Duh/Ek73syHwQ/rGsl7JTMKbnJPjejBwV2F/dOlJo
4NhIw9UQ0QVK19VNcvmFY4tLmMHSEhJhasSIG9/K+wOczKjdY50Pg0OiLNSVVZbHBE9RHDKNL3pY
wSF8c0BCVIKvtTWr/oRHXuNNzRuHrnAZzY+iTxgMJaTVYJG3MMbvmjjsEVQIlZQbGj8No8qp8YaV
RrjM7a+5BQSZ9MEJLUzb7nu/yx5tCz3oKmyCBXZwgHTBqLqvN6pp/A9NPg6noL3Z5FxWqIuKPZ+Q
qLkJu7WniJND3No2zXbsYjm89uggXmdqWx43V/bOzo67AoK3jYx0NyQMnLb8vYUAML8DMKfCH/T6
wxAJChnTt9TV+kH7uGppvjQVXgqsgAgwe8z7aL2jkEe+wLRrypkW+UBPQW1bJzGvsa1ZQdDQgFXo
PQ6JGAOSAYKDY/qvDZs6Kn6cxGY1uNij1g2WwE+1ET7z1tFFy105VfjcEiiWbQsH++bKzdIOPnGZ
J/aag2uDvMIVzXCYcydD4LzUxXNgYc1eoboIuh3HvughtBVeMC/LJqSniTavLugksxbBMHkrIbLi
ANCaLMMmYzizqvtJfHCABudIYExGmpCtcrPSuh7ess5FkajmiteQYIW2IROgJw5AeVH30vaz/l6m
DS3TRTjSJsgpGN8LMVefEM6HBz+OOUuRY0W1RC0AvBh7GjP8qOFdDRoLA7JN9kODZ4YmKEJGQsVW
IeXQV7xW0XkpfCKtXGWycDvhB3uYWOmqjzJp6nA96ajlUernNNrUJM2CoIlsa9eQxxnu7HTJMXhj
uWDWSJRHtx7cml0vJbjusS8M0nrJZnqJrEGpk4bD9bEOVWR/rIQbgzVv0gGlse89TG2PkU3cuAWJ
kdrahvaAOFj3/aW2B79H+T6ju4OWX/4v6s5juXIsu6K/otBYqIC5wAUGmjxvyEdvkhMEyUzCmwsP
fL0WshStzFfVSWWPpIqOjo7oIkGY687Ze+03kQcFiBWOjHOWS8ph2HQUDi18lCOvP0+teTnwfRSw
bTzsY+D52Q01j/4bMvv8A9e9ba8yrWb1jOzEJNbDGPLXAficYMkV1VAvc7+bQTkJokSOwUj1JoQJ
ZZXP3V26tnF9lMw23hdtnLLqJtHhxPAnhkk7onBy9eTByrO8+a6JCUz22JhP0GPlWsqo1GjWKrVk
A8T/I3VfPmZk1z70kuG1TtPcBv9VWmm9wnxnPwd13N0LjoKgNzmFWitjyguXTylGH1U05MxuRs3o
jsPEpn0pp4ljCKM14qPTWycch7UpmvBbpYCRgql3p9dB1e3XWIEnXhYeqw7fqYZErtQUXWsrC5Ia
/1+SH200k+Em81wSwnwYyf4aYTw74CkzrccisvRHEkAQKxZuSmqJhxJiF0OFT9YqHfRTLqw04z2U
UPUlO/WvyCwKbyvdENWlTWIwGkESPWCsRdYSzKf3bA9Q26/NBI8+Jy/Hssu3NuIgd4/fJfBeeLaj
sU60Xo3rcGDrvUjQgjyEZUWQUAG73AG7IJFHEYkOcisQ0ySOGYphYPMmSPCBrWCeMk9Dub7RKGeQ
A4GJROK1RsGAiajWtxRk1bsx2oK5zYnZrMim9ZFXGMmAZcsx2JATBUEKdkWeirnusCHs7H5KnYVi
v0nPH9zA/TRp7UvgeDTpi0Q3nt3Rdi7zkV+ypNnOUkF+YffYRxUMXq/Slb3mi2PvQPnUZq1tS6D+
iBjQTFAeLpuVwl+ebhUyt2ThgG17zzwg3ehqpE56ix33xhJzR32w8qId1mPoQb9iA4pyr29Jlcar
W0UXvV0YDWUQV1Zb2p++v2Cr0d5itYgKlml3OOVGnXlrs1CaxyKvhtsJ6Avuf5LCFadnTYu2lP1A
D7G7lSWfYe/spOztjloEhecZNWSoUxFFaA0jN3XkRZcZwXNeEQu6ipxyRufYmXmvkZqTM4ey2V3U
gzPv3RDRHyMyyAeCKLT4kS3fyAY0ZA1dEkPG4Fe9TIJlJXJChuzGIFwmcREiL7tWVO+yCHqCPLCF
UueRRpJu0Z805YrvkumwGLw5aTTAObZKg5jE9wT+zovqmWZAMgm22ZM+pQ+acqcrPw6Gb1WmJkb5
gP/90Jdd95XvMrDWlsNR84Nwn1xtkSwl2sE3IpCpbTOF9KcR/ZB3V7VNvoWtzsqJn6QlKMrpdP0l
y8TsoLdiHHMVpLa3QZGWvSKaGsukT/LGPtGm6gtgQ/KKjC6qXEJepgQC3iX2psHM7sKxFYwv1eI9
7Uu2JO1JL13sQ4maSH0tJk6q7xQO4uxFj50Ounll1M22RnfJ6U+RhUROIts4/Ollbzracyr0CEEz
HhMRYySYEsZpSIxMfUtytu2By4DmcVBJH5WXru/0H/2QkJM55kPCPI11ewMMgvNKJJ3oAtKR/w2D
f/bB5rb9gt40NJ86v2zTj3hg971xJFtoHJiFCbipLuPiLgyDUm3N1G3Ce6ehWU0VQMWYs5rbHAYJ
kNauQRBl82lYeclmN8ZiDDsXGXdpmzue80udGRcqr67wX39w3sWzWsqveWoOX2KPlEXivLytI/tD
PW85tdLYutnQQKnqTfEeuGIMj/9RMpT8JMdCF1aaka+6OtKuNSe36jXB8C2LZCmoGcZa3XyhLIGL
dAT4zt9d9/bVf7gF6YAVxz8O6Dlxn0GBWJpGUdxeea1l3HEyMyJGNMrjBTCv+rr0ioE1RrXJw+/V
hTmt0QyhsUPPHQqmd15JHayhmYgmWBjoki4D1qaVIPfjN/vQXIU+hU4fml4FipWzinrt2KIpwlhb
tEJWB04mRJLQw/vkKmdZ7q7BZTxykg12zHT/zO9M6B8aFXXQEIzUoGjzei31N1XCUgDwSuRqTQzT
eIoa4Z56qbPRTwKlPbisQpjKLfYjv36qf6lPS+KGKYEL3TB0y9bPqu2519mMd0fjWBcjPqHwi2HW
91a1rg2flNz/7lKGjjXbmBueQp41qTvbF4amcSk2yu2yb6S31PRaZ0ygjfx+V79Ftf2neqqfVFe/
1Gf9X1ReuTSK/zne9hS9v1avQfv6k/Bq/pk/hVeaa/5Bv0qyf2UPLWBE8xb+RNyyD/iD+R2mp0Or
1rW9WRaUF1UT/ue/G/YftGPYdqNzIbOd2f0fyitEWZJmq+UhP6DJO6fX/8vCK5t/nHl4W3Q80TXD
Yv+5XSJTHUFWqmpYYxM1AGXbd1JMkPH8PLn44cH8je5q/lX/08L7fimy0gXBBKiA6VCezSeFY1Ez
i7xq08sCg2Nzg1h2G7omO1GkpUQ+/u7leOQGZ0l63gx9HtNP2oWk1F1c0na1cVrrXvju2jKmdBEZ
gHNzGh9TnAa/NbTnG+SKvGGd1p3HVHZ2xa6q7WpsuWIoyBzDobMeOrX24TV80kb+rqr6+VFKfY5o
pxVJ7gjd8Z/vzS6LKuakVm0Ukv2dVSXJOjIaiCWEEY2HwoASYMu6ubfHuNzkebcPx/6O3/TSifI5
G51tXqAwXUgAXjS8qyuwc2T/mv4+t1Vyy9FGHX/9Ms7m3/kzo5NJ65bXIWnNnWdTxJRiDEAP6SbW
GgqD6mLM6msZeONFJpFXhaxxHbMYvEojJ9e47v+coP4pDd+Y15GfHtn8B3gma74OVBrW9M+PbAjC
FtqdmxBiXQGczCENHAvhm9jYmlU0U85DL9h7MFVcTGpTJi9M3zsQ9/qq6/2xCEhnavTp3aRm/cnb
nKfhs78MwRdrIPR8ybA+G4KRG8ahLbNs49M2a9eky1H7Ciy73mOW15cOwL51ZpUVqY2m3Qusf5xt
f/16/lxmf/wjmIhQDTKnoMEksOdcHRNPFGXZZkebjMr+B9Ym+2UCe4LRBjzhXsO5XLCdmZLrPEqz
L5pf3VMhnFa+lgd0hcy+WwPa4LmZrn3Lj5UH3Z50YDee2Fiyu2/91l+2XYAcmRFCkbMArFtgeQiS
58HfUIx370Xtc0anTSyi9ZCZXb9NtRghQTzGEV5Rj+boBUcJQ6x9ElzenJLd/i1mQeONM1h8oqCj
YIiNmvel4kz0VPPPE8n1+hshjX15qqdqwtRjSZopw6gGDCdRhhfe88cNu0c6mG2FNjlw6hpSpM5Z
FW4ZCNCRompY1N23aLIgIPdOi01d1lXyWmuN/1gl+bhnGkqstRqGaZs32IHZz2tbPZLF8ESZxYi3
o6+PzsF2Om87iDjZS6di7ypLQKRunRVrrFDlt4yL3VuknbFtpc5D4p0BuxVX94c5DrFaJMSandK6
KZ7GoK4uSMXViWCFkE3s8qgYz4B4umKbkmR3YVWy+QjNftw5WuE95Z7vc/Kk3P6cS2j3pIX3l4bE
nNPBMNynTcSBTCtBWuSlFePbI5OM+haJD4cwbOhtk9AExSD1odxREes0sAytPSxTT/n6QjlevyWN
tWu3dU9XHiBqCZiLzdgFhMAkRTJu1m8l3paroLXLcR+WeTmu40DyMt2a3SHHVQcgjm/FYbPhWfaQ
FGBhNweojtXeC6KSm8Tu2jmrtm/UuFeVbSR7YF4VZBEyB8lMjeQmJM512alS0RNTdNOuzAgZ/s4k
bc5HdptYx6l1ion2kmNUdL2bBxEQ48zxvh5eTUhAM2e27NQhqUgoX3cTqamXIBS0GNwbgA0YrvGN
j4LHW7Zjpt1DzB6SRaWoGuUqN6w1GDMterMnF4jc4KQOpV7J2XsD5NC+IcjbD/du0Panoo7Sj0qO
4huihB7OKg6iZeLLiKJykl+CZG0ueXDxR9VRHbFH99rHzru00uCBnfplEmby6+TlQCEc+4EYueSo
kea8ixAvYwipynSZuZW48suBLn0Kyx1GJ03LjhJJ0frODXbBEHLuaGI/5xArRGjtplInly4V8TGU
eDPTVtgc67sK0zx1A0QHKRhpr3ioMaW9gj190gaQplSv011aEqCbjb5cgWB40wM3QEERDSsaQz6t
GGpLddVoN4Hv1gMCEMz2QxjxrEcBO2I4uFYpj71Qxo5uJla8qKr2Mc3TZWHjly9oIgNToD5vtlej
0V4YpDkfMo+EhjijFKdXGM/DZtpNhnunSSwUEDrBfmrZpgDad6UX0AnJ5wvXQ90Y+76V2b4p3PKS
IKZ8Y/V1TnKI1z6bHHHZG5vXZh9jhdXNvREF6cr2NfueOkS5jycvOkIrflPB1F/quTURtIuOIGPe
fIYOHe4rEtdXXZPDcKd+Y2Epx0peUbwwIhdMLM8ED35THawsdrZ93FYcpqkyEZvIEAOGN90g8JhL
7YK60KrP0idkOxb86ejKxBK/IqkOjbMN/5moOhgyG0qA9ARK47aHc0Khx+29e1Mqscr7/JAnBsAZ
OyC1DmxsdaKRFd4mWUzRPPoiElOwNSryI1ZG+LF6PNlPKjGSkx+3yTFygNcZtgSLg2EVYqCJ9o5W
wR5FLS60YNjkRRqd8iy66SNwegtnYge5LgUlfLcuewh4YwvSx4U110Q1VbAe4BbM4qe2sjx/YQIF
2zqlQV55kO6zBsGOTQ+Y0I36aywAw7lmpa6QzeAnEYWubVURth9NwLPGXBzTLpjGKt3Jnm3FYpaD
LAvxOJAUuNbdYboQg+Pd5JlHQKHTzNQnER9kLK3HkMliGxAMs9Wq0rwwmoFkE5W/J0SHXfUG7rWC
usdJ1NMtzexgh6d9UbWFA0TPGia0Fp6IKBCwUwmQ279kGAifQSbmhxSX5JtTNcNLSod8jSQA4kCk
waCmJkk3KIxYV9wSq0+ZWfa1KtgVxjEVlGLEPGS0fn+FfbFZKmnF604pYx3MgMY+9OxlZOoFmCa/
6GD9evamGYDtGrSsFr4VfqkIC9gmNY1kpB3EdrIki/chIs/Rpr14oWdpvQZdRBtooC8En27aRhEk
HWGpN9ithw5zSVLCDcz9GKQEt1AsXP8N1NoIvzG/peg4bfXUurZauudhWL1msM+3gTL1ZVwW9b6s
gvVcYLomNfIKKugdvh/zSDXzPSB+ddWZE9baPLZXOmHqm8CAKqyNeN47+mLkWCRUdNUb3dnqqiIO
ee8DqZi87iAi+R5hQN7mSduvnYh1O3XAGvE4X7IxDK+nEYguNUDtmynj2wAGcOBN+JaIGlyXxmw8
7evom0Nff99UUbiJPOyZbUV7WUSQuZb4xNxVQPHVonebAIWjlE1IhANcYoRXB0LtbTRV+xoSlA6J
wK6H05SUHqZvvnWcupV4ZrfhnCZGF15fkyGzw0idPkRao9KV53b3ZT/XGN3auu9Sl2QtKozXPv7c
co3eqwIGg124CigBt/zRd2kRdS9epUVXuVEl7bIj7T46ThS4LnpqsF+mBPgnmhFBMEajmfojIyHa
p6FVVYuUpONviU3AHZRpu3kGoBzeGFo/bNG4BWSrZzmTYomnFZqVJXxg2Z1lz6yapiHsYHAVe4nI
Yk8XlTrQcjN0pbHihAoK06Qkki3LsQICTrzvtTYNLWWErCoefSQ1+qq0B1PtAKvmEEtUFN3Dop6w
99d9XCzr0okfLVAf9SJ0q/qjbtuhXPTaUNjgH1zUXpVdl/cpRcd1HFbpCyTvdmVPKbNQqRkXmaUE
MPupEIeENGv/UGTxAEkpq+xL143ir07qwkgKvNDa105jXWRV6O7KQDS3HvxpRiHr81PMHACvr8nv
BlxrVkbucAkfgRhkVBNMWbr/ZUwGsc0yvz/WcdrvesASl7QaxVsSzjvMhV3nHuyG3v1IMzVs+cqn
m14G/i4PKMqtylpZW3NwAJUy7o0N5iIsMRWBBu0izefQ2TadAsQVuCBiEwgaGGYXxhtQ+4wl0AGU
Ty+GX0t3Zjm0Ej+v42XBemKXQ/XdZJIpILxcJNKNh61e5sOz0Wfepa5amwx3v2n0uZ8dsqkNLVz2
D6lMh3fJ0epb2brjHQZGuFMN3r69ayj8jfYAfhI7pq6/RfXAHM42qbhTgFHC666aJ4PCm+E1zBus
wmPh8S79sbhVKR/EdlRkqTcKj8dSZVCbYxqga9MI62ctNL3nmt8drqlfwMlo0u7G4IxwiIgqvs3J
dN2mY9pcyF7VTzVCeLru9YR0XNe74bEcRxdEvGohL9EDg1QM5a8o9sIqoIvb2QQjI/OHznlMI4rK
EIPsS1MnNW85d0LWrkci14JXG2+yMTb8U1eEmN1laFflN2b4ioiOyDKQWlkluuZ7vSZg97GxtXg/
diE7Am/wtBTdrd08Jqhwr4Eu0lCVsL1vlVn1+gKtYLPrlTWjk4qcBwHZQQu6DpdrQ5DrEJnhtjM1
1sCqjGg7ARM+AsrkLjmKq7vJ6OsvcdOQ62D0kfwwvaTfJWO7U3CeiLDW64chY8FBATU9oVCNdqg+
AOI7aYPyCjEdgDmv2DuQFdblMJg7kNcV/dcJ1UKFPNRHzAn9mSRtv/CnpedL9RX1agPwpwtyhkyr
30+hbG++nyF/qwR4/3mw1f+uSvj/KP6K+tIPh+3Va/P6b9/yJmrGOb/rP//9JcreXt/6bz/WB7//
yJ/1Qcv6Q3dcyrOeRd4VNgpKOX+WB037D1yR1K5sakkS3TvlpP+uDmqUBx0U/lQH4S05FBepHP7D
mGn+Madx4uvDAIB3Ai/lb9QH3e/exB8qA5RrDA9FtUEbwKHodB4GqwDLcFrgszcKmt67kfMDk2hQ
5oCpL4dpirUtzcDYuIRo42yUYRVgVIzqfsgLmmE+o9qScHEj+kUM27kv5Q06vbmSOkDeIHBcRrpx
O0r3idMmkjdz2NZl1G/BI9Ky9OmXuC4oDODM05H9Xce8jNwC2vS7yAVUzrK+l0XvblhVHinVSNp7
eqjduHEALqCVxA6Amh/zdxSR6X6kLL+rWH+XIpxydvRTvCv5V+6YCgIEZxYRSGahOSBTBYcBH77J
HEi+cAId4ZcO6L+ggiaM5o0592g52Q2vVGfw0VyjuOTP4dLZzhX4SLnodRsbG1Lnb9BMnBT5nrOe
oz3KMYgl+UJz128KIXt/WANQpEUWhAg1MaEaQOoGfV/oU92gekqci6g17FfV0ZOMB6zzZDLd5Qhj
9/2YwNKyA0RhPRk0CATSDYT3HXgMeDWt3cpNZYz5puolvX+rY0blSLwZpu4d4W9/A1+jvFJIgvAZ
xt7JEb2zchOyThBkocirfXJ0GmwVZUnqVFPY9MOLcHZ41mjDm3LfaNYAWzSsrwwV1Yuh7oqjptnO
sh0StTSsJoDpw/lB5cEs5SJLYFF2efNe9aQu9VFtPKOtEsfRCa2XtPIgBsZVtgt5fqTOtBkvMGqg
/kXmLCaYAW6NIDgK9Ji5ojJ60TYcJTH0T8Oi96sNBNtILfSeqge+jJmyFXMgga+pg9Evu+m+j2Af
AY6oDyOJPDeZCw9BlojRB6u1yectkyPax1nYYoOXSVueoWMi3bDrVL5z1i+e3TjLdok7ApAsB3Mv
Bism4FsOm2yCxJo4XQyJMSGxie3hEUyysbc8dv+Kuz65kTvb+0VAJa9s0HQPRqJt2tAQFz1HnKMT
e+DIs6DukQzh4tn6FWqase+77UgnfKvaqaKBPzfJLXx53dKKUc32aCKpw/gBNZ9mgjKmer5rl+pm
PdowxdlcUi8DZKx11nvYaW9AnrYyJ8BnEde99uil9CiR/A+EaxXeK8wA9aCJUNzx4Ux8KaByazsZ
boRR2BsOHnCiZVO/B5MAcB8H3S2yMm2Jov8pzwTkHfAj4DrdegmVLV30Uxde9IBy2Dpk1qaEo7TG
bl5t7EDX1sN3BYGu12G2SKxQfqheQW70cnEkQvkmyID9myCrb3J7YGXUrqo29LZVVuxqzc5OQ+Uc
yiarLjyh75pe5XdyMsstn8GJYvdd7OWvhYmEIlLVDrQ+8IecI0fvdS8jWELS94Jb0Yk3dDgz31JU
21AhrkZZk9wZmieLhRUZZF8Yz3IQzqNH8DwiV73dsfPfYS54TdAGb0ywP6chRSAUa9M71OPure/S
q8T37gswcSUZPdD6xcr1gyvElA8ZFFC/Tm6ydnztTdSsnSQcGhtBTsECPae9kEW1Rg2/xuiytZ3q
A2NmcCx0+9lIu3dpgqfL0f+hqgrewPlfufoUvkQ2qrZiSrEJUSn45jvlrRfKUw0pnMBp7amIgOTX
YNbZ3K1qJzpmQ7R3Qu1Z63p5DVoMKnGknjpk8k6EqMeqw2VRhtcQ2Q9UZzS6CPoBAV25obl6Qe9j
29VdvWiscqNFQbyehd5JLSWkw1LcOY1Zb9N4ZGqUxhTdD/SVPkoxpxABFuT0UVBHHY8uCrZN2Pv0
unPvFDQCHVw+IGCaZsQ8OpC1MAaKoZY3rKeWxK/sq7CScmMhB1syZ1xSTEZJr3npYUQGcMiEefKC
UKI7cn16IYSyVamNUAx1ajOl77E3UMXVtkjuxgUxCpderA4YhghSEFqJlCR8D5r4MKng3u2Q2emV
xUZyAEjsX1qFohLWs6Y0lcT24zRs6p2bsO/vs9Q7DoyMhexM87mde/5tFJMjLevdEJLLJ0Pzpgcq
rHsk+IFi+EiCcFbTNs4mbDz0JBXJNRGrZ+xwXJT8gs3EnnrpwIKSkQcYfmqMdSOmciHsqFsQuaKv
MMMdcaF1yyqcHnTKjOz9S6ipqMRYtJr6LiRkZDla0wvMYzjhsZt+c3GBUNfgpVkVP7s0ixw9LnvR
rTGrlLB9ALyrkBP4aVJ9xfEyrbAdNFvP1JAgf1c2BVjh42MvZ8VTKx0+8GlqEDeKxus39MX8UzFO
cFv8LrKNpUr79K1tuuiuVPz3qtJzUORu2Hb9rh2LeKOkc4PGjpCI1oN+NVdyW49aL1bd/GCmtb/0
atWtsy5eAuROLjIoTQsx+doqoRKzdAhH2PCy7RNW5a2pMeA4B09Lw1TJxhkruabCM7wqXPQRUDVL
X+tVhUY2qBUOLmcszeFQN57UVt13WViGQ8bjmBIgqjEzp0E15iDVKa+HGPhzl9CJKVW57GGibQB7
wyXzo10AYTpqi1cCEteKgD2TWDxWliV+rC86Ii6Ia3qwHBPxNMRts+fBXOu1TdmpXXkFQXOhrdZ9
lKz9Njj5BCp4aJeYt1kBMDp1+lJExlFPx7eyGy+gWjQrNMQ3ZTyCMSuda1B2pLjorKyAK3vSiACA
0wBZFH6SfUBiMmYxOCovIx9WvEIdEMxEbGdLPXml0vSVABQBJttxl4J8LDZD65hyGsph875CS85T
sjRmFZKi7F57Ay0TXzkodbeZZz0XRJFBjvEoA9t5ADi3xwVXOA+RIq8r9Zudp6xigQ0gWKZa5VGa
hp4MjD5eCJDYC3gAtJDssdtTBrB2iGQ7uSTgYlwlIugvEy0IjwYkq13qVcm2I92ORLH8i+V6nGtk
72hkllEhWZeIhi8KQXeEhIx05XKWe+xVRmYVvpK7TtovEuDvRuWudoFI7ENlyUYp/hRSp1YawuQ9
2zDnJa4NufZi0dSLqerrbRF6G3INtrWc+IzclXCGp2T01SalqrMmVyFcUh44eprzbONEXevBGN+j
kTOXVUG/wQ0pJ4FfYBG0VfTWKtTgY6YI63FkXcIbrLpX7FKrRiIzLBvQiSxsZT6uHRShKFC7yCwp
9kpeqkZUBQ8AI46zS4jFk+sYayLyWgRUJE7lwaipG0OxmwZQlWasNkKUU3VEy2k5K2s0hgog66hS
gLVke2BKt6BauJt+CLNxYwbtc4C7ul1rIdj+VRa6WnbpauCIFx1almAvo1G/0WNDwxognBr6uT5F
6bVG9pvxUlv6sFfIC2qKuXi0i8cwJmppaTVZEp6MUtcjhwl2JLojD3oISIRt+eXBS2XfbBV+v6+o
4CXsegfrkCcW+IyGJx1PxMdgBBaIZlRzGiK9EGnoIg1MzJMEelDKqFqzLgkicNgSalJ3jkTwheqt
bNy2Xw344IzdFE1hTGqPNkUPJZvbQ+m0AzmpzGeLwVJhtPNjqwYoWYtD5aeovtNhaI911fn2Oh/r
3n9xuMARli0YsEXad1116gVg7iMYvfC+jsp6JTgOrmvR5+1xHLtoAEWSGpD3LLfambDrYW1nXsYd
tyJi2S9yghEmLvEKSyEhwSYbW2hQBDgm8LumMqbp15GPcbKdseNkgsOk25Nklt17iW2/edQkdFY/
w6VPMDkxxKxRJSFi8rHOW2RUU8MvQ6lqXscdJth918V8Zf1QuqxdYNhe8lGj2FQ4LsxaKvKG2JFZ
U5rPfVAT7EBvzGE+yglTX1mGJ5Du9jWuvl0wVIN2m9AF7pfZoNyaSo6jvCdDIhvhkDdG+kZPyeve
MsZ0KK1O27cElYOOpgPI0taA8wsiMgo6lMNIEIo8ZwvQBM6lNLLIOgyGSeU2QAGZrkwtoQ2K0yao
vlpd07P6hFovWZjI7EgsqP6c87zgkYKe8drADWOayf3qwY3SMVuxNGQ9iZ3+rd5QglpNo4yGy96e
6l00FJPxlb6WS1NiGHWgXo1hcGQh8a8dyemLi5NGLsOwZYg5PSU3Xy70wdXirQhBBT0i29PLVRwP
Q36tqx6Sc56NHI8tivmLtClruRRajaivNux12/nPReY6txHtmj2tc1qr85pTYRrlNNtFy6oj3AE3
C5nO8Tjsams+3oGr27vYOq+l0pNrU6868gc93mtV+plcNLqpvni9b1x7GLC+IKl+4NzE92m0UAG1
MIcrYDL4cM152XPfOURiRIjblzokQ7ZYVdNR2XUAtKHl1kkUccS4ggNlIeCVmH8JMwqfOPE12qpS
AzLgMgVYswqnsT1iaAY2b4Kf9fyhMXHcGzgpEr9qvEPnUSddlQ6IZWcIXhtYL5dRgeJH+QaFOlec
JrNr10SEfM2D9tKM4QZBbbkh2GkZunEJalgCMuMsa6SUxeOPEdPCCtNf4m3GMgyWveUYa6W+JxSa
MW0Ky0WMLET7p3Lut2pZ/7tC1f87OZtAfvLP5WyXr19fg9caTduP9Spj/qE/61X2jAQzZhGPjqCN
KRQdzZ/1KmH9YSAiQWgITkz3kLz9UK8y/uDfFZ4nOYmhNptBQP+oV821LPs74AOg2KwC/Z161V8w
A5Ki2PwnIDHDDO5xoR+JNW5J7pGBG3ZJVMsA0hwptgiIvfvhoXwqZXMNfj83I/ij0RTN93x2FeHo
EMtJ/uxsdQx19dC13RN6CFQqKftwUY+fSDnPb4tLUe0Da8CztdEJnalkB4vmOjpyhY/Q0UkZL33M
Eb32iRLpL1cBTCK5Jx11nk4F8UyhFydB1o/xCAuZig4+mJnBX1viE7HR/Ar+p6DIw0P4QbUTmJFH
6RIkz88Pj96tmxoVYchJNojlRO+KGI9NQl+V/Lf7IY7fmQOqT27tZ/nXfFF0jBA1+DZMW1hivvUf
9L8j6atNX2vEJ0JeXBmt02xkCYZtPgpeFDrmg19/IXzsZzdJZhTAJMvSTcq682D48XokMeu+6xCB
olnyWfqFpFDJhl0ESfPJlf760lCI2qTZCoMmkS7P7gy9QGGyGhGJYIfDYZwwDJqI5P+Fq5g2nD7h
IEk1zqvAXdLjt3Zb8MkqVMkhHpWPIM4jNOOTC/2sEp1fFPg/xjC6ZeBC5vmXHguvC6bQa/DdtsGy
7ZNk62H9Xbp+NJePCvOjpnWy++23NUO1cLjZ6ANt6+xtYRR0JqKp2mVjinztiJzsXSEoeih24L++
1PnrosjPAHPJJANSRiH87Oun3M+2SIFZiPsgRmzgWnu/x2f966ucPUXTYqLgc2ey9cC8yXMuTwVj
t3C7CWPK6N8S5yS2ftCh20BZl+t7b9b8/PqCZ+NrvqBgWKMydywHTNPZjIjYL6cXhe5IZxNlIVrg
rXnykCJ+2rM7TT95YX93OYwDKIln5SQ+hZ+Hl6p7eBOtkS5N9P6cvFyKhKhIVXrs0k7DvCRS+Rk3
8uzNcYu4sfg8DNOFsCXP6WtW7sQ1SRpELnDy3JfCu0uUXf/2jZk8QHRvPETwPucvLjQCVdt1wUWG
vt4Heib2bdrE69BHEUIGXvXJe/u7m5qnJ1wCFh/L+XsTkISDLCP8gEEfbfBwEnDmBZ9psf/6uliP
54vQtELVbs8S2B9m39xKo7E03DnhnhqDj2dxVVTmiNeQQFu9SYz1r7/Gv7kr1jE+Rd6XPW87fr6e
FARZMKQT0p2ROzF1wrI2ys/8FX+9Cq+ITQb/mXcD7tlVwCkQTEEC1FKVkbNqOvy1SVsXm1/fy9lK
wmfHt8aGA+08AFF5rtBvMP1F7jSmSxehz8Lkf65rxFOUXj9F5P3dpWyYYRBd6Tka596UxjQCOfWS
OADsh8uwFcMdaABCPkyCGX//rnhy8JkYTfBo52f7wxdBqnCbQtJJl74T3JetPxwpd7RwH/r2t7+F
ub84Q91orrK+nL0lXzeaqA1CoM92gNuxc5B3D1Eh/4UbYm63WUXgdXFbP99QaBWUM2rsqQ7GrstJ
0yfjZFLzCU46AaGfUP7+5stjC8Viz3IPYcOex9sPTw/imnKxypEGl9KtYnR1l3oRuPtfv6O/uQoU
BrwhFhMtmd1nozbTdHiaDNFlX5XVOq6nL2JM5Sef999eBF4hu2i+dGGf7TmjzohD3+AiNBfSdZSj
Wg0a1V/++lb+5st2nR+ucvZ2zDJIIvRKuEh9YnKQ4c1YGggjqdnLu9+9FJpMWHguLFK+OHFGxKVI
irocrfHS7k0MmiyFCawrO35CAKZ98ob+elsIQZngMPo7HLqsszfkETFu9gL/qWvH4phImV+gpIxe
OUuI3zuBMA3h25nXJpMtCtc6e4K9T3F9LLhUwby6xuhCToFp1J9c5a8LhXBQWlqGBViVPuDZ1wDU
o0/dXAKJCcqguzThvzynAWL0Y+eCviOXXUvdT77Av16TQwixsGwncD8wU5wNJg5XZl8ESB8NkEB+
olcrCFL2Kq3xCgsL8P6vP5DvXsMfDkA8SkS7eBGBbbsG55GzC6L584zwv9g7s+W4kWzL/ks/N8oc
M/AaI0hKokSRoqQXmFIpYR4dgAP4+l5g3u5WgHEjjPl8K8usykxp8gDgw/Fz9lmbZgWsU7B92rpm
7UdHx69xmer8yfuiKcfPjhS9+3bpaZbTnjYe8Y1kp/za6d4Afj8FkIH3sxHSVw/Q4N7q/QItnwPs
6Gjhu0ZZ2dIc3LvN6PvlX/96yqErIVherr6oQsTqx7epjCIdzfdWzQUllHweyGXHzRz+RV9lbl+Z
D+dGW/p2UJ+w3fHKTr+NbHO0vaiEtyp1gRoVmW08tVbTtYgq6du9MtqZmaALnJ1cywftSzR7OhpK
jDTpC84/qoyIGazYAdA05NTkSPahrBrou/p0+XUuf+VqLgClQ9zDZuEy583TIUF9zDGpTsxZfXHA
BPrXhJh0m+GmlTR1trEs9fnygOeekdULL5CABVj4akD4nFJqDcdhokaabiPz2R9BP+cJZIocus/l
0c58P14mmSIXjKvLbnj6eDh3ma7WWvglclcBANQh9NRIV9+kaE3v3z7WchzaLB/T4Y5/OpZX2xAN
Fcw9my6DfexU2l0BNO82L+Qb8c/LCl4o5Lw9+pkI1lf7LsylyPEw8EIOXtc7/FPdJwMJ6Z4alA4b
o0z3+UTnyOXne/3lcDyjd47dwwZdtO7HrjyjnzHVYy3QovReYqG9t4XSb3zEVxBaLOtwebzXU5Pu
rCVoXy7GlrfeF6mRUOHyCNF6NaqjN6DpRY7TYpsbK3GbouX+qBmNvbs86usZ4zFRDMs2bIf/s+6G
kxb4BBeY37aFgXGcocNQKUN9nHf5tcm5SkTxFdm/YAhZhDiwa9cv1EzhiwxlXWxTAxdJGgosbEig
Z5TU0OfySz5n+edM4uFD6awHp3f5QV+/XtINzFfBwy5ZotVmkyecuEmdoXZo2+59tZQGGovMJd3a
Kv2g2Xn6GNqFfQ2D/SreggCN4tBm/QuumN5q/86GBlB4tQj9/cK/oaiVv/Nx97my7s+Nwh4KNxT2
u6Ct8XQtzsNsTNiAcD8v7HrnZm279SOvvzJDX80VEl8shOUN+rbOWXo6ykIfGnSb2FFvp3i/BGQb
faLlJcGl7N8MRU6Fu+LSPLo+iPK5b7uCxlgeCPmV4dDxZYmp2ItUeyMOfWn4JsCyOYUsaOj2Grpe
0CvkJsaIE15N4b0Q7Da7RQn2xpzyP+MAol6mPzmvdRiiDNmnMPy4GEmk7lgmxfl3h36X6cqKfjXR
l+chdcI9j12ZKOv0K0Xa2GKjCzjRbwwaC6QXDjTZ1ljuZSMSxhHvd3kA31xfWWBn5iBXWTIpiwkB
eaDVJp3Rx5g6JUo92hiBx4Va+gOELE7Fl9fx+WHomuXSB+F4TQ6PWgz7XEcVWy4gSFoxUhgqOAtl
fbw8zkvq5yRU4D2aYukRhrdOE/X6edyM+v/M96JpIfIWmUD0mMcoAgHK3lTCDOqE5E2pcONtvP7o
+qVxZRGce9Q/foG72jv8fJRu7+hcCHvNGWiUdspn6s32w+UnvTbM6hLgyGREhMmHG8xxfA8s6sks
aH36N4Ms24cLYpvo/3RWGsMwY2i5xFpTlLUHT0BgAgQHzvvyOOdmP8kHxyK2I0+5PmTKNhmyvjGK
7WI8t1HWqD+AL1VkpYj4LLQxTfhOx3zs7RvwUpyjhuMS7ZFxPn28CfC/LyqGteakRGI000uQR715
JXw9twObFF0JiCiuQIs5HcYZ4IRFDfFdKNCa1njiHiYXxv3GUibgtMuv8vW8YDHrLOQlg84uuTpU
ECRYg7J5Jg3BD4qkGACrmUBsfvOKZhyCSC7xSyv8qxu8Weu9VbFhmcho040cgIPbaKKuxHOv3x03
d5xsBHuiIai4nb47msOt2sApmZlAu1k6ywkXRteH/VoVV55omcynWwchlcHso4JIFnFNz4dIO2iI
SajeqCI8pBVqvrqdivvY0asgKwt5JT+1wj2w07vc3gEu6kRwS4pvtVeldo0Dp4bUBtujLL2v89yu
fuREZC13K78FK2rX4rlEbFDt6T3MjS/ofXv3hphBqz9fnjav3vMC3HlxMCFVQjFk9Z7b0kjjmjbj
beY22iFxAcsJkhmf4oX9fHkopsnqTdMUJ2jmWIx7OFetddAcAgMMuzBxtzkyH3bKqdQG/55Gb0t+
Lc0ab9kdBkZN72zQT1uh2nLznef7dog9rOk5OtItnvfRY5ONWfIjnWRb7pJiaWWQc2V/yLlpPdhU
Fu3bbIT6jSBE6QDaAJR/hSvQOXdjU9D52bQmtkFGOzbRk8b59FIdSRSo+AEn6NjcG501oCexxgoM
zaZwSsGn8UeD3vSkIt33gOsvkFNc0Mcw/FKg6wlkgRY220RploR/WX7eO8WeU8pDgi9mCIXxxqjA
zqcwVtzaRJo8FS5wL/yGy08Trqtus60iTcfGniasggyc37qyuKtQAlb7vtMdVI8qj0zzPYj+EPD+
7Mi4B4s9ae67YsjCKEc6jlNBskltuwQD76WYTP6NK2o44m/u5eEWTeY0/jQ9+oTJ8CGFhxNdjjj+
ovhUdF+XYi7SZxOzLwsBWDKFzoM70FN9AyK4tD9WvfLdQzM5JvANPrCx7Wh70/cQu6BCYm9V0kCv
KmTDR2vqHf9DNudYJiuIgjWOr7Cb79Xc5toTbDhD3oVD1w6P3lSZNlaSurgdohh9N3LkufzVGOH0
K616zXhn9sCUUcUmDnQ0SMbze7CvaXtjIMDsb+hWhl9M34DlfvVD3CW3bIPINek8jP62CKpoBp+j
zBIwPsFY3pkKV45oRzIwTp5R8tO8F7Ep0xFPu+P0s5xMavobUw/j9DurLQt3YWOX4WesDDznVrdr
zz3IzBiNbwslP92bJZKwH2MbCyzlhxraPZ2CHez3fVZK2itRhI3iAbeFHktZrZXOfZkZjdoXcyN4
HlX6v1vILL/aKkcWBX21iAKzF9jX+03txnuVuZDfokpo95ILabapsQAYH82+DfVtLi272BnTYLe/
miQU30wzlgtxeoGzIvbvOAiaBJdOOBzqHZAN0MSk88T8jBC/AQ/YJqhNRajcbqsXBC8bOmuTr0Zr
4OWpy8rGkMEOgdTiOND1gEmjKtrnVimY24CPzV0sRvOnPsAC2dj+rMHdpDyG37uPORLzsErvJY5F
P4UhswRk5DSbR5Vp46Mfll57Y4teyX0M/GVEIi0rC6Z5aTu7IgdocShrYfyKUpPOBA9e73CcuYjb
G3jGozqEKuu+YVtvWu+jCTHmdpodJ14oC46H4lObqn2bAUiulRUPtCVVGNy6tc2dC4vLOrv1wklM
B1SJ0U+6S1INPbNhltuShvjv7pza3VNCMNxv20iDXAvojCiIBHDzWZaVmN67WQR5tVFgMcm9zp0P
RX+ApfyhRtsqD6WdAY7N6aARu0FDrgjsPfTMbRR2nryFKYikK0pS83GGQhg/z4lT8jFSNG6bIimp
r6edbj2x8SM080d0etTLs30pHSd90kraAQLpNWIOFHvm71ZY3Td7AGkKQNRPv+Hfh3xuEqpfuPaN
A1M/Jb7fiT4rfgkj1J/igUI1gFmrUwAQjEE7kkRvEJCNYQUFCQ9w8WmsCl0+F/UkHkSrdfdYUZA8
UppvzXfsQ+X9MNu0jGkFhL3ADmlz2ZILaj7X3ZDRGlto3u9hCunEnLoRA3ZA9kbyro518U2LhR0d
6ynNtSPKoOiXqXQdGLMnfXVTIG/HeaRMa+xViRi9g05vXPouKpWv31pK2M9OLCSS1t4yvgL/a6DF
RujJGxb76KEhjoR3p09TMb+r+7gsac+pMm3vqcjEzjmM1UDPJxYWCrSzND8WoRbrIB1lMcCMmC0P
iKFS/V8h5fzmPfAZF4JyHw/mnr0EQR5u4hPdOhqw3XwmpfYdpqj47jlhlD0hecr0u1xqDppRK2bL
byIb/SyEZqSAep9p2ZG9ZDAOhScRe+LPPjt4P2uI2bfSHIvoa66PGUr2xnh28soLDyDqCsQQYHzY
GxLOgHY/9mpoyMeYUfOA14IsHvPMbP1nOoqT6OjmLFcA+1xFNkVlGg+mMQvo+WkIuUQPfRORcNzS
5yUE0Ned29iQ61svwyS7bKsUA+RyqPNnB6Svccx8YA3v4LmH/VPc1dXSmVVzSmbxkBe7jDKhx0RM
cUP14xaL825IacRqJ2b5Nw17c2ebdkN/a2nRqG6smY+3971EyD2yHLoBfR+6Q1AWwEN/t1T7J+5M
Q/FDxa77q/Edr/25ODoggIKHau/pGsdxGowS8ICsLnDmZtvITbxZw1xgLC0rKYOqMKPxtmaNmov6
HD+MTT92UFsxY2jDZ6NxmuSzRo+vzmT3nGmXIF6Fz0qdf3gA5lzHn4s67KwbvdJrpnTh9RbE/wGI
zCOdRJUPOif2aLYp5jSp3rc0uGS4d7R+HkSR5SOsm73FPDzhPtM+l1qXAgry0af7wyabTX343vlU
9X/YXSSjh2SoC/nTHGmdC+wkjO0PTRF5vyyMNjnshd/ZtwmyjWRT4nU430wO+Jx9WLEtH+k7gbYD
RQcD235bVmPSfCEyapjGtVYObgBfR7cerWwS+n1bkEt8dvpMRp9H3nSPBrlRiEitudEPlBfj4Zii
Vo+3ntnnz8oxrOlhGsxS2/H4afMX1dYuwrdksvobOzEacSM0D6FzVfbwyfTJNYGXJ5P8iqk6OTlD
T8FC4Zs336ViVl5Qugsaf9T9stmmcqBxkE1CDAEN2QZ8ZS/R63uJtQBbEEwI8LqgCFiYm1gAJf9e
FBke4HrcROqg4XBjv7OMRLkH7pW5/j7Dhnrcjh1d4bT+iNQ4IEOhaamI6PX6iGg7M74MdGl8oOGn
ApFLObf7SQPkgB93NFVkW9zM0mkIMtCPgD5X+Hh3mlvr2FqnqXcUneX/0Dra8L64oYKwYTm1b+Dn
3mt0RXI8kRHVtLSyNHS+ziToNFGxJ37AmlPa16aKEo7SqZieXoLp/xHh/q9FOvTfa3C3cZL/+lN+
u/zr/0WTdJz/WHhbWsvdnnvOf4Ekkdv+x7JgHJJeozygLym2/9cq7v6HPyFl5FJXXYrE3Fj+r/TW
dv6DB6xNfQZ7wn+az9/QKn56yaQ651HGwpdyMRTFOmidjTXdHJ4usOo7PYaU0W68ysk/dVi9hE8G
BBwO5Sit/vrjzXz85wr7p5fvi+7w/99sUZAIZGfkBMiukOxz7NXlLjQ4b1O4frc4VmCmfnSLHt/s
+OAY9PMZLUQxugG8wHc/64iqBJuHBlAihOfSZXTBgBQpcIqo+93l33V650Qt4RoeTmruCwgSWdWS
yvhDoIH/xDyyJXW0LVhqr2VhvHNI+HNcau7Hy0OdJpj+GWpRaVBfQwDqrjmXOJMYIxi27qjZYfUY
2d4tvuFpoLQou1U+iZIua8SVe+7qUyOmpUxOSZakjwfZcZ1PYJdMgTvbRdBIHaMcoUB1g8/bFYZR
3haGm1xJor0IMP/4zC8DIj5dPrdFRnyZ+3++T3K3DSG7wYAFDD6jtZy9xa0EQBgOAn2tml2WNeGx
S2N/H3eNe2dD+wikrrwtWsfmgOxW/ahr0dZLt0e/DevSgzOWcJfsk3HeaWOYPmD3AqjMBqnihpGz
6cGYB1Fbe0e68Lo9/YHuDfm94k5bkNuUIc2d2dNWZhvS204uLkFOZuLv7hbgh4bCPlz+zqfZLxYV
+gssQpBm2yT0SFuevgJ0ODAiez864MMuDn6e54eqUsNbR7EXsdSSpUehTQZjqZn9MXEnuqZQQMzN
gZuUsVV2OOAS1LdXRlkvD9LyZEnwViYnhSRQrDK8c8uRZU+Fdeg6v/1Se6V2mze2+tyjjLyS5z0z
FJWHxWeBPc6nWnv6QEZGw0ycccGcIrfcZYz8NMFC2Xuz1T9c/kLnhvLJ8pPWQ4+t26v8ZFVM3mJh
YB1mPbL3boOFjp7Qdw0/yr+S0Hs1GZDGsMOSyeNzLVLi06eiYDnXYRLjZuE69n72agXYh3Di8gOt
txYKpGQnWexMBQ6QNdA2lHgldAquoAv38XdZ6zMWebmV/M5Dn21tlm792ZeDf01sflqYZZq/6Kao
ci/aAYqjq6cTBi0V5KdCQG1RZW2cIW+/5phxZ4dSJMlzZ7vtNwx0SOHkujT8K3v3enNjs+GwpIWD
8iUa7bUKsiiMuB4smQd6hl3Qdo5w7Qpo73YVpdpMPBgD9P83vunF835ZcpzRi7+ztXpiIPJt0ZVw
R4amgvfjetHXeqkpAWGDWenN1R4fnu7K0lhPItoTSBfq/IeNhSW52lTtIpxB0XlVUJRTRCRqV++h
7L0tzc3HXEahPEshGBIzD3k6VVFeRWT/wipo4Ije6QW9/06O100mR+2Nq4KhoK0weVgQnMBrLWE0
2DogMx7Iaf15p1xd22BeMuwvr4r1Ml9GodLHVkz47b7ukqloiZvjsg7okayILuScJ4fIt2JM2hr2
oTfJWpb3x5lu8z+6aRHZrX2ke6wuxszoxkAJWokr24zvPLOAJdWr/MPlJ3s9ISgGIwBmHnKq4wp/
+qnmXgPFbztTIMKw/WCHeQtmzB+vFAfOjYLBPZV0gVKS6tTpKBo88sgt5BToxaQdOkxLAtwV/3rz
o8DW57jg4kaqZ13eo0cE5xGcwoK60ud9qir4Oinwnd+Xh3m1V/C2FhkFiqNFHOCs3hhImLGxdGBx
GnPy3kXv+45uzeZ9DcJsK6dx+nl5vNPywstkADJOlwpSMcDt3nox2XkdwU0YsYCyok+01Gp73cza
DVSaBiclle26uoO/m4bOTWcm1ZVP93rqQ4MSFDc4F4jwFyTVn9EB1XMdlgXsBmkn2j6sEy3BTZLk
Q944w9PlRz0zTVymPEuMLVGgsD8dq5kAV5aDroKoTEAIT7lvoCER5PUvj3PumZCp0PDmogRCB3E6
TljjqJGa/hSMk1X+4I1C7fBKmejHisGqm8ujrar4fEGmIzh6FEecqkDiVzNGJj0ECzPXgiFSpges
yWm8j3g9VV/I6WqwJKnGfUspej+q0PMeSFmZ3r6JBZBgOpT89EoR8kW48mdkzSPTcUUBEjUbdTt9
+Qx/BHzR6KRWqoQIIt7DsDGSEUa15pZufjDmGEZl00102OBWkTU7tnehH7LYGQBopUbtHjOagMtD
bsNY2RQaUP1dnHbaFx1f8I/GiDvN7vL7e7UA+LloF7l1UFVkCaxe3+i4OKiY8xTgyoMxS4hGfRsb
S19aa9h38HTSg0/u8X3vqsW1cFJXduN1SLS8LuQXOP8gUqYUvXpdbtfXtgXEIZjMBortApXU1ZAc
zaJov4YDTYwlz35l0ryaogzK3Zpue6rEGEWsHhrjb6yUS20KkiQdvmf+QKcallpkK6Hly/nKKXp2
NMrS6OWX8vRa0EJ6ClmVY4P7HpLhBmouBBN4Ke7WiA1xZfqde50oe9k6kV8vLYyns49lH6oe0XOQ
dxT8eq5ci6920gcYAat95RrjfnRdsI+XZ9FLaLOe9ewsSLDxt2DzXt0KYpx4Z1eOU4CrU7tB4pf3
R6Mzw49m4ilrm4oyyKfhUOOP9SwiVd8DFN5HGJEBrwAKlFNSfK9zbcF0FD9m40pg9upU4XsTBiJz
oJOABqbVW9GwI8iVSAU5dii2IBumR5ohNYV+tsO6SOTXbi7nPsPSHotij5ZV8hannyF0UwzmVCEC
4PM5fbml/74xZfUEsinaA2y2jhU9b1c8Ic4OykZI+gktB/HG6aAQhfE8jI05WCBBUJ4AcO3twWg+
Y3cYP8SmwNkYvrDpXvn4Z+Y3yQu6+ZYYnzTaKmU0NqgXnC4Bkqf8moJc7Ettn4eD97fDx32+PNPO
PCTKOgIdHJyJF83Vga2NPigl152CGEM/ZlGX4zaWOP0HFctyz++Ayln38q2B3HKOETEaRIz6wok8
fbXOYFbUDZw5EFbt0JCuW5gDCjT00f7y4706pF8GYjdeXqTHEXo6kBfHJpWbccbTW/Q7LlSwekbR
X/li50ahCYDGKu6iRMDLevnjjBJN6I56V+lBBwBvgMiu4F/pLgYNVwZ66b5d7QsmWkGanbCm4F60
WnmlA78kzDQ9aFohgI7h59Lsat+KZkxKl9enO3XxKLvI8nYKMztwhq0hIR/FrRtvO5ULYCG1nSVB
4uE9c+XnnXsPROho/5i9aNxX7yGkpkz5vdaDNEc/uavSDJtqOGbztfTCuSXy50Crz8pdNQ8nZFCB
DY4No2/sLMSmHpv8QW8bc77yWK+u+2xxQCWws6Ephuh2tSCbpusrlZXsPprmbqPY1J6dtDNuYBIX
nwtbuvdJuzhqFqZ5TbBzJpxAaQ5e1aDLbYFWnM6siSI7LW3sBVPhY8VKnVts28bHqLDqLHg/nS/e
RVo43eLbUm+nIa/TKw9/5ptyvePZaeTinrK+qLhG1VMJlCKAPIbHSimkVLdJL2v/iv3SmYGY2dw/
uYtbnr3OE+N5hLNy1rmBiGxrl9NYs5PT1U76M0cXONpFoMoaWvLypy9UImUBJRm6QWhrTrvxCzX6
Oyy6i59sRGA55BxaXy/vQWcmq7ukiYjembPOOjds4BqP4UfuBhWAIOwEXAkRaRK3XAHDK/efM08H
XYTpT6TMnXx9ThIZeTrG6RZp6K77XmRR+REzA23Y+dDEyk1buW1/JfbTF5zwH+K95cZAKnnJ8nE8
I0xc3zHJfdvgtnDkHbreTxFNEwQcOr1rPmkispwPOphCDCLtukuPODjD08hGw/7ZRci+DwaaMBzn
h3Kwwah62ReIUE21k2zc1U2SGhPF57yNvf1Ane8LXfQwA5MkNJJdNFh0CYhyDj8DoM+fcQEsPsD0
lM1XbCRbM/AzfbwvHFfVWwD3iFoG8knOkc69EChknsI4mAzNUndx1nTedrZaS239YXIxc/cK/e+2
BcVG3NdU72LDBs2RKyP70mgxnWx+0bnuPsll9WD3aDlAldJRizJIusO+Qrz2E9aQmkAHhzjiYr3C
K1HA+L/SB+eOWxuhGs3Y9qB5h5EJCUFtgGqHr7kZ3lOWGaqH1PTscOeaAxZYGqkv+2Cmjcw3Fncv
fVM0nhHuFw/j73hoIA6hMax9j/rUhKQHSfw7sCKXX0yK6YcMwZ3eTEWipl3r29OXbqj7R2i1JTBG
OeuPZpJqv4DnWz892VnNUQ6m+uRAijH4mGmNUC00/GmH3TJ0UiBQtvkJSiQgwWEywk9tIrRpM6HA
+Uj3lI6AqYzCn3GJc8VmSMP6QydCquE80/BU9b0d3jt9xKZtO6lo9nnVFh/6Uq8lzC5EXdvWVBpO
tDYmCgo2i3k0pZc/jQo7nX3YqP5vSwxY5vT8HSipdEzltzbi3p9ehMn0xgSbWN7FBSVhKJ0jPjvA
mahEOBbil03Y84MOkgp/c0hKLoOfqI1XyDRgFRukcUcJ+zEHZYaoJp0GaBsCtXpsDhnm0kVsBNh9
VOI4AlAMt4iXpbmLGoXwbhwy82dFE4GPCZIO4zlz2wFovlbnP8aiH38SuaEewPsl3ZS6gSbeNpBA
HlpvDP+KPIG/MzQ6/VC1fS62bii0cl8hqvqqRcKRu0zm7aea05vDuxf8DOYZoH7RgfWygRpiwitG
ylsqHwtrH3E2/f7fQzYqEECNyamFaeihmkg6IrRLYGBc3t/OHI/+4vanu1wAQYUvf/5H9JOatd9o
obQCNNVtvGlF3mT7bBzjry2qk34T2W0ZtJoZLYB3iJW7y8OvtLz/7D9L7y9YCgqsNGWdjm8jB510
PbKCwpgbpIHTDD01hqH4sUWxcDersn6Imqj/bXUL/9GZEx1Xn9yprvyQc/vg0khCKxrvgmDw9HcU
phaWStRG0PErP7RULJDRQbO9/LjL06wiQG69y4vmerhgdU5HGae+Mys6ggNDakM1bYgPOPk90Rcz
MtespB3OzN2/YneS1e/LQ587XTieqYuZFHI5RU+HxmUpWkIFI5jytMEPKLGnozTF/LBIMo+jdL5d
Hu/1o8K6oZJI3ofbJiCr0/HCGhCHHis7gJKB5gk2tEjQZKq6v9OyeWF9S3seD/GMC8Ob5zSMLnJg
HjlE6mXrM5uiE6I3bUxvaljo/r7qXPOvKMkErEahvAZhl1v2+95gk8eJJPav3T3PpOFI3FKqWy4t
C91g9ewd+jhrkSbfOAl9NMHgeHGzLZMSiLcZEWfvO650+gYvFmkG1AFq7TBYrVlwEInuyRJlmV15
Ja/DGEp55LRQCxACMw1Ov0amJY055kl202Cg7W182fp3C0PwdmgT78flL/96pjEWmwqgD9qcueqc
jlVHYHMrkWc3JXKofWwCn0XF37+PLeUfbG+41lj9eqZxZ0EywCsnc22t2wGHIbEAM85egF1Ldhzt
yNs49ly8N9NJPyYS1dskTHllJZ95oUuCcCHVucy09dUbKiktHvioBhwh+QciCrCukzPvo16IK9/u
9dYEl4UNgznhAK5aF07aKHbczpZ+UNm1cdCsPrvt4Kgd3vzVXIozvkG6lkr2OhDUw5nLAlYugY+c
l7Ms1D5L1J77RAnFKoV6fnm8F9PH072QSJ56GrVBlgrZ+NNpko4zWnJubeSG8c4k9QXecUs+w2zu
RhhWn6qmVM4NXQWSljA9DMNjGuvxvVSt+zHRrMrceGqktJiGrfYYTq6EvCbNIn+f0iNtY1SSzDgG
1jZWsKIbwg9Q6a1vXTj5T3NETHbl9Z2ZDwgBuO1RuvNoF13+/I9zNJkMYly7C4NRGFBoOz1s4j0t
wq67mSIbCuflt3d2uEXiAC7DWVJ5p8Np0vORcmYh/hK472wgVBXanqxx+2jlRfU2dN9ySCPHWQqS
AAIR06/z4s2kt5ob62GA9pI4Nxqcb/RntFe0RmfmOaNYHBWwy8BurfYNv2WEPJ/CoHK0mKiIHsv+
SYz0fl4Z6HXMw+N4yOLpgiUF/arQ5FpD41h1GNBY4s474naDMBRTgVb2IKdbzOP3tTfG75JpLq4l
Bc59uSUdwPWVaQ8V6/TL5eSLtUEaYSAAwT4SmnXG1yw1yydIvFb9+PZpQmqQOx53WARjq+RHJL1I
+bRnBRoOiZuhSf10UzXoTwcdN9bLY53Z9pn45HcpKRNlvJLdjHOJEHTSgij3i10+dN1ORIY6dO30
18TyuLIrntn1KVagzCOTRsF3vSvaggZtv9C1gNJ4fG8IAPrO7OTvMLbEM7YetJtWL5wrM2f5OKs9
i0FZtfaSzoH6dPrxOuwKR85uLTBQUEPOLwR+JVmjS2C8jhzR4dHA7ePsUKofmhF6R0PKyXpzatsl
0YL6j6cmt7ROI2bl6BS202sBictCD+IqRBg2RLZSB5AYk8DfLookTMOp/Xz5E59boWBl6JNcsklo
Z04fn6UYD70stAA7NeeuSLHmiLhXX3m+c6N4rE3qX4Sr8K5OR5FaTWeAV/Flswm7BUUdztyVvS/d
KwOdm7Hw4gjQEEBQoFg9jjPAn7axBQ5yl2xSiuXM1k+Gvy205TSu0Otz+e2dW/ksC9oEMfBG87Qa
rgOlkdfg5VHESBjqZiUpP3XOZkrxWbg81JnFQQ19qb0iS2OqrDLNnk2B2+jzMOizDnlY76X9JxEX
FkrGosfCrbRqHi9tsDm9PPCZV8p+iqsUsS9UllebQMXU72aeER+nLiAtm29mfXaecjDRGN245f7y
eGfeKe+S83YxRwfUsJorNi4Z+XKrDXLdpksh1NPdFHsmyUcpr3y+M9OSIgvbKKi8Jcm5WvuU8ktT
zxs/qBHjf8iNMr7tceQ5vv2BCME4cpEuMvdXDxQhDVAVkXwQZfl458m020eNHv3yI/saZ/iFGrfa
zTgbfCTfbGkeM+V0oRmY9ekKKn6Q+hIHPBI9h3Gin5UsgBNtBU6Qu7zDy5HWblR6En+nmo7M5xZs
/jHMNe9K/vPMsexzV2RDW1b/q2tbToaFJqzl/Jc1PVCZV9XHqm+H24iE3jbR6NBMWoeIjwOt2b39
tYNEYVEu6+VVqRgTR+n2dL/hEdy26TvljMihvNJClYsHJS5f/2I47qhsO2zgry7jiYlBWWnaRIua
X9/EzmhiAGE56qOqcS2/Mti5NWnDZKHE5S1YpmUN/RGaqhA7bm/gM88uUmp9hMxExAOMDPHFRtL8
c2W8MzkdIlMqg2SWDf5Zx8IOrj95aYN6l/mMH2LRGWax7Y3YmvdYlbfawanCKL0jzS+zI45UQ4WD
q4m5ll+MU35lQb1ctteznFI31vPMKg6V1YpKlSWtFNO0QKaqsGhDpup221ZFFd+3VUveN85TL9yH
szaMOy3PsrsBC9BfzuT0X+Paq7pN0+dOtPFGUEicC3pBi3fXu7cTWS1F+5Rqwiu72rkvtkQXNLkT
Dr9KRpVhEo34LoWBT8far9o3k28iy6pv6OXyaVemg21cmf+v1x5XMSrlRMX0Mr3SQ7msczvGthJR
wKzoP6bJ6Ftohw1OQJaZd3tM89pshyjH+jxL6RtXpszrvZUu+sWjkHaR5Z67Oq96W2b+HGYecRW9
eNsxclL3kI0I/K6cT+cHAt/FfsdVZi3+jVH+9l3kuUETRd5Ri/Pypu8g/r91efM4nBII1ki2MOdO
V5zMo9bJ6CHE6yDOD/o8WLuiLeMDusS38XyWqxlDLfgbcOdLHLwKKmIcE2N0ym6Qh4hofPoDghob
hCvxxOtjllEII0gcLvjW9amEyFZAkHDcIHZBBkhfb7CWEOYN+LW3R0kMxVWaZKS+CJJWU8EwIzsZ
a0XNga1i65Vi2td+PG7nqdL/zVMBVaXw5XH8rc+/siDAxuvSDeZ4fNYRCyHExpnHy2p15Wh7vaAX
hRUuMcTMVGPXIXtiozKcndFF2FV1N4leegdRZGqLp7FBk5Bpv3kDWXBBiDmRASInW+dWwtg0MKNj
PZWVI27pqc42TT7LfWnKYas76tqWf+b5mO0mi8oz+O+6D6LMypjAoWP7cFPxsafU/Yl7WyPfhcVg
/xRhlRpXbmJnZiQ9EIg3EewtDVGrJRapDg9rrfaCGKbUJqkUpCLe/W6qp7fR9l+WGHXTJTgg1NRf
ybmAG3Tox0wvmMvZu43tTu6oRY270iqHK9vwme2JrCELeQmBlhDwdOPI/MZ0Og6dwBzI0natzHZj
q6kr8/7c1/pjlJfz+4+AwNTTru4m6QUsDcSXAJgpPk7D4+QlXUAfqPMvZiOTnow4wL8l6Dl9KkX4
NlFW5ltVc7mxsG79NDnjtInGqjxgpQy78c37L+kV+jt8JgbppNWmqNFwTI6v8gJ3CKO9K/3+4CDI
o9w2XusmWb7IaXRBEpjuRNoqgKqT2Dl9tt7G1wt8A++yFQA9aipkmcWMxDYUQLgyRVB7lMEbOhV2
dtoaf19+0jMxPOMjTyALgriOesvp+F01Z7Hp8G6Vm1p1kOhR9stv5t6iv9wDNloYjqw+AsVsoSy2
BpgUfzTl58Ix5G1NioyyN5Z7xZV5fCacYC9A4UmfC5qqdcxVtlPat6PpkneypxqgRoWDbxu6P/q+
kWpL/duXG88c+t96Y1OLvvxSzq0iqlw0upBio5NwNd+KRRrd+AS8TqvJ3Zg7yZZGz7fhkf/ZFphc
JroxWiP5C07ffAx0dEw0yg5u1kwf2h4uZzpM3s4b65+Xn+dMQL3AnjmpXjqWuC+cDtWxpGYSPF6A
9mK4V3gwYkJIncPZjmXufLNKiV1R4kfqRggu2z4e4Du05teKSGfeKy2SHqxztvjXJYLeTEwabCY/
KP04+9BnNdDaqXyzNB9zHZh+QJWQsqMbX83oFjqNoVrdD8IyTcKX7Agq7MnD5+vya13e2mrpLsJ0
WiyoMizpptO3GhfRIvCIwoAmgyqEyKyZza7N2+xLnof/h7PzWo4bV8LwE7GKOdxygoayJEc57A1r
d+1lDmAmn/588M2ROKxhyXX27MW6yhgCaKDR/Qc7uR/TXDwaWqfuFe83zl+U4QBOorfCJb0+nhBv
oJZQIXpk55n20DHb95MTR49mhBREObv23hNIlnnXXyrxhkD7mFX6zq+/1KmwPtMyjSqJaQw/Mjes
H1E/cumR0DvAInU6YfxpHqG7encttvTnUUN34fZsb3209G6SUsS8atblk8nslqVN6GL1+If8mNKq
9e5sB0NM7FmRujrxH5D+vj2mDPSr76YFKRWluVfXFw9lj9HAEZfOYOegRbPEiW9UXn1OG/Rt3j4U
6T6lG3kMkyW/nmLDmvsS127uOBAVz3nimb9aDme8RgsrEjs7d+N4Bav6/8FkoL64wNEemUpr5hVj
97FqHhSy8B/9krfBBHysxN400j6AOnEdvwIhPF1uf+rWMcBzQzb24apdiejq9B5Nb1bci4Ky+VNi
YiwIU0DfSZm31o43lDxoEBNlDVffiOSUXfczx+tsNSfTSNDJnm3zFIs63JnOrQ+iUkoLGaDoNWvG
jKNlUXOyrrBPRZCFS3J0S6xF3z5tQDDl61o2cq9AAV0Kx67M7EucF/HdkhXVcUGGe2cfblBu0I6m
LUharErQ/WojUsCeMG4s7Asa8DVcO639NBuK5xPg1PTMzD7U6Pfc1TqCZW0dqr4C1e0BFBtNS7NH
5kgZNd9xRPNUYHLvh4g57azs1rlLnZC+Ly8v1CFWvzAcZKoYQ3v1Ur0/qBXum9rxhBKtime5tScW
vHl5vhxuFSxwKbF+jSL7Ug+D9jfiNMZPQnUozn3VjPahaMzsktZx9QWigFnfA54ZzBMesGIPFrK1
o2EXcZjJJjFZ0esdXZn6bNf2YF+UMe2+e7GWHACSRe8zq4x3dsHWjnZJSmlTSbbH+jRi5WO7dGcH
WqeC/lGrLscoBnx5e0dvHekU+j0KVRTgr+4xYNRj4nLMXOJ4doK4dfWjAWqMMkdVfhDmEO/0azY2
jsEGcNBqcKjAr3E9kN7qrsb2nrR+6dG/Q46hWQrliRlAwQbVPuBj7R8c7LS+DVJrSjrUyFYtVD3z
wshVGNTo8tDPylo/jqNiXfTeSnZA1BvzCQcB4IzsnRC8650aLwNyGjGrltTewdbM5IgpQHQXu212
gMS3Z+62sSFfjSf//MU1kqv9kmLf6lwiO8ErNNH1J6dqJ14IIt25MzaHopuBdxfkGFLI10PVk5P3
AH/tS1GnhR+BvX0/CmV8ruzw+OZNCacf/ADNJQksWZ0unmG0AmBXFIwVZuZhMopT02LxsYw4RKXA
r3eSK/nLVzkG+rSSdYn8g6STvv6yISkUYzG6KDAax8mDLhzK57TUNGxLK2NE2mzy8hMVIQxUafPr
77psSIPbn7wR7ZQ2QGfQmyKhXVfnunhSuX/dKOjrVjtZNY8/7iCxE+0bSQdHF2xkBEIkFmS1Wyys
kXMhjIgko6sf0AkZHm13cR6dxrYfUOarPLyxHWQ/nc6LPt3+wrUSjyxzymYJ+ToZASU5GTovtmrH
e75QpjIOYqfyBJkAAHC6QYVrPvTtCNZZExX1wQmbBsDJQxuH91Y+0OkcUNirjnrYm3fNhHHxWeo9
LL5wU2S8RsV1s6Pl1g1KDJqETDujKfYoBFsTZ8GpYe7k/9f97B44u1FbHsAIyrgxwkGKcw77OP6Q
J0t376mAldwMfwdnLtzT7XnbCjsuATpNEth11U0MnQrZzW5SLmqhjkevX/S7sLCmI/7c484m3IoD
4DtSiYEs6vqNQdCpCL4nQdnHmXcnQHwsByDXefeXHRr6X+5gaD8mxQSBksSm+5BpvIB2+LNbn4tO
FHLs/Pu602XkXteYSR8HrjYlaOU14Wl2on/bOV52TpmNqwjUAE8ZXTa5kZl5vR/TLI1Uc04A1ng1
crtxEkGTSnqlWQ5xATjSH2yvG08JmPd0Jw43bgnqPTygqG7QrVkfOPpIXdQYWuViUL/uH4vBxbm8
GSre/BV/hgB43Iudm2ljYnGHlYAl+vqgJVa1jilO9NpLM+UCRvo5F135rObFc9G5w84Kbs0rs0kC
CJYIKQD55y/iPHesXtH0KrzkeTPFvqoUvGbgct6L0Rka9IVdrwQ1URV7b/KtL4TNyDOA5aTzsLo2
ZlXr+i4faT7nXeyikKiUqg+XLzV8Z2qWnRR440gAK8jqGVwbHAur+XR6Jecqod3cTAhZ3nmdAx3V
nQe3u1Sp1VQoe7n2r9jJo8+lEu0a/m4OT0Ub/056A1fF80xBFZEfFgLQ0JVnbLyB00dOO+d+S5ox
PfQweasL9o1VE4hlHJSvt4+ljbNCKuBQvafnTgytPh+Zo0qbmzQO0mJwhp8QO7r4vmL/DcdFH2Fg
1K6D/3HmZOhx9VAQal/zWsxwbv+MrTVn9kE3YnZ3DcUDCCfmrAbOpExt9A4HtdR38x7OkhMVOwG0
wQl3TZeGsORasLPXz9mqdPNsURzl0ghbiR692ojUM/IlMarHs2EGlVPVEBB7pUUbIbbVov3mFVE6
HVSkN1GNRp82vXPgS95bk6L070ZFmZ+mnv7OztbcnBT5XgIKgeDeOlOzirFWPWR7QVOPvYV6XRb9
pQxDYx7CrEEv6fYSbB1mbEJazxymcC9WYVdkIRpaGQDFuLR5GFmisnzTjRcjiIw6+jshfubz7SE3
siVuRMDi+NpRM18XU8lx0DtA6iMwZ604t7VTnZfR1k+3R/ltdbXKC0lUsHPxAHzJMvjrkyxzl2Sq
XIuMpeni4qeIENp811ranPgN1n2Tnxh65N3PnVdOd73qLEqAQLgFzQbwVhpEupGn34RpSj3sxmjG
d2E59E/xmNjdoTOG2kKyOXVmiBx2P9/jdo+sesJr3f6lkIV1/ljUE1kNFIg9nZYNegMMT4IGlC7d
4KvwHU1UdgG4JoHi5YYXaPaCiqkioS4+/j9e9Ninat0c9BBFlUO/tMxwYZmtfjYMJX+qvQwO3u3Z
3lpT6R/NGFx+gD1eT7atKa06GnYSaE5YB4mwcY3LgfPdHmUjNMhrwCeDWaeXtS5cCKG7Q2O7SVA4
Vnqvkg5/yLqlvnOSUvtxe6jNDwLewD/4Bl5lU+jIN0mzMMV6FE13E8CLgwYPcmfaNm5b+XcT5tBl
yBBXezRXRaZStUyCrgfXrTiNyP2xAUxQ1RDXalPvHiMt3vOa2f42JhEdLd6f6xMGUz+jFB0BqEda
VPjebCrpsRJuvjOHG7cc2E7JLUB1AkqD/PMXuUQ4um1lR3kaZBFa3Ue+kSJl4uhG7RdZGU53Xugm
9RNV/+EZ1ZX07YBo3jt8ICZnDrJT64MmEks9mRl6Lebc8CzzdMzGClE/lY0aXsquiy+398zGWcqn
ojUESYTiyLpxguZDVFNJjYPC6tLzAiz4Yi61cUzmeP6mTumecMLGeNLEhFIm2BC0w1a7B1SXAwlB
REGRtfUpj1PLH9OkvEO5abqoovyDmwnlV3jFmC8CE1q39RxjjHJaF1EwDw14kC6vz4ij62d4rHvk
lI1IZyhuQBOAAdp1q2uJozsdcaKPgtZOPIBytv5OqLUW4HHeBLdXbXMoyrVsVQlEWb8kUFPV8krn
dTiM0F6XtM3fhSJy75UCt4zbQ22EO5qb1ASl7iBN2VVyvVRaMQ59FgfLbM3lu6ENjcaveRAax1os
UJ3nOE3D71bRIap/e+gNFB5dNnBlNGXJ+a42p2ZlQrfoTgfVgtbTHSASGKWT61U/27jT32UTiee5
X0RoHGmazyjogn2zz46dYOVgp30/HxSjNr8NrSSDi753Hnqb/3CyrTR5irDAjL/e/slbCwPEHhNS
ggpM0moPZHCTQLUM3mUUVnSIIO5dqALl97x89qQFt2rU0pKd7ip1xmv2kGICh6Cp60kYs/6UNMIk
Ea7G06BH1aEQMT4WBbaTIkySo2hi9SCwnT7e/t6N4xL1E7rmpH7cCOvjqm3dsUnVRvZd6+G/qpqG
ezQyzGOImOlhNpPxk2sVv8JUDDt7Y+M+4LVHfQLMKE++Nfhvia0KrVwavtkQdhekQewPzjTuqY5s
ISXIWDziDEHqa8rUNNe9MeHYCAbLzErY/jjkHOek6+OzXhjND+lD/q0rlOGbhWI+OJUU+4PTFFdV
dcZlIrPvnG7x4p1sdOMQpWgHF15DT4f5l0+lF5dUjmNNTOcerGzTZI+JEy3/2V60IIk0x349h/X3
N68yMDQmmhVGz/kKLzg6EdIv9LpGXHJ8z/7P0ZL3cWM/isj+1mjG31UJXOX2mBvnjiSeOtzDYIKv
XrvtCCmgySYAyJhI/GjDYj6oLkKC0eRQpl3qn2pmmztn3Ub0Ero8LAhcSclbzattFHFH6gvZAksP
Kk3doUV4CkGdpdmJG/k3rRJ9UkEJ5qa5TatgdQ3ajWUjFG3S2E7MITkonY7sUmun9eQLDEZdv7I7
Cw+VWBP/4OfXhgevaJS3w+HIw5ldlpT22fqwqrAFGhJBQUGrFb3wnUy1n1rHwuNmsDux5y66NblI
W8kmIzXnq0TYaicgrSbFkjHpc5AoVfS1seL0kBiD+JMPezGUPDxexMeQKEM0FUN4SbAHuRO98sOo
0/E8a9n4B5H426sPEhvN7XV/tkCkApuPHs5MMSlBrcfqw9JwOOCw1B3cqTXvbkfF5iSSc7M3Jcx1
na7VhkExLRfhxVAzRPAQeFb7k952xS9DW/Q9hOZWDPI2kioL9LivemdJqQq17Wy4HrYlrcCnpEif
PLAi2VGf55oCS6prMXY2VrLXkt76UNJwwMkc8rId+XoJPWOyxxj5lMvipsNJKv0/lVWhHozKFKe3
zykVPNrK2EETjqtYVKbEnt0Y3hO+Ecu5p896aM1IvWi9u1cB3voq8MFUSMCFglZaDdXFg1oDUHcu
WTXmHwpVi4i92cHBpBZ7DI6tI4bEibagbLdeZdojbpvZotIYrM3e+SBQTAj60FQ/As1HNEDrxvaR
Z1YbQCwdf4y0Zvbe1xu5AbwAOi+ATmQSt8qFIhOfpbGweBjGYagGugjL/rxQNvml5lH4n0DTuj1G
Y258I1vI9/B8W1Pt/datoLDPL1hvIHp4tB0854J5UPG+K+zpXLt4GFHcsXZykc2hMJ9HopjpNtdN
LqcScWLR8L1U/RCem9RYjmJIsnu11f8Aow2Xkvo9A7Gm6yPb0GfeVgpDtR4uQbVtIFkDyA27+3TC
36XZ27Abm4jJk2AacGDXzZHISss+WVz3ItG/Ldgva3kWoBgbKlFV9GO2Mm4v/Awt9G7c6n7W2+TX
7ejcSPQAJXAl08STzKdVyMxR1yxGBXBIry3n0LRdfhzQzz/dHmVjCekV0qekdgndad1uM1xkEPUY
uHY/4TU3YnsNi0Cf7tIms3cSm9+p6eruJ21HGwz6wIb0RIy/UWX1nncZejUbLtaYZEbpd/Q2/kE0
bPS+aXUe4gXR93nzK1I662GZzORJq0Oj/rqYqAKdzKF2xqcR4aTpPHZizr8q4+A0QdbNjoayVBUV
j4UWF5+rmr6LDyFoebKHtlcO84hr2MNQa+pnGsBdc1KQDu/vljmcf3ppjc5GEra6cdbHGQc6MKH4
j2FgnQRVjoWALDtraEpBMY7v5zH0MWHyvmvOOE8fEebz2oNuJKZ2KZM2/6wtLZ4VLaTx4ai3XvVf
a/Y5IOe6rbsDFow6Gnd20v2tVBgPopLWs5Vc0caf7MydJ7+2M7MM8m4QA30Gs07A/Hm4Zah92gFA
UmmTnbSithbfrV3zKfXmNPuGRp6h7uyNjWwbbh+PbaKADbgO77kZlrSXMUdVSzmMY1oHioHBfVFa
SzDopf32iiHjSaAT6krXKiEJKWhojdBTrVF1PmL2WNx3NcCrQfV2Ymtr13MGQqECmYy6gfzzF3lS
h7WVQGk2CmLLzKqz05dRdNCyyG3POnZOewjEjXSCm0/aN0Dbotm6DmUB2IG3s3LpAQaduR6jL9aM
Y2iKfPMxxXv8SOV43Am3zW/kb5VismCb1pEt7Ea04BHpQg5jG7B44RNiXvZ7iM7d6fYhsnVYwj9H
IBdNKBp1qwuvdSZzHtuGvgSAlYGOkB5RtLCaxEa1p0ndo5HP+C0muWreQ7dCFS6NHUPsVPS2Phjc
kWy5Qjm+uvehphcQJagW1vEYPYOWxT1radyvhaK3Ozv19yW6PsrYpdTOkb8Cm7z64iJpHKwiOxpU
JILz594rq7/ohzq1X+eJGZ/zfBnnc6+HZf5uSRQsBTsaaH7aZ/b3DD3+J1wnvS4wckspj6i32XRv
LRBNUJAUM/2YRLZXHpLJwhZXifvmWeRl5h7GFmcw3+oyBad4eiN/g91Iv5KqlsoZMrZ2j89RHvsj
AifvmihM/oBtJsXmPWlVASxzvY8nanIKVs0KqjfFc5YZ3l2NP6ufq5Oxs5Ybl5/U4GAcpLa5gmVE
vQrQVPcQbCBisi5H3b7g7K3wmL69b7cqSZSaaTXSmOE0WPcoqro2cbE1WcbEnB5EZSCLYUktbw8r
RBxsTRN/RDs9TXb2fRziBMEi7dft37BxyPITqCIB2t1Qi9F6CpmlpxCmqAFcFDPLR79K6uUEUAi7
vKyMdkADG2HCsUeBn8velOjr11PbLnY25i3KIxnwdr8Mh/xgekpy1yvcvbe/bXMVyYE59n7XyVZR
IpbJSK3eUC4Whj8X1L3my+g11g7QcWsUHtYS0CVVVddFIRxncYkZQ+XSRuaMTQvAeL0Dw3v7Wzb3
igTJIaRKSf3qTVi5SuJOMwV8NWycwIMSeyknw3w/2FS+LW9a/qNnrdq+OXj2g1FYS3wEAWZ/vP0z
Nq4SBFVcxPA40alhrK6SyRsL3IUSyvrZFF9mWKaHoW/SE6kpys/e1N/RNtzTHdwaVGKVgB+ALYeN
8XrLCDpThRmNdLnjCO11VQnvDa0tH3PkRDFPKMUnvRfdToVh41JBNYYNykEgTT1WR0DTisSeJoRN
ojipv2qopJ6iDi/ScDGS46Q0xTtsf81DPHFzauWfMDAk3gRTLB4411UbFY0qqc1GXNLkfCy7ujxq
Xv0rdKk0StLtm0OFugbgDnDoMPGu2l+p1mm1rrfhJV4c/YtjzLGku847sX/1MpUsCCngIoHO/CND
6cWxOuuiEx1djYtXt+7HZmjq972nt8c+7x3sQA0HEl4NKBH80psfGgwNqURqOVJOJqd/PTR2aWGK
n0N/mYa4VzEUj8Vfbbgss++UFr7Yt8PkOlqldDiPb1pStGtpS7weLppdc4FkixvMQB6NKEGl5EiC
pkv0fnAmYR+1mkLoYSnrbIZvWOe6n+tjSU5tWTgA3/41G9POA9mjZ0n0SKGe1z8mTTtbjdJy4NtL
NG4zgPvFKWI2vqWid7+7quhx3W4NLH/n2OIx8ebhqSjLC4b0iNt0dQz3C7KuIx3+C2mLcag6Ckt+
h6O7X2bJ8NCWoDrrPHfu9b749vaRITrLlyV3+VWzwsMxiSJLM3IBhA0aJXX+Ti1NMflmUWKyukTu
u6YR/RFodRjcHvq3W8qrFA29J7CNJNy0iEhXVjsAhTI8QDxrvKSLM9xnTWdmx7kM9aM+xMvdpLXK
Q532xg9v7ge6Rkl7TlUj9IXdLrKH2fio4cX/9mG5p/pzdZpKISoufP4Fcsg2ZEbwIggrA2J0nOrD
pR8V+6tbIoFV1otzBwdh+dJ4sfHcm/n4fHs6rtIMim8WxQwY5zx8uJBfD1oDromsVu8vdV6r6gl5
y/zSOnHyfvQqpTlDVjT3LOuu7mVZ7zMROKNjI/n8612PnrueRvVw8UrevZaezCeVMvjp9odtjgJ2
CDEMLosrqFjXNmYZhi32vk1v/YPef/2e8oLxB6PwRuMWAi8geySvp0+YuVs2CUWLZnQtVKOnCkse
b69TsPUtNOwdFZQs8hFr2Fs7W2Y9D+NwMTtlPtTNHOOcFu9qvMijdhUZ9LOxrgLQpZHLrzLAWlCp
sNEauJij4971ehU1xzK0tQ9pJKzkWAOO93wKINbTklTVB3w+K/eI+hW2CnOdu3tX39XWhL0BjgQ5
dRIajQzu9dxieh7XmLkvUpwg032jpOqCErpaxb7tVbpC43uaf75x18gxKa/hHAfN86rJhr14PLQA
wC4K6emH3uzaJ6y4x51ds/llkGVhwnCvcyG9/jIsKC0LvdWFFAbZ3srEvjHtE/GJ9q1+pyWxt0fl
v7po6IcTavTVSNLImlZRHuE+XrLq82XJzfTkAWd7cMom/TwZce1PWuTc6VolLlGXRG/tIMqR6SXw
P+4YasmvP9VOaAaBAlEviiLqs1kYyUdzppdge0q3d7DIv+vV/pVjcZ+xehIUu34cugZcza5WlgvQ
ZvPUhN780DV2/HlszGKP7XidSDAYqnfwjEh+yWBWp/VEhxDZOaxxxlwR34xRj9+Rj7rJuRibwfMH
Ew0yv2ut7t8x8swnd/Cm92lKRXAnh7g6G2jTSLUvzgboXLRsXk+wG3X1gO3JctGFXn6ArNGdQYKh
Ff3WwNCQNeKFr+v8G+bK62GGoqus1GHLssHws48EyhcHT4umvbf31ve8HGh1O2SaXigiN5aLVijm
u7QZxKnI8jejrpi1F6P8xp2+uGvxFyU/TOflAtm49eNyWD7WZvpvqC/DESH8aSfTurra5XD4Z0nO
j2SVyo9+MVyzIPUYIxNxQQ9rOVUYpgSJaU53Y7oIv5QaQGNBUfgPluzFoKuZLMtZsxZzWC6uNWl3
KA8V95EY9Z39dx10+JVT8OL/UqZJXR0tGdY6pr0QB3hczx9ifRanzklxZYbqsDPU9dYgYUeiAyom
MjJXYuj428ddaw7GpVSy+GjGIHjMvt2jvl1/kBxFhjQVZzjGqxNLVizBHGIagFO1OOhzPh5GY6o/
Jz3V99srdH0PAFhhY8AgADp69ZRNTT0Ps0Q1LjPUad/F1fk0L6176ooiOY6gcb/dHu96G0oLTBJv
yZmA0aS/3oYduzuH7I5NgJcPd5iJib+qKkW7N6qj5JTm2HD7QFnVnULM1ozKPgGKgKwe9aXXw1ZQ
hB10IswLQM74CFJvOOQazfJKMdSdPb81o9RiJJyCaQWC9XqokpecULEpu4g8E0Hc9dlzJOzlYcFG
5Zc3U7LdORdlEL2+c8CakTRxG3DzXMktW4jnJnUM+3PEEu1vtOEdcQ/ZG0KCURcVish4FFh3eVPg
zUelPyhNvfr39qpuTK/s55IlkU6Q6a5uolAf27xOSgS4Qtx0e8/B+DELtZPrpm/WSaMnQnSwackO
rxu78xzTpYqgxS+VEd9BirOPC3Nzuv1BG4sINYagAKBKLX2NG4UCahUDxyjZinBozVlIadRWf4Q4
Wt9h8IGj6e0BVwcLnVguNrRLyDFB/lAAeb1rHFAAJR2mPKCy4j5YIXLVnRnvve82RoECzc0CggSA
8fq1nzc9FqZtnsPXyconLCib41K5eyTPVYzLb9GxzqOMo8PzvGrOOabIshroZ2BqZe/nfaadELX4
xxm0pfbNGe0ZPwIJsTODqzD4PSqAGB511JDp464y2r7rNFgWTR6MVlJ+wSCnvR9CTFvRHU4rz68y
IWnEfQJqHMkd40Pm0k/7k98AK5q9KTkMa+ilYpjzxKWaB6g3u58sg4QLlyvHF1GYHuxkaR4VxRO+
PafF99xs6ufbm2hr4nnr0M7jMc17U/75izu+zmn9DlVTBbSZUbicR+NH6NjCJz/rDrqil4+Qwzj1
3jyqAaUe+QD69KjwrLbuMjZT682iChbIZh+jTtXvhD21X1t1ch/TOvuVgMH4fnvMjY3M/qJj79Dk
uq7eaFWZd0szlIFXCeO9qBThx4qaX26PsrGlgB9wAevUakDcr+o0KDUBkBNKGaC86/7lijTNTqMY
s/pCZoPaVaFHZYW9UpTaflZ5yJvUbdgkH2//Cjl/L853ubHBsVHaJ9OnjbVubY2d6/WalVeBLCZ8
D83h37mcLV9Jev3L7ZG2ZvU36JAMkYN8fUvGWr3gVlhUgQjD7uzlkXVejCm7uz3K5vdwxv2+Kigt
y1l/sUvjNokbs1nKoE15etKCbPzKCB1eKsob4U6/pw5nD0oKEH2kG/broVrLqtISE6LAcSb962jk
MEJ7hdh9RAxYZsB6NdhBlMZpfaQQaRVvDw1KM1QywOc6lOtXZxI6MSBpk64Olj5Tjm0/zAGejP1p
rMziiH43Gc/UGTu5zsYqAkJyDJUqutTxX83vmFYRpmJDFYyRapyNsK98bxr37Bg3VhFWDD0Q2ccH
P7f6NANhft76YRnEWm76WVLXd7Who0KnKMPp9oZZ89TkMjIWBRGTR7VcztfLmOXU7lWFaG9F3Ex3
RhOK1scIp/iQj3jhnWuA5w+R3QzzcUAPJ3vQYewpp2Z2xIhLr1fuiQVuTTHaPJjGQ4/Tr+QdpyKO
+kWb+fhhKv8V+thBhscvdOfNtjkM9ycIKwpvV7qm/dRmgnynCjLRNh+jMXMCDGiV4+3pXVVmfs8u
fz2IRNkHuZKVFkmuN5MnysAavMzwS4qZ9tEo+lQ7d1E83ptzjNJ0OijpXaUjAbmzuhsf6Zk8B6iH
Q0Fiw75eXA+juUhplyag9WF8UaxqvNe8Xt+Zyq09hP4yCbkUn6BMuhqGTsPIu6Rogkgx1WdPacL3
daM6d0qjtYc6M5VDjYXfYRiW7ox5o3fQs0l8sZQi23lCbgQOPVoI0/QsNZ4jqzMpmfpG7+KoCUCB
lE+DbZXfKBMJVBSjYeek3ZpaMCe8VkES8I/8KS9O2rROlklLbRH09LROQwl5jj30xhasBCuRjEsd
KEgnZH6rkwC6c6jwUs4C1SlRb83ZaXzN6A3EKNeneqYU336I9HB8o6/w75HJdCQ2ARLwFVg+L0mF
UgExkHpl9Mno4H1DT+13iNRXs8j3AR7iAqEYS165WrDQa7rS1bIUDpnT+yW0R7+cxV6sX29QOQzd
AtivBg/U9QYt8ighQw2TIBoEMT4XkBB8qym8+mnIijF81uNuUe/HUW+N86AOCWD2wiqVEx2AJXN9
BDlSPbh9NKzlWn7PsGyLSkIuD5R1bhfWZas7cZsGZT0bE/eWSvo4m1FBb3Riw53UIpyDuqkWx4/d
1PvXIPsNffhhavoujBPZyOqyzFcbjEH9yTbaH9oMOemMmVz8pW3qrEQQKUv2mCpXQcZkogIBBh3C
KCnGas3MfihjfJyyABWY6V1ql0kwVTk2mXnh7Vy3m0ORXICmRkLk6vxSPJrEhbdkAWyk7LK0se5P
VeZckiV/vr0aWyNJK3oevwBVr/i2UVEBYYu6lEArbL8zmi7Iw8lAWCFXTreHWpt6/V546K4842Qh
ilPz9dExoFgcYSCWBeSa+s/KpE8Gdc3wnhUYXTOWx3nxl2AN/kpTNUvvbVi3rq9FvfoDkluTH0TT
mwa97UzpH616sD52eWcpJydPnOow6W75jxqGpuYP7WR8rVxMYX09L0CbjpEx733N5sT9rsyDLro+
+3UBkp+Gexo4IwZlYIhTX6iNOAw0VnYyvq3Dgic8Yt0QvonlVaqC1WZcgltOAzPBAHjp5+QB6FZ0
vr08W6NwZYNzkx5llIxerw6A3M7LHScN7NRzj2mM7FGVzPbx7aMQ+dzNAF2u3Qsw0V0o5vdJYBWz
dcRuzjjDO3yjHYvcaZzgYD8k2JVkarXTEvgqcYWXZTBmevRhclHltuy+ePshzijkkQDKQemvm8yz
Yo+l0UeMos7NCR5SdkYn3tjJMjY2Gn0QKmBStJ2MdXXsNIpXUf3LOAtKMTsnJ8palBcn1y19u8a8
Z2cbXGVuTJ1kk0hiKznU+n7PihgJxm5JA+Ah86Uf3BISSQ4rz8Ov+NukxYiCq6nxt5qney8rucNe
PUrl0Dy8rd/H3pVaWhs7tiyopEHlNcaxMSKhwHzSFuMyYaT7qMXT+LUE6vYf6sXOT6FaP2/vza3x
pWSzxcMchvc6AuzQysqy8bJgKItqPpP1uQ3s4bx3A9vLsgjzQNF8bIHf9SdOLMwOjMXNqp0ES67n
ehYQnwW0gKDgdeqcIxFq4L6SBbE6FHfG1HIQm0C3PnVaWn6OszTR74XZ7pWYN7aZQamW5weZJLts
tc0QRB9Rv7WwJR0tYz6EbiksP6H6DfYWGsPbLzgekRw0sqTEu32d3xkOaAyrLINKjKrua1h0fxKu
iH5OxmzvpXQbM/pqMP31yZaZobCsJuTF3mfFO8VNoyM6/arfps9Kqn6vQqvaCaJVqVeeP8gD0GpB
CZcjdR1EfdKNwqvNLLBQjB78LE/HL22J2jBW2InqSiWlYnq8vXvXHObfg9Lct2Sjn+LAGulatch5
DjjdB4Urlo/ovEdIj03zBa073KztcjwP+Dcfp9TWsNWshgP4h+ZE/tj8087lHv1la9K5GMGl46IG
JGpV52L3JFOruyQWVsoHq0N/P3lu/dBHcXoMeTcBF89wOb49CRuXmDwoSasp2aJyu7rE0HHKSlup
sgBz9uVjVwEAE6ri/nN7lK3lpRMDhVAKpNjr7B2JHqzdOxKZJXaVc4lF9hlFAvG5AX3wKcOvfefS
3IpNYoSwJF4I9dV1Znek562nMJcG9eZhmaqTFfVY1NjFnjj/9lDk5dRBuXTWTQp1sieMM4ossBvd
8i0x/VOb2nKYPWvPYGVzqaC9ABKkw3p1BKRtoig5oP0g7tPyQXWU8T6ktrZTbt24zqSiKFm0ZJVd
CSt7atP2zshDy0yLZXhfhm00+ZOXLOKUoMrf4MIcGfrRCyfh3JdxFf93e6ustb1kVKLbwUmAIBK5
1frVsJit47QLqXxWuog5ghxXL5GC1kCgLE02fje0xMm/laLC1tmlqD76iTKjPu93nlM9z0lqm8e0
Tpv2sFipWZ5KnDTts1d72p7v2MaC8Es9yAHcAdf8J3DGpRE3xE7b8qrJ8qR4R3FjJ3S2BmEf0xam
l8kwq608hCbVX9DVQUL7/o6HTeZby1zv1EM2AlS+LdnE4Nepla4uMxSEykHKggbW2DiftHBO3rfW
lPw9127+LMjV9+wCtgaUWknUC353LFf3mQOiUYmLIQqUqhLHLkFLs5ui+dFVlh8Gze/T7V31O7Vc
JQlk6vRGQbrKF/6q8lSH2HWM1RAHXSGqj4a9xKYPlS+2jvS8y8/aGA7VoxuqNlxBOp6XsV8Gyvvm
ON/b86JbZ6PP3PRYypbb32laGAW4gDSej3ZXDIavzlkUHrq0nMxDP+kaWGLNiKOT7SVGRlXbNajD
wPFR/LJINeVQNVGGgK6U4DnnalGdPSdVmnsRukbnN1OeGscidRq61uAvnXOjTVXy9jOSgjgJBfcf
78v1jFR6abrQWNGQmc35NLoYKEG2MY5h1847Q20tNl1VcnHCWhaoXucTOX80Ul6FHzB5cxCWevml
66r8L7iL6iHJFP1Pdhe1TIRA0IziYl9t5xBehVlEmLqOWu8co8p4ijST9yZObPfLouxJH27FKA1P
av0cXtKV6vX3LUWm9oB38JBV1faYGFZ0rDHn2TmZN24acNJIUckO9XV3WkWHPBKerVw0vVOhdgnt
XVs07ScEQbLPt8Nl64NeDvU/zs5kOU6kbdtHRATzsAVKJcmyBtuSZW0I27JIIJM5geTov6v637Rl
/Vb0u+mOaHeYApJnvIfTC/3XzBKCGOrMMTJKE3Z1mW816hh1iFH9D1eBacBQAMgEIkq/XyUM900s
J8ZMKccxbZiLH9nivecB+kZCY2kI6BDptxOT+VUAlZXYJD4O5UUReRiCNI51gA5enUGrdS9VOIpj
GUs7LyUx7+/399axT/5B5flwNtAG/f3+tD278I74wvRmqmzikz92i3TSpOF210UF2d+v90YFyegS
s8iTlgjF9KtTn0ALow+NkCzzjXXnT0581jD+OzMlDnNoqEiIs+Y9QOCbFz2ZPbAV4l+vZ1Qzy1ZZ
B7G4WB23ODTrvmR6FMEFkjRRvnTBfJ4wU32nan3jU0DeCTNM9ODgqCan8/uv8xlN4VBY1oTeTdw6
130TzjS7kX6wlsQ7+/tDffNS8KhA55Lm+cR/vxSGjeESS/JvW1XxmQ4LmSpLldfxsDz/D1eixwNC
TgIOXhOa6jZRgepRZIuDYdCZU2GgwIKtU98UtpjvYY9fA1dPdRYEHwo8vj1y8B/6AVsp+rkR4mKa
tb7yY6s5i7C799I4LsPP04qa3yFQ+64yv5j8J7/zhqthV+q99ez/54ecll98LKwWXx3bsh+ioZOo
kVfO4OXCGZojxl/6bHV7rEyXxKIHHBYehdPFGapZRKVCj4e/P/w3vtVTdCBHwZ6jCXN/f82weto1
2NBjnxqNlFodPSvPnZB0agIGK2H0Pxxgj6Ufk12A/Ez2fr+c7FbfLbqTlfxpvpd3m66gJ87ixww+
+j1hyjeiOaeJPRdTZAbWr5caW7fj8tL11nml1jWDmTdemsa2L/7+BN/6UE7gxZM6K7jg10nQqCHU
gYT8u/XVtOQBeK1z00DrSpe58r79/WJvvi76IPR3TmJnr9ddYrXDrnNhHAroW0HWzh1vrnDYgtSd
k687fcE7b+ytK0JBQHCLQZf/h5FW70cbuQUOO0wEdPJjX2lgDHVZXEsrNHMeSBXZ7wT0t14cgxFW
+CdQ6B8Q1KG3aNSkLi/qquYzVH4CSSB87ypvRXDKMuoKJg9/zrELuEWs9ijFx9bSADFCzIOPI4S1
M1Tm5w8zWwh8xz0RHP/+Dt84MKdVM/qaMP4gO72qCpOV4ZJobY5lUDuXQnTVofHWKC2ADbzz8l77
+JyCXXgCLpxWUbCaw9Pb/VfCQPV7N0m9VBeLKJV9dFUxD7lqZbFnenVH66FYgyE885SrqvM2DKwh
K9oJZIy7F0Bj7NqOP9uxYI9aNl533mi13Es11eFZHRSB/U7h8NaT+fevfRURR8vUcp4U2iIAR3Lf
LIjXrbObYqn5H73t/9+DAS/motaOW9Prxk9ONfs7dtTMf/bli73tXda1rI49axpuOt37+TTP+p03
f3qzr5qxE0mKChJsNd3+q+YP6eVx6EZqhqhN6rt5dUwaWo7INE7aWRxKK0cDw//G67HzRSfq7u8H
741PGVTOSZiBWeMpDf5+GJZOhPNal+IidFuvzctRsjiNg1m5x3LDmCM1dqTf64HeKENpDwBBUejS
lbzu4xWCZAAxcVNILLf64OhuOgvWtUl3SzocIkasDhaAQAXFf6Te/POKKc6okti5MCR/dbtb2deN
CwbzwuqL8KaL7J6Fn3Aytx6jd17sW08W0g2ahycwHmuR359sZEKweuq0C6mLU0k/eM5RhY17DHsm
l6U97O98KW89VbgUdEXADyClvLpgrVXtgRCsL0S5lF/XqekBXA31YQwcE11Wk066lJCZnNG9W+qd
i//zt786x7iVUmjT8wF2fT2qCrRTsNUeeLJa1BriqOUPuYTHIS49RE/GQ1l3C/vOpRS5N9PysgUR
tpuOXtzeWGJa78vRAhbblO7U3kA5HYOsL53iMvL03NwVRTXfJWM8fkSTFz/Uvo/7/WyMg65954t4
I9FAN4XGRITERvH14dxGMfhIkYqLoa+3G0xGnTLVWFCd/f3De+syCTsT+hMWRn9MmaA9NSgQSnHR
Lpa5ijWiSq0fvScC+kb0RDoWyQyOIFrKr+vJcAp2Ha6huugDWC+5BwMFXWyrByHnMxZ++vs9uW8c
wRgNLgA+LE9BUL1KYwsmT31zWpYU3hSXZ8XUb0sKQsv9XCl/1Vko+rZMOaazezSu6esUfc4EhvW0
Gfmk3KDez7iPSuamNvrZQ/Ntz/zNHeV51EX8BZuyUKDXSVxMx24vt7sVasZ649uiXD/PYVg2md/i
55HpoSitSxRtBzLWouUHv9TtHcymfXjnRb7xiGHyIaID9I4hy+vzghCK0pH2FNVyq/asGJb16JW+
6C90zT/fKYNeU7VPEQyPVMA/MH7go76+3C7becHdj0dcLU6coXMlnUwre1RpG8hSZ8Kd1dOMeWJ/
ZUMdt499adVrGpYRAyZwpVOcWsvoaObzHrqM6676If/7OXjrkcCIA9dPTY8Qxqso29qO2rcFvH1b
x7x/u9dn1mamNJDyP2pd/vM4II0C+4RHBuL71aVmvxMCRxd5gVCqc4YY2vyzUEWbaXdvX/77XaEe
DdfjtF1lP/R7QC9P2+0eCZgLe+7iM9N4YT6jc5KFTfvl71d66zMiPwGQYzyLpO6rYclaNLrZJyUv
mMY8SVXFhwT1ydRGNOXOT9Ylw8qlyVenr99pJd4ISv+4/5wcZAHBvS5GijkobRXwNLtu7g+eMdFH
A/jrv+9vT6owTGUQ+kI15FWUkJMv22mcOB7YtZ3vjdUfxIbfl6Wd95TdT9Xhq6zEpZhHkpmAKL0u
6arZLpRj19xQXIpLodY2G0M6skobhwRkiQyKf3f/99f3xvFPQEBwQoAj/Il3LuaTAcoCdaYy4wQY
aio+1A6GbV1UvQMieeOgnHiGGChRY/ypszNXbjISjZuLdbOW/SJxkeu9FATTPhu8DXbHXnfbdr0A
NQ0/l2XsFu+FozeqnNM2hqBMgvkT9jCbUdllZ0Pgsf3qZ2Exs8dLWtRfnFDKIZ2iUH1BrItJLdJ/
dfjJMj1Em5GKN0x14Fc37oyH93FBkeEDGC+MZfu1LP1UFtBrD39/L28cBpoeFpNkRJjBr4dKVeQv
um7YpvWUZEflbmHa2c1+3gXenklFfV9U2/IO2fvNVwRIk26S+RJbht+jRtx3q11ES3OhI+l9c5JO
3puuXenLfXGsp7m5Ujxf0psdXPz9dt8aJlFh8BWTjumYX1+a6ZFpMYNsLtzICGy8FVTsFKbKXmcS
KfYhJ9NIiaBI17fZsjSOh81d7EHRXgbr099/zFvfBBSAE3Sc4pBF5e+PYW49eucokKhPhkOc0t+7
j1XpDyfrFnve3nnTb8QxWDKQZJjFnsqf06/5V4tLl61E15OAgP5F0BwmhBjRl8v/+z1R7zKNONHX
/tAhKqlXGBxqriKd6A4QrZcK27SHkrz4zg299ZlRjDLQhoZ9Gon+fkO4DzaDNYcw2IKiOU5KRVXm
bSL6ujWr8NgX6Pb+v94cLFxwROCpKOaobH6/IqLAkPaTWl24EvH2NPZxN0R6sZ+DtNuxgv/71d4Y
SlAJs/1ksBwSzl4TU1qfMaBVEEfiJUZVXHc1WtKtCpoHTMXpZHw1xUM2QxDs75JuFWVaFAnwcTMG
ljmGJGLDfLhcikO7hrU4hIO/toehdecixYZi8P/zC0GxGGmmU9UBue11d+dO6Jq0yHxeQCcfD1Wy
BZfIqWCLHLvNzZzM+zvXC3jcvycyWMJsJ8HoQB36w8wDPF3P3KWrLwqkgzPKjjGrY2wdWm+Jzt95
F6f8+/paVB8MSBlGQfN4lZ9RDsMvzZnlBUHFTLnQC4Ls4UmWOkVFwv7S0bZ/K+Q0dMc9GiudGega
WwpHtS7hSg99kw6zEuEHUOnbpdzK5BkQ06gRgt1seAzlupY5VNdwzZd6JRu/8/vdP38/C5F/9DWB
ibJM/f3oRjsauNEAgKqKnPG2YNz2Yy2o66B6unuYjUXg/6JxTGBBqYQI1ER+/Vk1jTJXYSvRSBbw
aap3ip4/v2BkajjfAGMYvP2hVc7z1DjNnVK10/VfnMoKU29NksOiFue+19vXvz+ENy53mtwTcKmx
/tScryx7XeVSSZhz9CMC1fJrXe8AmpKQoY6/1++xZv5Mrny6VMUAAuI3sDK1T4i3mgDsTzVXn1YB
JnuzbQN534+xBjX6HLnz+p365884D6YZQXZsiShY2an//qZhA3Rw2Jrlom/s4bDHkzzpTEfvJNLT
J/bnkWJlSlNLlQN/7vXmK1RVYS+NTC6mcvTEWQiLpbxuTRQcEsdYIlUr5ubZKrbomzOv3XQQwTZF
ObIJi0lVbC3PmLC07omWFj7OW1De9IUU6joYJrzURkctwxWsknnK1nYzHWvmUZRAetxyOhamQOxs
KOdtuZ3WVoZpteMznm1NIXEf1rYaUbyPku+jLa1HfwjUrSLLlozx3OIxLkuxp6GkrMqBHVovO8pm
Jm/3pbt2VDl/N2aT6irZt+1n4CxLDTUiWNrMa+B1ZNyKkCmKe2gGAhibHk6fsEg3xqLB2TAHwmR7
EpnmFqUy+cVuVfMY1W736Gx7PR6FK6cHETPXPjjVvu+pHNcVNyBdNM0vJGJEd6GZDVlpnEixpn2A
p+vntWhnDETgRjb+cV1DVieJpU3/vaw8ZoTGDMEny+7iH9WaDMGhog5fjy7ObA0yCs08XjUWq9Ir
BV2qzHWwyeaDVpaxPwAa97wfi0wqK0Vcad1/EtEa1LYG6QJXd/a2yKrEyI/KDS0y3jj2zq1si+Gz
CqyiXGCLbIn9vG9D0p5b7rB6H2uvYzeLFfBmu4TmyGrleIGnNsDUZzcWOszAYbUb9a4XPLNZaMMP
NPDm2Jh9mDJ98so535g4LecyXuSzKFz9yMKYSkUBZ7jXNhLc55vkf0hBWa5tXs/G3VIUFiOMg8Dc
93jhiXXIABCVL3Hbe34G37HeU90q+dSZcoXcrcqVpcUQx58QNnYkiDAlvg5B0Q9QzEb5bUbRVWZu
PFGTG5JdAsYN4N4B8xE1pKB5nD1VuwSqI8c2AXMFY/65KJFfyxwHsAdw/NKUOTi1ROaMe7eHwgjn
mjJm/gaIaG4Pop+a8bDIch3TEa87nYbI/cssTpD6zcZgn174xoN8AV5xZ6akrdLKzOGV1eoYqF3E
4lF1TuNkdCJNVhd9qLMlEdWdNY3I/gboKesUmr/+0NSx7DDb7MaHcmjkhzrw2qPVqv6H8UKVHN3G
OH0+4ZshswQR4rtq7sI6tVp32TKOf1Njk4iiSzruQfTLWbzicccp77Krt2o7wKrBG6y1pSfz2SbP
XIlhcCGXNL1/KZhXd6ndr9MHXdUG5G5UFnfOblePCSlUIqtelZ+7pqi/2MGwPwmrnvYsqIRjstot
yp84IQkrrdxFVlkDy7JMLWzITF40URuf9868PXju4N0mvfR0WnVl87A1e3CflL5es30w4bVWIEtz
UcXrz863jJvqpWN+OcZxJ2BwaQ/q/9TXCHhHqrJz0S1Gp0m3Lxb/XSeHOtZjgdNEV98g0Fo63FkV
DXWupy4Ycs9MlfkJbY9PeUqqQOQd+z95bs2Df6VYmd3shUhyBUMdJRNMJ00K7NDfs3mB/pt3LPdU
qtDuy5Sc1k+WF45TbubVvfFLT/KPoB1z1e+xyrZ9DUSmEt0+Vs0oX7DN9aANt73D2zVlNHMK2/Z2
MLjaZ4Gp9FdRyqnMhq1Ue4r/CR/IMm4zytBBO/xoAkyv0oJgpvIJh9ribBZh+BDa9foyhbF88Frd
bIc5XOYgS6ZQ3Aa9FZZH8OQQgUw76DIXcgw0EC0GgTkFf+JQ5ZTFlK6l5R79qVHlmdexREqXcho/
bo1rN0Q6td4Xrsvwq/Wpm9Muqr2flV2V4mBGBKPOmsbEjHbYvnzz9rYWecyoDLtWRODuJ0sUOlNV
GHxlvjfOh9oqxy6Fl7m/WOx5TzS2Ld7T3bHMV4y32zFLSkudjz5NdbYOjYPYBLqsTR5yZpLUsfr2
Fo5b/QjAAgzYMs3LliaJPT+VZTFgntR29nf8IuavEqwFEgaT2zzJwITDoUTWL0yTdUb3Maq4VlZX
1YljAdssSOui6l/WCghRPgZhrQ7LskVRNsS2vHGhA9w5sBK2bN6EmDFdE94DTG5mkHal4/6+mO1w
BpG2tN/3E8CEz9GxxsNetlgnuhFOg76jZjvH6W0eszgS20MPS4fSFMvaALenFovqBm1N9FBwMXDS
fXQRzmRoi8Zv2O57dIitNQKDE1nAF8CpIqLqox940dlFUBynrj8x/iK/4qG4GxP/LGga18ra3nXU
oV4t94HxQDcg9roC0NNd5z1PKkk+wj6CbhgZOC7poDrd4m0pzZ23Lf1V0IgpSv1yBNxEimxujDua
e79r9vtODpxVhMLCl7igjjt0O+U0saNxL7e6QfNVjmU8nPkbtnVp0uvZAKtEDjS1auXLK29Y/Iuq
1OJ72REWcEcUoslMvQz3k++J5qxeILksjPm7S6R49oH1jz9dbP3kfMd8sMYeo+dv0Ki9V4R5bZeH
dozWl37ZPSS1IfYwTVYTYdCeuuQjJIeizI020dFx22nIvCII2wzNz/lX0BYySPfeFuKsNnOk+MrK
5AUS94iFLNHESveObJkpYIACM9cKK1B20OpFV+GyU1uIjll0J32TOsAK5swpx1KmztomN6IUiKbY
JtgyIzG3Sn1vqB8XqcWvrnfXJS8iFRum2lZ4V3p2x/cfWH7LxkkGFBiomgJQIrE2A+859XU73eyx
q6fMUDJ/KizocGcTsf9Ch1uR5JsqKI57MpHLrNDoGDh1hfItVD2ybhgW41fX79wdEE7ZfBnNnshD
2wGATXGTim969AaWPNoKzmTnztt03sBW++W1VnvbWC2GOoHy1ZqVcdw32Vony5ab5hS12GKYu63s
qvC8duvqI1JV2FdM2PWB5wjG5bbBQcIcTQfJ/4woYd/GOMJvFAWOOXRa9ck1LXx9h70Fve/oD5HK
28AAdTPWCS5BvjFE5L2U/cGubDmnfWmTdnBsExGCONKuriyr7Lt0HjvZZytkC/LjsvV8okT7X+0+
17fIpdH9O77AMxZXkt093+d2e04cXR6nsA0Svpd5+9KFpvsgjDd/sW1FGkRyn/1DO0xDkXYuETbD
T0KtqfJtkr/VNMikxBG4g3Bcw28yrvnC7H30LotaxTN3wOgzLUaCcubItcc/zxJLl5ZuF36kl6u2
NELAts/92tP2YW861802MRAXR28LghyQDjAiiTqDyyeSxDeAgHDmiApRNKm1mqLl+AnrakKUQqX9
MC38YbUkN51kb0eeiXAVLtZkXY/LzM6Q/Zmk8KpxDfjVu4GuYOZTxAKnVBiVysnlrBRGN8/4324F
UsnC+axUX95bgU4eo8kmyZeSmK5rbJ6OqxDFeDbikok0Ueg6IxPq3upwsdlCiwPfWqxQwrZ7XBJ7
6ZncNfoc31fRnsut8r6oUUuP/sOpvLQfXTCNiR6d9sweLB9AdwBGI2ergfihvbbFjR+fLJWFz6YY
LFKA1CUdlsSs07hiPROsamY0yCxkoDfoZTq1wqD5od12H89bX1iflLIRKZoAqt87J4BIFowIqKV1
CHw8BR3hnrfK2tjfoQCL9di26s9J1Q921szx8jTZTnkl8JIxWTN6cjinT3bqDEoFmcSi2WkoD5V/
PfpFy24wFs7laixnPSpgd1Mq41V/QSYl4FfbgcToy4T2U9PX9eUaFmuTtRFipdk89NvXAdDenApn
CleMgL1ty4QelzlFBqbocRxfG3FwNIV4lrR0NjlH1WkzVknjT9H4C2pFSRXVKVnGsj86FkCQDzQH
kUxdZNNopRZXfRqqqptSpH/cn9DOA0qQpEWsOhp6dVjrlkPmY9Sypgh+DLclkMYuRXmg+OFpZ37Y
ezVu+Ubx0fKcTp3AqDY15otpZgbn8daMacHSEvTNMFSfp3pPbiAskP/30Izr2USZ5Kf1kJQ/58Er
vrP2dFQWxIO9ZGHh91wWGeHrjj3S8+gHVNjCDj8pBAPHtLXG5rrsbRawpg227xgKoQyfOPCgM7/r
pzU3VF4//MAZv54UxqyzlXrk0dod/YJqn2rgkOr4FKSVmdOG6uW7kgu3505mYboMD+C6YB+znrmW
rH7Som0vspdiYiEgOaK+6seGbmIZ1rQWPkG42AJ+8Lo6iLZIegw1MWIqvPkjiIbAz5q2lz8xjxp/
+mVC1pA+Am/pIKa9yufa8h99TW+W+Vu0PtLQEsgIWOAkY8LzVVMqv8qMUy0ip8zrT89HISky79I8
BVs49Cn2PfSWgbt7TxBFqXysapm3vAkSOcJfWrrHqqjW50AroBy1onVKAadYN1TsAe2rHmRxXAbl
rKnW88ZrlsFQHTCanyAvgLOcyYqb+aYqROjSORptKyPB15cFZihEm7ExP6y1rD507jbVd60DFKiz
VPggIIo3Z/1qEsgIXZ94HxBAr/o8nlR5jItxbnLqzh4Ai2OW/qgW5BnSbTReSZ1ddC2wE1fTOSvf
5bNWm8zsIjwNjFVJGseZZfyFaW7cpKvZK3pAZn/ycEraT7vlb3MaAg1qcmJ0cb0NXvUShrNf58Fk
yU+La1dtfjrUHzq8VCjch9AeMngFLpYOdcSgbZpBz61Uj59jE+oxm9Z1szMgIRbpz2r0c1PscNIS
a++ClCZ3O2/rZHBSSqvxvoxNvGVRjQJFao2j9V2SNH4UW9g9NV65o7osE03sD7qAjjik6nL8zYkJ
f72VZLXsp69GRkGFrc42RmfkffO5trvqOzCZ4Q79JfU0hrsTHbfFGeYsQQy+TKfQ9GQM1eouE7uK
CP8KOHCq6HBojhvhf9d6nK+9iuumFY4gz1vfKEnXva8FOgK1R6ohVweZPWzrreTPPsnKSqxjqBzz
rVAq+VQsc53khQXwii9hGMnMPgP89B+KUCqANVwsdbGLzJLaAw4W74Gbr2tb3TfUvsdExcnTuoc+
cTxp64B4h0x92vdF8gvNn6FJKQbH8ZCMhS/P0EWI68yLBQHVFKv6StXoXK3op+vU7wMHN/bImaaz
zh7i71tRmyd/defLwDlp1GHdap4J15yVeA64YKJ0S5QEMVimDiOA59kE8Y2O9mHPEI+tflAfJX5q
Yqu9hJQxR0wpNIgD5gFDcSH6nTnSNNj7eqyTtWZkb9dkj3Afo4SG1lPHms58Ox/xGLMgxQeWcxCT
nD6CWzEmq+a46khMAyOo1ip5+/WgR5lObitJZ55Z4w9Wv9r3Woz6Bso3xdDuK3FF0Uy7ZoQsW1AS
04Ih9eIysKt2y6MuBOknU9Gjv39QgVve2fiGnLeu231a92myMLPAdiYtnHjr8rUQUZ/u8bK2CETE
cZUJYfg6NJQKxmWLaw6xL+SPfXGSJ9uaxxrfvcRhITvsiU6X2Lhl2scMyTOte++LZy/dUz0nGyan
Y7yuDJ+n3r6gb9QrFes6VhnudraTCQbLZRrEyK6Wfk+/ES6DuLatRA4ZFZ2wziAmsu2ABxl8qkXo
tLl0NVq6HgMuk/pOiOBJHW3dcygXbPrKJdrJ9Uk8PTT1VnxaN68ocpYM7q+Ju7luEhc+YeTI+G6r
5o3fqOoTG9mNngogWSptapqydCoYaqf+mJTfZ+Qcy0x1Q0+GKUU8HHq69l+ut8YiR0a8I63Mi7en
Qe9BC+0AFl8XniKnDgxopjPnxLC7nPdhubFkrQR4wDm57cNRE6Ate2ewEY3enFtMW9vDHnQWh4GN
t5PaancvO92FPj+4CB/RcoHNFstF3Vm+Iz5iD7KFTPS27mtk9ORndlhtX9baLXlepQkvrbGzokvg
x7HDYkmXGyK3ZRRe4mO+vfRos2H7AH7upfcNY5nSt5GzVsBRqFdmqZ/7YNVjaubGvaIyM/qoTlS/
NKmY8WRb2283I2XsU5uEGp0alvH3CXZxgoZ8qjv0IHX8hG+d/LLgrUCq2JBJBQcZ04s1e7fcJklX
CzrtznUOvtpVCKUqsj+zELTGi3amt06Twg2vZVB4lwgNJ24aL6V+2spA/aCCc188ZdgFCHyEMafr
PYR8+iJqBBXb7ozHoq3sD3BI+xFgddFtebyW/ffK0yZmhZaUEyIOSTgd5r0cHxZmbS7Fe9n0B2oB
RouR3isEo5UYXqQ92BM7oEL9XMaS8CmZ2cb5GncWX96+qdupccQLCB16bHfQy5fdmbYb44v1G+fD
+xRiQvdDMOVs0m0CHYo0ZjE8KfQiPpZlV7rHvVnK74aKMc7G2rAHTCKasXRv3O5ruS7tt71x7Mel
dfrPI1pBj5aaxvC4gh+8ga8ffa+qsuiRRTRNnQ9M4Np8t5ztCC4NVCFFpvtrBwX+bULE6FG2m9oy
pI5oXKlU3WdlmPPnKEmFnDnNR6Jjr0E4z3aaL6FfIJ/XuAWgEp/8b6cJ0sxJapRMxiywt207JiMT
FsqWbn5gce3e1VHSfdaB6D44QxU157OybZE3aIP42Uoy2dJZeDYuKC4+ialZ/fJLYQ2mZA/n1l/X
RFiEzW3FwqHrxuBXa0WGcSorn8e90ihuCln1PqPtxu4P7HzWyz5ctwjUQzQ/OKUrBoJa6UXHFgnp
OOVcAnnm7pAaMNq+IhAR3qqiK9i89s7yApSQqGIbgX8ky6XOOuN5nbZ9HPMvpo82+oWZLufC67c1
SE3HHjHtk2aLU0qP5WmANdCm0F5iZnE1tWwq2Qq06dBXPsYmMxEmVQCwK1YmmoPlla78NTFgYJ7t
2IAxx8lrz3ywhU7mz5iu50aM0HGhiRAaB0vSEu89qippwKDQ5B3T0xIoiZS3uhmwrBarCjtybpck
WVkP4+XqIu/GT6yXOlcYmH+Ug0rCDLMm+6HYxvBlYn3xuS0Xaoy54XxqkL4jc8Kg8wlPk5Xg1yfb
r+6MWHm6VVF1v2hv8e4xcvE/DUDJ+vYs7ll6f2VnPf3Sg2sR46dY44x6nMh1wRE/gP5j4yaafmZQ
45VTgec4R4BvUQezdMWTJnZcUBlu6qzuwVBkMpy7Z78qanTTCxmP6LeGjJ6xuktonbtF3w/TKpiy
ErPFcYlm/TGZZ7jguMAvL2JYTx0bDeJdYJr+1lRO1KJ0MHorxX+tPq694942y2ZXhwGCVpXG3WRe
ahV6HzoRmS9B7zRfFac0QOl4WG/N5o3fu3oIH1oW7UzQqpB2s/VqfS+BW3dXEb45Ix2RXGkrB5fi
eVFOzUhoWQJ6CQJpNVz3TFdH51x2sbc0DGECE3iM9m3TzTZopshVIcOCcSoPbAXaiCqnNlTuNsDg
5iBGp6Dncrzqssf/j//cYqOWWvHm2PlIfL2vrca7jZmcUm4Axfm1IgL0VTeT9TjyW5y0RcPfsBea
HOiJdOvP0ez5rFdokb0MxEF9OTPT6nMx9ac5IFHmGmFZ2cHCctfhUBf8HLYaW3gJNaL1z2wBQehZ
OrCVU5/l94zqXLFQySQUlChy0dETHIChzWi4FWFVXAebb2/ZYlTyuV2HbTh3keo1x0Wh8noaLtj9
ubvSxB0CV23LQXpt+bW1wMkyvhgZ6WCjKMLMRva1zoUR+/zBDsu6OGzeHiV524bxnFZTH615BxQj
piyZ208wNkzNYt4MQLGjlQfRJOP6mUFEN2V1Iu34WdgyYCsYi9G+nLSzB2lE9hTZ1HuUZ3NcyIaP
iTL9yGIIM4RJ0zgMYT+ofFBqMMxPoW4cPKe1aQCr0kaNKzEAPM6wi92cW9xwFqCb5Livrilihv9t
cFJ17H1P2YdQ1dvDEun/4+hMluNEtjD8REQwD1uGqtI8WJYlbwhbbkEyJZAJJDz9/epuetVhl6sg
85x/1Em+eZHGwRxCZaU+4ovjiZ9vcjMdwrjleo3HOy7t/mOdN++SNN301XKD1ZcVZW57ire9b07h
NCVP/ar6NudlAUJo3GiqWTPCNimkg1s0FUvAgCgA2MfT9Xp0bqpNyOihYVH4Kjuf8rpp9T6lrneZ
N50zDKkhnUVmSYdXhdS5w/kOBp/JJgUO0+HZiUZXP++BWI4PQA+jHg4g8LDwGWPqtOy26j9cfNV+
dqDu+rueyiNWgqWO+ndJBql7ciaiMHJAQX+6QVrcVKc1mmv56O9jadJqO6LhZgNOn9lEfZrCeS8Y
gkGjxX7be75yPji22GiSEReCSMU2L2HaCe7gR2N3Ini2EoJPvNRKdqMLzKPdG1NVGd7Yppfzk3Sv
ArE2DnY37215/JMCKPDPcjVvnjUPmuaVtyHuamE7hceR1xSiwu+XrZrKdE7doXdOU1wt7KY8P1Cp
zkaImyA6WPN/ytK/JY0q1HfJdej+SW9IbL6azloUbzCHT9qyPvJ9KaHMI9mrC0ebtJuZrN7O8x4i
Y0Jxy7bbtxn2iAYgfdtqkkNLbvzwS4bBmJyB8vsq62IFP1IHVbIWcBPJe70nFlrA6XC/vN1X5rUr
Q7UUcmvbhI7klRFVTTC5We9I4Z63cZ+2BwJmLedsNQJSz6JNRZ4456Zv41mzTS90SWyDhgs9dYez
/RurBhykLXezMbwkzvfKH77eA8FN7ckDxNQ/o5oz6LwfA8sj34/zJG3cZ9mIQ4EJlxgeL3OIF9H3
rjWIyzKuFOwR17PcO7Qqzv+4WOItg3kanGernGIvq+MxsZ59BriRsIZjWR+TcouhKHn/txdHLvP2
AFYd+R8OgSBRoYzyYVrk7m63zR5v+oF3wNEZW+ZITqfmhch9iUs+XVcV2F8OPPecxwJo/sbbum68
AdYlXQD9PZeIxo+gOLe4LC5zoMc6D0KxqbO7ICdKca7s7lsHPKTSvt1swB0bKD2bdmmGhyFS3AUd
e6zKt3lAoG7IrunTjiToLkUoYd/ZztoAOglv3jN39BPNakRA6m0C8PbvGHc4ZrTpShcsrqV3qqaS
JMCK82K9H5KJ5wiK+zC5ZvSRP5qreYK7ShCLYxazWLmkUrrlYy5lkxRoAkKTlVKvv932WP0swRh9
pDxwOrxUXdTok2qPkC0ioa++cId10Nns012bKxoK96IkYc7Na+1P+6827l0bstJfwrdAjU50m8Ct
siSSa5h51sAHp/lO/5wnU+JwoaZaZismU5Mpup2PXHTrSvmt3rU2t9dc7z03hy+aAleNyz8rPPDT
1Na8ycdkG4JX/nAuSMk/7l3pTTn5oZeEeAt4/X9sUuqREKRqv0Dy1b/88nod0Swe2/d2beztNCYb
k0WwMW/C2FmMeXVY9eNtU2nuxba2jjBHAXLAfuvIG/cMGHXybukw8n/4rLeo7xpNwF0KWNkOrA3l
crzL3Z76lOLFuIReGGB+ZbKU5clebX/8CRGh+GHWpq/uADJQASihNRgz/FZYdKZGiIjuTEFlV52z
vgPD19XpMCVpozglwikf6f5B5x3E2jwOS2Q9BMgr4hvghHBMrdEWzl0A9vFzWcsAsLRGEAaHqixO
sDkZgOb81qchKUJ5mHW7RzS+cvsRhM7py/qkoyrs00awTd6OR0AmMK2AzivILCtG381k6+lkAEnt
51L9rn1HHrncDlFmfXiMiqo86Yu8GdDvfI59z+TrQU81aeR1Q3eZpVD2U9LioTz1ax/bDzZ5d5zg
K5ABnCY8CVMP1gAvKBghCPXpyi3UZx7Ggxr2WWHtqZsOkNdB+Ws9eiXy85fgmsjxq9V1XUMGr7C1
xdiU7L0+yuvgxxgKe82XlYDhf40u4wmygHO0Yz4HvwGctXnQJ5sl7OzPQJaPh+s0IrcQvnqFDrZE
X4bKV8spQR9Y/1hmMzNO4IobTsYiSXzs1l1eNtqY33ryqO9mKq7n3BX6gFVE55F7tRMM95HXyPGG
W65HaWgEEInQCqJwFt5Ke70n+g/wrjLMxBSXNbUwwfLdHzoUBAR0i38zVjOhTCtWkH/j6KinDfLr
A2+7+T9uYkMEaL17J6Biy6VmCHjgjeK2eKe6zY+m3B0bqyRLiJHYEIIM6YW6wDsNA9GBb2TXIFmP
6CL8r1mUOW4HDsGtsDYRowLhyCMHf4S22Xjd3Ff0F1LaWd8Cf/8nu61rzjhO2z6b4bGj3B2icD1N
PjQ9tjJjLZNMo6Npqf+27XUdHypixVfiioFo7tG8ivUUNnL6rWe0UWBUiwBZTOyB+AyiPUtOxIo6
duUeGPS79Zh/sU3069McJPU9ruK5OtfzvnonCUgMSrC28LYqOZwBmc3glRTYtS3N45uOUfeEM6Cg
mmw/SgNcaX1qLG97EHD2yVlsHCaZo6AMs6A37k651sw2t1hKLKehncazRmxVZR5FVfW9C2nW5+WC
Y/gSE5CFCncf2j2nankZM+nuzpHrKpBLBsfAjc01Lzx4bX+xsj2IqgdD3RBB6sMWg+wlbf2okXCi
JKqXgH+YcI4iFI72znsyzJ/NMFePK65ltDCCz+0QCNyfDvao97qewsedzz1kSRkvbN+VkL8207l/
CEFoX/2gG39XpdOjvFgP/3i+Km/iB8dbAV3RLilCbAC9R+r8YnmkGwmyv0UbjHXq6bhTQCAW1XSV
CpPjfBhr+M8RvNinzpR6ONGDGARnXkYdF24drd2J5AhEUlru+3h2rbA15xBFgcqUqKLghCFIlW/r
wrKcz75/vRAGbf/iD3Pme83A6vyhczYJzlJajpvLejvq0xiHKjntDWUmr0u5ip9+4/PqCjmXn22c
KBAM43u/oXvQcTXEhv3QO4BhYaot+D1XWEjSiQUPrpihhVeeg+ldgbnVWVnP0/dG7W+fC7ihRxDB
FllNqKNnogFmxA1xsDYn2HXDm+TWpZ3anhTojeRiD4QFViHIeG8PP2tpkp/NHo7fqIb97sHfbYF4
ucf54K6y67NI1mBsgS1GPG0Tn+yHDiZZX5Bu0W1oVpDrtyW6khZM2stLuE37XwctTk/YZMzOGlty
+gdB14h7ShG58MswVP6dt2ulPjb0ktGppJfLP88158utawHxnqtDeUs+KW9FM+NuPRbUksWmAVIy
N4uI9A+ieXlELSscf/d42f5uKK9frIQk52yoCJnhjaRN+tIY4gLyelppGRmP0vav6iyP1lI0scO5
HNf19dBrzz49j4TCaBj6JHfjHe6osjoNXFcLugLGkfUWMce2qwtCpmXLrXWyn7EYgZbJeprJFWXf
rU896+B/co0N5NQeQUbPFY/eVzuYuUo91xwuKOZqphtEf3wJDBJjqqgI6U9erZ06D432P9kvkAwA
ou39+yL1xg2+rNxJFNHCaqd4QyT5yKOr6mIBhG0eWtmI93pruzafZOLYRRsts/yIpnII+dE8WBSP
llx9sR3tbyQL9fZfXW4IdxDjBweSqm39q7R1kKYwiUVfUApRmRAFAW3q8UYbTx65bfBkMw9v/zp6
iP108aDnss1WOIi7waolCq85FKfab8iWTcjcI53PG8f3zSXp+jRvMw26nEmtV/DfDt6EFW6A13F4
ntXU6w0/qjg+nLophzMJv2SfIdvzdVHyoAL7orT/2XSVHT1MYVmhVai0UxWm1mDodmKFt7u1jIBF
dTR1cDjzdUIlFDPIqIJDMFJhPAdcrewSRRIEzHAzdFTC5OsQVyZH+1bXyExGYKx1rDTtuWMMOujI
yHrfh55Niq/r07ZiinWXERsZzD70b27WGpoIraWNCIITmqLPil85P5Yumi8Ccv3PoQTwWQR2vDLH
VS2Dhqint3UVyXpjauP8F6o6LIsZ/PulORQiI67KGmfFGIVXerJfCmzZIZYSU/s5fGLwNiGnCQss
DeV/ZBGizbmG6Dwfods356Ts7eiW43Ntc8Ztz+WKGCc24uCw0RCxz9enirExPgf88N8239fEfKsj
ce4QKnd/1ExSfsrIASedimhwL9AC1S3OeGu5wVSatFcdzDFmYW/Y710gyOlVhqDpqTvEgHyqiR1z
x7nZbFmQjHERX71jqYZRcC4Bwa39mcWoxu1XtXV3i3K5NYgyA4UxPQJpO/GED+2Dg8C05w0E5Sgw
7Je3w7zPD7Xm5z8d4WL/gDxbX5PYS367gwvrXStuRxt82ubhQahof4s5sdpUQ2zWOUSQ453axEBu
gMJ3KMIMQPgyifk12nx7y2nNMVg6l2GMU41wbkO4rDa3AHVvIf0c4aIfB6MXdy2dJjN2OUdXEPng
Wh/R4EnrXngMAnkyQQNnvt0SV+fWrnW8oNkAedNTmYT51tnBQ4cGrH7dJdlGDT3WvVoyVCniodPG
GZ68Y5sh+dReJ2fPEuKapK+cVxsfJuF8lnDNy5TICvOwPer/jNTNdmfAgOUTI8l+zTSIS+bhwZb2
GeqVccQP9eQ+g0xJXVhs0iOna9z8kmpr/dQr3WB+O8B/GafaCmyYIdxYv5xpstb7vXNg5w7MJcEj
8Fe3nmgTCPyfluwOL0fWZYCOQ+HF1y1lw7uBaKnOFYOtSNut0RZf05g8NyxowNcQo/YFQXPy6aH+
bk568XlukqQzSBk9b/9a1mTnDmwnqOcKJQ0PVamrb2uck/UV6TjEqw+tOj/7dbyjIgUs2p4Pb1l/
I6htZyStKPfSaT3C/uxrxFBFpRNLkeq8K5VJE63Px9K4K4NsKT81g1CF/0Ran/toMSx2gYurKfH6
dXuL8YHorxBQGCm5v2nMMfIYzY+D4hD7WQMYIZlwF9+fLmJbuaAqFHEvbrT7PjhIkPwanM7+MyVz
9O6h1F+ue9702Vddk/xwywbxuHv0TXK/2WPVPZvDuyJWsYins4vsFo2vx22VjS5k78shQJbu53ma
kntnjOAXfL22PwJ8puGjpRe3OTMBlW7hthApNBUlqwXOZZUzm21YCXPfBOBRxbaE61fCVbtmqh5H
jmol7YEi2IlVv3QcBfZP/ttTgyaxT0MxLsgvBjbh5x0ASeZkfQ1lyqTR0906Ht2aIoudScekkg7s
3lzTDNi7VqaW8aD3eGYYuzbUHaXOonmXQGHSXbys4nsnumqZNsl0EcZjZnPgXkdYfIO53OG+AfbR
UN6WvIJJtgswzKyd+lgyv4zTkBGDzCeMk9Gevw/TeG591UcvezEnbuBmDrD4p2i3bkvxgHpusUR1
5D+oWfI7+orw5gdyLZBQj4k7qrcOjPY47XSUXJ/GBFAOZ0bTZUeohu7kI1XZkWKy3TQkeaCJ4r7m
ElzD4MMZAZoyJl2nP7eWGue7bW3FmzOPvcpW1exWvhhUujCyHpplH/z66aCBwzpRdt57xTBW1Xi7
OVNT3/nxuDKpeisaTb4a5s9BbPvjQGgCEV9TJ0lXNY1sWDrVoBi9k/0WP0jTfeB4ji4khi6vk1cj
HzLTOP7Zgqj7houM32inARJf3BL5PQWoD64dtE8dzufnbZB6LgxMBQrPZXdfOwZhOG/o7ld/5RKC
0yQCidlom3VWdi7yZ3tR62kblJfcA1M6Ub7EtfrN2zBxlQIBQI07G60Okin0s4/XFbPEPiOH26sg
/q5M4lZFI1RrMoRxarwk9eR99xby1iLsEFWwSNK5R3Tu1IwhfHRr/i5YAH4ZxR1x5bRDdfKPqbWf
nJ1zPoPGcOcbTyzlcW6RrH+iksIE4e59/ObQfDw/jYj0NJBV5GzgLHEpn5Z455BW8UqM3Wri4E8t
2iY6A3XAlslKiVsv2hNMDSTYdxcudY30NKrsIgqiuS/QtCKeU3gw7w4myx2lHQGDt72TOC9SK3kp
B4mgyZ1K/lG72EoGGWn7t3HUc8p6s1Sfa2+59imqG8539nYOWT4kS1IrunD643Ch/DR1qOasJh7H
K+yg9uJLLxjwC9xQ/siUMwRkQ5WVjPC9jCjLmnDrv0wXL7/23ZqWWyuyt5tWV6v/Gusj3n2IZXH8
s8cNW48/uFABG1linzPq/ODu4ODKEZg3A67ccUpOxxKwf4Hdmro/OZZxBBaGbXmuLWv4R+IH+/Bu
2/NvKbpGnpBqoVdu1hVoXw6jDJjPB/sX1WmqfsOHs/1kQ8FTZ+I9yfeDexPVhGfjrpm5h3dG9b9U
HW4mt+TCQUZBNvIs24uRP/esmI8NmsufhApAt/lTPX1FaNV0GrfJeBd5khbtuFwAc9TRijugD54f
Em+NyuLaDX5THN687yIWUaogTOp03pF54L0Wx5r6XS3QYV3Jw/uY7hlTOKViroy0g1Ic0zVSjs2z
XBAUtZP+pUnSePOPvoK3QCfxFS24nW+idTvwUdtHOJ8iF6F4VtrGm84eY1p55fUTka0QGcVk1Uxf
JNjLL8GLWN/qAdsaYKLrdrm1eRywiyX9mYuZkfa+76E0UPJPaEtQFCKgH1wWgqJTsaWKManMI8lJ
W/j34JskZ4WJ0b4bI7/HJdUs7nqqRbJ4Rbh5e3vpIuNPfF8BZ0R3dBrHz1obkbPWkF+fGgZJRecJ
XAgg/Sh/k72F6YufwhM53OhVcDTayV97RHmVohzvxONhq24qrDBG28VE4vt8uf7A2TxMa7mcZswy
6hJbgO5QuQeq2Vk7YMwK7avKaRSRCYqbHYmvYPzGuFdRI1aQ6O0iban1Yxtt40MUaVXlUa2r6D70
duevZ8guhlldN/8MsGT2sxLJNv5pVaTcTKxo5G+varExpxYDDASIL17z0KpweTFaxPFFOVvTPByT
I79YjvdXzrNWnHHSiAdLhct43kwlgjtE4skb8VTia9DLTsgZKmcfWfAwU/8lB1GzUhLhnfbRytWM
qmoQbCXITjPMBtiRoG8rQCbJmngiMY06v0l4XM0I8YKDUu1V+88YqxxxKl3d3BPDfOhCMeq2j4oN
4zQsHrlbiTXNnJZUIH5T4uM3twgP14/EL8Wjz6ZhcuSI+r8qtKOP0cN29Rgn2ywvx2zrl6gzXvtp
g0AcP49q3fpLrPdK84ziIsmHaFoTRoQ2UjdNFXG3cPg5P41D6m3W+R2nHMM+xy434EKuKFuTIo3W
GfyztS2+leNVGF4BsMW3tFbra0TGx163wCYiHVz6P1Y/MCFGDt0FFzijUBRB3bWMT42pC5pVr5RX
7AkESkyz9zOIwpBPNjJdvO1e6xetE1kBqP0R/R1MDXnnrDiFmF6m9sjNgMu06CKBnnAlhs27hBYK
knOzHO5ntKCoyh2E2d3ZDqPyb7jxUeelXEg8go97wjWC1GoxyGKuaThoeXQ/7PomAPs+teFuJhQP
PEs9hrhh/lU3q+VC81wTCGcv2Mx5AvucOBT6+A8eYu8FeYX7l1N9Da9aqrY6ATZO9Q+ntpcRbT93
tH6p203C4KAyLYumN/vG9ROI9uK4lcucHe4sl8jcB5lbwOMfcqr95eztrFpwWpXsH2qXEhW8faVc
nu06GFW+Tvt6367tgN4UcSSrkwcT+IDxQtrIYsUB+d97I82SvhaLuVgO8HYKwupc3LELbXReBncP
pg3V5AQCDXdBM0z+E50T9XwKrSsMo9ZEPPOBht/ojPl+0gOejHltd2ogBZqWxx9eaSA9lmPVyHyJ
tMcVs8ld3TaRTPoisVGotfjt0OITVh6fOePs9WLVCFgRRySK0xGw/A2B+s78HExu9VDNy6Aft+Q4
FnyQ0YF6wcYOAXWh8byoBav9GUy/jF75UAP4LdadMttK2/tZSojdbHQE625U10mJGG/gME5qJIO7
vWA7X5EP3JeuFUSnAdPDXdvy0L9ENslJF/Z0BPrsWIjowsmxyo+uNQt46CC37wAhwnHD2jWbswXN
690il2fQDIfWOyF173iQGtE+LNLZUKeikX/DPYX6i+dUdq8Mn8kXkscW33BULVOGpctlYyUgtH4L
p7r6g84o2k8jUZ4BmwTdfDi2/Mg9Tf3/106S8jzeOzD3L3cb5y1FT9s8gBHN4pamh34lj6tV38at
QbkBg9D9T4QG8gBNA7+2YHA/TnawjMet5FWu8s4X4llUfYNDI+JVfud2HvACoAyoHmrU0vEtwnLh
5UuLHRWxJDRuXu56uus7rykzELz410ToVHvGO8gks/RtM95Es9PWt44rJO2aFENg0IFiIj2T6nOw
2RLeO5s7X42/NtnylrluQ6glcWnUIASDrXUB2h13Twh1SdsPzY47ZXfH6onqOMmtu3amgATwy6Jv
NiDu0fLin/SqSxQp076VD7xkSCyuy9wPu/Kd5dIdMZNLGcUcEWGAUSnE7BvnylFc/Yk3yvB+MRG2
gwgYgMPX2aKHrQ2PDzEH6OUUoHyS9V4J65a0NjuN26z7c8/fw7eCU0HwAo9sIq0bDSKzkQ8EhUfz
xlb0Hr7AYnB8EApZgeuly4zSKgsr12/PyHHa+OSKuPfPxoIsJZNrmM92LJDXTmr3xMUPS+GfVlF7
V/1Y0DxpvZUSjVsbjk9HP4vhhfdXhjelY23mBiMFcHHnL091hJM2k2O9IhjlS2QWJ77KtUdneSAh
yMS3yTgPj9WOof0m2UkdQf7SHuwQYo9Rv5TN94HTdb6B3mR9ApJKhP3cW0E8pkSstT5PW3N0ea/r
QOYzNOpf1UPlF5Gy5JxNERgSI9ZRvSh8AebPpD04MsHE1hYl4pDwPK6wXZdxnSMmR+oRvj2uSDwe
Ef1MuR26zXBeF3/dnrUj2xBzX7e/Rxs5/vwVYR9jWPDmu1iayj7bGt1ruhwV9ASRDxzsQ4VfERxq
4ubpW6QwqWlDhw9aNvAegHMdcmXbCv8ldVTNWeWaWmTxvE9O0RNpfWMSjs8MtSUxp8HhhjP3l5nV
T7VWRwhPRbuSZGhitJ6rZf+p2jJ+qaB4HEYHJP257Ws6vR2ESeidZY3teSC+GVdHF6gtDcpo+gMV
Am2fDInHDuvXSA35cgSYBXNhe0FM7rSF60UHUE24+AIWDFNxQXxOFZ2cGfD/ZkdKA2g1ID9lBGtt
BRiIvC6fok1YWdMq7raS5Ef/xhwIyi+B6eN/cA6YsYCDmqrwzGS84pD9/pO3GDoRM+aexs4unbM3
kEVLoMLqv03oD+W9TLZd31ZTsL7zgl8b+talKvpEyn+e9vZv5LoCB9lk7WjCYobncEHxyaUR438a
G/B2O5EaxhtTXXK2jDrmzFRleRSz57E/8bg/SzRS35DoSY4G8OpFApmeP459PRo+XMgsvLFuYC1Z
q+kJkmpiPDRoXm6Y3LeYuXye41SWB6eelxDxkGG9GWRBiUeA/mXiNMpNTSx8ylC7/1qTQP/wJkd9
mj7aLx0xReJ2Aqe+i0hKu5pYN8w3HUUq6Hgj8v/BtMrmfkID9+HWczwwWkpnRIbNwc0jH02mINOq
BNGkbiW6xJsVt/nu1ViDko3kjTpG7HAeEfoR6WBNMYqEuBqeKQqbPom7rV/F3lqfzjJA7PQRt8k9
2VidVwBUrkGG8D2+jxqDkYTGHR8hlE2pn9dGCCT60t0uVxIUag/RPbg6CrsH5Zvxr0398VYsxieI
gEAFPONRLKvwbOjvSEAEkRy96j1MWPC4e1KWpeRdocUT+GbKJSRmqAzeAtTMDRSNa96i/ph+hX5L
7ZTnyPqP5tQzRQf+/HeyUHyliIwrcyaV3v7DI0FyKGuKzV4UbeaJgAn/mph3BD49InPbFipZlHqm
52VGVO0dzlc4HQPbCDzckMuINO28OqLxhyD9xyumcameBRFS/7jMozC3lm53WaQdD2Xt0HV/B5g6
gwR9ithrjs1HZee1UFrzKpETHR7D/DHiWUUbG7fBJXJZzrIa3T3gkUsGcxrO5FNkrlPDaPimSsio
EMQZaQia5dxWci255rfwgyb2DX+L1wdPVVSxCzlN4n2sZeS650VG5qURXdXdhQhXvsNoFR/KGnmX
e96t/0Okx5KTeNdHGdFI9XskZbNeJnHg14iqKLlYieduj/jD6PlaE7Ogp3SFt9/GIapThscVNES2
dJimrTbh574ZZAJmSXR5bqGl7xxMe+I00p5iMxqpK2yMIdI/H9ax3y+T3pYbFwtekoctSyuOwy2J
7mBJVc9LOPEprEUCROPTbFo4UDIl8sDRzfg4VCURFzy99s+W02I4I9mi68ny2l29tuHSPLdqP74c
3A43xsFVeeXJKaTXq5wqWuP34MCcFANYJ2WYuJk/MgXcDOHk20hRLDLnfFG31TkgmwFSPvBllRuf
+fIMIl87v40y25v0V0udMDWGD4eu+vkcEgnxKRY2C+DVsX9F0Dls6RbwxfEYkFSQcWOStrGV4fEq
uyXYU4CEHfXubJHDVjkhapbF2ll52Pb36lKBURaubWD4G9E7PoPLOv3TbsySoJEW6FRvofHZdo7y
pV96zzp5GAi+7K7zwht/c73/lmMMeqCV0H4uj7ZHci/j5eNaIY1YBOM/o4I/JMHtgdCSqndSQ54G
squQMkMmLbf7uAbHCbP58BwDgHNrkED6Z8NAD2geB+pPEva1dbMAr/2Y8Cc0KZZo8ahRETdwQKP/
7ACF85TtHlyAu0tRPuA/FPg82zl5Uk7XmTO+TEp43Ssjg4Jm+mE5GmDKHtykLgLdTbw+1qyXp2Sr
TFXsW0eVmCL5XV44npi4kt6h0JfHsaM6yMRtx/MUkSUiBrQjdQU7xkmkY+88un6Afuf/CFF/dYaC
bXBNZTv+7rtAmpUnrkfFxOBUw8SQ4bIgDXTgrP62c508NVxvpMNwkfwOsXfNt6IuK7ewTAT+ACCx
eUVExojIsd5Gr255OEjevbHuqauYo2ddT5zyamHIs/oJdyyROOj2AC4g5FL4hMrLj7YcwdfcMTrZ
8FJonIbaC7IF7gX80bblK0Mag9wmbQerm+KYOh+Btz91Dmdouu7QaFvQiOsIPYM3H2vYgIxJUWfC
oANO15IypTtvtDt1taMwSv5lp4kiEkEC94nvmbskCGwaw/DT7y8+eVy/SjkpwhdqDx3+IThBTqR2
6fnWZoN5rbaoxYYfjAKJEIaqNZUNcvQHYAeAsEoq/72M2/JZV0f5YMPUlHe+DI8oI3PD2ook2Zw+
PXYn3O/Gyic/zWi7/6Z9cPy06qV83xGPHjctiVzfkB+CQrMBCUQKqriSCj7VYGNOmfT3xENz6Hr+
Wv8lz6iOzoTKUZa4790esv4Qi3BjReP0VNaTAwIfsngVwQzVx89QD/iYgrD0LpGFiB4/fnigZpyn
GQ5Cxk7uD/2UtZQNBhdoMagK1DFNmftHFCNeQ+lM90bbLcMrnofleW+W9cXrpeKYRtCuUOPX5tfs
X/cT/CPrLVkMyMbito+2O8640v7B04iRIty9YUWyFgROUZWAJRhB0a+lLKbX4H1bb3dlbNBKBlZA
WibkXZ+FceXYVdpSsfTfBMN+lazhNE4B7dfPxYlRgLOnzK+1HpHsk4ZzJ1FJBUW5Q8GR21ThRyu9
SvyrpsUxOZJxol+umRlueiD5KE8BuIsmMMBLfgWlW78T1S5/tEbw4gh/0Jc9lLYNDVP7dxh0Kjdt
eGiI/mfeaYqg9UiV2IWdnGXSePewsnqgjRuY+2lYOjQ5ANXBm07iVaXj4s28CMh/SuCEihvTZ3xU
j0cppiStCKsKMuUMVxd3xVxTWJXTfISqmY7TBNGyPPNRzevM5UQwvzUlIKhh4OniwG6AnpK7K+Tr
CmA4e/9Q70Q+wf50XTx+qWSN5tSpwpiroltwbiDiQDPizxolYHUtR8gar+zFebYNSh9CcajuAA3y
1KN7JOINqP9/pJ3Zjp1I1GZf6EeCAAK4PTM5OdNpp4cblLbLzPPM0/fCLXU7SXSQu1UXVZJVjgPE
sGPvb69Pmg9MxARmqJCtd9RKkzON5D+lc79FbU3S0iz9oxr3EGH4X7vyCP4YbkFkTaDw6GcE8s+7
peeK9BGJV9AOVnSour6JTjVI24ALVtA9CNGpM0TADu6nSVfsZ98zxk/pvBhJT0TccovckZ9UFCDg
DcwivvUrO9Eh7Dj1146i53BO6bF/SDkQsFPLsIX1KTvlHA1t/70BDf0fxATjzlBSA7SRZXv23jcQ
Ud/QyaZCcC7ywYVOZN5UFZaLOxpbUEVMRFbMV+755neNhOgXDYUmYROaIxKatG9az1IkenHsqk5C
uuFA3tc0GbmAKLryzJ8F8a7uB5pvEiEL9aDTWZSebKMdvydWT2Z76gLHPwhuwOl3krL2kRbfOaWj
V8TNXO8U/YKgsL3p9I48kmKXJnGJZTqvVM9EQhO+FsznA3Ro+iWSXv8EiU19HmqR/FSYJ9/qdMjv
A8Mf57YRjx3U9MbsJ4366tyhrJEuc4DY/RekCmZ21F/ksBs5v24dZvp4mxhp8qjEUWzuJ3TB0c60
kBp8hYzh0+2GDzHdaeCZydtP3BQ5Zyg2H5qh6D8OUTQ1H3PKdfRNOVXzkpKTRBoKiP4rCovePiMf
00tUQBk7JaaQlrkrSy6el17Nlfo7hXE124s+LIs78hr5TU58NZ0rZDHiGKi+QksDEi4gPekQPBGH
iO+a7xF9ZhOyETTbDRq4SY3KBpwOzg+7krpSTlpZL6LzNDkjHWVZQvBcSNVhzgWZQZjMBjicUq5w
7AJ5rRUfkLnGDzTTVNFdXyQmUiA1RXQV+3qGWjgy/KNJLrkghOzmOmgJhfEJChqt66YW2pmLSkbq
e3RZ3isELj96LFqzik5YYYjsWAmnR5Rpi/IBA+ey3Gmhyq+m0UaIG2Ej/0albSfnREuT4IYEaU7c
hj1RhyqrHtWvjV0ov7iNZ7zdPreeRpkaSC/HqJI7sJFt+Fwi/Trp/jC2x0QM3Pgn0dUIYHUvP6Gq
ix41SEegovK8mB7CstSxnaXVBgM41Ld++vA/KAOl0oRN70q7C27AcxbWfSdCz9lN1jhoh/8Rnl4Z
iGJTd/I6nLK0NCsykDtGlhx7qMDDCRW6mvNXTYgS8qgYL0U1ZtYxaTmxxpYPR+NE3G/QPVdAopIA
B7wmdFfuKPOf/4XGpfg5UugpWhdgtLrXzFxHF4J+V3DP3IJDz6DNBUgUSAg5VgmKkn8WINFopoXS
0dO6LZiEgwf06BhKYT+MwGH2ZIis74o3cZ9wiAOpaaM9y4nGaQSM9A365hoo0tKxjqcsZGHLtECC
Kkxp0mVq69bW1JxaeJhgssPufB26ucLAlBZwOFvos6uDvsBRKj5p3JFriNt61TMf0P+iozCfa4uK
S/6AS1SZ0JB9fVBt9S0DwNfQM2MetPQ0yWiB7D2Sjm7fddojMgb7bAhN2RsUZE5EXZCL0Ncc01pO
h6KPyx3mps6+6PMtU961qQW26//8kJlJ+tfUgrZUWZXkJXdpCn0PmZVta+Et7aLdhkXr6udEroEh
1Ax2f0d4lYNMLKNqXUn9+KzbuvkgwcZtMKtXR7EMi7el6wjbFp+zQ5/SaihEXYE7K9kpw7zkfWUe
r3+/1Unz1ygLMrbe+BIV1tC6BU3RLg4V/tGmOvQFEld2E1UIKYn5uo31sPKpsPxRMTHVVAtf4cWj
YSDvkGg0WteCh3g0i7F5aOPeA95G29/151t5i2hBUdVI5ErQ6hcA9BbYEnqQqHUxqhP0zzbSPiGV
pHj+r+MIZoOq436jgaJdbjZBxnaOiIXZF9X6Qz4JpKLT4G/MifdcXUYhjNQNix7Jd8RZYI3owk1m
ngdu8WTnpfjsOYMy3ExhJFzygJ7YsGafv//bTRQ/Kiwl2bssAPLLuS6wOrHgEdUuIUL7EphcM5Qo
iY9DJn2QyjPrP5Y59DdPiA3w7R+jjsXYFqYJjoQ5jt+qNX/bv1c0VRcawcLJbTpFam6M0Bf0kqE4
XICLTORuZ6E7dKuWeOxCVUCWXFM086Zt6U44xapTcq/y6CmmRg+3xUysMd3TEuGZl4x2WkQEKRxQ
Kq2249+klkkVvkDevUtoyU+P2EGhkE1hnqAUTCbjk1VNerGxfb6fnlCuORgMFDMG3jUL90HNSfIw
DMXoBnYsPwGKQscwBerT9cn5fr3No8zzhR0ac6TFeqtiJTaoaYyUqsAMBErf0FwYCLcvpvp8fajV
B3KkYzsGCEWwTG+/mUqr6mT7FkPhl32MDTKzs3RwY1WvPRAmFzjI6dKQJNrfjgJAyqkqx8BkEDHR
fqxN0AcTlzp6FrbcBlcWAJlNldwqtx6LqtzbodA2Z/Qt2oPrc0HKd0naw4dq+xlpBMBQBHdgVoPX
3mmR3YpEGYONjWX++xeLwGZ4zbBoWaUusNjAyKZGaWuUg0u6RCGFmFKvzXtkemQcbstSjQ5Sz7dM
yFfer00G0MSpjG0G5+a3D114RRhZTTW6kRJi6SH75GhVbX/Uwd78+6dkqNknwcDBAyPJt0P5MgIi
HzM3I2P4aoihpbuLWq/UjXRjpNU3+ddIi0nTlAoImTYd3YYg9CPaLfmQOflIa4zo3BLKCTVZW56u
r4fVQR2qiTpGOioRx9vHox+OC7RNQ0eNeOMHK8b/mRZcXuxMaPep1orXkcrrj+uDrn0+gzPP4KUa
trrkhdO25lPUiXvXp8flpkzpsVIMOh5IUVcbL3VtKFsKAy2eowmIhG+fD/Y0V9S+GNzeAAreGyXN
R2H3Xzv0zsZJtPImEU+oJmUPzgI8qN6OVI5GnnWa7N2o7ppHKKL6acQ85DOl3fLO9nzki6H68/qL
XB0TqyB6zjgDUWa+HTMcyShqc3m0QxacUvWtk9sExPwhHAAnwQhQwf+MqMmNy/WB3x/0uqZxHuBH
q8rZ4OPtwGjhshguUsmhZwa0T1NsT/DA+JWnbf6fDqTE3/iO7/dtBjRUk3MWow+5NM2qWHh9IOoS
lr1Sc2eEJZfGYb3xDddHIaQleBbs3YvZotUZdMehKd00H5CPOMj2n5xIio2HeT8peRi8aG2OVvH+
s2mkTo3Oayq36uGZod6pp7Mkn9gfAujFv69/qpXB5Hx648oF0te0F5+K6tZolWHQuAB3lNsG+8FT
MHjpw6gWW4ZL8xR/exboIDiJhqQ2myosnbmc3jQpKHi1WxR12fyC18wtSrRj8gCgENV0R/Gxu6HJ
x3vEwSjhpqtx1F9/3JVPCASJ5cfZjhnc8loCAXLyYlKqrukF7Z3atMhd6Dd6uT7K2kslWnG4zeEf
ZC5PPTuccuyl8tYNUhGcvCl9pXM3PVoGauPrI62stHltY/ZtcXkVy+ehuNAH2mBVrowm9dwOth+R
wwYGTc25a88gV5t/t5zmToiRr8oViKNveSYUOWYKOmgCV62U4ZHTAKqQnJxbQWPu6frT/QkgF1OG
A5xzhyU961fnHe6vGJpOvwAdDFAkg97P9GY2rKuomNOes6OrwripzSr/j9bY/hUzAnFkH1Q/CTDf
G/vZyvdkwgiBBYlO3LY8kVA2D6IUs24BTe8n2LWUKe2wVi5jirz++jOvfFFHBzjMdoYrEsfg20e2
rDSRbRi2boi661bpC/OzV7YpDX81iSIwkHjEHP51SAMBOVungUAFI6HFHoBSJ8uSMKpdLCYgOZjy
SO21Pqhgz/dZT8f69eHer0GGw4QRcxWVMqK1iGSmnnRX0NiVG2hB6wK8yM8Kz7oxyvtvxiiEvbNh
mUqubvEeE3TFhtd7lRs2zvQAbsc+J76DuHpGvVx/oOVQfCnVkuTqOHkkrlmLc0EpDcj9rUIBverK
mzrXa5SqVn7yzfBfA5Y/Q7HYdRvmoPPOspECDCqyKlFdnESyC0HLVxoH+7kry994f8uvtBxpnqd/
LT0NgEMcNzkGFUHRn/rWkwdDAd9x/dUtz4R5FFpoVK7pGreu5f2ki0aNk6LVXI1oBOKqKV903bFc
Ynbr2DVadIQK6dzjmVIfBxiHG4tt5SFx6tJZ2xpxClextw8ZY5WMdxHISIHo4iZT7PYSzs0G1x9y
uaR5SMIhC8ELjY42iZy3owDzkkbIzuJmsUlvekofagjGEx+ZEFU3djD/6Owzj/e/YxTBnKQN5+14
7aQQDXmK6lIYVLt9OsXR16qy4NFdf66Vec+bIw6yUcmo706CDrXPqGRS0L2Chytd09EEY6khkUuP
DXyDjeFWPhbKU14g6TCHdrDFYWDmJbpx+g+4Nps0IZVRdMfHtdzrD6XPb+fvM4e3x0bPtUOoFkZ4
y41DNDLiMosKjxVfOy9hngUkOIy8/lQWChowG3e3kJyKH5wyox5xvyiF4LidoGSiX+3EXvFDDeCJ
3VrhyXfU6sLc1up9ZTsonMspGHFBYFulLZ163lNeZY1yAKgjHye0OqRuEkU3TrKPQ+cbYOYRGkoh
OvTX9BMIimIYndwMnhq3ewgyWbDHpUdFO47ic9w4f9c+sI1Tm6ZS87BIWLydSIMv4M5ALXUD1Y7c
iX7DXaQkOckEms2uv/aVNULalNeOlftKKimKAFnAk5/AZgXdFwsHG5d2tP7QGm3x3zB2G27L8xmz
+Mg6pQOdhTLnR5YXBrvq22xSGQ6bPrhCk5/+xmjS/uzjVLEHfis+wPbA+TnFr+T6g/4J/t4NbXJV
4cZCGnR52qaJH9VlidyK3K5v3haZEX5FD+F87BTbnL1WbZh2Qet/mFql/CrStjyh65efSi8XX3pI
CB86UobH679q5Uv/yf+iUOelvEvXp4Om+WFsYINKg/bFr5r6Bu5H/hkFXbTxAtaHorRF9VXOeb23
k8oxJlAGiuRLNyrMyLxCrWOG2X2uIDD5f3iqOUsvSAKxvy8O5rQTJb7qnJaATOhdApLdHBIlCD7S
cd48Xh9rZQLr8/1JkuI2MJpePFY5EoJEtT256AOm+MUntvs8ICa4bxOgQD+FGJWNw2t1RDoZ58yT
zr8WIwZKGvpanE2u1hcWPfYgJVG94fTS+uRhE3/LmXqZTmBj5JzUTaoERG3v7m91pxRWGTejGwe+
OAyCrseuQEmFPCNFKer/VB1d/mPk/WdM5iQbMREP5cfFZAnQcaa+yQacWflHxCH0cyIBPud9Ev5/
DjUfP38FPE1O/drv7NGdhB2Fxwzzgac0Rhu0UxJVjBtTc/VlmljLWlLH03AZE4AKlnaADMR16l67
7QH8n1sjSX7P4vmLPxXFC1zcYmOOri09QReXQQ2bstLyaJtFeUXfkq00aTp6GAAMnpuiCsEh0cN9
fTmsbbCk7W0GM2xpLVd5VFf0eWfOQJu+oEjh5+WFNkWNdskY8ldP9IMtFi6lCHA3sjRbI8/L5u/v
CPw0UsaMh0SZuC9TC/WTMwIVHTLnYgxa+6sLajQFlcyzjaG1tbHnGi6LDWtbe3mslGbRUYCP+apd
VeWc5I3XoWgcw+4AJjiy91iNBMMh41rU7yUSY3ekrzUCwe85N3C0bG2n0gAQ7O3M8EFc0x0NXW0c
PHtXmWWNWdEkevqie7g/x+sfbG1ukAUi+KEuYbyLxNMg9bQR3JlbJnZy6h3FOoAOSIgeVXtj7q9t
XAQUqiCOY99a3pfUDsSz0U+T21XlePLzoL5gl5MfVH+c7oIgH8/XH21trYEKpAxIkG+S6n07I5AD
674P/NXtHM8RJ6PV23u0LZ7/2Om5sN3Um6kSWlw3H68P/KdetDzrUYzQfsBRT6S8GFn6nHMqgAs3
VwZRwJYIjdfKwQXGbazSrs4GOgj7hFNXHB77Kg6gG5S0v6CzHMyvPdiE7ANdJ7EALR/SzuTlRm8f
ijEEFW+DF4hPNb3f6iUvu+hzCgltZuV4RUsDR1D5N2jwp89R2alolEZTIiFFvWZ8b3zasff0JDU/
p2aa4EXYSIQOdM+Un8Y+slA02+WAKr+FeHcLNUfHN+j6i1mZAWRrYYQ5nCZE2YttfYiyWtKzOxDK
tzPGrNAS5TaKg/47ctsoOdVtG5anfx9Ts0iRkecn5b+Muwo8JYKuUcjA5/TWH8oiG5l27AxHBK+e
RrNqR9Lj/2VMKtCG6eikdBcBSOWTHR4qxhwNy+MjaAiaG/aGk6kMw3OnOhsTbj6jFvMNwQVHpaqT
fqeu8XamAyjUOw8IveuneDfsvAYbm70JuHtLOLOypAxy0yZXJCmJCxYf0IEQS+NZOrgGtIcAwoSq
KbB9UtxKYbXGYP6DabqL6jF6vf5GV7YpwwCxTPzMvygKv33CqY9qqZrU9gSYcewhZDg6Ryx79O7Y
CVNslC/X5ilzVDMNDdwN+bi3oxnpALOWRiq3bKYWtlEDCNQIFTEcrGaCVyIBmG/swytHCCUMkynK
5ZUkz2LK2HngN3pQTiiSoGreN/HcHiyDWCJ5TF+lotxbmaUP+8xuvI0ze54dy9lDuXQO/zUTT+DF
0NDQMrXmeuqyp5QXNv/kmDYI9CrbiFwcZY2LxLbqkFWRMu2Krqw23vbat5UOl2uMCnRyd4vZSwo4
JTjX2BWa7MnGSsjF8ODHhAvL+fok0tZGsmCIz7kfh/hr/vO/YoRYg6qV+SXflTBJfAgik6QqjQdK
doDSQ0Vk50xpca9bLb3BeL5k38u6zC6ItOwXNc10VIh0Nv5gFZTyJkS30riglckjXf+dK8uZ4wrX
EEMQRZEee/sz0ag0lpMOk2sE9G6KtoEEXtOFvDHKvFgX351+GbrrySuS5V5GLYrQcBAEC+lqnPrJ
2evStrhFdu3ftPgD0ajc9ZVOX40W3VoYcUJ78rPpG3ncHHfSIaa1BQF9dlatENG/RUPxr1pF2Q1J
WeiYnEzCavYQxaD5weuhxYQrJlZfXjrS7hE5TmT9kEoN1BYktCpuuR8m48WuS0yXpWHFPSDT1IIS
XDQjHymMCwD8DZv1XTeO0Y/BCIonI/T936KQaXPwes2ne9fDgG2PWSlGNZDyqxsdKp1/SBU5Zjjk
9OJGV+s0+3b9Tb6TE3JdkWTvtfkmSC1yeQlMAMYCS/BNrtFtKH4SFRT9fy2wny/0Vwf1o2rUBnfe
sJP9bdkOEEMzPkywJ5E2/rYQiacbB9DKRCejz1IiP0dQuqwm2BqAy6TUDFfPUb3vfFP7zC3feMR7
cHi+/vAreyV3QupdNvdRHn3e2P5aU6pTZX1emHhrKuwtoNyaEpROZOEx7Df0jX6kzBD8+4WGNAo5
SGQ0DLncLP0pFCHofx0aRCrlhbDBCU+9wIPm62ho1la1bV5vi4ViowoyAejNN/1lCBHUI8XFSdPd
VKeHW6dr4VxJLAAgr6dfkG/3p1Qtnq6/1pXzgPlE8lga1DK0pViIq6PVNVlgUNW20J8COhJYi9tp
/1iVDtFz2ZGm8qf4lhZof0vwvLIBYUiP2BHpDluys/imfTrRc4/fIqpUCN20OoHPAqn+79scBznK
QCqlNJIslXJ9iHdKPGbSjVuzx5vSwmY70Lb87leWgj0rgmbJJiX8ZVY8akzHMwjI3AH8/cGB5YXV
WqMc9ZzK4fVv9q5uyT7AHdAEVeU4Gm9vfq9/rQV0+HTuYtHsVp1Fd7lMzTvDbsJjqJjTxRqtkUxx
2nw12k4/BIodHSZ8Tzbe6sp6nBUnfDkSt/ySxW+Q9CDAlIos16Tt6EsSmQ1Qc8075XZvfsEn3N8q
DK89NaJiY87rCcSx9vyL/npqu05kQbOPnKPdDEN7k3aZKaNF0zGLA7UkfPtG7HHifoDC6oc95oyT
tbHhrT61TZRPiMiPWS6XeFTHIUhUCzSnY5xiunL3uOXAq0JScMh1K9q68q8sEUclaS3Y82f99kID
SeN7IiOvtVx6niIbQIgTQ6o1skNjY21iFcZse22HHxE+AI6y1Rpbe/L9oxlVu46U7wH+vH0OYdC8
XJ+Eaz+MvKeBj5SAEqMuggctB0Hfq4rJ2rWNjxYh7s5sO3/j+Ve2RN70/x1lsUOYAJIwQw+xu4hB
vXLsfceXXnwZeuO1AwB8U/eNvhGm/in0LLZhDhoq1lR2aaRxFjMbND0hu80pW1Rpq+wKS2mrU54N
BXYoOALvGmxc6NNJgAZ8yOBZ0KtUABi6FxFM4btYbbpvwFrHCy43XvctTBQDvweRAeAZIaUACUGp
BWKRdl1/X/V9/NGTPW5Gsejknvzo3C2vJMMLNRwFB0Tfr03c+czaOoQoVs5B3MBg07H+peMQjD+W
MVWkeQecSUzvo+0N6JJyfc4r+kjx/UPdw3YAsmsaWyXc1QWpk+qjH5UGB9UQbxekBRwLjnQtSYXl
o3OKIoK3c1VaanDRYjxfd3VlOMpOG0Prosl2BMAgUL/SkBV48nx9Oq5sv3Nph9lICwli7MU6ccJW
m11fpDtRaThG0sceLRKYezmpurEHrByZDEVmfJaazxXDt48dmzFtRrbg1PLD4FdMjxPc4gJ/Qr8a
72l8Gy4tHIIbSvrmVijN37ycmbOqgfQZmwLF18XIKejPaJykW0/A3zJTdHtjCLdqZWuvkhoot0Si
LGy/FvMf/OIYh7Zluv00YJboayk7W6R/AVT7+d8/GjsbLQ02cikiyLfPg1sGHjF6ysns4Pccx2H+
iuRWvw8b5BTXh1rbSMgVYyg9B6sUAt8OpWQQBouC+ZEOln7jm0r5SaapuAu5dN+JAdy6JauN2Grt
RTrcrsjPsDjYAt+O6UdA1yLcSF1L91vrqBCEpfvQ7IojfJVo43KwPhj3AtTYBK1isRiNyilT7HtM
N8TNnJ0hn/nlWnQB8WRsLID3Q3FtVQkYacgjPNYX03AMQzM2OjZlRyTTbVmN4Ko9c3oupmArlzu/
orczfr4h65hSkNAl1FgMBe8hZlMVpmvSZ093NId8CvTwdH1yyPdLWpu3MTS6s/DsXfLO6QIvEG2k
u71vls55oGohnsw274NbjJ+zBFs+p72d59WvDJsK6MUcq8DC6vgTFobqJ8dAV7iv0qgEW6VFgrI5
uDYL7Cteangt1I1WHSKvsV8GS9J7rgUi+z3R2/DcFejzT14uDTKUg+f9lAm9jDvFDPzPdIrl6Z0N
Dc3eRS25xx1NFoq2tztP/kza2NTPIZDAn5YJawFKtmL+h1Ov/rPCuO8Dvqr2jwa6br7nCtuN9KWL
AuPD0qrPgVO01id6zUhxxdNUdh/rIYmy2xiHhqcpM/v45HXF9AsHxSq9eDnw/sPYIwkCp1mKTz3d
8WiQSlS+e5RdmXYiJ4fzi5Fkvb7zwQT8TGIv6I75GDWQQgiY7+NCkZjopWWj3uDDCBNQU1N111oz
Tj2Reis3jvGVyzKFd45wa74wkuFYLIiwUVVcE2LdJQrGoRHMleP/UMuA0xCDas247wq9R0cRRxha
BtJJ4HEKq3/kyNK+THbhVBsR05+QeDGZEc5wjdSYzJq1vE52TddDi1QpTKTBs40bM5iPCCAZPOuh
urdHqzni7wz6IqJ0lSuGcwiMIAI5pOvUmBTgQWSVP12f+tr8GpY/ikQ5nVncJSjALvbgKc3BSia5
cI1kbGOwIbaS3YUZPA5mm+N/sSY0LJchCyGy1IDPo33qqJNyQ29Ok9ykRTpEJyNM8ajc+GHzjrz8
YRSVCfQReZOqXPwwyl/oTMccXFWQ5x1UMq+IjsnYl8796Kjt66Q48bjr6tjO9+AcVfwAKGThtWLg
I/Yi0mZQLwqsJ/2g45RbgIVomlfK8+OHItS6X9d/7co+JdD12LOqmuhjeRsyMffEErXSKZan6nOM
Y+mwH3VAjhtvxXn/UkjAoyxG+stocnGMdS2NWHag6q7aZ863pPMxcEDE+UEnVIVtg11NCuK5B0A0
1AnQoxIrBW1DGPD+KOV0QfUPfIT0IVpBfuNf9zCF3m8wQSV7Mv/xzCe1ocWmAtwIxHgftO3oXBJk
kRtXgbVXzEFAVQdxvIb++e2wYQHFqW4mkl9TJ7DgTaMbLg5iY5GunG3C0JEDYLClU8devGAvoZOf
nhTDpQqATTzUFOdn6xT+k4FCOjr986zhokEoSUKa3rPlFkVU3w0ZUGw3L1LTHTEEeZqayN/Ie6+8
OC6PFjleaq+IHRaPVPZ2FkHQ1V3CSv/GU0Hc0MxVPlx/lvlvWSxXlBuo9YRDqpcbwdvPk02N5el9
2btZ6HnOb6cXMj7QV2BAv6xZgPcZNeuNMVdmokEvA43GBAfv6+HZJAfbymn/0kq9/t6rszoF3MjO
ArNzKGAH3o05Tn7XH1Sfn2TxpBgVmCQ/6D8hYTev0b/mf61jWx0Oeud2MZYm96ko0cqB5qd2gpyp
euT14GSF1WgzA2R9atwQv8yjb9ZBMUPi6c3piwDnkDBNI+3gQ1T0Pwx0F3/uw4k61yzUuLeSMsO3
IA4K7VPgE/LsEOPPnssxG+6rjrlK/K3gqHpVmkDLLzEbRo2QS4TWqU9iQLEp0bX/MbG7VO6CfLs5
c+3dM6fQZZL+Ufnyb9+CFTi6ZZRN40aRPj57GLpgFAJYEDlLI04D+WusUbSy/3j97a9Ms7k0h1qf
+hx9t/P6/evlB1kJwM1Av67RRPWY+NDP4QJZe1pe7Sc2q2Zjw513leXHJkdJLZIL7twk+nY8UmAt
ATRCcmxVzac+0+qfgLuCPdQEwKNVM/1EaFPuoT9lG/NsZdlyt2QPMrk68KYX08wsRF14FTXQ1qjB
oAEZO5u+OZyvv09t5YUyAqto3h1ghi0i7HKyo74sJD1qYQuypDE9tb7ISBOuLHrpM2HzeNphVqQo
hwQM0XRr1syJ5xYT0niHo7LX/Kp8DAJObHQdcDNRCXQ/udJ/FthRGxu/d2XasVtSV5t7l943FGEv
gndxFVHEA/dAeVgWj2OSAN/vGj1ud2HlJW4+NIlzuP6e1sZli0ZPgORZiKWopIh0wDFA/l0lt4pL
0jbhk1HleAJ3sfaBY7IGyFqFL9cHXfk2f3LjZP7m9shlfb/rBojqc/+gbk8FhEQVdye7s49Dm794
eEy514dbmXH4/FGc5XxVqUovlnSVxarRYV3p1nUL+sPqHGwYjCLZkmeshebUYOdokyYDh43i7aKa
zJJyICaWrokWejr0vh6+ZmSYZrRvNmKLHFSGq8Hv7ZBqxOGzCm9dnDujNDE+F8b4ev25V76tRUij
85kI3hAfvv05g5cp8GTV2g2x2MTOOwmtp4J5fG5akd/GYMbEUUuC/N8TLXOkyLLQ52/7rt4zxbEa
UpKgo7ADBO55uCcmsV9fOsKC4/VHXIkbQS+T/+BuS6JlefUYnZG7aljUbj4F2t70pbYrK9XZq1HY
nAa98M6apzankLV0CjDT+3R9+JVUocakoprEXkqOYinoiCa07aEoGhd0xuQdhNWCJMqwKXgMgVXT
pW4BwkKpxGw/6mFikGWNNP+LGkD+3djRVyI8ixiSCJZ+QdQIi3114JYN6pHOnSFux4NEoyN3hjK0
1aHu8mqrxr6yhNnB6WBgXSFFWx6T3HeRbjU1vV19jmKvCdoL16x25+ChcwCRn21ce9eezmKDJJnB
1yZSfjuXA5zZCt2JGhdQM03bZaXjJTRko/8NT45afLj+XVdOR4qyXM84qJhay9Eo6BdQFKuGbrK2
2beKBpTf1HK3jTTlZA0QggfNMp9KaFAb+7EpeJC3BzPpljls5jHnGu3iMyJvibw8oYGIDr+YpdoR
qmP00KbTjjSGSgmM1pGHKbH7ZycKMFLMDXv8Avxb6Q9o+Dyy7LbtyaM/TbYNCbpQsYyyvR6AXt/U
mDxM5RDuRjwUtAM0qKI61n0CvK72Ecuc7TgfZor6BBHU1z3td+rgPQPT0R+tneUV1rNW1Eqym2CZ
PXitZv6OLU0JTuZA1cDVyZl8yn0PEnBXZS1Cj7p9dnoAFCeHRg0wgI2p6Hy8EXPKzuqdDuqfjBHz
YkZ2MOlKhK4TeP3vPABw59K011h7fF/M7FDBmvT2mgxxituZKdDlvV8G0tyYZu8/PEsZLSfpMo07
2VLhIqORRj9QbC7s7MJ4nkEMzm/stdrgDB8dNUmQVvSaROy33o6QTWxJ39Z/AHERaQtVeyfxK/0A
SzdL4TyWRhN9nGq0NVCK6/LeJ5o7UzOKHhB31B9GOkq/Xp/179c08dJc8iD+YFNb1uTCmlrbFOsT
zGXOBNWCM6piJLfrgaicxp6w6Pp479c0AQdBIK+a6w60mbdrOomtoMTthz4Do86OIQTzo1mp/zVd
2++vj/T+JHw70rzo/oquByGyENcK1W0wQj82g9NiwNQBwedMPIkACyBzGMvz9UHfhx0Myiq2NeJ5
UlGLCLSJRvrRAx5PeCRR+1C3b7ohrjaCG0rE73cMoug/OWvqt+82/iwd+4b8yVw1j7L+Re/A3X53
yjzWXwuLpopb1QhEf6bbDDP1Jqzgi3twrsHEJzAWj0YtnNIlVIlJSSFei3aFHJvpgBmvwPI3Tydz
p2tNUe4SjMFmgF5RRLeRk5AU92VctPB30NYe2Gja0q0LI+keiS0mAf/f7n4VhkdnbBCWDezpwJsU
8P8a9phlPFjdoQxq9lat1hrI34mHx7CPm11HF82ot49KYBGFIuoOhk9IgpTPMoxgY/qJ3/q3Zmdj
KofJvP/bk1ZsHYwCWu2hbEMqj4YM6t3UQx7cT5hfR2fy/sUDFe0wOc7ZpQlsSyg/GNRKArAjTfYz
J0g8GaanPdmI3x8rfvyt6B2cS/3AV3GrxCSsPkwTqQh43FFU3tHQbJJ4hvn+ojWaHe8DPMgGHq8R
D32jTdHXesKebkdmvCHT7hELcDymVfHdjlq7+tEkOUlRkF9OcGtCDhwfJlWJXppxDLxDWdZ9fgJ5
6pw7kenNT0xxwmfAoWl8lhI69MXGuCt/VHOWzM+MnEDF8yqFjy2jrFFyNZN4huUPy6vu2yg5FkPR
5o9RSWvaXh1MO3wVNenRm9quOFoUXoy+19JKQDU0s865AP73QpfFCz1kwm6DLvKiAT4fV9p4g0Ws
be+zgBa8D0mDLAtddIaJhI3nh/dNFpG8aRqBjxfJcdL7Ouner4pZ1R0pcS0ePiVTIZyDTfeL/sEL
I6M40vWQxnsLfrP90vsICO+mEhXhi4TBnb/6caxoO2FVzUWv4K+R7letYWdEUELvlMbz+90wtERX
EyVr47aaQiO6+GlecZ+qUZLvgAIrGk7Yowzx3J7K+gQwkVMvsStqAGpk6sWXrg6t/kttKrXYJaUQ
r36pB/VtHmZ4f/h1ANBoYP9VLyNuoQNuInM45zR6/sE0JdskzZeWesKSQgXoKAH0Diki3wMfIqsO
DZn4EACt1Izo2FT4pKPGm5IbNcf7eD8VpviOtZ4HVRcDPdSySTM+YaOFt57tY0rlgG3W+U853Odp
PJagNbOg3ccILH54XiXJDcVpVNxmtjP8cmor5IzqCz47iaoBS/TAMhXXamhV2CV4tIa4jBLjHBN8
IeSOGwR2fBzNItnXnd1oGGrb+o/KRAdxpPJDhR//UJhLadDU6cEXlRoeskEJ04uWtlqKXM0D1x8W
TvSSY158K/Fzoyhue8mTajbSPNoRWvUb+nq68aZwtLA+WZPluezBcf+Bm0R4j9eImp+TXjbVHttu
FpYVjBQXh2BM/TtVa3r9kiRq/5xAXvpJ8zuuukYCgHQ/mbINDn3f+ZjnFEoE9VFWbbz3aiChZ/wG
pvuxsstb3hovnQo2paySElS6G201045T5GDyiBhFti+D2lTWL9o9Wixo6xa7L84FD7PqSnD2jmb2
vzg7rx45kbWPfyIkcriF7p7pnmB7nH2DbO+aVGQowqd/f/ji1Q6NGs05q6NdrVauBqqeesI/LKZ5
QEKgcXFl/VPg7qH9HnVVfhmTrnivCV37bEGTie6SWCTnYWxz7TCVWJuBW6yb5o4/wjhLl8rLLxuL
kQ1CQXvJ698UcZVC/p35kT4CZ6eB+Pq2w+G6RJ7Etc9D7UZKgDmF9Uzn2TIDui3eJyCW6R9IDhZ+
U2DhKn+BoTZB2wyFjXY54AufBolTnVC1U8o7O5SDdsA6OM1O0kVM6IBFZeMeIs+umvdD3uk9IXKK
io+RAij1aZpnCOcwJhY7EWpE9Jvh+Q8BAxf3LOdmoqmVZsZvxnO9/vvNVy5zcC5cQC5gctdAgrqU
84Syh3Pu6iK9j/Ene5jVot/J0a+LTrjUEAbIFKFhXL1fz0tk5SmGQ3t7KF/6qcm+YzRWVthgd5qB
QZgTX4oclWdfb+ryDueb+uvt59wYudGOXobUSwvFu+qwu1llJalI3HPYJVFNwh67JzPXzZ8mGoEf
M3MyflSWJZ6aymiekiRyT22k24PvNFb8I5LFGB4xfcWGACcJbaftsJFGogqFhgS6Dvo1mkOxE90d
ewU1gjCsAyJbdRo9b3wo1GZ6UGVhvT25Q+OR2MqAAxi8vvye/yR3XYRnYVfxLlJK/w8NVimjT6Ii
7kPCVewXie19msqw/3L7G2ykd0CENXoOFu3iK+QFNlKoIGeTc/bQHTnQh5CPIaPZ0+1VNvYaKBLY
BUQVYEDrs9xzwjsvZEcrwvCET90f4hieDsZzYZjZl6aOiwfTquQjtpHDy9zM9c6R2kjS0TCz6Wnp
0H+M9ZQFmcZU7xreLv5A3aE1gJpWESjoEQO0+9vPurVxDGCmVD9LC2ONK1FhHatjr/Os9D/9EE92
qm7ufZwEvGcNltvOOd58NPpT9IfRmLhK0PW0bXGm4BxrevzTjOz6MgvPfhHhrO482dZe4agyrQeA
tESn11sUFISecWMAr4xi6l8xaM+WHKaX2+/vuspBEYQRFXasMOcQ/3m9SjjZei210T1braI+pGmk
YCUbO7zErrpn6FMGg87uub3o9UtEEeDvRQP3ZWHfvF7UnvG2zyQ9Wx1jLDQ38e0AI2DBO5Da8X9Z
irE8O4Qx7fos4MtSh+rQ0MmckviE3Kfhx6Y13eVpGO8cu+sPRlcRNBpjb872FbYa37YkJnd3z3UM
h6KGc/BEYVPvtJmuNzyrMO1BgQg8Jo201+9uFuCn0sF0zkTyUD2Cy42Eb0SWg+OXkksfvVIE2d/+
Ej1IFjTEGThwi7xeU01bTgMufWjW6kvazCnQAnItJbC7ethpp1xHL5DpNhKyKEChDLqeOrdtG3cY
JVnnfnGl8FH8ieL7oRYp6OYBxPphHA0XC3mSdwyUAXoeGOqOzc45/yvn9TohMsCncNKZgNNQWEMu
1DZJmxBVv7MxOIV+AHdiFx+HrGr6B7egRRoArfbyQFAifZLYmbbYRqnYQ8PcT7rvMZqyw6FTsKS6
h9CGX5iKfmv9UKeDYxwnZcCkSMNPco8WvbEHKfZJ4Gz4twsz8fWXErOjVKRYJk0LbT4mqZbjJIaB
xpv3w5L7IfpE34s9sdqDA46fXpN41rlYHJe7jCGBXyXkg3Mt9D3doiXOrT6EgUYfR4q28UIreP1I
Kf4rXaRCjFCoiYPeG6dvch6cFLOVeHpvksHUQR876mNidLuyFhvv0+AJGcyodEt4pa8XN1QZGZkN
zr52aNtFk50F3WTtRY4N8jLYTiTT4Msi+AC6/fUyaKK0TlP37hm12u4JPh6PN2GY/qHVFTTpqEsm
hcaa2uk1VTopJOyXjKogKxRjgOivRhrm9vb8ExIXwDY6rxE5ZZlqpY/AQpfjozMX2IfQ0xdHN0ub
S9UB7Q4wTU2eambpAJGzvvluS64jvKVit5cHh6tBPULG8367WofaFt64xrOXU+VT/ulKGaDfgxO3
MRco3WIa4e2kEVsv32Iaa8E6glC1PoK5zEP+Zeqe3b4VR8yrjXsDGM7bgxvij8xAiDp0T/XVDVh6
amhHI6lnAi8/GDsnw2mgwFepnvZC2+YDgdoFHvNX32PVvJS6IMTiakny0KoHeuDWISaT2+nubdyu
C2/q/1dZPRANvbQ2zYzXpiczqJ0qP0VjKD+lGArtLLWRPbAUshoLDJtraZWjhEMiqiyK3XOvagPW
yxMGk1Q6uFzSG3r0aob1UOWdnfRh4wqEwcRxXCDurr4mMYVzh/2YRvPSjDGhscQ8nNQBr0gGCuOx
wUnp/e1wt/XZGOs42Iixv65ggbnajNIcBuec8S6fZ9y1A8Bn7s69t/UulxEckZV7nX38OgZ4AsRQ
IhFkowPpfS8x+Paw7KSvgufZpWoH5YyBlNzTFd/YLFDszIVqR8ZydWG4tPhEQ919FiNWH0mlRGdM
3vCK82J3JxXb+GxEbwZxVEDQz9apJtEdnF6heqhNxQUFSWbpvxVDGZ+Z8ognKJX5DjhvY9IKSA4J
YHD73BwMfV+/0hFzhwgfwvBM9zd6Ql/L+QegpPGV/pT3aQT/eCiyjoA4Z94h03P7Q52W4Xi6vXs2
8hmH3AkEkGcDmljfX2Q6JYpwZXQpbVrreL6nw8OcTiM6JWgUfIlpP3h4VsVZHHh6EZHBaUWV7AS5
jXe/qN/gI0WvA7XL1Ztw4hwqNSDsc6ep8+R7qpJPoECV6U8xh4TU2I7Lnei9cW9Tz+vofgEoQPZr
tZ9NCwHRePQUPHTm5DyC33hf4pUXyGRq7pO4Hv3Ci2dfkm7e3X7jG+cVXvuCyoT+Ylx99iHKrcqb
aV5aTue8H2x81LzCEzvn9W9wWyUmCLUhmEQps2SJy8/4Tw8hhUgazV6t4HgwqhpO6yhSSQ23Tz8b
wBj4wLnVf1XFyd6n8KIxtfKm5J2K2ehPXZut+VMeZ2no2ySHMSm1NY/PZZKXuQ/EHGnZSqttLfAU
2eHMEimJduo6zQnxa0pV/IP6yKPRibn8fJSQWR9buJXolfRCGyA4CfzBYntyMVOfkiF7lII5gy/B
rVv3VRRpn2AyeMO9Brqa2UYkjZd2aMOv6PQkL11TCP2QYc3dHhmlxN3dBA/2w4z+FQZLw+IA3lGv
glSfahPb2WxxGJaJOX60M/j7QYYE34hteq+9w3HCxq7MysWLLOLcPuCaWnySZGs4PLoVmUYXKjhW
WQmw0qAZ8wY4Zt057SGXXpUHHTZ0tt9FGm5zFvOhF64ZCbofyZXej/uxZpZTjsUHq4xxbMKLAfNw
txCj/r5IkRwCMm5gmJpm7nQpqFT+5Fan/+kjAN7VxDs+DlGf/0CUMvP8kXZ2G6gMrn/BNTY+NXmS
/2KkGX7vm6j57Qq8Fy5pn86f4VZhiufyqA3SG737CJUWIlfqKOKEXRgd0pDmAbaYiEoJqG2pa37O
FceOd+7ejci9ZN8AsBg8LzTw19tv6t3W0PpegW+efJ1G3WY60Gju0TSLZOcC3FoKHWlEMsjDyZJW
GUWNwTE/g0RFLYrxA/Ir5fsCl61Lgr/rziWxcXYXSKOOKgbkgKu7lgFfGmIi5547Jib3GSafz1OK
YdbtCLERDt2FDWEtKD/6vqt3Z2MshXG9455xLFG+8QHrhzjx1ASmiuFSMpVuKQ+3l9x6MHAoIH9A
VakkL6vPlbZRyoCPdvaE7IbiSPkkdLirt1fZ+lLkfrw3jzYzLY/Xq7jxoNUJePHz0GrzIZP5eDD7
4Tdwsmxn+20+DxEWzvrCyTWWa+8/0c+0FWHbMc/jYEd9j/8kBqdVuDcP336e/1/FXD2PAhG0EAVA
NDphIshQv7hjcJQEHRzY+9uvbuuBuK/oCS9iN8gcvH4g/O3dDDM/mhwaLvUtvZB/WsVJf715Fe7f
xQ5vIaddTRvwP3aF0sTeOWplfjT6cjppZVm8/RTBIVS5lMDUkVKuXluK/EOOyZ2HK0DialRoQ+jd
4yo9dDsvbeP7UDExklkkSxc5itcvrVPnMM/bhoZ21fefsiEFKKAbqKcxRa+jnSRmazGTnQa+CkzX
FR9BDyXtl47CBjJGeIBlDwq3laOPq9ieJ9xG8uIBBcYfjf61Q6X7+rkiuyBz0WnUC9ofSoC/J/Px
MHNTw59KpeoABEj3VxHjhqdRd3+4vUk2whMKyXw6ShxSp3WsiA0UrPKZpizm1bmvTAqOoENcmbBs
q+kTuibRzmfcelzQiNBwmRfw12rvz4JGXAo444wgRPYb3C+Gt7IN5wOzIPGsCDCYMDLU51Y26OPd
ftitrwpNggEpQlO0g9dro06W9Et1Bbx3vnS2tEh1rMZ5Av5h6jvxceOQQ+8y8DqhIkBTa7VYSwAJ
Z6d0QOVF9rExvPzZzXWxs8r1I6FKQUud7vYyUVy/Tmn0mCu2bXj2gDvcg2xo/b6Ny3ejs+v/scFZ
Q9EY/TELlo5H13T1RABMNabUcXguaho9B6r0KT4sbaOENobhfqakaIYA41h7OLRd3o5BmeN67puV
WWCLa5rkh0dnbO09mO31nlp+GCNVuBhw1tYiICoKQ3ZbJEt+MkfRib5n9guBUfOEA7FWIbPXdmag
T1GT+KLEFvV4e1ttLr8AqWhbE2zXZ2h0Sww3VC08J31v5QGG2ZNE3gj0p69EbfkgB9X4Ci5SJMdu
QNnszRmGqZLm0RhBs5twtQogZYMpJl4bIcLgsH5MxfMOhVrJYxF6xkseZXtznI1alwuFutpFPYZ6
d11uNU1dM3Yrw7Nq4J8uzQ5GKWoH9t3U43Xaa516tLQUF5DKHd7jX4y9pDlUL7df+tbGp+ACQULD
1LkaTuC0INvWa5RzPA5GMHkj5FnRFUe9cKydM3Z9kpcLlJYpMWOhsq9esJO1dlQOpXLWRywqzJR6
2tFz43/YRQww0Unj4lmkyl/fA87c9VVRuMtbTaeTqglsHLsiPY4ZUlI91ikHkQ3GIXEQcbz9Kpc/
+XV1yf2NS8Qipgliat3kinuIeeFshmd0f+2gtg3zKerrInBVpXinMIHYu1031LJNmN/LWWXN61Eg
zm8mRl+dd57BDix1W57pP1AIi+oXS852firyvvjqdJ3xuZWFKQIHR3snKEI3KfGnLps/EureB6Ns
6e7cfhlbUQ48JKDqRdcCJPdy2v+TbVqZOwu1qZjXCyvLT3LIso+qneqItaLO93WYVK06QR8vfqiK
F5k+0vjFByNx9OYw9E46B7VSadnOFrzu7ABBJR3h1FlLn2n1o9psUUNpHOecJurL1OePJTLkd4nX
Wpcp0sSR9OAfPLbnQyRq8e32G7nuFvIe+B81DIIRV36AdqHHhp3TLYw0+6kvskMWNwFAJPEsyhjY
G2qb97dX3DjbQEfwveXadJmGGK8/QRTJTDHq2jt7YQwA3FPlMRaa+k+lTW8ffdPZJankOkPVmBvk
9VJ9NcH3Amd0TpxcDwyl6Q9Qvrqdz7f5QDBNFlwOulvrxCNLDJJUWjBnYHqYmVL4UWFANfw4DwbF
xtvfngXNnT+GSSFp+etHQoNKN8OREjqyARWCPS0OSOJY+DyHezXgsu1WkQMwNgGLe48B5npsopaw
1l2l9865ZfXJfSehkPnhiDWGj+nUWAaqnYBE16UbfVSxfNw7rBuRi/VJs6gJ+Nsa/UHvwyXFIo6o
rjIfXIgBx9no6kPpSBFAWtvT9964CQCC88AOA1voLKsYDf9U16almO9ba3iiGDJR1U/2Zp5bT0Wz
BZIWCTkX3Oq+maTCHIDC5BxNnp1crEgrP+aJQRhWKyfsj4gNvR3rThR2GeYiSbAxdh+wlGz1iCrO
GYx/dbVtHqt8Dp/oxIk9aufWWUBfFkUYGi8Ymqze4aTkvTewR89jpQ7Iu6J33NCTDFTEjXe6sxtL
MR1EtRvcx6ILulpKnYFHGJNtnGMHFP1xHph80DKzlD9V3Gb58fa527o5aM1Cs1oCF+oaq+WyWpuH
GeWiM8jO+s+QG4iBgTtWMz8V1Mh301yW44vRDDNq+1GDQIz0YE8fskxv6MK2sFmPo1qpYud+39i1
LqgJWlDsJbo1qxiHAEqd5REUfmEqzddZjb6OVqG83H76jUW8payjfEOc6mpSpsahoeHXbJ+1So8C
jU7hWZlA999e5fpoLA0toBrg2Lmf16lnG9Zaby6ott4tqw+K3XsTnl2JDVR0Tn8mU2TuBNPrCMeC
i4YqjRQL7YvVWcxQunRaDb09eHzhh84289OYeNXHEtyIP0+x/AbXqAi81Gp3mv6bj7pc+PTwgGav
w3irhZ2RqtIB5D5Od0CKKoZJhh3oEG6ZRBpvV0VAvd1iyMm9wSD8Kupkns2EvwazGcrxrhxD7b6R
g/Pmqx25n6UZpSNITA642ou9jtAmPSLnDHkZnpdqRI9FM//ydFm+/f2hWkqjaNn1TNxX16Dp9DLT
B+B6qGbrz3rvAYvuWnRnG0U7zWpi7XQpr9MkJo0QadDNY2KM4u7ra7dxZBrbMK+AECB+ntpJcxxR
mgikEo4XJTWnAOGet7qWm+CGFla2zW3ENbye+AHM8PS5rZipNp59SErsQdhQ1XFRgP98++hdH3Ag
bcAXlgmbR52y6sIC9ulZfwzvRzuJP8h2aM5upQ17tlrXMXtZhisWxTVe4poVPBkdGpdw++5L11Sq
QNG08gAlEQ9eVc/2RgCbi9H3Al+5nPC1RjISySahMQ/vJ9UWd21f4cdk1+F9rNV7MOC/c89XuRKy
lYz1yUlolltX9DUNszM3t5v4okwuoL0YeQ7nqPYZMkjNZHa/p7waxkOJ8rrtq41Ai6i3uuJnMXtp
cYwcq0DBfxzrr4VV5v8OBU2nUz/3U0mnQZS/YtaFK1YPdRiYVu+IIJ1rwLCj4SrOOyPim+l+FOFX
64s5NR2EjpJeBGVRorCb66ijHeY+i8IDl+n01ajD+t9hylLQ9wC7ehSkAHQQ2Se0jRdGa0Csd7BL
zCY2W9E7nQyqIazfWcpMiyufoxivytnIv87FgEjW3BTyz5xGzT24Iks7xIWn4dQ+9ALChzpnL+Ps
QoN544ZdXvhiosNklk7jumaCgZgXIQ5Il3BsowOjnuJc6AAcbq9ytYVAYHICOYNUXCAJV2FGjRUk
CrpRObdgwj6bamUcxKz1z3HInX57qasT+Hepv2oRrHSFZXVjZCAsC3SG07TJ0ZCN/jAX+R6IYHMV
7gH6SUtbYJ3Tz6LvbfQ9aKYNwrtDRVI5FvDXdp7l6nZDrgX5kkXnExT+Vde7mr0mla4Vnhku6sfQ
6USgKXryLfT69GI2Y7LnbbDxnehyo5u7AN+40FcXD6Ow1p7xKL5g7I1kbas6dyFYPD+O5V5VdA3o
5OGwmmdKwRRz0b5/fRWU2qTXwDKV8xyH9WcqS6M7LM20R61LZ+nT3JDykIheDFAd54GjEtvdBcvA
6CXV0/FFL0b142gZXYwj3aj0flnqqXvk4Ba/GD03e6OvjU9OVEJnZYm3fI7Vu9FmOx07qGxnJy/S
D2rTJz8gV6o7skHG1idgCaYdjEGB56xuSC3KFFHbHsQqV0kYwsfR4HEnG5QYUwNX7j6Tozv7bZgg
0TrheqXcRwzt8QjXOvdnnnhG/MEoIkWi+C6tbzgBwZiKkYoy7rMiayaf+WPnHAeV4PkgUezJAiu2
mviDFo6ZhVhMbqfIyOqddackidIGQNKzn8VoyilopQVeEWXMggiHwqBxtJy+rk+xYYUlrW4VrAU4
o/kPXeAa7lsY6nsO0VtfgVRT5//URShNv941ipVqFu4F9HFTMybY1tPFCGsIpbejyNZXWEhIqAch
dn4VRWSrD1bRF+G5NpXid28Z8VOlidH0bQTs34z54iQAMFuuVrQ4vXVJpElEPmjPh2eRygza4az7
li7yR5B08nj7ua4y9WUpeBJ0qugZXk29EVLvQyNkOjEloxkMNroPeSbc46TO8rGlsXWnFFjp1KNt
/3t75avmHCsvAnQEFxq4V/1hGSNWqbiDd649IIp+NWXWfZLTFkC7sQ4UF0lG3RbA63JrPsJZK3cy
z62NA1qCwh1RKELOauMM2qxynbbe2SrC+DLE9hygBpCfbj/l1vsFwaDStEV6APrU6+2JXuYsrVDx
zqbTIHGHH428E1Ysvi9Er3tFGX42g9MGgPLe3DHg/TJxWq4jphzkhq9XVkrAWzhth2drmI27qjHU
uxGUE+jiqnhrx4D8nbPMyWCWRu9ledX/af62pkThb9mvodtkj4WuFg9F3TunppJ7leXGV2OrgghZ
xIyv23TT0qJDcyW6oCjefqmNaGF85nJHvm/jq8G5WeoSxsvUCqt3Z5dwH0cTATpDutmfSJfDXSFh
2B6rZvB+zFpuENesIr7Lsyrc2TFbT7iwOP7CdZdJ0euX6WSK63ZMwS5V2Vt38O+N4aCa0HEOt3fm
8gyvM2sgyPQCKNCZSdGrfr2O181ZwdggusxQv47gzO/nXB69pBvv8TTZ89XeeKMLjwkOIa0OdvPq
jU7GlJh6HCWX2KjqoxCOd6r6ycZUx04/G7Ven3U3b751EEh2NudVhbmQVOBzcvwIcwz9Xj/nmJUe
IpRNchE2GL9Rk9ZdJ0T2CTql8SDm5g/8+HCn4fI3Qq9eLmBOBLgwqWAwtY7gU24DM3SEuEBNqMIj
vWUFCSG3jFrfGdx+PHZtmaenLklL4z4ctVZechBtwNZkHH0V+PmO/oRK3G+Y/LrlSzMpqiNtf5xD
dK+3fNGWbecbkm3qt6YS3WnKaBt+4zWWSxiz1HdjbGji0ki7qy5t3ISdXzodpukJ6pf/uPkEl0Dx
krOs+kb3q9JLnsHWRt9sfHe/hZE6/EkiFZuuqAbr5cedp/8GbyG+F5gVREcbMaD42bLw4+0yy3xh
QDs/O2xYyPqzak8BWsv1p9v7dfM7cu6pb0GsXvV3a6/Q+kGgWUCPnLlXPmud5ue6N1h+m0eVfTdM
mLcFI4RRY+dIblxVFNUsjG8qPYq/7JD/xDf0WhKkzPP4kjq96O6EzCJwjG1kWi9l1jZPbPjhlwJe
+h1pca8/ou3KXOv241/3SdnHf/fUko8TnFb3VaIZoh+MJLlMadZlH4TFtQ2ekYk9RBLCkt+jqDoH
Cu7Jv2Coj+9H/IrUAwTQNg602pEfZ2mkyk5Fcj3W5mehbgjuHuk/KDKrcGWPQxi1HaGyLNpWHlmo
rQJZVzBbRoaQmu/lWmLdaZqsuqCdakv4Vmubhe8KU9upKre+E5BiBKUMJjlXSBWzBzBBOyC66HDW
D8uY85hWU/gsBBirMLfxZ1WK4pCMsNEyhsa/b3+i5VHXhx7AInM/9B6vC5hwkuXQeHl0Kcym9l1l
sh5Dkuqdc7CRiSIwjpEJKDU25XquPrlUgBCtWCWi0gT2hCYKq5yGet4LndtLLcNTRrugtVfJC2Vo
64RexhWR6d6x60fzg5FqwwENi3onD91eimY7jwVBc10/V1FPFpNG0SXNhw5nK9U85MU8+73s96bC
m1uWchbHLSwwF7DR6xuhGURclNgfnkWR2Q/ozhRHJTSsT4ZStM9jUqIQphYiUFEIPXWjBtPLCMWX
23tl8ziD+KeSWDqRV3oDNc5iSayRyPTa5HxnzJmQA9dN9a5VRYqSCZax+d2YmTGY7ozw9oSfRjkf
ysgYvpempni+bhfGniH1VpBlBy/GFDgtXcFT1SyfHaJIdOFuk7+QYh+BsotI/eyEXfuApCb6E/qA
Edztt/G3P7k6OohGUYmQj+NFbhqvPwmek5IJopJcmLqgQV9jnPKrBJf+sxwn9Xuh9/WLnBxRvOip
LFEuqdVe9WH7pejriIai1Os65wUFnPTzjIyu8HNnVn7iDSiLoJh77ZNReVPsJ0VdS181BsUMULHR
+oNrxxNdBaVqTrI0dQjBHhdrPVQtbLw+dT7iiSCsiwH3D6upuMG3Np7j9gfji0I85Jge/oPlr6Ty
F051xBHuL1QdmZsABaAY2Pok0pd0qut/lDQph6CEBwBAHr0TtJHyODWOWVGGLZFxKn+2rlZqPgL2
NbpsqZG/pzRUym+ta5UPAERb42M0j9kxN9u5fajbMf1dx8L6N4ni4Z+dD3Idyl59j9URqaLJnTKD
3TlY2U9dJs5xapw6KMxsvn/zSjCygazD4mTAuY4x/UThNJAHXSYT0Jsl8e0qBukcimS03t9eavnR
q022zDUWr0zGQ866TCnaGgFmpUsusvTKh26GNm+XTXm4vcpGJEP9k1qIuRcC1usL0QEEi+XAmF5o
ifdfzTBLngsvTE4F7jk7aea1NilASZJMkC2ACfinVYCmO4uerxWll0Hx6p/toM4/JpiFX1SEQT72
VTe8G5oq/6nVMqnuEzUe8FkajL46DqYb/rj93Buhg3uXN0tZj+7CenIUWyCMZU1+AvateXa7GQ0i
rFlOTHydo1Wm+jfPEvbOJ90oYlyXdgxRA4TqldpD4wmlqEstvtRobR0hI0DuQAD5OeqbLsDDJPr8
PzzkMoijTbnBFUOYq58jnvKSJgk9pkWt/GOkFQ7/KJLwO9P/cfZNulDGToTc2rsu8pXMQACNXCFu
iIVIOzGzvcSUu4lvFO6MHXXsvtx+vmuMGTuKemXBpVuYz6zv4Qlf8s7Rp/jSxCEUZQCC8pNqCkS7
u9BE9qyKxHsFDubvugjHcysrgdRaizvrcciHOug6NdVO9SzrnQ+9daoWbiJEBjb71Zww0qFKNH1M
9q9r2fOgOMPdELreYzZne7O0jVe9CO5RLJKHLN2p13eRiKVdlFUdX/RYqj+cRjdO3QwL8vab3jgu
HgKz8BgIFniGrY4uJta1N3tmdKl1LpzRmA9JHwaTmk5BmEG56tF7entkAs7BNUvLjxb7OtQOY4Hq
ZoeVaWEJcTDtSL2zNQbyNiofO1F941yCrUV4Hs8FVlw3FxATSxVVDMmlmlrlQaZu/zwnqTIFgqy/
OxVKqfc7J2Sjw0BRuAgUL+gfhsqvP1sFoleLNE6IaojmqSbz/tg67vSArKh6iZO4f7Ds1lWY8KVK
f7z9MTd253JomGctR+dqPi/12XZy1aaNWBn5nekk32WtlO/1uv739kJbexNXCbgpoNeBAqz25pSB
MpLL8SzRGn4HXOinCtxgp4zaWoSkH7QyUlh0EVdvMsQV0ZhpRFy0Fp+dEQXR+BgbZrNHA906AlwG
CwAGFNrVJlEsrUjijofpO/mxpg19x+zaOZmdSBqIjGoVJA3c6p19svWtqFVBijF3vMZh2wW6ZTj1
EUkUM3zfVEMeuBq+MHY57Zk4/42Wq4xj4b/TyoOGRWBd1ewwNow2sitxgcQ7hie9b+v0HTL5/Z/G
tFB+hD6CfNfYRebBoN/o+MwwuvcVahOAZ+f4e5pK1CSdJKx+tkCFfqtR1H8sRIfmYl5YVe0PXuXs
JePXn99iLrNkE8gVA8vQXx8kjpDZTvkkLpXhYkXUh9oRreFqp3GwtcoyN1OXDtn13Mb1epJdJ6JD
NhTJIUUX5TjVWfXmg8k2Nuja8Kkhcl8FhT4e466rkWScbXFiw4u7ptGqc9bAtnjr0WRYA51kGQIz
tFmPL+vGTfV2GNKLo4Clr0RbHZsy31MXuj4zcKfoAHFcNJrt62lgPnV9HnVpelE79F99vavnLkAf
w3kXdkxmfb0ateYogZzsQTH+1mCvNzMTKdKCZU4ESXI9C7YpplCWTPIL+CBjSURa3Q2k3jfjocIW
JPZTbTa9gSIrKts7+rG27SvqqP6shN5/LpAHlYch7aFUcpvaDJtkm/+u807DRKqOELyLwQREj16Z
xIBfgYn/SxtyfGehn2oHkCLMd6YXJy+1ZqOXUuteA5KizI3xMHeawPav61z7iFapAaQ8jvTpju9V
TEEiZpTbrVC6AgZzazYwtLW8C9xmkWYRbW4mQVmp5pfZKKFLS88i5KTlRAFoisZFTMjiX9/eK9cx
iFdpkbfTO0Pmbj1fABYPntLQuR6LLr0T2Hwf9bLKgtLJvJ1gvrVhFq49/F+wOlcCOVU4xYNijMll
RODUB7Fq/zKzBpyvI5uPcFJwaBvbN2NxuQSZxxJj6cKhBL0KIbLvNKPOSJNBjmj37QThRS09LOFG
XTkA56x3zt514w+4CgWdTXEHpvmqo9M2HUpHRXrR3NIShySLzd9pY4faQgbMUIrlBjo5k1cMRxAv
zm89qpEpv/1Nr/OPxWyDdAfDtC2ZyjTOlDaU5B9VWoSBDKfoE71o8dBOQ/5od2p9NvWmR1aG37+z
9tZ+otxkzMFrv0aUNwCxJn1g7UIIL1jwj4uGsokqrthr+G7F7cXpzKYOoRO/ftWZUlPi5OynEBHh
4+gW1X3p5d1O3L7OH5HXJplC9YSOEMpOr+8gMRkz59bOLrqSB6XI87uQ/ruv1ki7ALvYycW1jfeH
59BStPJI11IYUSoyxSrB0ER6r6MMMEX2fQr67ZMbF214XKLBeLCiFt6xK+nm+E2dKY8yB1XUJIkI
CgXrwnt7QDYsCCGqP6RqtCeW8hdWt4q/dJaXCRYQUC7O1TsZIyIeumbcZRHOAHcz8BeQMEwEsGXq
kAd/1JCeU491X/XvonA0uwCclyyPSV+JTyoWjH+wAs7nB1tNyrOlq90ia92YmBQnqXO0odilB1Um
LgREoVblWdD/Ui745AgZuO7iBxUixDIe89BuM7CZqWx3tvHG3gJohCKIs5SeiBe+/uo2nYxk6vkM
Gmogn8zc9HwDHekdgT5nUXFav0jGq5h1wnQAMbl6kbORVNzjAI08txmnS4JevOaXNvMxoHlK0TwA
6ERzu09qS/tgVaWpBEbG+MJvrYXKpgPLy1HzmoYwSB21+BhGs4moB4z00R97taOl25o9qnfSLX0d
24P85PWAE4M0KkQTROPkPlGPAGGc7Eqdg17Nkt9ZZ/aMImf7V97PxotVToPha0DkEl9t4yQ9Zvro
2oeoV6z20AooXUetr239MEjGu3RZnPFL2Ri5Gchhiu7L0ho6P0809UddJeG/eRXaz5o94eLgAIr9
lAzC+AWFHkHhrvAq7yEsEG/2Kxqf4WnKZvm9meNc8QniKC2ISEmHY95DqH10IrqDfjkMSnPwsFL+
TIalZKcZo7HzlAn1HzcsnMFXzKb7lddy4vyC3YzQQkEV3aezkWhPqVmPX7QG5/WTCwHeIi+YjL1y
d6M7RhUDRIunoMl+dctOdowTEVrg56YdkWamV3pIzSYKIjUf3y19wmevTUsmZl3xlCtdf+iYoQSO
0+s70exvZb3ecaCdloIKHNc1AD/SjTwbJveMaIlhHr1IxtWhTtu6eZ69seZk6XESPWSeN6R3eUd2
gMK9kiX3bTo2lt913uDdAdMKp5NhDGjQ5w7SKhkiuZZv0Zp3HxmbTP2/qtYkXYBQEm3vnO3yWe2t
VuAAO8dIxkcN/J5RkWr5UvWurE5llw2/cuFgD4DuuVY+ue7sPdnzZJuHJrab96mlpN/cCoNXyBhm
lvOfjS2/vMun6f84O69lO42uXV8RVeRwCsywWEHZlnxCWZI/coYmXP3/oH2wtZjUpJYOXHZZLvek
aUaP8AZP6qwxdSXUBL4l1SJn58KSe+Dic0JhssR6MX6EVM4HMyOMXgZiHqpg7JIBW2ECzOTnzqy8
k7UFuzjL4ZwdBJOdxIfiYoX28JmTGKxXzG9DW9EgnrNMlfOgyrjkNmrROG5PjeWPCmdAyrrGj8l0
D1bdO3Qsi0AF3HIGTNvxXFitgN1Wsh9i5Anc1AS9MWZF5Sf1wDRrqHLPLrrQ6zvSUVmtx0dUt9qL
1s1HENudfITrmXKE3wLT9wZHgsZ6yuiDHwK1zB+bbHmR1Kk/MYsyXvpBnlC1L6yzYRw1gncuU3XV
tkAMUl41uzdR3AI34Gj1ethlpzyHXSp7aePo51Wq8XI/59ppV3JRMTOkE8KrvmlVTCWjVh0fgAc7
m/oPCOtg+5vaYLDdTluYAZtFtnxIE4HkvtXITDIhhA3J52GUln80FfGEBnFG2E5ulIRy+WaEGbh/
spiVIUklfdOsmbBcGVcpEVtq81OWFEugTWNxsMreOV8nZ8Q3SCI3OC/+oChmSPZ4G6YSwy2As5/n
zGnX22NwgmnILByZjTg5ygSVnax7ZTYwazdAv94g6EDmj1bfxNJDFObddNLaaBVNLBwD7Ap/pIPQ
72tEgw0xf5+MZPqPWNR/5NwwXC2zWcG0N9Z652QqodFcyTYz1Q+tWvw9AzRjmGel0tmeWub3KTXp
x4Ojs/vr12qWdBtI9XZOQzt5VNQIfnq9EKnAkTLTNtK8AySgFPrTrGFjAfkzOteVIj9OYaS2LnWx
4cEH019GvFK8ThLSO0ebpPNiD/KnaO7GK1gU6aumd9MlzqUjTZ+dtBjBPG40amdgqNvqf3AWq3Ni
IMfEkfwhXYr4MtZ68V86TdnnpJCUg03a+ZQhyKxKTHRPbtuNcdbAKelZD/pU/iOHYdJ4lRja9xGX
/hHzYHcxGuIWPtgoMmzb0z3K7hjXmdLDPA2pTwsKlxZcDa5IsRnn+y9/J9GEq05oXBFat1KOFfpv
iMTwXAySJ09ZcDuoZkM7qEr33taKceZE8zi8t9c3EE9IOhWX1Ag50JO6WfKTTovoEpEI+XGlHmHs
9jaQ244uOJS0nX4qVJQWe5DwYSrMwTfIrE4SPuouahpvb6IS2VcRMKYxClbcm8amHobWlEfroyVz
/wQzVUZ62cb0KxfJQXzbfSqAurTvVp7YDTSgHxmzDpn0oNcieR4kZ3qga9n9Uyix5d4/FkdLbV4Y
ZjNKPEUpnxeiLGdLtmmtwSX+EoXJm2XP6axzLZj8xbQUbMPrs2GBARyh+YYPKZY8sTvMWuth9jJe
J4sgcv+xdm4I2iIoIawFNfOzNRL+lglJba+mYErgm2dDdOr0JX2JC5H6lrH80wzxf3qnjAcX885O
/r6kvckBxnIxsslYnAfFTKCH4W43farQThUkp90RhGDv+WgXgFn5hXbeplzNCrGRMYN4qG2zfJFw
qHnMmk5/LM0O9dkxGrkEF+ugr7b3hKt3wtp1oa+2BbTyL5e+G0Ibj1U5C8x4oPdaLeo5Msbq4Fju
xBG8MFdhLYZb6NxujuWMf6vS9aSUlZB6f0GW0R+1HuM8PUk8SnXzdP+87K23irKuGDZU5bczYNjB
4SBK1B2yQaTnpB+Xn2NnfNP7Xg0SUzgH9fjOTlKd0elhDEq6uuWbJ0pSSnm7Yk3iGE1iA0uDAuOd
C9KSR2YUu0vxrn7dn7c82qlK4C3CNggIvuOTVhrzC10f8/1gwzW6v4k7AC8DHTQEu1DiYKS+nQcY
Zo7rmRmu6qOOcp7mQvLqqdT9CVzGRVKsmUJkgVgLQe2l1er+r2LMSk9Vaukxiuh43/85e0/O2NcE
t8BZuplEaQ3rV44KuQrV09MMAe5KTiedIjq1B6iUnc8R/RlOznrtcf2pr8ONaEU4WgJuH15o81Pd
VdFVSST53C5Rfmo74/0kVekB+GT9BDYFNqgA7iHG9fRPf7V8fgtxclfkCNvP0kPaldHJmcvsA7OI
9kCveHcTf1tl82S1XFQmbknSgzDThHocW0s3dZrERRca8NL9N7ZXSYLPh/vK21rdvDdXxBDmi95j
//YAzcP6F1N042FEisIXIQwBUlFHe9/g2PbYh5Pzl9JkuuUliwaUrAnfzHKnuoBwsU4rKDNuammt
pXhPNVKzepbzoDetPHAi58iCaXd7kbhb5Wug7m8rVklOrSgt6ijoNGMK7BwQjW3E/YvjFH8wrGNP
oQSQJq186c3ejiAK06YBRGtPMRBM1SmvuSg+3X+Dux/CqvpG+4HG/PaKQIjAae0QaHSIZ5U7WzPe
WWaG02CKDK7Ik84bsvjAp2lvD38FbuA7XE9bnRDAScpkIZAb6HPU0RtUK8xh2c0shDR8//F2l1pF
JYhv/G1bjFSEzxz9MvSjYeB585xhttHJxUOIfNtBvr6+ju3nDagDkW4IJLfAbiZobSU31GoItOaX
YbBlJFeG7IyIauoXw5h+owAzvvTR9ActacCJJsknSJaVzfE6mI0TAjqIRRPF49q5VEhu+VYyzAcD
iL3wRYFFu4R0ep2dvV4FhX5lNGw+dYDHaIG0kvyQqWp2cAcoeweSwnFVIsCKCdbf62WsQWHc6iBZ
JrXGErlIVDWgaHsxK66Jf1F7Da1F+48BGYPUdlGm2m+7WbSXIl+MtW81idplEtA7vuVYwGnXsxG7
Vb4UP+VyabsT7U31aBS0d8xWEWXqGjoppLCvf7SqLvGEW5f0UAp5Dha7zX84paqdTGtS/uCDtYDu
M8VDlPAGTYhOVjvKdU5Doypsf4VRuYkpD5e6L8U5y+bSLaoqPeCa7b2UX7ZvaLfRpbc3JwxkoxO3
MnAzKRwF2o8KFpgYQZwyQ/pg2jN0BShZf/DprmR4k/KUJt22M+Wo8GhUPMsDS4n0T1nVJh5K3O2P
2Vq+3Q8SO1+u86vpzSpUpduTXaSLUncpMDepRCmJcYLePmpJpLxgjOZgL2lExSez1+vlArT0qPDZ
+ayoTQnwdCLp9GwjlJVifoQDbBQYE+BbV2llMJso4MoH27m7Dj0wOmErzmTbudCr0IybzoAl32b1
6ApjtM4jtu3f376Xqz0g2D2Z/Gq7l3GBksSiC5qYKCUFDJsRtZoBgzLvDQNk53vPiaAJYvlxVO7v
PSCtRfJZB5zbTWtGZdhldiFt1nYoxEcGWg10k/boUt7LeKiH0S9HgMbiG9yEwRBfFGtuoKzG8SrJ
uiRNZ/uQFVaN3XpeaGOOZW2ditQpQhdqyjjRvY1HhiWLNlie1pZafZDM7j35SqQFwwBa86aZXdlT
ZKQV7PtCl+eXju4DjIDpKDvffXIKPIqFFQzK878OckaOQGINWeUBdoRynehMB3hmVX5kQvHQckkF
D1pEL6BvJteJB/Eg907jD6PdHHRbdn/JOnvHNgGI4Q3NbjQGSfDR2g+5hJKJX8RAGOCFG0njl+Zs
mVckiAZEHOUGx2mVQuVUI9LSnjWgBrabSeaYHvyknQvAAU0PdGWtRW8USQygle1sZOFDNif5uQWl
86Slk3JewYN/8LbBpK1qFwD4b3SBi6UKERdLOOeWHJ+MvklP0tQcEZB26mukE9FTJp1A2HB7o01z
GWpdgy+FmYGgips6ugpZyYAAtaFfL+mP+2Fjb/9AvrF1Kt36G4aeQzFd5dXqzGtC8ZdbpCHqUuAg
I7L87XfZ6uO3woxWcvG2c0B/okGbKpIQMUvCS6d1qeTqZls/iW4xNDLRWNHczIiXv+4/4s4dSppN
VCQ1QWlpi7OsEFPvcU+lVMKH4dIOUhvY1hw9hqmN9QUSBMHUaUeJibaDI3AglBAYCPmUW5ubO66h
t+MySX5fS6V+SmrEl7wkRouF+UdJOQaRcwgGPL01N9Xi9sfQ2lh1WQ0gOaiYIRe9nOmSDwnFmq89
VI3MHWBBV17TtvNwsuN8/DAvjgT2pM1AiirJMKUuVhzpv7QXJybrxVIk5x75o69YM2aRB9+3/Sb3
ME/ed44QuMwBgrqmdWtbniCERQcp5d71TshCdxYxSxBIm7hlSXGdNHVNy1mKK0TlJyt7aubaOTdW
Sue5iLvqIXYyh/lPnVzuv/S90AyE3oafT3i+UVjNDUjkpdIg4q2qyWlotP5SJOERimDvY3U0eiFg
q9al1qP3W2ehKpivyyNXn9Sk+dWQWxmcKqbPYW1gcVJp2UFf8Re6elPrcMn+/wU3p6qt8RiGeIDq
qVWZ9Ne7wlsFut9FEwBB/slx9RljpBzAm6uG6HxZCZOS+1u7+9C0AIlS9BspXl8/NM7i6KjASyNk
1M27SXLac7JEqic1muFGTnU0Kb0NUfB3GCaQj9pIBv6aNP62yVLTpSJGMwb/EoG7sNBR/oGVcDLD
/KgIug0Vr5ZSN49WpQCMnHSVbbat8vtSLKPnoKbkMbvTXjrm1OxxcSQVtHbYX79THmqVbmZkt1pY
bN5pQ4bNdJN3OqUq+xk64CEBoZzsJMyFm5td9SGL6P45UocBVW6+2RR3ZQyDKFX4RCGPbwu/rDPs
ZVKHONC0In4XT0v5ZA9NvTykgFvDgxO89zL5TpA/QF/2VgqrE92oSjjZB1kU5S9a2PW4qYTT+7zq
04P7em8pqkIUe3+RL7atxkmPZj1tc8CtplP7fWpjMoRUwanLUL++/0nsLUX/C6syG8bZDb1Nbsta
jnqYscmcSI+zIuU/O030vjVr0+f7S91+ffTA6DWQgq3Cd9u+UT4U0sy1A8Sa2lPquC0MbYzOWThm
Pk2S5XR/uZ2Uj/VW+7XVBI3cb/09v319bZfOSTSimYtUov1ZtGXoTksIGlkqlJMYhhkEmqmdcWSY
fYyusqcaGytvyhTtoA1ye5vQaoF5QCcEgDnuKK9/iJmPsagFPyQc+/S9UxmOp5nUpsgWWJ4+zYab
NBLY71IYB4YeO93610uvl81ve4DIUW6IYc6CZpHlDqROV/fGSTay7Hmx0ehz63ZJhEvrGQJxobRa
MGAqUAdDHsrnjou5Z/ca7Shw7NwGWNGgeYH4IZ/wjaTBNDDEEtTngVpiG1GWnXnppSU5p2Ki3Cvy
+lETXer3Qti8tDa+pNUo/8HRX9UXccijxr2p4Ttdwa6CMxJkvWF5YdnK35Rh6D0Td7OD97B39On1
rNbJtGVvICVCjhpaSBCpsnr5GymFUvZs1Gh8qautTyWdhIMAsru/JDAkq8hO4/G6uQ60WEerwpDi
IEyH/KzGCh2uZC40d1BC06+0UD8ZLXGrUpX4ndHQs8WCqD3oH+w9NZnMiuklf6XGfn340Km3yy6C
Lac0qf2P3PbmOzFn5RlZje5RJ4M7EhjbXZD9xaATfNANlcNS0jTMHeKmYnO0jELOP85SWjxaoxR/
yNGGPkjV9i5dCh3kFlB4IIJuIkwVD5lWY3QbFANKFdY44jJYThjVlUM6U9qK0G9TXft4P7DtPiXo
jhX/+avN/3pb44jMPxVoDrWOmL5Nddy7pRSnL6MRMqyNkqMu9d4tz6jmFzcGatP2llWbtpD70o4D
qzFx3xuRilEK8W02QwNN/mLBODDOvJlq2S3z+ef9h907yag4ISkPs4R4vu3pGaKiTe9gYxkyp8Jd
MFIQuVQU1IYuUm8u5wLbrEBtVeuMUcD4TLtM+1gKrOQPyvU1Um5yHYV+LOw6RMEQf968a7Mxpjif
hijImWe7OQILn+pRkg+SjN1VqDKBcWt8NFv0ls0O27nNrGhOGu0nnbkvDZKEfx/s6c6FRJ2OcxZj
fvqI23Or0fdohtUiRy6lxXBpE9FGTJakfx7kGh/nmQ5BINux9ZUvN8/AviKa6pYCdKmbD2B+XSkO
l9adHQ6ji23oEHmLiec4bhCN0ftDKVZvySrLpKNLfb0rt69hbdURRPeMv3LybCcpFEpxU28cTxrj
5Smd4s6+JEOiy9eUHKci9VT7r1EhC8O37El+VMKs/jfqh/DJrHK78MkFqjfbD6z252RRCL4DLLtp
Y47wMPLSkACVSdF4nppeO8dg6X+qeSV/mMrlSAhv76iQudBQRCdh5XW/DgMcFUsSiDwHKrz0wFBD
xIcGOLTv7x+WHX4c2vwkUKCUqBZv5mHo/UgxXbAoKPI0t11IcvG/cWjqX7pFbTgJRYiaIdSk6F91
sJTpWZq14opmUSu8BfZr96LNVWad1GKtSaB3Tt9iywQhUNuqZF8tI7dbRIXE/BWUv/W9FWkvX5SJ
L9437bRB+GApik+VHWIo6jLTsfvriKKYc6qGCr83Axqq7S6YT4zncUKi4Tr39ry4s15Vj6D7nMgd
hZJ9KudaNZ/lOB1q2rBD1F5UsBL/WPxPsv/1Mfx0oLVtZJ26mhTpBF+miT4d7OTO0SX/VfFiBDZ3
E8ksdcmqZe5h6MqzFoDeNl/Griuv91fZuZOYGxIwiVY0x7ZxSjhJhQAAc5c6reTHth6bR7NMuiBf
suIF9uEXpwqVr/fX3CkiKIsIJeBCGCduJ9y9qDu1qDj66CzU3lToxUPDDNiHQZIcBICdyw/oAKRj
ZulIBm9DF5d+mjcLoKG5qX7Uji14p9n8CbMP510YOeVwkCTurAdvh57BegEy9F5D6W8J9BzaEaCS
AohAqM0QKFfIwLnJJRpWkaS1kwfdUk6/3N/PvUUZSqwpEwXnzWwQl968mQcRPvSJpJyWUf1uxUvn
mnONNGO9HFlC7Lw++BvsJcxRAuu2S99YSQdBifnE0FYj+Xa0Rm/+a0P3qkRLD97gTtwCzEnnlnvy
V274ekcjXasjuVnxH1WDQoSMKR6YQe3gIt3ZQiQ7wcGiLrKCubcJsA4JuzYZr7YyQ5Rzo9Kd+GSO
TgwE2mmX6lS3VWT699/bzkb+QghRa9KuBRvx+tEwjDU61ASlh2bUGzQPF+mc1SnjQYrdg13cWYq5
ClCIlQvBgGXzfHk3pzGiZQBWGlGdLcrXZ1FrceE1+WHgUnde2ZrmUrys4mI3/W8ooKakLloeWOgu
lycRKtAxzUU2hGsYojXdhDLyRztYyT9JUQyFqytiyqBp5fp/WZY2z0TcevG1Fubyqc5UNJ6nKLbP
+mwrf8HlsU0vdmrVgXg1wBGSxr77rghV/qnZkYlhSpWOn2zctI7cyfeeiyRLpbNPS+em1apPAx2C
ScqCOnFaxO7n2g+xEjmIyHur/Oqt0PXAenX7eencRMYUUYMb+pJf6xGJG0ebj3phe6uAaoQVRoJK
+rHeC78HqkiJElsTeQASsH9K4GV5XdUfmSserbIJh0PDMqPa5UFiACXQJjM+q2Yj/8HhXsPRyjsg
xdneJ8DzYbJDLgnqQpa8UaNfxPytOuuAUw/ixPqDX+eTYAUIEojh/j9xq9fbBmpk6rolzQIljJLW
o5poT6FZ2B+FYhaRr42GdUb596pZWXxQpN9+wmT5tE1/dS6xW9l8wg55oSlPehYspV5i7JTIrqaL
OYilYT4oXvaeEtQiAyxrBdpucWEx4nMlVXceaDEkt0vcpd1wbq3Jjry8hED/Q7UEegV6oYVBP80Q
cO8Hxt31mTNDeiaThLz2epeTNhuZRLPLfW2Uj/oyRi/0T2XX7oz4WsRT+gKNTT7DKOsOVt7dZESt
wPRTNNzwunvV6hNw4qy8yMri4RFvfzdgfEaurdZH5/b260AViM8PgxmWvMmDyrHOhw4l/yCBjI3H
/Bw/wcwbLvc38zbDgzEABIm4Bb//xjsk1cqROW8JYRpJvRL1vskofHQIusoVYUNsbeI+fDZpvBwN
jXZaqitZAT0Q1OtILrfnqJWjcui0rAgqJCi+hFU7Ped5asqnArWwH3FviA99V1o+CvvDY6ZJUeZl
ZV7lrmnjKvYHr5a2HaxqMDS3ZPoIRHWKpkZOb7P+3MSF9RAbserDOo4/v33HAUusKNE1D9zKPoEy
VvvBjIsAZHqOtrAjf5ihrLtOXnefW2cozxYoyIOh807nA4EdlJ/WQQAygtv40ImG3m0RFUEpqvo8
mxEaE4oxvR/pNPuDpf6cm8G5ZG2PKGPelSd6Hkez4L0DzZvmpNE3WeuWzXcrjSF6BVYWtDTIL0Nj
a14Krvcg3O8+KagEoKQgUW4nzpJuR4ocGlkwOW3+AaNT4biyOjmpmyt1vKLMx/mp6qP4ZJtJUbll
bY5fFhwMj8DJt1njCmhdbewBXNs30SJUR+jq2NwFeKpki1tr1vi9zqB9Ip05RadSyf7kY2Z6RlBW
gELf0IDaAS3hgbxgpRDjnmNzuT6OHUN/LxtDs3GHLBGZ16qiNQ4+n713+/vK65//ljDQ/sbXqEvz
wK6k5UUfGzPAvLg96HzvrkK1S4uCOR3o59erTDRIo6IJebWdY5QBJMAQndMkGhz//je6++oAnSDy
BPjvRtQ3lkeqDYcrLtTV5mxoP1Gi+o7Rl+qVDtLN9xfbCcFEA+IgPdi1NFRfP9XQy1NkZVoaZKOq
pp+Zk2R/qzhmqO8y0wovGCFUD7I8TNf7y+48I9Q+RlrEBXjB25ZPr886U2oDzfduAAEtFqoDL0xp
gSVq1j2q5SAOuj+3vV/ESxGGRMEW7cAbwXdgnaJOWnrNZjnSXXfHZlSbJ1vqJVCxdiU+LrIqtHNT
Jnn8vw5Fqv5cjFGvf377gwOWXYULae/fvFwUldSMpZPABhD9DKW18mu1FcDkqugptoYjUaiduRnP
DZAePWr47jdcIUFAZDSC8oytDZhkxWHti2TWn1p76S+tZWIdEmdILs1q5+GV03pY4T5mUqR8I60T
B69977St9y7oqhW8tb11EWkfdJ3GTlDFGR3NfNCl4mx0zvwX6lyJLwa9e3BqJXq79CB4Z/hS4BdW
oNW29xGh4hZmBVOrKAoLX1/K3G/ts1IA90/Ek+id91pqlQfX3k7AIEnFkGbtDdwOpAEKgWAQDqMy
OUS+pe6tF2epjrhgO2khq6ACuEoorKp5rz/g2FELh0IJwVNDSjzIGe15UebQnws8a++f3b2lIOqt
p2jFJm9b+iWAlspaEHFylhH+U9O3uD5lvROi5ixwkLy/2l6IgKIEwYYG/4pof/1gjQTLuIulNCjk
Cae2BHRLD4Dg6izJ9wVc1dujLvUZ7THASHQHtjlKlC6VnrRqGqhd0Tww5rb9ctS6B0rE7JSGRneQ
++5tJk24tR1NxX6DiCsRERlUifXE2MVBPIbLqUdVx6+QFzrd38ndpVZkJhP7HcpJrkyzlCCTHkgF
SUm9lOopmzrl7x4fpoNdvD3zEMrUtbeOyidRbnMauy5ynLSesgBVevJLKs+T2kOHvP9AO2kWy+jY
y3CD7PSMgOCbHHyVZRAY9rCZzS5rOXOqnciG1q/Z75EPay4WkqaupEy6b+pte3Bz3l4o62+wcPyi
skd1b5NRTmmPlNBMRmkYAweGKH6dhDQ/pbxvb6ydyXCJ55WL6xfaOnN6xIVe//+v633WR2sQdVpO
7E17XO4jE4VBm3xE7drUNc32MbO79hQx3/MGkD+uqJf5Q29lycGXufuS+TBpoeHdznl8/WX2Sjcg
s16w+0XcnxZk0y9dqWtvPrW/GuNMS1egCWyP16sAJy2TJkPIaoql0Kv4r7yxVSw/6lrpILDtbaWC
xCXzUDLXG3D3yqOXnL5mqbCvrqNl9efemGrXkhcH3tQkn0FRjmej74wjjtaOQAqPSZ2tUpXB+NlW
ZF2j94pEGyNoRGl9mCo9/VEIA/TvOokQF1qTmHPksZQ8M3mrm6vTW8mJi2DwzalLPndLDNYEccc3
t3T4WYxdAByRWt/gPCJNiFLSDPLCyGxmkFtp+HFBFrLzpbYFNHz/g947UbAKgI+jwwDBcHOipqjO
Leyi0yBEPFtz0ceyPzd2371dApCn4mMFELuSrLZnKrEYvC9JlVL1D604p0g6frERBxboddjTY9UX
1PaQk/MIRUItPKggVGXnk0V5CL1ZIJu3UvqWLvK6d4o0WJalyT6qRT+hWaZFS+Qrq/Lg38VUC6Sc
SiVBW2xMR3X2NZBsmqsqiL+5ia3XMb4IaVm5UgIy0J+Mzu6u+bJ0X/tJraFkDLVAz3EOzXNdzFNy
lWWhhe4y67F2EABvrxWU2VbOBeUQZ3fb2zRQvS2qMkuDVlaLoMimye9tI7/2i3Z0PnYDPthxPhOU
dGiBbYKtGjpK0wmRBjFgqneV0DWUylCpOs3os52SJpmebWNEzgmC2392H4PIU7BNevspRcMISTo4
esyZNhEp7ZMhMgwEZMEZ9i/TIiTPKgrrIO7tfQvkqHjRMYUnb9w0U5EkjsveBrZQZI14MKxWuqIZ
Zh81CPbeHmsghMnLQ49js6OLsEWF3BzT1VYx/VhOTK/rYWw6eWQdsLJvMzkaECDj0PkChn6juEXQ
HiGmjGQ5S90/KwjEY9lOy3ISivAXzZ79++9p97SAlWRqRp+LLs5mC4dsQntxdWLKF03+jhrQLE69
VQr9MVesUvFbmuGNm6MumLtOmVXW+2Qo7Xdy1kNhuv9b9rYZTd61zUlCdFN50LONJHtG0j2GJOTb
ehsGcepY5xSHuoPH3l2KGp4ZL9/JjWqiDooEMiiw3gqsoPCVXO6U5xGdLw/zFua+9x9s76VSV9I6
5YXegkRirFFkS8ooqXqj9CYgTY9RCvbASUL9ByDMI3jv7ksFHwLTiHoHSerNHaHWKKrTcsP5JhzV
3EXjMH/Uel2vr+gcL5k3VnQPUKeKPs9lnDanOmyjazbV2lF/ZmefEVdem//omenkX68Tk45dGTX0
umiZLJNXKAuOMsCt0qsox+bgythdi+BKfcAoFobD67XUfOBV40UTAG9Wr6aTtifHgk+XKZBQ7r/Q
nbjDqJd+E6swQt/ubzS2egyNmOODVuClKLr6HMrhER9l7w4k18FYlG4MV+Gv1/xbs06bJ2i7ECgC
E7VW3UWQcvqBr5TyD8Am+0VTygqrjjFUy8ehEjWXId6D079orafOCbX2+kvvzPJw0pHvv1ZtH8n+
WKdjpriaMmOLquioVnsplXfrYm6SrQAe2zrpc507b/+0gcBQDFN7o4uyzdzwHGfCjHpxIJkalryN
rbh5EWXXzMyNg09752NjKUIn1w4Y1G2tUYhEE+qY5EGFvvizIg297bXQkb4lgzSdNT2clYPPe+/g
QXGBNERKDOZ7PS2/vaa4X1DrKMi+camYn4dOty+NFPWIJg7OQTmxk33j4gHolPwXTOb24eq5WgS0
PqZAdpS8l0onfVjazKwubL7+DGXOCphrNthRwjM8eId7h54ihjwGlBG5/7rxvz0mWlJANwrWTtDx
OM2AMU+9kfQHT7i3masyFlc64ZL79vUqlSaUsF+naU5TNKYLrMlAo11K/2cuenrQV9g7KuBIwbZT
M92SrtDUTJG573N82sz0lKhx/ThJ0cdaFZVfWvZ4oA20txwwijV1hxTAiXn9aCPiQ/UInC4oq0L3
O26bv6IBerOki+xSaMbRAGtvK2kZk4OhGcVgfZO2GElmtbpe5MGCLr2fqWPocyRLv9Skt4+M8Amg
HUTrEI7/DQaGegUtFVBagRyK8FGpRXNKo+JooLz7QIg9MDQBJHWjcgi8ehh0mzZXP0eWN9Gbfalq
R3cX9Hm/3I/wt91XHggqDgRueu43rcJMVKCj6jwL7LZfzhJxkRlYbL8DOltcuq7LHvImlN/cBWVR
5CzIl4mTNwjdEgRf00QZgaQhVTYiRXCX1T/vP9neKYSUQl+STIux1/rkv3/GBZbpKpTZQAPFCwW9
dSunmc/RLBpfUsqDfTxabXMG9absuBZQwRZVYjzVefFv2mTZ+55Pz6u7OTvdf7i9EwKYjVydNg9a
65vlHHWGV1FGWTALeAYDkANPimGfRhVfwP2ldp8MUDJQPRRib1JIfHgXBI05jLokOedEU/Or2kW9
l6SJfGrjSZzvr7cXfjn3sNlBGd/S7jR1cazSpvHiZEp+JpWvg3BVVb6/yt4GkjshbsE1fTvjqnWs
fJ2hQgTOFs7JgIZ7mulUXqNBbf/gXTFhoEJl3EKSuHlXNi3jfDQJh1GqJucqTGLNl6ZlOiH+LIqD
xfbeloWkLoMdumQ3zdYqWqw20oiFUixDUlTi0UsshJzlhXmdVXVHCJS9+AHqBmQqpEEAdOvv+e0r
A3UC86TkGpudovzSFn3nIqCbnJO6k7+gL7Oc1EQ6gq3uLEqSyA1DJczb22ZZnMOizdY+ORvQBVWO
arKb92bvzWYfeaZUYGY8tN3X+0dmd1Vi5KoMxcW9VWmSLBWOqbWkQVdidZhQQV9yRkTnvI2tR2R6
yvOyVMrbz+kq2Mls0lDWXv2mwqmFs4g6bVl07rKXoVzij6mSZH6hTvoBWGznk6DupxkGv4jaYvsq
VSvWHRHiSzhZsWKfQzNv3kUZyMmHyqS0OSgtdg4q8WTFfsCKXFU0Xh+cCTePXItD6vEst/5p4ia8
iKHpLkYySp3LrHU8uHT2Xh9DCEq0VV77BnbMJi6lEFg8QouTvCTBS0TV4+iqxao4l8DjPV3GCvv+
mVm/7U1Dfi0H1rHur4Ro8/rUxh6EiU170JRK/d5SphfKWPOcWPhyWnGTXOaonC4TZl2f7y+89zJZ
k/IA6bvbvpRStkMG8IRGHMJeqYdfD9K/xQiLSZhm+AfvcgWt0/Ynbt+0p2aVlAF1+CTQzCruPTTy
686rtTqmGVZBqXpvl1z0B/fSzj3BBci9jmI7aIVt1ofnbLFmvNDh1lmL6ZT5s40H18EL3FsFHTEK
LDI+YvjmBaZmAy2qp+fdFEbtZ/PabqxFeRC1d6BnfG+M/CyIPxRW24dJo3yskc4GyKeQRHiCuu+r
09TS+5bPMPUyVCtKtyubsnYVmEB+FOlG7C8JQBPZ0vqDDsP+z1nBqStperVCe/1xQk6oChCMpBca
WI9IVIVX4p/xpCyl+Tcu4fXXEp1yvKOk4pozd/OHrOmfownVyPvHeP+X0Fld1dx2KGOxM+V8uQoF
dZ4ZrTdPevJkpFLCkTZzJ+jCqH9plVY/z5Uxv0O5WX6OWzzlcdHp385zBaQhOxwH5s9oHm12BWtg
cykrer1tFv/I0Zyhaks7F9FV9TKmUvMHR4+si8hP2L/FCUd5BwTFMEkplXT5aFhN9i4GqnDw7e4E
Co3MX8HVYRXL2zawEd8w5wjd9ADw2XjqNPvH3MX9mVS5PrhfdmIhjH+CBJ/RytteP7XfUwUR2pNV
ypDx26r+V4+rdHoo7C5/kWEv1G4XFyWYlwbTi8GeTOly/yTtrU7jF3lXtJoArG8SlWix6y6nXRFI
9F4ZAAO3SZuuOivtFF+zRjcvLb4DJ5VAdvAe93aYNiQzfQIxd+v6y3577iGKlHnOC1rdcjafUkuy
/dgKswudquogjuzMnwEPAI+Aik9I3J5QlFyIwt0YBdnS9YEs9y02IkXhFV00fbbQ8HdL7NIuVoxX
pMuQ9e0sQQrw9RLgxiEwb0f92EaMmHfzimeRnWCoLOelX+DZ9F3i82YPNnbnRidi8jOhHtDm3aJB
8Dyv0GBsw4cydVBjkgzxZFvx7LVyO/sZc9tTPMrR5/vnaIcxuDIg0XQGPUBZuW1WdmTeVZRzI8i4
hkynJbKYCpuLWRSnpalweBGgxVCv1rJKgTc8mh9To4+h4BtmKLzJqpW/FSXCtsC2x//JY5w3vpph
xeC1TSE9ZXUY5fCsVQRqW9yvrItYpuhDoky9jptQXz+GVbbILrIcUXru/4+z81iSU+na9RURgTdT
oKq6qq2klp0QMp/w3iVc/f+gcwYqimhCew802SFlAZkrl3lN05Zf9KZUphO1VJq5DOG774yL6ujI
sKv5hEVtrPPRUUz1p8yJ7bvCMKfYz5WwfCmgB/Z+jzRk9pP2OMUdWg7zYe56PbwTdRkqn1W1m17x
n233kBIbxxHFWKgpjHd5meupa4pkIgTHOLoYWVCfcpwajkOPDl4mVcn/koqBzBQUEWScWL57+wNu
7BroCDRwUKwj81yPDaNAqZtiZMilVlF5wVcS9qaI+nd0PdDHGMIGQdR0Dzu/cTDJ3+HRYysC2nmd
W9cZljm9Azsy78Pq4MyZ7KfIZX+uVS1DpSerTiIsBq+1wJ8Nouy/vv3MG1kM3YLFtBAY0wKeuA5B
pTUkKbRQEjSEyM9tbMVHOZubHSWQrVXotADiI4/BqWEV4KscjyxnSpcR21CGLj6+g19mhdhpL24v
wzhiaUfAOF2nZO3M9RCBXjTGucjdfArz70VU7jlbbBQoaBsRsAlofzLM63cWLjo17HzsHiPHeKxs
/IjiVlPdFsEEvxznvXn25mORzKIfA2mHTXK9njbiFOUUJNFFJ1WXxO6yDyIb9mYt26s4zEEd7mL+
uF4FYX+jD7nq6feh8u+Hk2x4YZrF6r+nFfgdA+vkviMLX6M3rAQaO0gkxItGvQvdQSmpt0qrhbY8
SoDc/31/sxLdImhVMuCU66eKSkVN8hrMXFZgf9ZUILKjZldocCtmwbKBBUxaBipltYrZ9X1Vg0C6
6KEmPXGcLD9B3O1httMWZUth+USUwlMU8e8i23+sqeDdqChx3LSQZsmBK5YCG1VmBphTKWNLN0v9
O1iDX95+kxvJChPyBRUMJ4NR5moXjpGtiSbP40toVsPX0ihqnixuXwVA6Z2PtnXAFqV9qMAMlW6c
zRNn0Oy4w9MZ/0/mEI1z6dQs88xi/tRF3ee3n2tzMb4Z/eBl269zBQj3tqSlOmbffdg9OkYcuXkv
28cKd+6D4F3szMo2ztnyWIgL0MKnyb3aK/Gsq9molUjU5Ml0JJGYzjNcUv/tp9r4WqxCPkvuBt1u
nVrGXTaKSRGYcavx/Cxa3HBMpoEPfTvuoTg3Nr8JxobMkhN2m2yZMt5BGKBEFwYtjn5J5DRLfHPu
m7vSlhwDb0EzOTVs0k9OPZs7IX/rOYGOQtpgpkRdurq/Cq3ENwafoYsYsyb1gzFXPgTJmFS+HKnT
8e2XulVzgicAmcKUk6bm+gxIWRgUZm0WlwwNw4MyaYGfyiJzE6uTjoOlBnex4rxSKOKBbBQOpGQl
8u0+3TmKG1t2cWPD/4Hrh1Hh8v//qhvQmq+DJhnyS6aW4blACccTYNWPRu6QpA3JXo6y8YUXEuES
4BaM0fqxVbmU9Dq2isuoCblBWiSOvshCUlvfUoKJzCU2n9s0iv0JQuKvt9/5xnEB5Ad0BKwK47X1
dVHbI5d5oOeXNgfixwcOjJdQtro9DaWN5A9wGnkfwH+MS9YcdjWfO0OCpXnJxiFEmXiAGst9fCha
QH41kt5e27T53X94ODqOYH4QOr0pfMOkQg+tUYqLHsjtfa43+bkZk3qnvN56NGoSWLC04cD7LJ/3
r+0CDlWvUmkqLkyGjJ/tMKt3gWKlX52q1GDThEg5oT2c7mHWt77cMlKmMWIAPl7r4gJTAb4YRAVd
8bQ/pI0VI7qpjjtwsY0AwKQHmgETISQc1v2xgMY31KOsvMhaVcouMB7ta5O05YAtZbhrarZxEmhI
c/LoTSsYr6yCd92RoQ1SwEkITKe/s62xfWTaMnxpHSUqfEsDOunhs9sr4C8nURqntzfMFgCYHwAR
itElBcO6RtEDJWXX2ExxZgE5Ze71VHbBiTXf28hJMOKrjWq+GwgbkWulYf5Lw7X+0xy14kfdqXZC
b7kLFVeCax3s3NobX4IbmyOkAPLagFzhH4+GoMlPC9FSlUN7Olpapt9R+cg7r2EjAJKCMAH/E5Vu
CGESEH6THlhGLldXvjGXwwPmiD3WaIv1OpTrnSC0+dqJtAQhoB+3juSSkYWwi0F+9E7QPbWJabyQ
+9f2EbfVyT7GQpZm/ANFKvstks/mRcvM5gNqq6i4W72UyOc5T7U7MPjIWb69JbZeO9XO0g6ElobB
9vXplqpoLBXBjigTI/8pxRPcdgmJj2A09H+HefPGlwtgsRG8af5Kqp0J8g30CbT4txHozoPd9MNR
o/nw8d8fitkWNBRakIt11fVDCRhDQawa2SWd0tKf5DimukJgLlcna6ce+VPiriYxTMoXsClF+G0K
jcumMUVxnV+6LEi+jUUzv+vGbA7cMXXSszI6+smkA2O6epKjvWOXxmHsaN/88/FxCCyM2GwK5Fus
SqIUkpOUWn6pNWXUPZiFfeqDdVtAbZPa7MmE3m4bh2Y9GcRS7i1kv+s3XKb9YMsR6HJrCZtlOmWf
JtP8jtCr9s+XHCsxoSQfhQh70xwfuNWLAPH5i4qDlmvIwXyuy2wPf3N7ybEKOkyoWuKQexMYaZOP
2mDHDCbQ3/3IPpHvSOLSnxp4O8uVI7M/DDIa8ztf7TYSAQfD1YnAB67vpmeUcmcndSIQJZzN7ANK
wCqM5rJ9Mie9Dk+DFivq8e2jcXutsiLFLD15eAE3cGWrbCjQDD2+jHGI0/bY5b5UWcpOhN16newK
WBYLDuIm7dJKgl3LuP7S1ll415Slcpjy3n6K8VY7Ugp0HxY5z38/ioztEcr9U/jxxypTiWIKFWWm
mo2TQnXTgKM3O33k0SicPjQo2/4emZaelb7JjogQhm4FZ7zY+aRbL5goBxBpmeaQFF6fjMrWR94J
wxw66fkpiJzgnuRlrw1y2/djaAgvkk6VCUJ5HbbBd0wK1g/JpZKkqT9Nse7cSVzer6GKlt9R7QZZ
hv8eZe8B4Ma9xyS1efn3nQTCkE6ryk4i7lw/KLJ9YZerEdyBYAjPmiYp/ohY7k7vb+uEcDTBbNK/
MsiPrlfpecl9h0HNRbXD2Zty0b+kjYoeehj+SDLALm8/1FZcI5ib9LAADt8g5ApUXHDmgT4gKwQ3
qdE0XGki+9whO7azUbbOCC6OyoKQW8qx1UYZclVj+1lAu6Os8nvHAGKOFikME8uMFpXlLrybi6n/
9PYTbpC06YpA3l04ylz765q3n6RqlEsK7tCoReDZAG08IQL5IQTy+tvI26bz4MwrJyNMJ8elVtSD
Qz3P9jOeWxLjnSK0f779m7bOzPJxFwYuWfG6Is1RQLSbaYgu7RhrP9LQLl704T8Yui7XNF0oIJZA
qNe1oGRLMDUaRgO20QUXa0SGxVGH6dFs5D3J/D8DseusgA+LBB4BkHHVDZ6TWhjJKYfAnqRxhpkr
ag4PdT7mkztrdQtGIw2xSQstZL2OCVfoK26CefijCcsI9ojafh7Mqn+Wuy5v/M6sB+1kW2x5WnTd
bLpzVOqKi4SjxgxGgIo92p1jHHDMqdqT1MvVoWptPaOdUMdfOs0ZJ09rB+YAiphBbzlKXFreDF5X
c4UitcNO9N/4nItkF/1SlKhuhVIRnSbXk0BQiNJ5VfrMfMwQZt8pSzdOKouwh/H5IBauI2CoZWqX
dlp8gVzU+fiFMxNQ5/reGEZ5587ciEGAc8GELJ/ytmpSo7Sa6gXzoo+ygqb8PD6PnRo9WvOsfi9k
MexEhs31llkn+3RDyGuwCiTzLe5oKUMkMY7NL+hwZncD3ctnFHztnXtz63Ohy0FdSC11y5KQKmdA
HSNCp66Re+ZzijjAUO92Vtn6XjwPWsR02m6b3HU4K20J8/Iipiy5V3qz8ktJVTyoYdVOUb9EztXh
WyTDSQAW6XBuqOs7o0SPERcSAA5RY0w/U7QmvZ75/Z3os96rJDt5sHCKeumSXdOqjYdENZF6apnK
085Xr1dWOoXhooY4mUMbyDii65k+xXnSfM0Sqfv2dtDc2CWAlOgjwPjila5VhsxGm5BWXugE8hQf
sXEoO6/XmRkXaSs1blPo6k4Bt25g0sKjhiVNRtgEuJu57uTFAoM2xsj2xXKfQ/f954enD+/2xmOr
zOZmjeXa/Kvd5EyDXjFyti+p++Xba+g+BO5O5FiX4zdLrG7eyazyenZYoj28+/L4+pL4L7P3VXb3
HmVdG94stDzrX89S6002GRML3Tuu4r9GPg+T+3t5784bMxYm8F+rQDf6/48zH5+fHe/01Lh7NLS9
JVb7umaaNwQZHz53v0Xea+c+qe7eY2yEIWyfqdmZ6kHfXF/PqabNhYir/DJHUumZQ6GdFkejw9un
ZuuEQlah+bXMNW78r0zJgPE6x/mlaXXmJ2EUX7CBNj0gj3tCMFtLkaFDEiB7ZRKzCkOoqvUONrb5
BZW3+Tt+lWHgMe41v8QwQH+9/VgbySRyQ0C6DGbxpJOrtQaufj0xsOMt1TF7VMQ4NV6Qt+qHOFDj
whWqUqLFW2Y7N/32srRoMSJUmCAu3/Svrdcv3PdqAqXd2KLo3Z5Lq3KHKDMOkdAlw2vQxLtM8ujs
mTluvVtmfGCKYSlQA62edyIG/z+S2ih6049xr3wtNHx1cyGr799+tVtLLS19pjYL13Wdp0upoYo0
t0g0usJAzwj7Ateq9OyQjxpgmrcX27q6yGbAeIPsutU0GTHgnnITtxd5NMzPbSYU1JO11jqbWWOc
k7nS7hS4aY9Jkeh7lPOtB2WAAfmPl6pbqnb9MXVw2ZPekbMaNqSqstbng1zH9TGO7XDnJtm6u/5e
arVvsn7MwkooYBLsPDkWid0eR3KT37MW42hVR8G/D/LB1+NZ+ae1vFB3rp9Nk9q6igs8Lnpl/B3r
Q/CQtfEeFJAshn9mlXksaRTbhcYjnd5VnERmJ2aIBSQvqCJDf80pnufSRYtBgvXdq/Ixm+PWcoNA
TTsPqSaj9yL8IWjGQFvC2Kcocs9Semk6mbVtVt4UGvI7PJS0z1abh5YLbytpcKvIheHLetaaL9Oc
Nr9TCHCJa9uN8xqmRlHcOSZiJifNrpXw0EZF2boS8u+XTFGkznfyNJC9qBDjb1MubPx9Slv+opiF
o/ohGNx3wzAG79PBnNvDmKtF5ZuqwB7AScLhQRJO2x1rJ9G+2IUkBl9P+7D2ikybcz/jRnT81qiH
3sWiWZKwsZ3nJ6FqlXmuxh4mxShB6PAcSNQ/jZa2xfuAPi4xIzBT5aRWTQu5dpqZAgwIGnpTXKaZ
1wWSJdzJ6AB8zIBicdyc8qJ9gs6Gj3Wd2VlF7lqKHzlyluin07kE91SE4pMIRfqRKGXNz61jMfV0
YZJkxi+kTAVCI60SfW2TOh7PeaU7p3yAkXSW1LEND9SKSuJpqWxnh0DOUvMg56GOR4keqhpxLdYk
r9SS+GkGjZL5OIm1/yN6CPNezUSsHkJJakDdjUkxfEwmSmh/tvW8eJnLuv1QJbX5iHhjmLuzOYrm
hZQkqtysMecvtpE6P0dzno6OwCHN7WNkpO4kxWysUyHXOfqZ4zA89Wmhpo9jOw6jC7s5tH26FiPF
Y26koT/nA8zk1Bn1+U7GeTF0Q5lb74AJhJX5ytTrjVeNJr6ZFZ3P9i6VByV3w6yqdb/pnPi+mMa2
x1Y+db6gcDfaXicK42PtGG3hWkDB7EdVGseLUSljhm41jHJP5qIRd0NUTjWiInaux5jntLnidg68
PGhk1dj5Gei7+qykkYmzG5dF7dpD2P2qdUQk3SCTzBozRPAMXltPuXxfdbPxqZeCCHihkRRe1hdI
dpopCAh3AkMZvgy0Klo3t81a+lSIRjW9EPL+Rara+YOWYKHwUmDiPLtUBMnApiS/PIu4bj4OU2t0
rl512ueqVmfliIyvWf7G8FTNPRWrlr38ZiO8AkdECobeIH+uYcoiEe2cjTWy2bVTvhORmDCoDEaq
1iY9vn2LbC+FdAjIdmLeGiSSDEUROjI8yGCErpoX4Qw7ozKOqhTsuXQtgXMd8Ug3mJwi4HNL0Yij
GaynXTDursf612JW9lPpGRT++wMt0sCE8EUyad1UDWOk7eAyUDxqA/uqmUXieLadGN8X9dz53y9h
FDEBRnAL01BeXxZ6V2mTU1A/pggVPDixNp4G5uPiZGqCvKp2YnHWh0I5lLIi/ss2wfibriDDdjA4
q4ZnUYM9pEOWXIwW58y80xvZVVn3XEhd9+9iwGCIgEUgSwxy7wZNVJix3EUzbWRVQfIgVTlDdidO
LV4sO+90I1NcakbgZtB5GLKsHqtKRQibGpKb0efaCySH4NWpHftnTt/zQ90qvxpRTTtr3hyDhdyG
vB7pIan+jQtFm9qjVcPOwqpsir12wTFXsZQcJsn48fb+XNVHy0Yh+QYqRRsFbv+6MBaMTGVjtPKL
2arZV1s4+btQ60zwnE7SfanQPj71aVty70ziE1yIpDq8/QP+4JqvzuECjOWqZMPiinxT16imZJYI
/gKXSLJk9Jd2/P3UOO2PWS/s/5mRzn0l53aqunnTFI+p2UT246RXmuR3kWRnx0Bk8Vc5KGQAASNt
k7d/301itPw8zPzguTB5vznAGMJOOma4+SUKmsIrVI17pJ1Hzc8q5/sQWtrBtkXmBUGxR8+7STVZ
mUoB7sICUEYE9jrzK5U4GsO6zylDAnGQtCI/ZFU1nIzUmh/U2Jj2uncbu46JDBLbQJapGtZ7AWHr
OqgjFizwzL6UkyyIWtV7CE/ZTiPjTxxff3Q42hQmjLlpOK8aGXgqTeC/Lebc6hwMrjqG8AGEOhqh
r2tdw70Y1HbpkrEsnN26qBFMnpLmm5om5TsZi7BX1Yj1yZ8n9Bbuhh4pdreIjTa605za+pi3rTli
M1Kl3wCjZF8zNQAZNwke7zCopTIfxlqbfxZCQkq2GgKgM8j5KhnGjE2jfiKk9J2btLMY3jURfeCD
1UJZZoaLfoNL2mPSsgUD+rUOQ0O4lANW7OFfmzguwWDo3LDEW+iJWyH90CAyFrjKZI+f396YN/cX
2wNWKhMR9BVh36rX26MoIlNEBaYJMc96MOeg+2jEUnr+D6vQY2VYDr/rJs7KVoK3mpzlFznrVK6R
WHps8npPM3Xdn/sThph+cj1QhNzOHuMkycwMxPJltoL4lGXBeCDfkX0RJz3fXwm8KFP15yjuYjwM
jflb1Fja8wgqwn/7eW+iPW91EWsi84OiCsfu+q2aYyDTJwVVEqf6dMDqirtUakE+yJrwU1tiT3L3
7ByHrRjDchwFHXfbG+ImJ82ZF1gTPZCw+F9o5MM5kULbcqkvrWOgl/o32IfJY4Dk+x6dc+vQoxa1
8AZAt5ABXz8wW6vikFXFxeyn8b6RswE0Y4Dx3uDsiUtvLoWENg17VrvRTkqkinJvAcYhdW7TPpdC
eFBIUYh0tnfyyI3PaMuM79H8pSnHNOn6qagiQm1CDeoytU55mvS0ulSpZR4UBlleVUflvWwFxc6i
G89HQwntIVC5zCfXuV6j1SaZ+ZxfEHLvvmn4nZ7ipu96N1Znaw+3qWxcD/TLEKJi2LJhqUrjjApi
YNM0lI1uMxjK2Wya3C3bDOnLeJJdyCDJoUl7+/fIINqvYhCdqSm3dwkUrZNUzMaZLli3aKHOblDL
e1pZG7kFYAK6QciAySBZVxfYokulCMF9EhsW4DzkQ3OCJRKIR4xDylesptovM+j0o0hRIEPLJZvu
3j7Nm+9oGcJzZJd55ipG1jZgqoZS+zKrqXkv98YL9ifovo45PDz8c3bStq3lmBrSDGYofiucWZl1
MTPPzC+VrUgf7bJF1sLI0bWthuwwW1MndhZc9+mXuLnQpLEyBQF3OxJvh6pwsrwDER2Y1RMotfCQ
d1WEqpeRJl9xvhqPWd1VlqcVzvQadMlwhklX7uRIWxufgQ4CEOSRt+6zqpCyJteBcOVmG9/ncOtQ
hR5qt5PyeCc+b75ifNnIVMnFgCZeH+w8k+faTsf8Ymdmd7DC2DmhxpPdOVVo3XdzY319ewdtPRq9
fR3YJXgnnvF6PTUS1TiaPWzrMGq/sZIxe+h66x+NYWj0nc+59XBsHw4d80zUfFcHpsfKPMQgLUXJ
C+/2VEnnk1Kr9alE9sbrLRH9h4ejzsBvlZYmu3Z5+L+a4JlSpFYw48NRcVJOc1C8HxwhDjGGu5/+
/TX+vdLy5H+tBGZJCWfSoUsHhMEHdJjS96LvhjvxXsN064tRT2C8tdBtjfWZV1s8hhyFintqq9It
QYk+Zm2HZxncyo//4akWRDLdUNiT62RhglWN1TPYu0Quuktscdj90ia+jZj8STudhGWnrVLmhRCg
MTX4o6a3eoUprTKZLlFy6aOw90Zbm+6jyp53UpGtt7fItpKaGxt19diasd4BtkYFfdY+JnOUHkRn
zMdqbveK3K0HosCh3KCyWibP13tiyBwq6poxcBtmaF7RTr4ADdvDR27kVmwEkleuAbAU6yEI9u5m
Imq87KADo7ort5Gr21N7NgYzOkQ27dm4HtoTCeFeqNp6lWToEIRAmd6qFeRmBmaFSw3RtySGDSRP
d9ThqZeJtDy+vRE3XyU3HBgk4AA3xJjWFFiYRWZ2Ib2GSz91KLYO1h50dvO2IZuCT0hNzHxwdZ2i
3h6J1lpKjsDpD0mbzDRK5ejDpM3JkeQyS1zUt7qDls70Ksa+xQ7bKneYT+sh+J87b+E8QY7h4rvJ
WIMetViKnwyn+k4ND4kamIJeeqIfhwShCyBLdg7nXELGwS0Lp+lPZZmjl52m+AFTbee5C1ClP5Nz
7/UUtzYbMYdfRkvqlgrQDGFSBCpDgAIw/v1o1gwxTEt6yePyxxgI+buDFOC3gZHDzs2xtQEIDRQP
1Gm35HE1sE1Jc6rsIuTBfLS6Mf6MEM6e8NlWVs0tDzQMNiQ2Mavvj9WJWqRVnl+s2Ap/5r0IvzhS
N7mKQEIBgJpwHZHWp7f39tYx4pEWxacFbrwOsp2OQZPdIRZm5Ib8mCtTXrmBY3W6C+BP/fH2Ylsf
cNEXxHfGpuO3xt+bTWvPcs5i/BgI21o8VifUSALy4ybSTyhORU+ilkef/ly7U2ovAXwV4BckPPUl
Egp0fFZoiKjKQiRfiYcMlPT3tSL9SkXm/MboLaIG7odmZ5S5sWeu1lt9zSYK1MFZRuBdpgyZW6jd
9MOZ1cR/+5VuLgPTHpYSKc1NDk74hzwbaSnqEKX0KNWw4Rni7mQyW6EJeY+FpwuwSL9R4udryswt
MckbInUY7pCxopU0SYnpm3FmKr5kmrHiGkVvqm7UdE3h4uEUZ36Om90/j6ORQ0McGPg45ScHZXVT
y1baEPzIGesy/6YZKR7Vdm96YJrLf7+tMc7BYIOYjOfMejIjB3qjJR0ypn2fl5+60qZrVZRwT7PJ
/A+ZwfIRQVEtc6AbePjAcF/rMxpxNiomHyorNZ6jpAp8SwzWTtm21Q5amoKEGpoSnPxVaoDJTCGZ
LZp9Rqv3MJsmtf+dp1X5o5Hr6kEkSnBUsrZGIgKHvgME3eGsakWvuDglajv7dyP+sKPwggbXiMaJ
41ynKVPbVLakkCSrZhR+7ptJ8YyxbC5ZFk6Ht4/K20sBw7teqsREe5gdQHjRFMRe2fe1jyRa/iRp
FM5vL7URymGloJNJH8ZZ8DfXS7UaVtPtkpBHqQJmyYL9IqIkPjuiS081uvt3U7SHnbiNBCCXAKOy
XynguMGv1xRqXHdJ0dBKFwH+fkFovFI3ynuK07dxlGXYjDSAlrx8XbJpUWgZs0MvcRjs6RCHsfbY
jlLhB1JhPsRtuydTsbWeinAmhHM2LR3Z68dS07rUZoW2TxxVittWSvCojlH6pGqDCX4JW6a3P93W
a4RPDFBjgTKSYV6vV5jC6doaFnQbDNaHXlLSp05W6p1VbvciFmTYmjDx1cho1mVUrFPLm0huXEZS
/58oMgfHtI/EoyanOzKEt3cuK1GALtoAVDfrOiDVGRdOEfA5CEvVz9nBk8uzOtk42YFgKIAq7tkw
mD7FNnakO8dg612y5kIsouLB9eT6XYLjgMuuAaorMe06t0IoD7Go9nDKWzvkr1XU1RfTgyjKJ7Vg
Rxqd/BKqU3qsomk6mkr/VQJWv5MxbS2He+dijUFGeIOvTXoSczQYENKeqs4rRslKXOxRwvvY7NtT
y9/ZUcfb+oKMncl4FeBmNwABs9WUYITzemmUWrhmZAGxQaEDIUkRfJBgBtCUHJKvQ9U6e3Hsj6Hk
ddZEzwlcFPtnKfpv6jvYIj0FVX4Zk6kDG2KRQbkdXvOKNzAfea3qVCGKyiBRtKC/pKKXHuCEYJOG
1ehn8jnzOwK+aePaIk9yZNCCYWd/3/JWoHwzq+bEklIuBhfXm8xWU2Nk2AB9FCzI+zAt0+PYDMEr
ClnDA47k8x0QLyzSMwxr6tyWXRTBNS8cWvsxK61o52D/2dPrNwagh19EUUw0Xv0cQwYNFXcDXG7k
Igq3N/Og8ZJU0y9jPtqN20dGEftYa+bTURrLqvRtgb6sGytaZnvAmvTctYPGtD2g4viah0oXxS9J
0rSW1w0JbndWPoO9iiObDr/oGlXeeYTlVK6fgDuZHISQAGx0OQB/dZOi2o7K2DHzi0Ptd9BpIh17
9KtgHNvNoxqgHeVkyBBO1Vig8NvsKSVvnC8D+1bcHxaA7E1FgsWzMyWRWlzsoZGeR3nojoqRGaem
nByPntCemOhGcsth1tD2pDChk76OkBwuqQhD7IPqxJHPEy6QXm1on3XhlLVnTPOMCVdVAvBACmB4
qmsj/wTLTvzrWwehyylbJKDQV7m5V8vCzP5YJp3xKf5SN3r+griCuYxdjbumavJnbW5AgclztuCx
jPPbt95NwsJ8aiGgQ/heHAjWwxUezMSIRphnR4JpVIIbe2Z2NDwyehDHXMVAl+bpHrX/T/S42mnI
sS8AWi4oC6LrGqEubGe2Ezlxzo6OqOWDpppQoNox1dN73RDOJ8TMbSTEsj52zcauX4a+kk03z/sk
8lNE457p5cnSXeBMTA7nIA0/FGzeJ9lEdXfW2/me7EHdqz9u9ic/GskLpLzp7CLptoTrv44HjWoh
slKyz0MdfU6wLzzpVpgeW4QkvK7V652sdWM58mITOjPg91vGGJaTbbDY8Z7RAhXvA6ttPSbEuMtP
ofTDrpvXf90IUJ0BJ9BUW2Rh1xvBtkJ50HEXPpdaoTHQSoP+QRvUL1IW6C85kqh3IEG7nSv1JhvC
7wVXYxyF6dzq9CyvX6nIq3qgNnLOYLmms63XtqdPaFeOI9KZbz/fTUrCUrTp4HAyTGS+swpuQ1+K
MGgFW85EJdK30S4M73QwIL/eXuf2s0FVgIS2UI14oWu9wcHgNNGrss71mNl+omfS2epBTwVzHB+7
qlZ2tslN0Eb9jM+GXBczZdqpq13ZqaNd52prn40+bN45adnd1QAq7kKjKi+KcAZXssryyRYo6U9a
vtc+v40fiMBQ7KB0SF/7BtxS65kjz51inXNNDp4RDsm+MrbsWdUojG/IZnIpO1Yd+m+/5duNw7KI
vXFZkCDdJOt90+FJAMfiHFnSfErBF3uI1zpHlOqTnY2z8UGh/5KE0Txi9LHeOGEeommpDRLHXv4I
QFs9j7FsHTF7L/yhEtmnt59sY7nFWgYxKODinPxVGoEWZl4uqvvnxGzG3IVM2H4d7TR+EmWOzcM4
/TMeCnQEvEw+ImP9ZaJ7fQanFnomnQDnbI+F/UGqK9lNUBT9Auyc6Y7S/H77+TY2zCJnupT+hDX2
zfVyPW6S1KqKcw6Wim6Eyf00pb3yrElW7TaO0p9nWeuPby96k0kvz4gMBpOeRQtgnSpCQwGeMjfO
uct1JzyF+OhVrpMvsI8ZlFF6RiJU+mZkhfK9zJtuzwf7NvawPPCMRTNwCUOrb4rSbz+aJqG84aGP
k62ldwEPudO12lqFfx3xX+5xDuOys/66n+xE0/qgs51z3dT65xqF2ksZh//cdzTYLAx8DEAtKEes
26l52IrQkaBmW3FBG15q1UNfpXvZ9Mb5vlpl9cbsRtdD+vxI9k1Oe6idCuRkoMkuXYe9a33jtQHD
Zk9yJ/B11gE7LNn2eohes9XNta/0k3rWejvYCVibq/BpALuq9L/X3C8RVc4okdEzn83nsyJSsPLh
/M+umHwcplUWcxyIFVwI11tACRUlrxukRLWk+DR3QXbKGyX2asscd7JWKlD+rescjjx9wWSgrEhc
XEMG1LweVRFjyN2OtvVslXX4ZUAd5VmZ5Shxey1FwCouYl24Y5kj4QcuRM0+FYOBYEMw9CZIyCgC
Nq2P8R1yMfh56DQlnyMpS36naggHhCMNmnphkqWPsYk2nR8lvfxTLiOzd6FqqO+tzgIkWtDWw7c0
GfTHyM6zyc11+s9uSkqLRbiEe4wFqDn2nC4e1GOmdLX6SlKey66BwtNwQNzeItHMcjnxyxoPSg9b
YWZdk1WaL+acFjI1j2RlB2nUudmcXrF/6XYqV7AXQu6btBH6iz311EZtODuzG431PD2R5Br3Rtug
RzoIW/5eCif5HUWa9Q4CeRj4o4SbgWviq/M/eKHF+yxD0PBUEP2fUeAKSn80LfCXci+lmjfgKfQ5
kYryWzv0ueONhpHbfjZUwYi/qhW9pjbMGr+DfnfQAnvs74JemI/1IInuUvZxk/lSG2hfkg4OBq16
bcHsRKl0GHtNhK6Jyqd0TJW4fsjF2MbemErptxg5tPiuQFROuFarNM4R1/Wo8GxHqsGPxkiJwH8R
iNn1qlE/456n1H4gOrXy9Cyv9fPcIhmGWljyucR1oMbfM4LiIsVzX7tG29mma6bRIPkwyqzeS0r+
c23JqJ6RxJZSvw6govsmaZvMRzIlOhAdF/DT1ICBYlY0afdWbonmUVLzqX3Xhpr8v6KcFc1LazQ9
3KGu5/pFDdL0lJgl3i0hPSvJBevS/Kz4zoM3zmmQeHVbwBnRbVG+my0xWq6ROHVzJ6lq/Rudiyw6
NyzJp1Ah07hGbCfOi5lUqvw8DCatGQqT9oFYi0AHSLgKNJaVWd+x3olSSFJDnrwP4JWWO0ooWyGF
QpnJMbAWZniri9uMa0WGXBZfpi4c7xWtDQ6GWTQ7BeJWJLa5Vqh5SLRucPoTUVjggYOGTj/GPuye
mTl0n/hNMO4ZMm0tRf1L42ERxGPcex29MIBEpTXOUM6fJbymqDwAScTpiSqo3VEE2FiKFAuqPJ2a
jT69rLblaCS1dA6STvOSusmPVW2GD1o3OHvImY2MDt4BzgrcLfjCrgNlZ5h47gFpxj9E7w/mJKcH
ozSy71IeZg8jnpHNTsa6sTG4ysg4EOdfJiyrFCuD+KqW/8fZee3WjaTt+ooIMIdTkitKsmw5tk4I
e+xmZjGnq/8fegMbFhexCDd6MGhMT7tWsdIX3tAXwWW2mtHPcfPwK47ZXv1tc5ilx7G4HdwKnbVg
hTOsdYk3iKT8rOocz6lxurcRUnHNQdX/Z/R1ejanXPNzMxQPfTX9AN+X+eFsFuehVDuvrUV/vh/r
bQSYVGFR8yN2pqW+DoPokGD3M4f2pTFLbB5CJwKnXsmH1rLFqz6Zxol4bA8psrGfGBSE82IxfMvz
DLiQ5gxY8aWjZuoH6Kwc+zmkyd1J1s6xv91OlGSXsj5P8iL0vnrjp9lGgtEo1YsShlnnRuEYxF9q
GSLwUERN/F0MwZ5+xu3s2E70mKl80zykUvX2YIYFzNKx6ZVLPA62X6MxeghU0NtJUfX+/dW73VQL
dGlhVjO7WxGpwAboqeM7cCFbMf7pw6D9Qqi8Nwog8HX0wlRIQPhr+ZQ3mIsSge3JrujDJHpvVwc8
vM2jKoeB6bURMhruNJbWv2nRKryKWZvYrqznln3URFAmHv4K1meVFljoUzCLA38cQniYiFmOvE3C
Em6qqU3lRx3G8ngDC/U5hpI+4nQtiIoQbNbTo9QMxnunxgL6lBVT+5oBc/6lJGn+xXCmUD05VLSd
ixzi7/CocTHqXk4Dl0fIGdWfZlsbzRFPk+GbhVzjdC7RabIOAdWzfwrsmGK4vlkzH1sty46zMvR0
0GphWJeFaV0eFSeZbN/skWd5kLqG5z1E/kj3DT2LHU+Whg7pEHx5gkMkRuC1ChHVaw7RVuBbkleJ
qwK4N/zYllrVrXWn/tg0kIR5nm0gAMgtWoongo6EHKF+zUKPva8jl1BEBK7kmJPq6lmYKv+MuTAF
wPEmg9yRaskPI67jwOPlTP8X0kHSj0XsON+k0ob34YRF9tAoTlCfaqID4WW62UTHDo76jzRXguzY
GWP7oqRll+BEEYvRLeDJZa7QOu1xmOdhftBKJwqfnFSyey8AA/XNGGKT2C+yEATPnXR+iORpyHwb
gZ3W6+UaN3m9C8TPFodgDBYFoo2+EgepBLdZKx9tJ0t7D8mfSXeTMdR+zVmev6Ztqz3gdiOGg5qF
Y+NaVhJW5yRt5DM2qHLrdk4ObmIopJ+qiRilrdTG6zQ40jnt1exHVzfVt7rALwO+wAtqRqILYv2c
BZrzcUq1KTk0ITHdYblzYfuaeVK40Zz0v1j06inRull5j+2CaR5ste+yD/iRYSvbQ8is/UqVpk99
PMLQybO+P0nJFGsHPchbtAzK2HlGeEuq4GwPMX0Hc24Pua0m0aXotEB4GHyWr1kGkdjV49poj40z
y+nZMgP9lxhLp/LJtCSQYFGjp37WzfDextQIjpUcloWntnoX+0XThWwBWRrryR2UsXkJoL4vbuxC
qx7lkGDbbYvGsPxBDrTUxQASovY4S+3Z7LPZOVPOR0pzxJL3uZIindNgDi+zCJynRujyxymiH3gu
wzaL3bw3s8/0rbKJ1dTD+lC1th2eGktrXqGCQIYqYVj230N1HhQ/dyqFaD2djOoUxYDp87ipU3du
KxF5kWKXg2+XfX4eY6Wsfa569aVVImN+50hj808tTOeHhUOE9DDOvdw+RFFISC6FsXgYIjOyD2Gb
DEBkRi1TXAgE7XOdahn0SqjX0mmS0DiDlRg4n7HBG4ePCHzxKdWEHc755Cl5FgQq7UfkWePmw6wW
Teh1GfnglVVRgaHP7dcA7TjjpBdz+akUdTXvXM83jw/XJs1xDjc4fBrZqxDNRLW7KxaRLbSxoD2E
ctIfbIPKZlwVuusQGO/EMjdPz1KukRcqJX0pahurWGaQI1zBW+jEYQJpvZVk7QGRzNkL4Q3u1E82
5katnTIANAOcatc4CqsPJPhleJHlYZWfq7RID3XWtqdKyKUH1X+3C3KTQS9zo7JPBE+wC/jv7bNK
r9Iw23hIr3obZ5NfocMn4SqsZR9yKZnrX6qScmtGmjrQ5Eij6X0x4tDTR5OiuNOUICRhFKN17qzF
Ufcvn2F+GpRFnvvFzAXWzdufFuhR3kc6tq9SZjeYDinBhyboupf/Mgp4UxaYMvZaHcPR6lkyU5sS
QqeWvoQm8jvusv7n/VG2ttBv3ApFcviw69JL31VGVxbo+uiGmB+DavqZWROmzbH212a5y0zgYdE+
tSgyrnsoejLMDTKFKXLNUL36gjwaxoHk4oO917y8KfsvQzEZTMbAjd10DVs67zKSsIARBBptYVdb
/zjwgo4ZSntfhTDNz0y5v5RxCEVKAiywE4XewoWXHwCshCIQbQdsPN/ukL63DCHKAD/W1qrGU17E
puNqleyUB6sMisDVqKZaH2oc137ZbamkfutQE8LeL4BImqU23Os2Mi03VCTjr9l3/DgqYHRV2Vi3
QvhIkjhaY5icrDBRruVs6ifKJtJJYPK3c1Ju0o1lqGWQRVkaGNbqO6C/MVFUYCFw34SBlSvZO7Mw
U3cYaNS5UUCtRjTzXuNsa/mB9dAfXKraNxywFsVwJJeRzsYr2ThAhuWGGCrzpBEBnlpqp5/RvZ29
dIhOSrRn3XJ7USIQgMsAqR9gsJvLwdIGfL9K4NiVZIjP+CZJboicnRvkWpq6OGjIO9n61jcGcwYC
nyYhee3yNf6obONdJgdSCwp1NIzgSx+FkodrRuCm7ZA/dWUyL5F2uVPhvL02mOX/H5Qy59tBoVDS
dkpizN6RKz4ZaAQ/DNXC96t21ZFvkh72ENbGeIwuVdubVxWkVtXZ8K+u/agSflOzeJaDtN5B+C87
8U3B9vcoizMhMuionS3L+sdX1KIONlvAhChjqi+YXebHpjcKD4UTXXHFmJunJBq+SUrjHO7fwFvz
I7EnOKT9esv2KiOueQwY0yve5em7BIn7Vys2/tMo1L9ZFk4+L/nb+eV9KgUW78m1p3wP26ruuPGd
7Hx/Llt7ccEgA/ABtHtTdbNz3GPgpQMTrGJvRCThoCqdfsjiGkWfuTEPvfhr1i0LtyDO4Cct0rFr
SrolQBSBfISclw/DsY2xbiubOvLpatQXa7Ziv9eTaWf7b60ZFxfNbCqlvGere60oxW+jFKQExib4
0qmp/oGS8J4u7tYhQwQUjjrvFU3B1Zr1ihbPNWK412yscg8IleIh3FO9dLrYE6Hd2v6ErkA8FzVB
ruq324N6At1zrD2uJNZ97A5diQFfnUJ4QJopcFu8KkFEi+yYanH47T9smt9AF6Iq3uzV2CKm+dd0
AK8xdLW8pmwtuvL6eMislqh2jFPJIxWWX++PuvFxYTyAawJkQZdmHTvneYRK18A9LZWx/ZhJiC9U
lpS8Isq/BwPYGgpkBQuIRSaLuQplEQxpCUX5uPOsp14/4f6iaHnhd9ik7YTpGxuTHYmwob087jdA
Fc0OGn3MMF5TC+U5psL4UCPXtFPc3JzPgpxdxBpp/q8WzGihGnMSUTFqogBX5CB08eyIPrXduHct
bw2F/zGbkqYqwomroYIUP6IU8to1aNXkaRoz40OQz8Potuk4xDvp1MbH4y7hhgTjAwVgDfFDh0Bz
wgElc9VMZW/QovioKfUeOXBjSpzlRXeSU42vwOrumMx0FvRRk6vIpNe0KXJ/lHL1gsb4sJNBbMRB
yECBs2GNgMjeXI0VSMpqmsJrlar9jxDtn5mXrFbo66vgdV00w5zqQ1lY1v+0qZDrBwRykz1g8NZH
hZlCN2GxNr4Rt1B6rYI6XYQ4zJsTuM0oPOqS2OM9bowCFWUBFhHaKjeZcDuLkdyc7kiCQsGDM4yR
4VlJae/FPZvjUBJFN8hZnChWiwciY2xNtO1gS8cKZs1Z+JzBCNx5XjZuYwCPWF7RFTGXLtbb21ix
U1Mdckm6qF1eePRoHUzjlZn6V6W+s8tE9SIcC96HIMd2wqCNzck9b/5m3ADFWKeDqhHJfYx09jUO
A6TqDCk4oPtv+104Rztx68anpLzMe4P4CL7Ba9hJqPWDSlqAITPCBe/rwVK+Q45LdkbZiEiIR/iJ
DPWbnP32U85xFXdSF4RXYeNWelCqUP1lpKaD2s+Y1fYRwko5XkRIdebvb8n/x8aiMwhEao09y4q+
FrYKSqMdqPw5UVr78TSX/lhI0eWv3zJuYZuwFV1Z8EOrQGFQmjgDx4ZJQRljpkvFowCjGMZH3LPU
/zAtUo2lDQns66Y3kPYpQvqBFaJmGHb49mSReZ7goNJWjothTxR6az/SpqIABAYZ0vuyif4Iy4fa
cGopbuJrWpE2Wugz+UMVGL4dS3utsa39uJTRwOpZ1ELW0ZatKq2dqTPVuyIInyiVTidJG/69v1K3
sGqTTjE9aShJi5bS+kETTm0MJvWAK/Wc8pBoaf0BxajcK+pBO4xJW/nE6XjcJpJ5COLBQJlz+msg
DL9hEUZALg/5HXXdAo1iq0vkgJrPIOfVJdMq5aQNaPVXYTPt7Jatj8rpXqQOFR6Am50pxY6cFIip
plnUnu0xmU5jasc7rNLNrwoPGfQY3T/UW1bpKKkBPWMYBFe5VFQ/Eqp1FHM+uxY0eK+Tu8wfEBTz
BCI0bj11+Ycq0P+avLR8VdgggO2RbbuBQsbT1GehXMZQaYU4xpRsAVyKwQX0ku181a1TQeWRuxM+
PMDr1XmP8Fgvu6YOrwBXMaPrJsutx7F+nZrdZuDmULC8gcxRtbvJiytLi3QDjvkV0n1yUFFF87Ux
hgcda38NW0VdBZAlh4NyJ9yUVZi8iItpTqbkcOy7+iPAGesLwiSIJThmZO6ERssXWqX7SyrMcKAO
0NFYvbASp9vSCyRdpKztj7Isd+68ULDVOpFOclHaP+6f+43PyHgM9xuDdnPsZalLQlVGM6cr5zxC
fFhtHzUKfe+BawU7u2PjyUM8ZhlqAY7fEHR7vRzgLCyUR4AFiW8Q6/koJDgFwglpzv+gp8kJgVvr
4/05bkQt8FN4EahlQFxdV+xlQ2gl4rGkOaqYD7Vaxtxvcvas9Y2Mxm3S0GTr5Ociy4e/j1povSBf
CWFlyRNW52HMc4lTYiCB0A6jb4RR5OO8mR3GfNd9euuqYY9isrmIM1KXWl01jTmh5JXhWU+3Wq9c
KzbHQ6kq4zEpTBP2vqZWx84U1lWVAF75Yqw686FytO7rX3/tJTSkSUIL6Pa5KiUjDjNVwjwj6Oqn
SEobj24Bfes0+JWqeEXL+CL54wjL7P7AG1c6A5sQYxbd85utLNJZm0qTelyUq84TVHH9qS2T+HB/
lI0DQxrLjY7GE0+HvWzyPx7+Iswq3ij6TSollk+K3A1HNZwWLY1dDdnNCf0x1OouwIm2t0Zaqdd2
LE3fUebMt+RuryexcToW32udjGxRWP3NKfxjQiBco7JZyrTpMOTfoe2Gn1XoO6eSmOOiJ0WcwCA0
CnrQZld8vv8xN267N2OvzoeqTX0tUzS96mleHJDlsigkkbpzeyhuzLfd2SK3XPqFr0/hn7L/Etqv
q42iSpqpkRCVAvgZRgAiwuyStKn9lbYIHpNDh5yV2wCS8uUpCJm5k2mPRijmJ1QD8z1Ay9ZeWiQL
aCYi8YxQytu9lOgzq4/h45WnH61+iw7xkwkuo3R1beg+/f23huIOx10zgFn9vj/+WGdaTKPmANFA
V6h8LaiWHaME3WpIjrGfKeNfY6v40iiVLO8KV/1NJdJBwQh06kQtJnbKa6TrjZdYuuRHoWnsdLW2
djAZKVEjCbZ1Y96uRlUwRBpezVoNUgS4aBB9GCSBZnrUAd8ZrJCmax2bweiDzUr/fg8TfSztPK6F
25iH8vk0GsgJXuV4NoEdVb/kCakbQy27D4mVZDtbeGPPIMiCWRBvKHfQ+klRBs2eMpDH177u2/eo
Run/VuFQ/VP2Urd3o26OtTBLaVWat6A826B/3ZkI6bSWMT4WgWlcFMB7l86AXnl/d24NBdeDgNyg
/HTzUhYB7TpN4VqN2j56N0vDfDTDvP+USJV6uj/UxrVKjMvNDY+FXuw6nEuLwZRFQJUwG43k/Qgw
+Ax45T+sE2EpX06FObWxTgHl48qWly55Ff0zNW3ltYCPnvqu0XYmpG4cACAJPLekM1Bi1kdbQkIu
CVB5uA72bEmAl0urPoiBq+Q4AheKPa3Ok86DawZmTC0s80dQ6Aj8JrUmv7Yztt+kJmIC4Woo6acm
H/lXonYwMUeR+gYd3yzk71tjMqBzDgTCVp7biFp1aIcdRnVKes+JHCn28bJiw4ci137hlj4kR9kI
MCCIWxsU0v1V3NgwtOyX2B8SFObRq7sTZFrnjDlEBmRUqwOMrungIDj5HDXD+/sjbX1d7EgBUKKk
QSK1/PM/Lk7JToOmRi0e/RUVZWMQrCd7NNMTHg0CB8A897QuHHF6xGDx/sgbzyPAahaVCv3CgVzN
sbPaOshVgWNdn+SHhO/hVmk6nJI2bN28kPudmW6cDDDBAIR0XqTb7hHonAnTJlDjnamHByGC+RvI
emcnHN9aud988aU1vNHgUKNoBo8ZX4MZfl7Sq8OLNCBMhvDuXuS/NRSYGPyLwNyS56+XjjqhEYYy
BYXaFH4Vh/URjkjmppD1d9ZqiftWiRsk3KWDCc+Kx3z5tn/ukgnSvawGuLPoiTSczFarvqkSIlae
I4L4mI9J/gGaaRn+h3OwoJ/QAyOAu0HjVINizWFiM24EyBG+1PhPHozvusCqXu7vxs2PyauDgh8R
xE0dga4AEGLDiK+WFCYozYW6h9qo7k2K2Auytzb+sgWpZVOxuHnk2uF3Y32K0f6Zcs+EK/s9CzLZ
M5xwerQqCij3p/bbFGm9elgnEBjBp2a7rE4aXmImOFUUgKwhMr7RdFC/VqCAP8ggdL8aZR59GrMK
c57YqqMeJfZA/VeA9vpoQ6yRPbmzpMkj3sEB1uqr4oIWQTe5doMb44C9bnvsEqv/3huNXQKoqUZo
TqNR5X6tCuNBnwt9z6Zxo8NC7YCJoGfEf63Lk7wVvY5iTHItOrunoS7lP0vy3h/CSure02fdpv5T
q6M/A3/+rA12M+88Slt3CTJAS9lpYY6uz0Nj2KNVVxbM/tkQXzWTHrFIw3Gnrbh16uhfgppi5RYF
6LenDpJQ2+MyuHj8TgWgy7g5jXH+2XHG6gzwufYczLjP9zfL1jmg6Log6+lg3STaM5lnE+i0/npL
+gHlSHkq0yQ6q1nb7RRMto6BvfCJCcEoPq3zgzmkQEHABZ5vlqVXW9KV71qTpSG6ZrN4HJpiT2ts
66lzABD+hg7AEFx9zsjBDsU0Fj/4qC6fORKT58R4TZWSrbtyObRftEaaDlnG3r3/UW8XUqOYBdES
ksQGjLPRoPYIwU3dOkN2wN97AABujwcb42Jv7HBLrXIj2tk9t9NlUPJ46JAoud202ueKCCZJcISV
grY4q5L+YzBT3cvmUMXoKDOem0AYvoqx6k5daAOHx8iczEWsmp7F+nTYk6HV8YBjiy7K9BtQnsxw
h3ieYSFiK3CAkgzfOalTxAdaRxq4dwznS9A04l2Fp5PqNoSwqtf0WbR39d4K9ND3glqxcEe0DRAp
+ueqSlJIPmMk1hdQggVddGTUA99Q+uIXBmPCgCkhJc/N1BY/8nAmINJbVfsnBf4xu3QO82znkbu9
TPhN6NtA9iWrpKL29pgrYhRS1hFMy3nXnrUeeVOzhpN4fw/eHmzKCmAHkCfYEme0igRQlSDccoLc
uPZSakdemcWS6na6k++Z9mxtPlI4MMQUIxbVrbdz6pQ8tjuJKzqNYukhzwzZdeRsPJBMyqdc1qZj
Fwr9QUfeZydU2ZwnyRRII4RLb7yJoNDAfOxo9IN2hNrQg4GqK54xSUFz6f4n3ZrkoqcNOwg88k29
pdKaJIdJSawXRvklgswSe0XgSLpvZ1KBG9wU2F+qoCkfkhnJ1p1tc3t/0nohXEHVb0F6ruPnMAnN
RGcFr5U2Nd6UxekHK7QidxZDctLVNNp586ytW4yuKtVtxFEWZZ63awqYdoorsTig91ryFKvtIOAA
l0ULaaRG/h1bxrxmcWGJeLOwIadmdCy/W6nT2AfL7kZxgW4y1S+Iu8F+mTUb9mw0xMO7Xptb+2sf
D1J7oGaW5E+zpQpuxQ78pk9+Z0jn2kzH4ISvdZy6TTApjh/p2N8dx8pptEPeg8pHyjUoGpdSRadB
kOirp8HskxYrrsBE9UtVgoc87aFNCHs2v9KNtkNXjqpiof4I/Skou0j2QPL3JaT+VrxkVoyq6DBK
mjigv5THh3qG6+FaWU3NLORdxNFCz/oF3qqhM9bT+JOYdCwgEAGHw9Gsm7QR3Saz/2HAE1D9wRgt
Opx1n3HIY3uyvKKZsZJVjbaGGdhIxeDPctPCMBn71HTL2ehVP2sC0z6qXRwpblbK+cj5jfTyKiX5
2B07xPCrM3Gc9jkvSrl7yqGulH419vJ7mQ5/7HaB2Uf+3A6K9nL/CGydtkW1c9E6o4m73hMd2g68
XLTbpyTUfMo6uBISHp6qoW13HtHNoRbbEu4TJI/W+72lWV3FZka73ZnzIxdY7aG3Ejw0ONPfn9TW
yVoGwhGQ9uZN3GVAXp/zuKeviciD5na1mbyQhJindrTbH0Yl70HVtl4ASsW0xhY54Jugq7XmHsxQ
BW06twrDlYKwwtFR4ijt3FhbM4PBSI14YYTe6EXJZmfSRsC1fZaT2htox/qdUrUuFbme4H7aExLb
WjNaUwA2qf/y7K6ujDHQ0RG3cdHR5Lk8YadU+SLtm5eO3ubh/qJtDoUYFlkVlhE3IiAhD00vF1Fy
NeWufwiRB78qpdYcpsnU/8NOJEAm/tdg1iprM4ViAr+eJSNfsSj0g9SkuluFUX2IdPhHfz+rpQhE
a9Jcsu+VUnRrmqMWlQgpT/mIDJ80jMkZGbEgIP9C6Pz+YBsXPARe1Ocoj/wWpFpd8LoyITixeApq
dupps2N3LlyRzkWhoTy1CEi/I8Xfw0XcZnO004DbajAWSOi05Z//UVsoM4HiqEyokI96/IOOTXVI
daWy3doYsdamsB/QqjDBE8NmdczPodQ5u3HhLfcWuBL/OgLCFPSRbnz7Iyy55krmabkCpbao1hSV
9E5yBlRIy6jKHtFhsfOXEH5wje49sEkPh5vycy7LOU9vjF7LzlJsHFTgiot/0lL7pL/79veMSq72
ZiwQ0B4FQniIL7p1IlTXiOr0YLbBHrlqo3e0OCbAUWeTUZaQVx/AqQbAVBbRRKQmqttOzniuutl2
kzKy/NSo0rNpifKoh3N4SOc5oQ7bBdfZxi3x/ibcuAtVAkdwroSN/Gf1Q5TekOPcJktLsqw7W4ER
f3ByPTjeH2VzvlRY6avQUUZocHWwajqBiCLjHZLYCxTBzp0jns465ucopDS9XVwsp0QMgBTBqw2k
RcIGjItO7XknrNq4t8AmUXGiOcBPWc8XKTshLIQfruM0hj5Kf1wmRjp7GGzvFYK2NhXkfCTnqNkT
wK03VYmhmVryaVPsXd0cYIQ3se7vEoKMn2Zo9Tvv6MZ9gmORsfQjHRXtpNXJzhUxt1IVJ9dMdKrk
6c5jjvx05gZyqP3sC7l5yXu73Nk/mysLZIU9RBdk6fm+PTp5EwdxDmD+qgeV1ruyaGwD1q5a/yRG
LJ/hQiSfRdwZZyOaHgeU8Un1CvXSRM2ezP/m/BchImhJ3ODm+nurJvOdS5bWaCR4wlHWP9Dd6t6b
XdydSMbrL1Qdxr3naWNYJB9gw/Lmws5Yl8fCtqVCR0X1ohQjhoRitiPF01AxPdZQAQoPVj7yQU1p
I994/1RtjIyMGt3CpTbGn7VCaZRW2Jh9mzoX3Wito1oWxcUZrPEk6dCNE7R+MJcp9nS5Ni4MILOL
7crCObypBmootFhRwaAxPg5HMDLZweypcdyf2sYxxe2LlgzVCWqPa14o1CebPiHK0QnQVV+qktCv
de3YQAff2cAb88GljzI0Fy7FsXXMFM5zBFSRW78EdeGOWq2+b8NE3RllA1GDJDCzWcCIDLTO0LFg
NVpMVcxLhVnZ4A1tJb0kit0QFg5hLLlzV5r6kwwna8HjlxXCs1EjwseKwk7y97EbS8c17CB8waZd
7Ru0ZQMrkNvwGpAsHgUKDJ+H1DLcyJr3pAU35r3wh0Al88ot0c6S1P8RbhDaZ2DeQHmbBeaqhRPM
E4+5ovxo1HyuvERxqvZQlnPwMV50Lrwiafpnp621n/c31PYPISTm1YW3eNPXtKs+6jueoSt6EwFm
UiL2cL3VYpdCWQDnulGOTVROnhqrk5/Ho+qqgW7+uv8rbrc1XwPVkd8c81uTtakSRon1r3Tp5BJ9
Z34PQlG2ieiwke+coM0Js9G4IQgz2HLq2y9filyP+tCQLuliVOZpYZVobiw0XGEz0BNnJBLU9iQi
WUpcK+iN6JgbYX1FAxkm9v1pbzwSgB2ZL4VRaCdoor79LQznpK1hhPTOmgjYtijNjwk6b+/ysOz/
l0hajIPTrL9MWT1dOoHM9QFzUF1zizlCo+v+r7mNgN/+mPWHUWTe4xnGiFrIxUtkWCh6DcpkPVZJ
OXjZpNhINEFOduzwfYku2N9fBcR7AFs5gegnIgf19mNUTal1Pcp3VxS9UZPQSWN+I6N/YN5AfJul
pfNu6kVwRMtvEbiTnCvfQip2boHbi2+BmhPyQVi3Fq+1tz8j0dmModmF19Sw2nNumJPkzVncdDvj
3IZB/NnUKhbcIq2V9dqL1nIiaVBgk+gjNGErAZdpiO44G2bkIoomfbi/vFtnbPETobTs6LzKqzAo
QlRo1p2R2y0vJb8Zy/FUz33nIpvi7PAutoZaGN+AZ5ge4rBvP2Fh92FhD9wpiSHFbkhTzw/tGYG+
AqGRnRRlcywwmSAFF/+W32KMf1ykVmIUeVGk4bVNogYqGqBIo5FHsGXGXrttc6iFHmCTdtNEWXbO
H0MVKQCCMTLRu83k6APCOPrn3Bz6d5h9Od/uL9bWJlzw0NaC1zEpx78dqgkkzO3NBPaW3g8HvQyk
o5Vm+U76YW8Ns7BjgJISTFD4eTuMloeGCIYpuDhxN8ZHK9bl9mlCRiN83xpK9zWu00zxcmum+9yX
Vfs9hrmTnBCfKlIvEo4wPB6IKQbD5ySf8mlskmPYUyt2q3aSf441T6dbBqNoEDqq4xTflzbTTzWR
xez380TlsonM8N9YT+rS5S3ChSbS4jHxRJ1Zvd82Euz52TLiyFOpKP1bIA1C/mMY43vsicbApQyW
jc9VINjOMnqYrTc4akFinNSWdQ5tudK9PorMgic1046wZ/MKMcDOrP2+HUfnQGEj7fFiAEv0JKuz
/TlR0jF/xMa3RagaRczDpCfYLDZ4ZJ0zq8jBh1hllJzn1NRezQwzADcoujA4pGOfzycrG6TmoLQC
xc5SLjP7kXB/OochWp3uomPzTpMEmOhpkLovtZ3lwSXS6vonObwTHSS5TJ/Uqq1QjBpyRIAg2rfd
oQVDjoZVEKMOWSPCItxGbsKPZIUwSaMQz1m3UbF6c4tCmRDCamqKg7Gki+/U/uNk56HYOAeggZam
qawYJFWr2CWIaQeraPlcEn3IHnjXcfPNQiAfM9XmaOd833Y3SPgXYxieagi0zvJj/jh0QV0LLSzq
+OqYYXygnzC66IXPfj7L7QFNFL/IM9QXrWhv4NssAuQMZZalYGhAoFy9A50qOq227Oiqy2n6JcF5
4eugDAk67KrdXnAV5i1uy9Dcme/GK4wbm0ElatFjh6rzdr62FgVdleqUsiPRPNt8lDOq88+Dbs8P
iaP/j7amdKrHnkK86Kqdi3ujZ0rNkho6xCBgBSgZvR3dMWZFz9suviIjWjhohfXlCV8mim9dCwex
qfVeXNHTVBsXanH+Cs6oe99pDskkcq2pOyq1doqjbjjfvw83thzlmKXRZPN+3QCorTzM57iWQU0J
XDR5Oskfk270R5piO7t7a91xNeTSJQvgWVltuBgpOXVO6ghNgdiEUjp3Xubkv2QtFG7SOc6BnvFe
Z35relzBugIjZYE3rR7MKJnybLAhKqIJox65QJRLgMDaYyIpe4LfW0MhBUESSXa+qPG8XeG0BX5G
gMW2Vmi3GvR+/L5Weiyxi+l0f9E2IhzyYTrJi/TEYv3ydqhgcGzAKTqPWDIFmisyJ3wcOtG3tN2T
9hRDDZN3Ts/GkLQjl37k4ktJVfztkCEuLTju2SEuY2V0wGPA+ET/KTw6EQJvqTFKOwdmY7MsTV46
NBCybut3ItEGKhhIZMeOyhPdjR+LOhOv4LJNb+aadI1hmv7DzQQ4mS+7kKWgma5upgw4uGWODrlj
XHVe3avmszQVJM9jk3noLrfeWJZ/bd7IKiomBXnUKFCKN1eDmsgx2r1JTDcaAtHHkLqr5QUcCOs/
LOESjRCjkpMCg3u7hErYCFTrZumiYUrt0rWJPC0Rtr9o4p1EnEmH+7t0Iwai8g+lZ0ESU+xejRek
QZ5Y7Shd6rQuXy276Dw7NfY2yvKnvAW/LUxk2gu0DKmKrY+dFPdzYqW2dMmaQj0NU1d4Yi5srxG1
8ffHjjYo/ByUILhK7NUJn8bJ6TKHoXQ1FE+DBOEj15xvSVLZB7w993Toto7cH8OtCaUJGGaT/jC5
e+TEbhQZymnSitY3okw9gE7b60lsfUnAaDyOBh0Oa60Y0mpRM1nB6FwmfR5cJGbEFaVX3et6qd3B
6m4NtbCPITsvOvjr4tRUQuNQEPG8NFO6zEWUZ70c+YodbPL7u/B3t261QdghCwCNJvZtHaapOVup
FeEJV6jF2URqvANUkAwXm+b90ygHxHVDWjvpARvr5Getd/XgDpSeASp1EydS1yZ7PreFhpp3RvJs
fpRjZ24/oXSstwcdHxnZQ5o+qPxczLLxHtM09WQXqfE10VsxeAbYnIcoK8yPlpiNryi7Erub5pxp
7yjKWcGRZ178LDMtRyC0t9ungFwo/GETeE4uvA+cveIRYJk3qkoU+xYYdtkdpMB23FIHIu8i89/a
P5q5b+UDLNbwNcasZHIzY5D1i10X8uAFsdx/S9Vk6E5IrBlfqMfxSJGhoJKvRcjQ6JISpm5vNRPY
g8lK/s0pndMeu78YGzEnZQj+WvJXHpJlX/wRc86mmZhxiQZ2pKbmQzakgT8pKK0vXTCSD5JmCZDI
rwyK787Z3dhxFF1hDkGwR8RsfU00CgGUjBMvfhiGOA78P/wsaqj3TMb4cn+SW4WwBStBiIsqKOMt
b9sfs2xLqQVnpkkXCfO+80RuC0VMSifia3aglE2Sy+M1eHVk6s96oX1HVa36cP9H3M4XMxfw6bQn
dDpP6yZBjhNiZxRAEvO2dDwTGK8X1Nb8SWvTeeepvr3nQY0voQEtbFLd9afNc72wQpN+/ED360x0
K52ztOr+vT+hrVFsZP9shtioshj/x9l5LMeNa2H4iVjFHLYkuyUq2JKcvWHJiTkDYHj6+9GrUatL
Xb4zNauZMZokgJP+sIHh6VvSd0wdjbtune0ERV7zEubLeH3rIn2F5hvzLHcHyJ4kOmIZULkDZwVa
z5ePBlOz50otmxshfFmrCIg1LXSUMcR7qlnxCXeB7WotoMUWm+E+Q14tfpbzGABW1vOPKzYC1zPb
+dPbL+MvNPjlpUablZETuqEkt6/6m7RratNv5/wGye/ppqNXs4a6zJs/SvOza8oKpFFNqIF3a5sp
6t5m+9hs1XzoS82LHeXpR+VJ973K3S15+6ed2XhMa5DmYFzDjMM5CZK53IoFXxik5/1JXeEwOF47
KfY2rWvU8b8vBWsAyK9JvYxq0stz5ms+Y7AaWRWhST3Wa4nnQjukh9qqLooYndl+wNFhYhBGwHKe
zjpb0gIQceSjGaTvZ0ULtQk72ozVVWrJ+dlFMbaPJMVrFg5OKt+D8VEqBNIknl3aGuJOZEhfLPak
bCBhdHviZQvMHz0QL9yXfcgyIYJq23LMM13Q2tO6oQoHZU0fcW8svvhjM+ehxSz7ejWXso7LLDX2
1ku3fA8cwLix7kj50O9Y7NhyN2ToJ81A36xpFhQwjczpHchTuvUsmMHQ/q07ZwwVMeTPMne5Hwqs
CFwGEms5RCbeISnd6K74MORbcAmkdGaH7JBKKmy60YyE9n//n+tRY+JVTTm6Ko1fqMhctvZgAtt+
XKzuEj5p32wnx2RHGuAjwcQBa5CTzSiD2rHSgPJva8vvhrTyq01zROQ31hib/qQ/BLAhYtzo9bBo
xXphf76uYeAD0nBg3IcYDwPMlw9qAKvwZU1jeLQqPW7GQMTQkIcoCwKMheGFAGscLknznHtkiwx/
d29Fduv0UGSz11QaUuc3i176h5H5SyLcaR/Pyzl9atN0BXmTNulV3nf0FQY5AhF++1yeu0N30tKe
JzNvoAf68sGRypnXIDVTFLxFxb4L6iZhDJQGf1a8LoyfAY0mGSoGH4kANVlcY+5EUNwYo2uHsbXN
h7kq/c/m1jp/7LmbEfPyFM37bdYuwTPOvS6GEUD36Q2d6csMNlA1b0yTxt38AXgIoDkEtwtywJ7m
lRuKojA9uDvbMl73bpbrn4xisv0Lr+zM9QKWmp0KJghctX6SMrSFTmVUjaQnVrBGs+nWD3Yr+n+m
ZFAgsR1hDOxM1dOKTFSVN6E9ryVrX+hz7GhB/rRk6NFF3dqN5hGt8P7j23vhTDhl83uQkyDTvO6K
ZDU5ZjWJNLEqXD/jUevdq6lRa3AAjBR88Bnuf3p7xTPXCwgY9v8OMYIWdbL5JiMFej5laTJyIQ4k
1Qdh0S9Y6qq50Dv72489uV7I5VEUQ0RvHzadBCCnGtKqWIWWzIur3dt5UHshxeimR0W/LD/YcBsm
CACuQCD3bbMmVWkUP2Z6N22stf34jN+ANYSw7YLfqYsSZGhrrnHvVLPzgKPKMoeTMZRGtBn6gqRy
o+nTcVRa69ysZk/XzJvooP82JvRcIjObF3KAtM8CnBmW8UnOBV6m5rqkYPsqs//kFBNNVYqkvMF+
hlLyoNSggCCkUvxg3IJUkrlo9kdlbAyXxj5oHzQmpUlAP4uCRWh28ERWot9iXmYYsa1st7vn+l7E
I5MqUNa+LJstTo0a3Leyh+3RJuXWIr8NKmi4TauN10XVosnvt4ORx5o52tir4ap4FUBHrR9J/QH0
mN2KVsToB4sT4XfgiaiQpi5xv+7l+0EXY0P31GN4mtf6JwmX5INE1mkMtVxT90U99BmiM1zJ0bYA
4eyawP9gWRRUALeV984C8PbZN6bOBziDfGRcdN5gH3OmpuDct3LZ4nbbliFsRsWwC3PLbIwE70WF
W4YjUzi0ae7Hfu763EdNWssYA59SxrAh9BpBli2AYLJ0NbwTM9P00Kv69htMCXyZEOsuP7+92V+H
GDw/obj7MN0Q+Tyt2dUoHJ/Zn5PoNJMPQjOLrzV68ke9UWgVL85yxGrhUt51psDZnUbZ9dRxcIpP
Y0wuKGYcZ3STFXUxVJLswUbnyu5Wh5kkAP/Qtcbsdz1aeJ3RnfT5JGY+rvUthKVquvAKXp/3lz9m
v1r/k04gQ8TH0TzY/VWTxS12hIfOHczDol901DvztnFUhK5NX4sR8ynR0nMbDtZs2onBzRkB79dv
pNPlDe6VW3DcOCj3wkJd7O1vfOYBAc+SxHDJ7AOT/Yr9zwPCzBOFbJSVKK7Nq9TVhxhpA7gZ8yXN
2DMrUZgDFeAvnvJUWLwQLr4KJaY7EoB6PAinfBJ6rt8O0sm/vv1Qr+LCX1U9gDrODmMjPpw81KwV
vTKzIOlN7Wnjtd4Y8/QxmAo0BDcruxQUzi1nMlgjIPCEr8a+Rmt3wJJKLE7x2zlsubAjkgkjCsrU
iuxmu2S/+epN7pO1vTIh7wT2eSofjutJ7qT6BkYv9ZpPqRIp+CoNi9O+3bRL8hOvcph9MRp2SCIQ
jV41WjEIzJwaWcHEqYoivW7BETlR3ZrNYTDdSUbbOuC3p3Aaybgl8/r9JLf2gljcuRdMvveXBekQ
eE++52YyjsDW1Et8xtb32Wp79ZUCUjuQ29ftbc8VeiGz+Kvt8yL68tikMxauIFScr0oym9u7AdgT
JHnlu9P1YEz1FlvM0CAGw8VQgKrwP2mNwoEDF8jWig2h0l9TO5uJ8CTk5dyvsk99kc/gG/qpmqDW
1+JSz+tVasfPpAHDWBcYML3+k+Or+RvhR8MIdgDG+NHED+C3p6x/1r/dV0H6EKoY0E+y7pfnKTBh
q6GYjd9rOyzf+2Z1wVitzPgzFJI+vX12zz3RThMD0kf74dVh6qxgTjfmGQlqJ8uBnFjeFn1hxm+v
cu4IIXQSQCraZYZOjxDZXdNQrLCry7mKKnx9ruiv9mEa0FN9e6lzB4iiHlwI3Bwi6Uke584Tjoug
9JPJaPUs9Bxlfe2J249SNumXGlRCjnVTNpK6pgsIPpexyXqhAjh3gADqoTy20/h56Jcf0MCgC9Ov
1U9W8IG7HShtA8hgkypp5LaanmBGeum5z3xIWmmcWkoCe/eSeLnmil0GqbnpJpQ0fty2zXBtITmd
vP12/0IuTw4qFRZ5CpcTF+LpWM0eDV8rdezxMlhk/RR32zSPB/KL8kODoIA4lBSyfmxMwySwwXKR
8MQ/rB4fUDAFQrMVTjdEaJlrzvcRk6cHmSJpHgIRz7JINzaxvguQxcnfpV7efRWdI7TbTSKMFa2B
l/1Stt2QY2vtdkRuN5gi3cHqzE41DMMkjjsYd02GVSf93KWfReuVv3xZVR9wwbb8GGWf1b82bTyP
onkc1HfdW8GYLPY8/5yF3V2C8J/Z9LsAMtCPXdCBnsHLL6LPyveqGRM2zx/HK0PPpmOrLO3Yiao9
vv1ZXiUz9EMYzRHlUTUkMJ4s1dZrProaJtwruXYEGCQIJzsvY5gv25VjNpRMyIgd3l70deNyX5WO
JbNO5vGvUBi0cKveQTYxQaJHO1KXt5QDzG8+dIZh3BSkklnUMtO7X9TgvN+mqrnXaGi8F25VJq4K
IMoI23S/B8jx5hfquTPHweGto1cDjZ9fd3INELicrezpBZia2/1MNWd7XLNl+H/eO+UERByTgvg0
eS6tyRPF4AeJ1qFRVyIQ1EVpndvjnQehQSalNnU/h7JCUPztd3/mliMV2QMEBcFOnn65t0azHvux
VGkCMJlRTyCCeFuCNFrdsj3MZaffiKUODsLIlieMev8ZBcuXp/1AcskGt1/tN3x51wrPloDk0pFJ
L4Ii0sq6ua5H2aNmZdR3Y9DIwyRn89jXjnlhSnHu6QHkMY8JSMlgfb58+tVwy9oYCjJA3x8/73IO
7x2r03n1Hmp9xtTGg1FPIQXkHC2efhEdfeZ+x0STcLaLwvAL9pP/nyye5139tK3TxN7Zu8jlTe1D
6delEQu5mQ/LZmotFeI4/C63OWfjVd63wcntWxAds4Fo8mYt14JB5vc0tUlSWrvIHhbY0f2FbXLu
CgrgnO+8/r+iQC9/6DpWGFwrUte2GIfvi1l6gAXKlTp8trL5QpA/c+TAukFuZ+q417AnR87LlkUb
M8oAE1Qrk1Lh/HEXXX57e+efeffUTwAEgOnSrDl9921u1LqmdQSganOvUd4yPuWrEEc9tTU9EsM/
c9xgLzMP2xEdKO6+yv4rS4z9POZBMldtejUhJF4evEaOzYXK8LXcBQuBMbVMwFuMJv5ajv5nU20m
UhxpSeLSGgI/ptpYXZ8ehLS+446hdR+CdFU/JtNGHJdAIJ7NurDxBgtses9eW/Q3pdcX6t830Isf
Zb7cQHiUerh2Dj7Gn+N6RCs+fTSxWD4MerpdSNxedyL2FwBagUgGGork4uVag9V6Y9frfrLYqbya
c3BPBQzk0OuC/rrhtokgWlghR6bAZXWhSSXburqwic+cGC42my7/3hUhsL38EX05bJXWT2T4hNt7
29Xgo41deoNq7yVfnnNL7WwzJpToEL9K81u5javTsLM6W2R/JqHkAaty8dlzu49vn5kzJ5ONC1Z/
Z8lzY5+kB4ZDJ60AO5dMzmQfmjTrnrYp9y5oyZw5mayxAyLBLr9uD28+g0tnJOtFimr7rOeivJ5x
C3koeNVZVAXS/fH2Y50JAzsFaRczIBTSkn75rUTZCC/TWz/pJmDKoTcPxfd68crla240QK7sLsif
t7GWT0sNDzlSaKheOiDndu3O/MUrDrUDdPlOfgSizd40tLOXoPw5f2c2l16NY48lna+stgxTSoA8
hMzXbgwkxvEWjMB2s/qYaF04P6/wGBQae2uJeLxPqU6v33VL0b6SupMEOe3PTPpWaDhzdSgNVI6b
vhaPq9y0yEFK6EI4/htvT4oC2BKc2V3fBIXAk0PjYebmzdngJr7Xe9vBXib7OOD36oemMi11h8hl
P4YW/NLrLrDSj7nw0o9l4G3v1qlKLx3hM8kwDls7IplLZCc3vtwWKSVWXtepk5jNOGGhx/cJZ4gP
sYssytHox/7gN+P2/PZmPHPGkEj0UBIEGPyaBc6FDkh+aNykke73YRvaW7gI+YXOzJkrA0VpMM8Q
vzGzO52BUlbWsNh5NFFgT9boy4Bu+CrXHzhsusPh7Sc6uxggDaYvALwxWjl5j2W2e5Kv9KPLpkta
pFtudrPbOJhm+9+zdTrQ4DQZae/znpNPNuqNm9bu4iR0cUBnNL04rrpTXTghZ/cpSSuUecIiIoUn
WfOiN9acrqWTbPYyVAdfbxuUf5q6fEoHoxTRsBnlnSy6sorwsM3fyR5oU9guM+7Ord6gyPzvbxhO
++4cxvT81Ug78LppqteKnWp2+a2isdSFM7y7KtaVb8sLoe3cDoW9ArwCwNvr1iK9SnvZ/MlNNMZ7
kWCWFOFpXF8oic7tGki3AG4hFhNKTz6ljcuQajtWYYwPWc9y5qiyh/UI+kb+H68PFj7xbMdFIXX5
coMiZdg7fctS8AGqsA7mJQnKJYjTbDQuLHXu3bE1uUH/gqZPs868GLWthyCa6J7W3CjWA+m4XDID
PRNMEJXZm3/MB/AHO20ZBLRKfPjgHLmiCX4JbMHTKN2EmMPNXZE6NoCm/iJHctE4arYa4/GurWLL
nmlqvb01XwdzfskO7ttlZMm2T97tlDEx9wvDSTxAVPeqqhTISuFmCsNrr7kzV2Feqh/OLbnDn/aT
sPeXTnaOC2K1yEgRExOm2jW8pV32BsrVMcNc8max5KVu7uutSnsAWDof9a8tw0nopomuGssvvAQC
gYrLZsyO9JOcQzuCKHz7dZ5dioYEwnF78/h0umwtugVC0nGTGitLWNM6bqBIlh6HqdQvUET31/Qy
GPNUzHzIpj1y2FO1DDIwBs1YdSZWP3oHPV3UcRXq2SgW+1CVHi3R3E+RzhowaFjLy6C7nQ73an3q
v53f77qguV+eSr20tBz4j5csOBOBgcjGDzhmGbe6SnH1G4z5arPGToYVzktFaLX5/A5tnktYhXMv
nLuObhiQlddlooIqVzp25iX6ZDRHE3JFZFtrfW2YzOvf/rZn+mA7uJCvS2zZOar7b/lv5daBMIbz
7SaArhFQRQDM/FmX+UrR4msfaxAMV5rTBB/GcXGTZWkLI5TQNO+2Wp9vR98armShyidPVsuft3+a
7ZmvvwbbGxER5AQRHj49x3bp8+hgPpO0ygL1TPrV24+zUxtaZGmWNxztzUXBzEO0zLyD1SNASq/a
uoa7wppxXHI54gDdOgMKIEUFGtB97Hutnfo7p7Kd6oGMfyoOQ8MfH6px6YpQedXwByyb3/1eW1dk
x8EAwXon9LY074aA6e5Hp6AiCCUm9f6N2akMuNCqd9u3vA6mNnInG904zQlW7HRcKyufAf0Mc6ys
VVpXmmc1xrXwDWFFQZ+6doS+t0z/eNhsNSAOFsTYIibZWXk/qXlEohR6+hIrNOMJR3Ynn2s3L6sj
iHwwXHmDMF2UaeiLRK0vGxGT3zKTmJDXXd/npalo3GvBVIfTWA43ci3mNCzgJCwhMv4I2KH5ZD74
RccEZZwGFHaqajWayLSKidwTeLQP0mhRP0anU25UmLnMY32Q/J9jkeYPSOcN8qYqBiO9ztJBNw+4
2IHbnrJgnj5X0mpMN/ZojnvP2zwa2bG1Jy899BbA7sPiFyvWEGBot/oL8Ay/v1vKwmhv59JZu+NY
UxL8mLtm0SPg7a6K2sW0u0PRSlSwOmQ/x0e97rUandFt/T4OTmvHMD3qDwIVeu0HDpzdu6yrLD2G
Vd86czJtk9GLULqZbt/XK1410WBby93OjQJNoYTzw5Omkz4Y7kS3G4W74YvjDqqKkRcGPGaIHBQW
zGpTD5GDQ/UX3RFdYXiVmp+h9ee/DUsGZFzmstw1A2TNK7dn+zxBwG2eGXF4Q0i3vspD5GGMr2tq
atN7yFqLEY5GK6w75jzWO0e524wkll3+ksiX9p/zrK7XK/rN8x3iWF3zsBES8kOROWYZlqpap1A4
7nKDSY5Kj/PWqc9IwZhBvJra/GSkjnOr65X2OVj5G83idSUGF14TyTVPv3WUdU6oj2ml4lmsG4oI
gdF6QSgLL98iaCbdc8MsN4tsu7ceRpoc6tZF0QdBw5VnDK1GWmvUWwPWWzn3yydvbsWzmHxpxkFT
MrnQwevI2yodG+uq0gpLXhdKtr+hWvVz3Iq2+tEEshrCKnBGK+wpR4+bcIvnAtmQ742HQ3ro6jU6
YZk2B5+KKdcN5l6VIcNMyeVR6zVywbLsiykMHIZzoRzcwjjaADuDIzKHeL5olOHxkqbMWHPlGdR4
RdMmoqQTfF1ZTZ/yI+3ivsRL/JeYfWOIDaNfPslsdfMYhx7/wUUkr1WxOy6W97gYaWNHVpFK58h0
HbrCaPe5oDqThv7FwhyZUFm7WXc7wohItWh0hbfGFrRpgH25A9Kq7Xc84mh71NfzlAcpkhizQ+Yn
LUt78uy+8W7pt4lPjWDO9+yvVY2h5yTT/N4YS8P9vJRrdU2yCpy+6PIJpO5QL7O4XarMSt97ZlGM
96XTe12EwmRwy6RclIdMC9b7PtCXH6rc6IFBHMB0oDQG+7HPK6E/bGhRBVyFaMNwk9b2T4MRSBXB
Vw2WG8ufbHXFIHK6W2gEuGGNk1YWdui+oCIJlFs8FOUCkjJVA46IGySRMLUMBfJsLNsvM16NEB5s
uc3Qy+nNPch+qt9p6Lqn1yrtK3WQdJQyNl2zOmjcFd1T37UGuOOVNzY42/BhGqpu/mzkMq0PGdfL
+02K0oPuounf3d4f3iOoi6mxNU26Abe7E7BaaUutIerWmxf6QngPHupvNnwf5NfujB6VjUcYfOLr
NmqcDyvzx/vRZW8fc+IBYNGx8iPdhacToQY+rJFr4b4Vt2g3rl+wv6rWY2YBZ7vtNqPAByZbiu5L
rk3CuLJhqH/I5dp6R76tH7wj2K8ywu1Mve/TLlsiMIHzfN+vHlA0VGE8EVvFuFVIRSBzGNbFOjWh
Peh5HXldrYZjXZluduxb0mlCnCHrg2UiiE9CYnRHp8HdLCoyBfpLVabzU9qLMMJWmjUC8FRxIY08
Nu+KbVjorXX3tIB8+WFosvjteaP1UDdox0BnbMtfxTTOv/TKc8u4V9nkhTPMAj2e5Wp/oFNegkw1
Nh2SDPvvCwF5auJAduu3wBjSD8pdpttuadc/i+8uTI3rVX5S1N3cE+0iRIj74fBlNrcad+Za28Zj
3RjtJ8+a+m99ahQf6CXnGN5UdX9A3tPAEKNQ/nenomeMwW1bVHGLdM8f12cucJPqueoSQ7ZdHs8q
1993vlYNCfrOxbtN+rMbVSDK8bhW+MxFCErlnxDe7j2KEnZ1VOpe0ycC+GcZM/d21zvRuc6XHEhQ
ijmE9PQQEe/lz+wzsUFJC+MoHzLh/YgAsh06o4PKcO062Z1dt30VwmrJ0WlfxRinauI+cypvoxUs
xMQnAx742DBvYcopsmWLtLYsfm59utkHigq8hGxhT99V1hn9l2Xxm8/MFmcNKlKHKE/r5Ny0OCtp
XiLXPk98nCY67g0r+D6rtf9p42JjH7iKGv3bqpbBOaZjauDVkK+6fRBD374zvWb8ZiExSJCfTXEv
tdH8Sj9BbJFjTXIJLUX9EnYmf95V362FGw/TAuwlFPXW+zceXGkLbtikxrAa6wJZCLTtEDV3u/Zx
3rLFofXd1DJKJz1NSCW9ry7FXhXRYks/+i1CtpG/DtP4QAppEl/qooe1G5RBF6+atv1sPaU7YScx
WYlHIArUjp67WjeLMP0yhqu/GodFqxf9ylTOeD0ZwnNirStVfleb3vY0qm6wr3Yz+Qz1t235PNbg
KSMpTE9GuR9UNV9koOCuRqC5QJEczPLIF/p3GLlt67WDRCo1f5Zun0SW85QBuNqnpitmI7LdGYHI
ZbUaLYeTm27ur1ZMw/jl7bSXzPtM2ov/Ko0IRBjA65yUrw0ZxqZ800TdLNeee7TVUmTjCxTE3W20
6mgcpV5FolVKRW7j61tYTdN0N6SWDiSkxYDssGYw/jBQwJc24Yr0n80J+5WwpL1ahnamqyEedY4z
u9TqcEEZ9OB5tcYNaahdHSeuvSrDS9M2xRc7U9ryZW4Hs4p6u3W+Kr2yeUdaUYGp3HoXYdyUeKEj
aFxi/twA5t9G0XNlK/QsyEP6QjtUZiDSG/6UdLvt7X2TkVQYY5z3NIUrREZn/33KyHt9mgbPLw6a
anr/ahnq/GHs9dX+PhrWYuGhYyLRTCwzsqin14AYRc7ZyuK6D7Qm1OHGpFduNs7kZakxPQXB1O36
vbtRz7uyMeRyzZTXRFugaBc6vEOjuZGui1TGdmGh5eeXumZc0cFaqlhpmeMei2Ax2pj7t5VoRLhD
dz0sHtE+M82yf6dcAw0BgNRD+clD4koLfTQsi1sok0N/8Hq7R+8Eh2JcgSyQ559sqof32wK8Nypd
Ycmol+W2RZmFeHXoToxWKTdX/WFpfFXfgyR1PmxOUHZRHkCYO6g8M5qDEWQdTsNoToNnpS9pX/eq
256XZTM+p4iKcAs0fZ/daYY3tSGtdba93XQNkg5FU4xXQIiGBxnsqBHEEJqAK9pc9v8QEbiDiQsH
9DL6bHm4ptrmM4DIeu0g1FiIyEOthjJJOuUUtX0wPWqW33hhxhESR00MvIOo6lbrY9u7tczCJnBn
gZ27rId3TVoM459yG9svrl64ZC6Ovfq3heFndygY4lhHGlfJCNBAejOMFQ6TQav5iN/pdTfdNbM5
Oder5pIzwRJtPgdtPbggyE2Hc8D88YuapXvT94sZXE2rUcLrbLL1RtTO2IV94aTqCvt3Y4uF69df
ZQHhCA00ZechFvTWB+n0wTcyrPLDEgzmbcYMRItk7jT1Xe8D0AvHrtWCa8i58r62V5hec7V55TVK
3VMaTRU9yqOoS+6sBhxkF2P3J/uQo6oj9TKY/rsqR04FPGSLjNE0ZG0fuarpnm0boy6OYB38tLMm
nzk3W28fuOd1RiFZBjIeSrSxRSYYfAfBtk49Sb21qzu9hh0OhWpNv9hNszUIgPvFV8KTV0du7Wwf
Azpyf9Q26NthyOrlY7UtvbzSYLoKZJ+t/c8sl6I6VqNyn7JN7GBx3RPUoK3TvutVPXTMXBzrF9nH
pt2vcyA/zC2ikqGCXakfar8YKhgEq+ddpb4sqDQbVPGPHWPi31rt9ivgejBKobIaq0HP3FmfUNsa
2iinvWGGFgrqTRL07XhVTE0QRALF4y7S1yDTI7KHpr1dCjAySP7oBR9LCjiPWyCtLsw1Kz0UVZ8G
oa65Q3UkmbRILDGy5aNqztGac0lj1UiXW2kqWUb0PJcGMmLPNM3rxPxRFaPPdCUwp4/l2HlmzETT
dSPDIfGj6V1jGotfzddsymzzyhmyJU5L1aN8RAM5j0Q26Uk1Wos6NOOoyahaAVYki5khhG6otHwg
3Xe/N6bMxwsThzP9ob1LjQbAPnVGT+Rlz6YL2sVwts1KnLQTB2NuqbxnirEA6ZQL/aEzS7ES+AvM
bvB7O22IMW12i7SeLDQ+nZQexCzrKzi17nqoJHSqC43b151qdCEACNtIVeGfctpFRX0SuwzNN5NN
gToiw3LvN2E7F0Z+Z+Ir2QUzKAZsBjowJ/G1xLpoqIdMh/ytF/ejw3EszMa9c1ZIF0rX+2i1auOf
R2z7gBGJFAbmZzRxUdtJPbvQ9QQbleZ2socq6QJ5SVrj3KMxAGGSiznlPv56uTN8wIamjbdOAtTS
f2/SDKYVIaYH7OLtj8MQ6Gm45szzL0wYzi3LqI0xBjvEQ9355bIia0SxFVJPDKvXH7WihNZbO8VR
0SqwI6MCxBV2QamGC+u+HhuDy91niei+74L9J19SKSoHO6+MpPEaO6m0Us6x0CuIH9ZKuzjM9DS7
nbDPuCulZwwXmtXnzgYQWYMhw47mPx14oKyj11T/RhLUwd7QyooHlFOasHfLSzpuZ5aC6MFcHDcZ
kEOnfXGK16bWBHUrJh9znNFzirw0na5X0f+zOiIPhHkQAzDbYBJ/2u3vLD3r8nlwknaynEOKD80x
I44+vp3lnpmX7OKzDLlNJnokui93TCcaqctudhL4VhrJoyP7zwv12wcrnceji3Lzz7cXPPcG93tl
R/1xyZyeDGWPXTPXAeQVenAHQwnzbm49VE/r6pLQ/JlduZvfwH3F5gnHz5NnWxSiClg025RpnTEc
Nvw3Dmm/pu21SLXpCuViH09IMbf0EXojv+Ra9vrV7lCOfUcSHdC5OrkDmmqiVOg6yDMis4+eXqS3
Zg0PyQ6UHiM8vF6IRq8vbdQtEZng+INpfPUpawO5BRSKrGTbe4lgIqbYVFlwIRCdmX+zDMhFnogh
1CtNJMNrqc6H0k6AiMsynJ1peh+0ZTuSXc7tb+Al7ft1ap2rKkdlNwzcsnd3MrWJhqhVfnt7N73+
xEQiVH11tC+5d063r7/htO7RDEzw+urugpRGjWaa8oYGuPdIr7tEUDSQoW831dXbK5/7umBH/0Kv
zoyoRT1MpjcRkKfR9B8XuRgU22tztKXfvpuNVPvnK5Yn3c3QwSsip3t6buwcmc+5H6xkP8dc4qKL
/cEqjnXafU+Dxv1Kr6ChaT+q49sP+vrAYpTAad0ZF3DOTm9XrVSwcy3XTNw629CCc2S8mJVPe1df
Lyz1OnyxFH1clADJqvDtfHkZ0eOrytLJrATczxbXzZTdC1Lr90jxl8fKYvavXM/951wHZCvW53uq
sxPB9i32n8Gbctepk1upJ8IehiSQ6U9n1S+ZlZzZLfCxeH34kWJDdgpo6FXeFdhp6MliCHeIfDk3
P/CbFvc4OwTDYfIL5wK1+8xnY7fAYeMfwHSnyVXhSuwOMmtL1op8XnfyAj2xtjhKzW8u5HGvh8W7
gzmQpYBLjqnHyWfDg9RUnSONBCeg7bCNrvlj19i7gtxp34xIk0QE7xEVDkm7Cx3hCzfSmXeLXpqL
DAzyJ2Q/J8sXeVV7NXPLRCGHeBgVWPbKLVOaJFsZydn+Pw4EAK29KfRXeeYUqNZUjIQboW+JMkc9
6reqQw+1UInjqPoCGvK1SiRJJJtzx6DxgrnWX27O0XHn1pGunjRpx8nWNW963s0qhtCY8/FnUGMa
hUKc1fZhWQZaGRHPFwFlejTeSTFUcH49XeEXvgTtP2cO/DRSBhQ0d6zJ6WuwSWddSScAjd7CeRot
a/1hqKWs4tnv7Z+9QQfxwkk9cz1w0wMQRAEQP6PTEflQQ3d1vQp2ErCjROnTEq+bhTOp08ub3QU0
kvC33779zqBpIKVQKnAhIU7GHfHyCxBuTVvBY0poX3s7BWZkMluP/vYFRX0wNcM8Omk8EXmPfbEg
C2aIpomrdvIuedacOdG2AzmH+fzuRX96zDQB/8RoBgLvulXHlIZ2YuqTczCG6RKG6MxSCJWQee4X
4usT3XpCFM0+nrGH/l1a+OJdZQgUS1rNPLz9fs8kLftJckFgYR7IiXr5eqGbTd2EW0tiMhcYYi11
mIc5XWNcuKPOrYP0IDQeHosy+n+cfdl2nEq27a/U2O/UCXq441Q9ANlKStTZlvTCkGQ56ImAAAK+
/k5UzZawSO7dL1XDO+0kiWbFirVmM0vGNBnnSQH3moMp0+oSWP8yGDqNrKyWL9IRxEAQIUFqA4J1
/jbIz0vFZAY5WBLrH2wa0Gu2ckhTbeuknHW+Kdr0ZUBWiFZyU2Zr1853OOVn3AycV2CYNh3U2Jfz
NQJyhtFSa1BxmCG19hrIJYO9kpUovKHzmDOUlYaeeICka7cQsECbHDxR4xUace6DazH9lWSyf4hg
iw7/IfRaTy1Hyd6X8SQn3qN7+ZTpvdY9a2qLom6N9r1HWsBoDzoEDkIdeeBzFjvmI9OSmAcwWlca
327s9qk20/FCbzKhQLsOHI+ADSibruRIX5wEAO1OpZhJyPg3jx8zdaomA9jvoMPYAAVvCXFyhaLv
i3qXD55Zu5Jxz7cJKGHOdOklmPQJ/jV9/iF1aApdKx0L5Ly2i2s0ztCpN5Sc+UoRs8P5fWJq+K6P
M/vOrwU0GABCoNQRdD4/C4JihYPOgEQcStHxa1BVP+WKLbXTmAFI77u1FBdQXIBZgUKT+BHoyb49
gjsGNT2Blrfmp31VVw+pEQ32iQMC7NfAIj/LCGbwP2szdy9JLxoiPYfHloVqbW9CwLAz1SyAcIUZ
h00sTXTJa9ZWvpyMw3yaWxEFvdwmj+PgjnAvhGqo2MqcQBlVY7yWgdJYeeMrE9vKg4kaKNVkrDnd
t5LIH6aixUDJFhZeSBSOQ4M47Vl53fd9szWl6IaTERWoHjaQdnX3Ru8m+jXXaIpCEe0yaJzgLGYH
1NUTuqtQlLT2wOUMsCR00Gv5dn4G5qcPJgDngIr6Atxpf6dHQlIlV7AP2kPiMAeCD1BX2+lR1OYX
Hbrt3R6lfu3BrWJJ15jAv51BePSERJ+o7aj9ARz2ee5hlqIZimJ1B92paeY7MYNVVNxX9IlUmd35
MRxDlKMloCh9UIWifsfuhKJ5kY9Ax/9/jwJKkNhaBOUJQFmnLfhhydttChQ8Wl6Hpom6oIKEgpeq
qfXqGkAwWKxgvmE3dCV4/3bnxACgRAFkHDBywHbPkbMwCkC1nVXtoQcursNNxHJDtUAxHCJvPUTN
UkOiBRMPUUWuCklBnOCUCytQUtYAo6PSdE0WcL71begJTecJajQo7+F/P49DXCZpArXK4WCUlRvS
VkkPDun1YORNthLV5kcXHoXRnhYAEh/tNzxvDtYocvx+RBmjTfeGKPIjA9xud35iv3oK9GIAa4c+
F+S/Z9egInPHSNE6chjztgjiMQPbuM7X+CVfLGUd1/V3Lx4M3m8gfRMiT72TIUQnMECflMUJdAGd
ZmPzVg20bLKmB72mSviFq3DrpJZlvxK0f9/H+AUoFaBIAn0MVC0/z1zVN8DpGAM5tH0e7YGwS/Yc
BNxtYkf2IdPrwa8sOq4kBr8l8tMk4nqJHQy1U2TNszxH7yBwl/cQV4RXJ/A4WmTDllYBpznetqUk
h45l3ECjED0WVRsaSPEZhF8AXxcLqPyhIRrbVLGBi4ROyspv+42O//7boKwAUgPOlt+OsZy60OqI
xXjI1Vy7qNLemjq4Dn+xR7jUAMTSFRLqcOiWBs3UKQQGyB3LA+lqI/YBsaalDxQoJKEG1peJBy5T
oe1rgezCVwT8QD0LIl+1rwtU3P0o7q0fut5Y0qsZpGeCVuPNtYW7hPQJQBuP8BRuGHS1eYeuJdpp
zz12fyiLOK29aEpfvFrwovQIJf0v2FgkKPkIO008U6BH5+XA1V8bULF/JK1ga8ZV8wRvGirwBKAY
g2n6XQzUsFiUuKIZD7WpRidilvZlkVK4aBhj5v4sgcL7BQ/jtt7aVW3dn9+hX0RBVNtw9YQcACpO
v+XKYJBpDfbPeABYN6k29qCZvzIKbQrPyApbTuCqKORpm+Z+g+BYBlPS8CMXEt4NqiFQFDz/g+b3
fgyGBoUKlKSmBAhlx887SQGRwHCFIAdWVFWy5VBz6CCHBT82VYdwtCfiDA1ZFQivIhgMPQFaF4vo
+fyP+CIQQ38eCTeCF8qR86NBGkpJo6HuD6yqU5TlybAhShbdIfFjKyHyi8gBxU/kX6hhIjme0zqN
JoqQ3I/yMKIxGnKRAd9RcOb3lJFjicgfFFma/2uQ/+dV/h/6Vl3/K8Vr/vm/+PNrxYY6wU6b/fGf
V8krYDDVL/G/0z/771/7/I/+GXZvtWjrt79dPbPmbwgbP59FUpXzf/PpK/Ckf/+S4Fk8f/rDphSJ
GG7at3q4fWvaXLw/Dr95+pv/rx/+7e39W+4H9vaPP16rthTTt1H8rD/+/dHh5z/+MDCp//Px6//9
2em5wD9D+lJiUfzrm/7z19+eG/GPP8BT/Pt0mwPZF7mIjvv5H3/r36ZPbP3vaEbpKPvAWApbxsLi
LataxP/4w8RHcMVEZcwFoh3dORyFKPFNH6nm39FQdkA7QCiEkp+h/fGfn/Vppv6cub+VbXFdoXzd
4JlY/3+m7Aq+G7WwqcP5eV9g2xi5BAYjjNR0V8EwieQD3SoDype8s3ZutmZq8fne8+eD8CIfk7G2
G2B9bsc8bLXhOQfJJck0OLaa0FsbozVO1iz8/PmU2YGJKRXQY3dgsmNb16oojRC3FNNXKpj/MD5Q
zy1sH+bjo49yuQ/oamjm+a8PM/7vof04lEtvON2KPqSbwCZkFuAgBoCaaJYKJbmSMsv9WGv27Zqj
xedw9uf7zbJrQLlAqkl1I1QIuQfRFSJ28Yl07I4b9FEHaCRhAwwuVoLn55Pkz6fNjKCctIaXBHKE
UGkHHJ6ZR7qbVG6LqL9IIcnLhpU68MJbzVv4MeAfzCbSDLPEfCZGs3eSZANSqOe6DyKv7yzBv6GR
cH6aPgfj/77UvIZeZ9RSOTAKIYGouV4OHTCW5n7stNfz3z9Lo/58wOyo6SvLTe1OMcKBVdkPRRPV
sXFx5yKifAKO2gbSBU3SXpPqZnTor6JstH0ulCfJ4hIgEytdGdVZHvvnD5ndfwrYxkDyCdOXYAk2
Sh/I1yY/yEy7Huv+iac80M12UxF7zYpkYb3Mi562og0OtFC00BysV+hWbIsGhh1tCQxoHggJvTzR
r5xzS7M4CyfogtABfBItrJC2gc0Dd+QK99w9IJ9rzMClt5nFEmK1ORCRqRa6vbav5GMVjwdL33Yg
IBrlaYx+nl8vS28yCxtChSWZDWpYCLCuD5UZGowmAN69pm3PP+BdrO2LGP8eLD8EJjA5kNOavR6C
cLyBgA2ga9usfRtySAjQ25RXWwJ5c4Ud4urK1DZVeiSNB3YXhVppYz6YPRCD1qEUNwzQOTg0A8EF
WNYvOLIFTn1EFMCnddrvp780Hqscayx9Q5rrNywFDu8v7ttZMMo6UxZRpzohLl6gDsCQBRd8Cay+
wfbnB2paO1+ME5nC04dxEmNXTDQ/ek2Ah93qKHnuKxBcVn7/wvEwv7Sqthmh7KXQ68gdKiD6Wj2w
awIVx6GEyi97Ov8OC4t2fnejGh2rVDAnTDAVblaDAdLLXc7bA5qH2540h4Ztzj9qIWqTWXgBJaXr
7K6Or4t4cD3cNrw0Jz9ic7x0+vFhSEkIjjtW0NoCeM9JvpqfaQd9mB8gYkvTrnN6XTrKDWqK1042
Gl4pjHLTdiaBNDoc/cCz1Jyn2OUJ7mVU36APwfdaqVzUFMSTkncbrYoeLbftPUUBXhm8jTcgNaNA
1ZJgjPVDwSC5CHNbBQj/tIPONNPWLiPqQrZFZlHL1HOLCF3Jr5VMXnBIRKhKlftKbNt73Sm/5WLy
NvrFozLI2DaCxsHlmD6kAE9vO+dBgfG60LXmkvWrFgELwWcO3MHZpGo9KoMn4Ch+tgPQ09CZ8SoO
ff3zi2RpT82iG3T4lTw3iywsJ0MYJRL3JG1W9uvSjpolQ07WSqkDCxR2NJVXo8aVTYdb4M1ILBhG
VGsKa0uTNg88BrggIwwgQqjWHGHFAguKG9QF4oxuGzVbKR9+PU64JH5e23BbzrKxjzJ4L+TNDk3q
LaEqOfyVSQA7YPbloyLh69akk3EgzDFLFEEgI3r+u78OOCj6fv7uZBxREqrSNCQ9aJysYuiqK47h
ZegmqTZyNxg8hGKAKsL553096VBC+Py8Ooq0LAJNKkTlIAfMGXqH+3E0jmmygtRbesAsygCDHzEA
tdJQtChfMYNvy6x/qKG1gwrR/fmXWLinoND2+S2gH5Nx6hhJCBUO45C6GrmHZlH1YmcG3djg5qI8
dYpiaHa6xnaMZKgmykrmtDRhs7TGoVqDq72VID1NPaLBzgcqklI7MIt77WhDyXJl6y89aLb1M84J
J1JkIXXygNn5VaxA1LfcYunZYsvqNZG8pa0zCwOK6mS9obdZOFAQSEyB0QMxV+7PT9XSW8x2PzHH
vtWjIQu1ttdODK4ggIarIkAVCTr4lSNh2xID568X0UooeE+Xfz/n0EX7vDhwdFmshfVsWJbpdT1q
u0Td9+VRjdz7Epn1JqrNo9G6gUJFvuGWGaTKJauuqsmqaYTU3fkX//po0J1pQD6ctsTuaM2VqAyF
Bhf6ItNE4Do6u7TclcixMG/zBnRpQY5sJGkVaim3CPjv7fCjjhhfWedLv38WKAgdXLeo8iLkprVr
ifaCjuBPqajB+eFZ+vWzMKFYzLQjYeQh7qqX2DMQMPprAciZnvhh4DOnTkk9aHk4MWa9pAcRo43J
ZtBBFeXOr/M/f1pLX62xWRRQeYZGkWHlIcp0rh/n9jEuUQ+XzgC5o3zXqumGgBzmMVdfGbCFjeTM
woGaqo1FUW0K0cY4ZSRsQTDSe0Bd0TNF+FkNO0sTMwsHcMyJFcWx8RwFgnbQy/QqajQrd2pj+pav
xm0WDrjeo7leFCwUZGuUNThkTcCqJkUnAR0/Nvp1e9UZw1NZPLotnC7KfQUSsZRv8FTypRt7Uzsg
ig5cXJGiPVXldlAvrPSbah9U46izwZPWfa/WEP2G50KnBwiYBYiuAqCM6AL/Vxdvkse3CjCsqby3
7Nu/epLP8VvwvlJNpZAsLBMLCWYMJ0pw5+rHrs90rwBFrYQRAmQPMkVbc5BZKFGABvB5rSel43ZQ
z3OQfxaXdq7doJVwcs34Jk3EZYpyZGcz3cs19xLjcH7lL8QFe5awoDzPKB8aPBJsV5PWqD8moMvS
lWW+sPzmTWerMlQowxnOaUzb1m9w+RqNfk3IZ3G8ZlEnzXonpQXGCNlPqz2gvyIBX8jkPVF3lXpn
ZzqwCCtrffFh0yt+CERF1zSt0tjuCXJW3yIkvgqYIFzdp62xM015UxfxriHWdjCxhf/a5MzCkgVj
bxg9uu5JdgMIxK0BwYNBtn5rdOPK/C++1iwQNeBfwQSdRCdLbBN2RxwkqtE1/kCxPbv0KlGNXdmu
HHLTafNFvJiTMEyoewBk0ConlYHkl1R8BxtA13PYD6b/OD9mS4+YhSTT5UPRlUI5KXH+E1rM27GX
12XTTKIwK2+xsGemBsXHlUBSC6DgmCgnOHTqfhzbipcl8JPJ5cquWXrALA6AvmX3bT0qpwLiOsRK
tgQqOaBat5vzY7T0/bNNb5QQSWSQyThB+MaHCJ0f08aLVs0zF6bAmv77h51S6q5UeuTSJ9oWHlfu
tByFMntL3FsJZZL43hTbtDiYhQp9uGZaY0P5UzMPQEidf72Fs9WaXvvD88FXT6waJlynJhmvtLTC
jYgEaVL5Rk8fVVrum+zm/JOW3nQWE5I2orIiGEgLSoKQPccLQaSgv1Stlex3aaZmESArdM5bmCmd
ZCX3lqnAde5ZGVZ+/UJwtmZbv8962tZRp5yGtIJkwLRHHG0tdk1r6Yutbs0SDwrRgAFcB+XUoiSR
dbXf0THMTAHVOoyV2agr+eHSZM/2ey4HJYfpg3JC3fh2bMdjHjkHXtJr0fQ7ZqqJ19qP52d72t9f
vNKcNAqCNM0sIrGu4OcQj3fC3EHyvu41b4R6TDFyb3VqlsLy3L9HGxUAtKF9Mx1tSo9SePkTDEEI
f/iaecLZlrnaDnvm/IstLON3OYUPGwawvKgbYowhd6oNKESHKQkAhGBbgGd8/hELy8GcxYRObV2z
cwblpA+lL8s2KAAzQAIHZBiAXivn5VIhYQ4pUEmbtR0EzE6S8qvpAKvFFZ6AEJPSBNjZ7xY41Doh
/uqJtjhRsxDQdW5Cq8FQTkiB4whMe7uH+sZBIYnP++8M8DWEOwUOY+fHcSEgmLOAAG6IasG0DWtw
KHza3qviO7j9K5O09OWzgNA5UA8cI4QzTRg3XW0FQpOv0SoPbWGrzll9kIfToEtkN2Gs2z/1rAM+
PYLyhtM/5vE2c8uXDtrnMIUpwrwzAteFMBcxsgPl8UWEvqc0waOMkQgh+wnGfq3P8Q4f+2pbzyKI
ZpRqR1gnQvSsH6lbfUurbE969TBG6qVaKq2nN4aftlPjJ4kOzMA9p6/3vU0ZxE3avcLiTQX/Yk9X
Ez+CoIzuZCj8Y8HFlpIFSdv8YFG8wi+ZQb/+08aE2vPnw83NrRaiU1yEo5jUMbotpbWYNAfAAy3v
QBY6dHrvV/B/kdDAHlU90Ktkb5D0AdbO1NNvIcxUdj8dW/ed+jm263su2o1TJ3vwODeyLy/KpPAZ
sMNaBndJXV5xp7x0CTDxrfbdQr8ktvRdC6ixV+L2B6M9+Bk6RnPds2itKf0u/PvFlBizBMjqITUh
6qoOVTacYtXsAD3PNuCulZDRISEERjwwBn1qpmHhRi9Nrt6kbbmHPeFrVVoefEZPg9rgNiAvSl3u
pDq14/qw7ViKXGfSZDJyD8L2+9SFdpwkp3ZwO08I667TcmMLr6LQbFzovCT2Bm4ahySDGjGketEj
VtMYV2irCagCv3ZFXTXX0Ba2x5wBENOugWAFb0IY7LxM4lTQGqlhxheNp1rk4VBDqi81avTKcQqU
pfFNcvpTMgXUvljEQNUxqApSYyf7FEqF9T4zm3tQecqdgEVngkkr+XABmt5tEZcd1B/IzQC7xJob
XiSsFaXqhSNybqunpxa0RaBLHfaFEQDj9CvromNlxtcAOxMYArGNyK37Tj6cj4ZLQzbL9DgFsLwq
Uh5mBkNI0HZV2T2orf6tJeDpx/m4ceNq89eeNQv0JlOR4AFGGMYufVFtFDpVL1LKS9qIPYNLG2zI
vp1/0sJxPKcfo0Wgjl1iszDLjGta5jdu4ZxKWufekPcrE7VwHgMu9SlHbmrRuEwWdRjb1oWr5W/O
mEzKWjtHJLd9v+ZptvQqsyzQFRTlYHWsw2ysviepmW8HaEwBrzt4tKDlyt186WVmERzujZ2t1Aru
M6I9Dd1wlTYpqt7OxWiaD/AqfT0/L9rC6p7rlNupCe8WgK1PiftDljdupu2HVm5ssFUK66W1fnD1
DpUZkd3g/jx2UDss+JMoqkArkk1r3Jlg9Rnds15Czgbq2Iaxz9DybqT7aA2w9WDRk8CpnqlTbF27
ci+c6e/nyIfcjrHMRCylNHRpeW2xSsdijcjtqKbjXxt9fZqVD09QYrc2e5BAUL5Ld7YoLqa3bVr1
MlPjPgCs4vzoLyCJQF38/BzoY0A2hxXuKeryk0iVAOxBmOmoWyUTgZLB4hbU43YStMp095sb1fcQ
ALrr6rXy3EKwmYNIIW8GVVmpuCeuATtQy9u0L3ZwdwLsu7mBWEYeDPH9yrsuPWsebDiYPCpYsWEe
hS5EYmqt2SbqU/MYa34CvR8slxHWh2Q7ZqqvJJYnlYcEkrhR2QeQBtuxteWzOOqzhDOBLhcYwbwM
WUKvMgtqxeAG34PKE6IytKVZ5/d8y0X6BPSUHxf3NY1+DrHTrrBXZkbk/8139FmgYpUt0YDkLLQI
u9ZIdt+J7l4pXHJ0JU2DJG6OkiVe1qIy2g/E4xbb5WqMOnFe0oBBrS3zSRJXHsT5hpU8eSGqza0R
MseU+qCPDEkC7i5qrMa+Cu2rTUPLZ8MhayDRxbGfxTWscwgjQ0gwjMv6BaJXFlyI0sFLYK0aOGCH
Qcnkhen2Q1cUHgrSYmtDwhTsPyi9QppwZSlOA/1FLvYeDD9s7xz2b/1YAKqKQT1VWqt5CYRbf0C1
UEMfTNjBkEP5S+/vS6u/7thwnzMnezPrgq8chzOh7f8ugfeE6cMvKFimAHJgsjAyjMYbNKi8BNxW
rhUrVS9hG8Q8WoHMlLOrSO++FUl/oarc2kDePAo4WEBbWRJcaM+Px8JZMxfMsVtLHdQkGUMLAlyb
qlMeBgDtAOXXPFdqwwY90FWAzLTbvxr6WcSDHlnRCHsYQ1e/HaUD5dssBGYkaxuIpTnw205vY37S
Fcw5ZLhUJ920Kvve5itRaGGZz9HQ0KADxVSVWsht7QropcuS10/UbX3oVZ4fzIXDaU6N7KukY1wb
tTBp01fIylwmnYSO5Pb8ty/dzeeEIdgpxODMdmoIoWLIMhdxFMQc8Gqo+h2400EfSyYXRW8AEebA
8LuhyUplbSFR0GZBy8hYpieCqGGUjfcg4u6p0EGgKejtQO2jMbj30IyEgCOID5vz77o0V7NES+9U
yGpHCeCZMg5iuOdNifZtksKRUKmgb3n+KUuLfxaQQNJO+zwFpFUyeVEl5mZg8r5xUETOUdhbnbiF
l5kjoKUtO4Z2rwx1KY88Ir+cnp4iNf7VS3fYnX+VpagyRz6zWBmTSKEyLNThvhq6B2Kz79Ds3jva
qxKLqzG6ASHzCGaMz9htlD9Dvu4Zd2D618byHRX3IapBhDqL6UhkiAztu7ByGONmxZa77gY9mdvV
u/TClL2fqx8eA6VVTnu1GcPErm60Tly3iea72fhDGNmer3myLM3YtME/PMVVzMHgDRlDQiDhSCGR
qmq4lYny2GQrB9FCSvQ+jx8eAXkWpQBdxwy1TL9HaN+w7gJq/dDnl98Bbdik/Pb8ylh6l1nGo/cg
RDhuY4d1Wvf+GEeO17eleXT0rPErePOdf8zSxGifhwziilHNuGGFDsOZOjQu93CcJgFAT49NF7s7
EwSG849aqovOMc+lDp07GGFZYdEnUKa0nwAR8hPw/hgfpVd2Ek4cIKNpXfmrcaClamor18z3iPfF
EfYemj/MWteZhlvBGyxUYiOF6v8gNzV280vrdGwXdf2xrVHzsyKjRoUttXWvqyod2q/RkwFlODSH
FIgW1X22A3Dgdaxycsut/LFS9NYrigJBPYG6vdt27kbj2bAGdl+Ymzn22R47SG4XFND9TgndJN+N
wr1LSvLdGJBqy3Lt/FuamDkMOmaAAo6wyw2tIvuuQAYc5SY32cUSsknSzmpPy8Z8U0KUHSWr6obX
mrKB2v7a9XwJXDUHSOsCUvE0Y3aoKSDvJrF50TtkEiI+RArbpnr+U1c751Akb0qqlR4XyHUsAwp9
OUyFuTBhBJC/rSzShWRgjqCOjKTk4FvZ4dgBmywsqBFDuZbbVFykdr4HffM512rPqB3fcmPU5Iar
zOZBy/sXG6DdTdp11UpTaSnzJrN45sDyi9dctUOoWwd1ua2HgyO2kFL30maHlgwq8HCRywNLq3x8
7JQP5wdhaQxm975Ci0Cx0BF7nIwfuVY9gWK9H9eShHcz0S924xzgHLWO5ghq2iFPjBcRwf8jCpXc
uUqr8RLqcA9ObF9pkC706ppfRPBuUR5cM4EIJERFZCdebbQLPdFX/BlKBqaPRruzj93+YJdr4NyF
4EvmUTHiXRwN0gmt3tyYOQTvm+I2Lug92irnh/j95vjVIMxSJUtxWKTXDcQ9Hfga0ATWARCskD6n
4s5i8ehxw4bhRG7c1YmbQmwfiiV3yBuPkAH+NaZU33Fpjt8GvYEFqVs/902LAwJq14JCQhuOIqV1
dKmqo4ieQ/s+ltkNbZoXYhKQq1h120Ic10mk6yfDwNChgm5+mlqReTT58HL+HZdGcZanZYll1aae
YhTdbO+m9XPKnAvDyZ+Jnazcgd/zpN+H8Td1OX2oCyOnhQNyYRQW1EbhTYFDILBdZRx7pq7UXlKH
javu1KEOwN1/cvtxD/SWLg/Aj6tB1EwA++pRVWF9ev69FxoH8BX5fKhmMYOI36g7YQdpscdsMFVv
EGxrDggmDFSIgAISvxWlWd0kugmB9R4mDmIUHnT1lbAcxc+igUg7RFwgcW31l7Ivcr/QoYNY6ewp
htvFjgwDmrB5Ax0E5Zm2tp864ggkH0xRIuWWxP0vQ0WjReXGuCH9U2daDzE0VE0U/QgkpyCEB+CQ
NJ2nEjrskqXl6/l3/3rOoXXy+dVT2hoZBK2sUI+6W6tAnipGdR8nLfpYK2iE9wT8qzmfnv3hNC9j
qdkdvCZDEz2viNJjoqg+UR+c7oLH5q6OmyCSbuE3BNZt3dZxdxVr9h26L9T0eaNf8KTzdBtQMK3M
+5VJ/zpmQj3p84+CL0dncpK6YVXzApcQjnpPdmFD/P38wH6deELO5PP3FwMwSqmEVkhH6r1bQa48
1W6V75Bvg6bBRl1jvn19Z4RUwOfHQNS8KIcRjwE6F7AZi+wi8RgBTyayfdPGl4bsbli78k4LV2NI
T31+WtfreUwVjkHDKq8dCADx8ogjzilCWJLtsl6gpJVfWvjk/CguFPIgdPX5iWrZmFmc124ILaBs
xyGdH9h2AmQQmuXFXao/m/2TsCo43thRtWU8z73eKX71U+e+SUxoxd12AyxFzv+chaNQc2chksSw
gMbVEp4JBnmrK15u7EY9ROQyAWSVS8Pr9VdVNMDqV+yAI76L73vnQR+SV+jrGvvWbq5pczfqxu1Q
JoFJ8gM6j6uVi2kavthoc9B7S4lplw2OQYggPkCTtAvaDigz0mobTFJhtMiDUBRqbX7qbWBjnaFE
O7THBeX88CwkhhCL+DxbPVM7Q0K3MWSNss/hO7JXS/diZPZ9ph10SPnbueq3aQ27im+EKUFv6xsm
q00DC/a925jl2/kfok3z8dVIzMIaiY0m1SvFDnWetBvIpf6Ea8cJ1mqT84CKSneZ/czr8UihCeMV
8HE6wkU9DTo5HGNVL6FxlI1XjUHfasf+plsVhBaFIyGT07pbm4712oZaCL/OLDQ28NfKdR0yHq7S
XkMw+xKqWNclWrZF3N0xW/9O+wv5004GX0Z3PTMeBK+BG02OFRmQ5lMkEedHbOFOoTmzeDg2PSS7
WBuFTSHza6u39JNKAMFLhry9MqGdA5agUzq3ht5Egc4SZweVBvaIpty4Uv5aGotZxKTg9EFgLW0g
N6DtXca/85Rew0xgB8Ogl/NvuRAt56K6bQvYMnr1TTg62nUx6puh1DoYqPd+W9oTSCBCBcK55rq1
RnxbOGbmiH1Ra73B06IJCW1fIwLaOEm/QZv1/PsshUdnFh7h+ZaSEgI6oRzpnVJTnxSjR+MfkL3H
jX2bFY816utEwBQ1vXJhtOhaeRDZ/Q6WihuBbPP871g47JxZWIQ7VqRE7tiFgjowpxpuXApl5K5/
dKpxb9mqb9bpt/OPWjqD5hB72LYD2644XUiK9IUmbnw5qhW0byy6603luimARksIxBCHCkVbkzf9
9fknf3291+Y4+1KFo0otojS0yk7sSZRf8Ala7XZ3Ap21/QgXjvMPWprVOby+Qs8yU1N0z3QIHMWV
fl00EvySYh+juJP32qZlUchY78VtGcKRBCZoBMjrBD5yrAvgz7oTtvLj/I9ZWMBzLL5umMAVWCN+
S8SvE8D9656cAJ5c2fRLR8Zcb9V0pWlFg4L3sGUoTFhT6kGq7SdySHoFC7qw7qNNnQ2oZIwXwoxu
W2QhqIFDAKrN1q64Czd3zZ7FnpJ2MOLRlSqUbXmoGfMBpdzldGMMoG0kzYY50FiChSRpre9lr/0q
1eGiA4z7/BgvZcj2LIuDYROsVLhbh5VMDzWKhVrm7l04Gw4Xmol6wRgB/ViEMYG7lqYc4Nl3X7bw
RYxM66i4pR9xfWPU13Fs7XW72q78qoVD9N0m9kPeXuEmOtRTQT2H9SeJybOFpdbkAiTe+ujy7qrT
s8vMfl7F+i3tsFk0U1UIfWgDH7C1+YbmMETr8kub9zvI0z2sloQXzhl7FqxEobld10d9CO3Ua+EC
FZh2t9A/e6KE7s8P3cKmmWP90edNG1GXgNtZziVxhkuTdftmXFPXW3gDa5ZmGUZSZOpQ2SfLyLZJ
HV8B9RvkWnQa7e/nX2DpCbP8ibUNShdw1DllBcyacjoonoScKpiFYK+sHF5LgzQ9+8PygoaYE5eV
SEASdu85WDfAvlzBVe1w/hWWSg1zQL/dJJmiJxVIutkvyKcee/sUl+BIRvV1+SD5Jteag6M9Qm2M
eoZGd8NgPtrjhqn8vs6Ve6OoX0eyUtFeWNnWLL60lrChisFpWBv1rSvTTU+TvcPEvZK7u0xH5+P8
Sy8cxHPZ40ZnIBTpJA5h1jR5e/1yTOO7Ro1vEGHco2jur87eQio1pwGAtglTbJgzAbMXbQxFwKg3
JY8pBLm1woTMPXloov6YSitbCZJLy2UWHEijGnbXjDTkMbnEti09R9LYgxzvyppfmqNZXLALpULB
p3FPcSV3GYChmtMe86y/sujgN/XKSljQr4D84udln48ihqJ7h82aN0EC/ozCq6Buu4Ngwof3S6Dw
G16+6Z564co3Nx6viOwhP0RfwAXncNZY0x5ZSvnnbIEOaiYdaxIYpA3Dfdu74dDGR9iewmCWXsUu
rC9TYNBFE+Q1eVEirftri3ROHFBoM+YVOhanONmh9rQxq3GnZ+llXBQbtyPYI8H53bDQrdXm/AG0
amG2J5XoJKWW+EV5ah3HM2PoY6FofdP9X86upDlSndn+IiJADIItUKNtPLTdtntD9MggQEhITL/+
neq38eUzRUSvOu5dWCUhpVKZZ9AoljB0i8bImJ/7rD8043w2pmrrGljZUUtiQZp3pTGo0U7AOXwp
CgOcfSMCn+Eo5umUpxuXzVry4i6CCwFRqcSDjSTl2ERZZ/9U5RxWATlXKo/dLrbgZ55nEImzxjug
Q9AI8eydhP3k9VVeiTlLcgG8KSHw0DEv0cQFpsuzv7aOLg7gixU3kNNG0QHQmyCuRyJ310dc/a7k
v2eIt6bVDnD1S5QI9mUm3mszv5P+i5r9yP3B6pMzsR2M6s8NyAlRPcK6sqpPmgV/rv+AtQ+7iEW6
M0ucBzYkQxf89GA02wT5H3lxXK7VcyHsLdX8lZjnLkLSPLPU5H42JM7g3xiO8UTc8cy3LNLWAsCS
FSCCsnH6zBoSOKAEF2ETV4d5CcK0O+U6Vm2N9qqqLuaEbUVeoRtu34D+hZJ1x7rD9ZX8i/f8pFKz
BO2XVQ838KAt7+msgAR0D4rfwQjm0q8ETv5rGuB2LpsA77tjBcNS/AP1PM8Nwsl6o9MPt6c72RzS
cT7I5jYF57rpvzDIpg3Oz1nCllUHYL/egeAAR9lwCi6NGYiaOz8v/7jqAVLil/9i4/76fP4iuj6b
z2XLfMxqOhua5n1e3sOq/hGO8xfv5aOGmVdJnxoogwkBtWW2p7kR896Kg8aKICXWEAdeeCoSqYLT
9X5U32FrHaM2FFIQakY3UdC1E/3XkjZo9UM6bKuvtboHFllYCwcKy4cf333rNpEaf2P5wPWgJfxb
xj1wa7D7gOJ5AZ3ordxy7bVzUQP9zxLVLUpvvY/Eb0IhN3AvH3Wqhwjs/r4fYzcv47kdYw+gUTif
uuyXmk5wJYmrqt7VApY6b/jUDvSUr3+yv2IZn32yZfxkFnrmtEeiCNfWSpywwez0Ac+8y3+IARiB
X3bxgH3p89dei9BTXei6sMLSeVTmEjDb1x5eak0aRHP9U8F+hZevNZzn8flDVv1Bh7BR+Z4ICuPN
3xXrIaq/KwQ/qPK9oXFHXgMCzYL6vWi++BQdQX6HgbG/5/qSsCHDjy302WFFuhuVFw3cjgIfhYAq
smrnAGZ0lCLLs5mA4k1/bMx4oqCouFFZiQu6SkF0EgosZ6oeMLPLEfDJOTX+jLBDh9WrIHncO8Nt
mssTjoGeTixPD2p4zxi987P6AFs4cbBUhJJ6NIPeV4x7GJluhPK1Su2SthDURW1AbLi4d3J50DIa
QVtUHNa49hQ7wBuZNgo5342cQKphj40yVxDIRgeUWD+d9AE/uLJ/8RRsq2zrPlsrvyxZDu3EJUzF
/foB0jRAtRh/0AP84XXBs07HN4AJKuhUkwPgvA9poe8LkHet2jjaExxhYHyfDXxXBXQjXVy5XP9q
aHwIJ3D0USgRE5UYnOw8CAf2bH7KeHXv5jUMHgeYUrtb5wDH77NjsLhsJuH7HLJQKoHh+e8UNtY5
1zd5FTyOUr7Nnfu0idRbudaWjAiAR8xqFjZGqvyjroo7255/B5P5b7fzkrwgcIP1sAtRyVCrYzkY
r5ZNv052GQdwPYZa99NG3Ph8vZYMBtcQWTs2o0pa38Y7pAOW1q0xhrsvfbKviPMAtODz9bEu0fiT
b7NkMeSwbh1lUKkka5q9Vwdv1dgdx2wErrnd6kVckpfPxliE5aLr1ZjSoEtgHHNuENeEUyUBfLS5
IDfEgxKp5z3CFSycmvkeXNx/m9ki+AaWrWeW0S5RtvOiuTyZFe5M0b4ItVUIWJvYorpWFtqDvJrf
JbVR72e7+k4CuNwzetakPIrWiQpfzmE3QKbJt3Ye/KQ3MuO14uaShsAGKaGVnkKrBx3tvYY+eyjd
EQCCknybciACqhzEQFL4z8oTRlwMzndk0/CNJLg5IHgr4iDzfkzKdTfeCivhZMlBmIHpHPrC7RJJ
x3iGD7wPR94I/fi7YILOcq+7nTDcjdi+kiXbi4ACNW6YhuFNkshGQHHHKYJf8JjJb2s2EDAqy3o+
+p3jboltrcxtSTmw/J6VNWU8gUvauWuCC2eb/ZKFl8MN3bRCilcRN/hG4royuSW9QAc61/1MmoR4
UypiF9qT0OnT7i1sXMGxNSrENxgkWDCZv35QVoLmkkIw+5C6t4XdJKrLb/ChEjbwI4jDW3t15ZSQ
RSLouN2MwFzyRExAzU3hII5G8xYUx0viPIqjbd358P9GMn19PisFpCVPQAd17cJ2DJ/LqiBw7x4H
hBoXqZ5F1E1qMB7V2djGGbX31wdc+2KLSFP6OSwRLAyIvgEQoJd3RKu/B7OOhy3ZsbVseskdAJ+w
A3QHHu5N7jvQ1ORe6CtgI33awIAMPOj93BXi6FSm+0qELp8qYf2izK83vuLaGSCI7R/SBbsWXZBb
WZ2Ixt4Z07wHzOzIIflgG2ZI4SBXqg1K+cqN9Bch8WEkMmZ2ZbiiTuBkAut4CWXVPNQqAJimcVHq
DMlgmd+uf7nLF/rkZvqbO34Yy5p1ih75wJEv9Pyr0aZe2Bv1Ftp4Zc2WvAE/A7YRBoRN4koRw1UY
YaN/IQYwopZxl4/O0dmSnlo5wkvygKdgVe2nEL7ugBEMjaHrw7qrxmMHcYmty25lly8JAsZQThLv
uRZmJbZ/rrQyIIILllszpGPkTr4d9VA3hv2WgKqWD/DVa3Xp2ebdQz+zA8nfLWmFLqZsIT5v7Mq1
37QILZNpqKEiVptAduWkHft7W3tRyzTicT3Hm2/vtWEWCUxrzz4rnEEmuiv0N3uovqpRVL/tPGfz
XpN6OBa8c6e365ty5QAsmQVIiFOjYqUG8+ioVQeR5Blf84u5Ja+ytlkWWQvYZ9qRQ6ETAMhE2Dhm
pAiwo5DNvP7717b9IlTMoqIt5Es14v23wbW+lsEDLtAwnR/93I+akmzcW2vrtKiVlR7NBtKkKkm1
2/xErTCijtk/wWE4RnH2+fpkVi6TJWEgrcGk6+QskyAQJBJ2yXkIKZLvLQ72LmhTeeiGdG/BeEpV
dnW4PujKF1ri/UWV9YFpzipp5urszhAjz7xBRF1RvV8fYGXpljj/yYbsyZANbTJ72b3Z+yjEud07
BKe9MLU34vhKbF1i+WedzblhZyJhwh4f/ZTM0VS22T8u0eLk56XqRUMKkUzSvJVaPJSzfRo7YW9E
lrUVWhx5TSgHmYy0SU7bgy6yM/TBjkqo52CzQLY2xGXhPlw+1J0V4O9GmwB22PKwzYr3CuozkeyN
/GbmGRq7QVolvMhHJJqKaoBdNJQFzRwFIHCxWxdkGVijudBKq0lESAPe7fX9sXKEl8D8uRtFWoha
JMZoObiCqzL2jf4P1rr62ju5/p2VAXpwg5lbGyOuhNgl0J7rfPKRR3eJAe3cxiiObmNGZDTumczP
m6FpbZRFyHArPgOkxbqkARcfpo/DMwPTB+7LAIcPfWyaL9fXb+3TLh4ofu3WupzrLqG2dVvgTRL0
8iBLcWZ6i/i78gS0lqLkfurDoMxoRdIIPXvnMeCm/07gVxaEFu9vnKl88LyGAvQCY/IXZ+orsjeo
D5DHAH0A120Z6tMNeJIy7aC3P/DO3l2f/d/M/n/TKvgg/Xdnw6sW9vNpJ5OWUU1RcRYmGvAqbd7I
4Pj6pfZE72P4MqPNAWYhoNuGmTTbr4NJiTw7lIOeWlhG155RPy1B9LGlnkLV4hqxB8uG1H5QQond
Z73xnAqWVYmW5vPYSZA/BtiS1jeFoWx96Jv8QqnIRgLhPwBYNjbrSiHP+h9wu4+kB87NIkmVyb24
Neoh8TIYNvpVCSBj4X9vU90ezBwCP40/DpCkHztzH4gJyBojYk1DdvZIE+RnvzIhrX+q6VlL+XVh
kFr7jCDk6sKNrVyXEXOQQaBQ8GLBSTrBXUYPuc66jS/9+T7/H/NKk3Or7ZgtEn92Ype6eB03I2Cv
PozTxaZQ1+c3CZSP/7udiGc1bskUqOUpu/VZcvGZVXYT7AIDwMM+H/WxdAowoLIfnfGam/g5PP/S
uZ04kLnfQoyvFJStJSIeCTvEO9LauJMDmkkSaMA0IDoyq+bWn73fhqReKBuG7BdYr5jnORyLc8Ei
ow/4Pi0UaslWxvvQAp47QveyjguS3mmp/EjgARdSv/tx/QCufRby3wXzoHrCTJuypLeLRyAZT6Vh
wTwReNHQo0V8fZCVXqm1RNCnUMgP2AjxE+rYXlTeoq1DgiIPcwFUAw+iilYH4fpH6CHe09y6pVzw
yOI1CXt76+m9NtNFoNV4HWYGK3LAzqfXzi0PVdN9Gdv+BEDs9WmubL4l9L2gCnD3jmaotBEOn3Re
3Vp9sCXD//mFBPbcf79U2g5Z0xZFlQjtxIzbB9gbVKHJAI0YwHsbnI2H7iVt+SQi/+1Qfcg1JAhh
0M3IeFJAYyCEoBicNmt5ymW9kYyv7YYl4NzO66YNzJwn46yBBEbRc9dzSSOrPSAtf295noGe6O58
X/dhqdUT7/zfDldPtJneR69VG4mhddnkn031sgQfpppCjp2XDNUYCEacOtwFYauCPWN7RQ+dkF/w
CKnCAnSgagAW1IOjE/OO1/fK2iovAlWXsdEGV5onLJV72ZQ/ApI+D1sAn5W9vsSYT4INdpkNUD3x
5J208mRkxm3Fraex9bbkbS7n5rPFW0SODpjYoLZNOGjl8lfL2I1sgxhu3jskTr97KCtUClXPQQbn
zSr65y8smMf+93sVxuAFakS909EGxFGrJzZFpfuVQzqmMJE9gfrDrWbjhlxbw0W8cFyEZVZhc5h5
N4ReRo+8SItoqGkMb9F/2gVLHHlWWm3rMpR9kIP8oHl2k5f+bpP0tjKDJVh8NutKDx2K0XY64gIs
jy32GWNG3EDq8d8mcAlWH04Q6s9Okac1T+B+9svJhjKcuTHHrmdunJNLdPtkly2h3w6HUbPv4ZwM
Ncw5BnFWLD1IxQ8NZKx0Mx82H1krm2sJAp9z7pYgmvKktryD49hWCHoexBqrN6/pYglwz9DVd8PW
yq2E8yXaO2vTcYD+KUcy6EEBUcbM1vA+kvvZ/N2PcuuUroS4JaobGuyGIEzzpKuKo6ndp/Iyr+fx
1+CrX5DxeK7tClct2NQlde86Kbf6TmvzW4SHvOhnz3CxM3RHv5q8PnRQ9qpN3UHc0Ljx840NuJZf
00VMEIMSqWYtT0hXxKkwExc8gSxwd6Pg59HLvhmVA092IUMIrKO+b8VZ4B9EXdshrIZEj/LnuIUm
vgTvzzbrImQI6sMpaWzbxLGMM4qqBynnLQLrSrhdwrmzDBxZ7so2CVIWRG7AI1uLr5PBL5Yl7Icq
giMaFx5QSN6bTaoNfPTaXb2EedtwlTQGSMQnXLlvYjq5JA9HGfP6pgRzEEVapHOagI9Gnqagbnde
6R+Gi7rFVu1jJQAsDZ+DkYJQKGmFRB0aqn6pfxh+eZ823e9A2EmWzjvH/nE9mK3Ey6X6O2q3wRAE
aDg3eDAaTnoCuObWKO3d5mTWRlgkHFPaNgSWMGXimNIOu4xfwLbobBETln7hv83isjk/hOR5Bgjf
JDnePmZuhA2U5ubWfKsYud8sC6+EyiXCm/Melj/FiIUK5vtyfi3cKKXuAds/Mlz/Ab2nN11s1AZX
2lnWEuQ9OUQEqcZgfgar73JG52JqgGbrXmEpG19OmRLk3Kr6XOfWF4tvyQSsfatFYPGFrJnvm3iz
lNlP35mPHNwbT+gjGfzd9U+1Fry8RcCAnTHL+2EGxCFL2Z+8HoODaRfzLquBoq16Y2d15Y8ySKFa
MgZdlCrbv2jD3nvlt94nwEiOlIRmmpHbnE9bqelaTWaJDvcVYSRrPKRZabBzuC738HkGsEtCqpYo
gLhagE0H76S6A2nTl5Trc8FbENg1ozEMcxyjeXZp7obaGc1woCM8xH/5xEC4qIvILm28XYojWi4s
eKjB5ri+mCubcokkl/ncTFBZRKbgyZNjoLKPBzTsaCJqqHc7aM81pIanrVfSyu5Y4selyqAQC5RW
0tZpc4J1pYhokDp33C9uHTq/Xp/TyithiR2HgDMWfkh5ghg835aeWZ7sgfCz01T61/UhVigq1hIg
zlGprVFyR2Nz0EBvB1CYz0KTBrFGA142N60sb3rWAPLoHSFT8MU2jWOd7jP/uVZ9xMq979woX75v
/JxLa+mTO3QJJO/N1LUmiMkm6fSiautW2/yub+GqrL6zLj/4Pnks5nHHUTiS7fymaH8LKbzrg6/c
NUsUOS2tQfPMRecaCSZsIC4Y32PtpDcBEv+AqxeAOTaQB6vLvsiPPGr0kOrhGIsbHbR1MzuadQmb
0vwMbnWccueIQlYRqg5i8jCafp/5fN/CeT1yXGZHnVIHaOPeTmb2ZXb1N6R4W9WalcxtKXaPlqgH
cIyqExnY4Wj171MwPwQjHnOw/rzfLLCvkGitJbC8KpuMpJQ1yTRZO7Mp3l1X7HjdxJqat6mnItPR
kaWGOJs3ksWVmS2x5jqndWu2TZPYJjnY1FRh69LzJPQ+g6Tiv97ySzg59AybqaakToIp2OdBELtI
iuDBDkeieeNZtBJ+lorrBWV6gnBLnXgAbZPSfs1SFVtSZuG8peRALjvxk5PoXMb+kEh06EoQkmdN
MsCwbq6jpkrth4w5+rfdc7EbU2dvdrqIwC8RkdPJNJoseCPBXXUvrYupp9iZAKiGhW8/TALFlcGr
jNtamBm+6qFPzZgPW6T6tfVYJFbAjevOH/siEVb7PELnGuWVM+Psn5+HziKtsuEmXKK3YNwpymBD
eNFuhkeQZaTgs4spCxmZIYqATNjeeLqtBKMlKJmxhjSeMxp3FYDAEan9h560c4ja8K4voafb8LPW
/cbJWLlolnDjqoGNisM9ltTK92OJZAo0Zxc6aafrkXUt0/kfDLE1j0VeFCwxy3ZPgwpiKVm2zyqQ
5p1Hc7g32h+8/jrI8rbDimrSoXw03YBA9Kos9dNW2eP1H7I20UXG5UOVWNbSL5Mut74NBizTPdD0
7aLdeqet3F//gyuGywLjWcagtO4fMgioarvoQtTIDrZkker9uJ+gt+1868cvntg1hO6tVu2vz+6v
/OwnZ3YJO64CngtR2XhgwCwC6ntxEyQFhJd18a3JLPwLblCZmvumhgkPKEKTyPeummF/qF/AzNIA
MIa2UuYJpNWLvXweXBxN7BDJ2qyfU+6/XP+hK5/hf3DLeS7Q58J2CEzfCb2Gv1VtcNLpxldeu1uW
WGUygznRWQ1LKgXNQzid9VVEffrNs+zy68RzdTt4/TO81c2wpZOKR21Xu+tTWwlFS7F1SPkNbSUm
lpT5/FCUFY1xc39NU8+N4IVXHK6PsnKV2Ytw1I7WNNXOgFHsDsU9kaURD/zqRCbgI2uQedotwNja
SJeN/uEasCm0ZnqqERra9M4CqE7QCm6W1Y07Vk9uX36/PqGV9H0JUx4sPFlryNQnnSl2Bn2Z4e4w
OTrOoMYAU+2X0rg4oW2UNS6r9NkxWbztqrIeCBTNWNKNNN/1HddRXUJq4fpUVui11hJ0LEe/Uz2R
ZTLWo2cCAzn6XpQP5Il4I4XFsGcdwXbxo7mczIgNBuTIq+JGKArpM58U3oPv2Z0LCyGYWE2zgt+6
W4vDqHW6kX2u7NElTNkUSrHaU2UCEsQU2QYedMrov0NBZQIutNmIhSs32BKe3NRTFfjpjGVwvJ91
Ow2oeBxyxXZODV5Q24ZDZmxiHC6f7pNPuoQmM7iM1CbEiBOnOrTwUwE3/BdI1LfCFjfKNu/TV9o8
mB2/rfMtxY61DGkJV+57NAjcRlSJIQQJgN5Xt55lRIbh+XtuTLfc1YfOC+IOVUbu+r9t9XLR4uzO
Fh/AcKbewaD2KahTEkoKU5a8yGxAEcHEn5iUd0HjPl3fkStneIlzLgo7DSgv62Tw+z+eNNVdNRQP
4+DFJbzuLkSLLV71ysn6ezF9iBZTKwPXTPEZWJa+BVlwGwA3stE4XLk0lsDmGj30AQqJl7/d/3bM
/JhL8wug9RshdW27Ll5khlma5eDhz8uuibhPkyxAhdNTVuzQ8qS4EdZbNbq/P/mz3boIQA3ckqg5
BpfCjwtnY3DxD7Tu97lXQX+aVjqEP2MQUbP7oWZzODWTGEODTVBlnw5pA4hV1qMmNFVebMD+yUtz
ANUh6DgMDjRwe+0+gqTnIRe3xgYXXPNv0g7WEgQdTERwPqNCOraw2AM71IKFrAmyOqQReThpYzf3
7OH6nl3ZSUtINJz2islmGMuhNUSkgEpopLNx2awhopYoaFgUwht57OukVcBjTkP/DWV1wMWLGhYs
9X0jjD0sK2HV1odG2x24WdRxnzlgdncOuJT0m8mzrQLnyjtriZZu0lxPHjXrBJzLhn5nJSwaJTx5
ILfUDTd4/u8FZJZABzyMLLs17fbx+gKv7Pe/qfqHozrM+TQ2zYAKBLZQ5Rh32VyfGq4vj7kmoiKN
GH2+PtTfvOuT/f73O3wYqyncwlazUyc+mZUNKCKHyENzopyWXwevgDKetna8cjDmlLOTNU9lWA/d
i3Q1KNIzQ9ZhDW2kJAzEaAY6QV7d2lzCmJn6jyUu8TCzfOWEjtHfdpZbRSI38h22jw21bW2LhznI
jK+clSrukJNDvH78NeaqumV2CSHMfPxpTwK6CzAYi80KzjTX571W5fnbVvkwb2XO0Jx2UFHKS/mr
pP4fafoPvMueWe/Ago9FeOwo0kIObQqd4SzPtlvdZLZ8aQL6OFTjQ58232lXbRS41to5f+UbPvye
qiaUNhL7vvbMsLOf4U54E7gsLul3bvs7rwGg5PEiEgQXlDBlwHu31WnYrOWvNLH+AjE+DB+QrKh7
YWDLpeN72eNIW8HzgGsIYt5Q/KhC/1J19sBE3gTlrB71RaiF8Lhna6TDSSWKg0BpU+s9afx9AO6n
MsXNHDhHuzLbCOwmmD85B9U1h6ofYqjl7ZpcbGyFlSv470vlw9Qbz+X9pApMXZtvvWBvjWsBHjEX
kWXA6Clz9Mv1PbdySy4R4UZAQDUtUVicOml8yXKniPPOlWjStD+uj7CSPS4h4QBkEsNS2ESlIvte
GT+8soNhqTn+hC7X9SHWoDlLSLjrgjgUZIolRomDoOyfjS9vZZ+ig1smfZYdTRmEDU3fIHGcjFJ8
+dfq3VLMvXc4IZ2Pl1Wl87iV5hnonJ3hcqig5f+WGC812gFsa7ypxBAuCc4tlc19mgonaeHIBvnH
O9+t6hvlTRvPkbXPdblgP+y8KXcqMHQdlsz2z4BDHd3O3qFH83VzxdaKO0sMuLCYoIK6LHFIsUul
B5X76U6xISQwZZ71T5Ih25Un8kDLfNcO9mvn6H3j0S8WXCotujHPtU7hEhiOZ33pl9ArAZa4/aL7
7mYEg3UU83tLUHv1rTsyjnvTEM9OwLZNN9bO2yK+pHVHc9IThoaFrqMZAIO+Lt+7im7kQSvXtLmo
WFm4mcdOU8wqq0Pl/1SFdQswYNjlE9a6+LbJiF9ZP3MJEwf+mijRBsCCmsgBMnpqPXKEmE7iV7AT
6Xz7LvOrg0Xo2TJ+bV8Kl4X639wAInf/3Z8ZAfAJdWQGrdf+vQ1ceocHShNDdFnu6qLvntwOKXJQ
QM/cR4PU0uzZcYKtG/FSxvhs9Eu8/nA6+iGTRSE7ljDPDzv6eqlw0CGIneAV/m2HmgPThAh9Q3Mk
GbYDguFYu/tuS+jh82vBXOKwh35uSVGjEmHm7i4j3U3Z1TuDZA+14cW0ebkeTj8vrphLoXGKGFCI
AuWwOev3suW3CofUb40nF6Y9DjFw7SvvxnHFRoBb3UqLmFNWvhb6UmCpxzEaIGx/sOtfuZzfe5Y3
QHwHT77HjzJtJbZ0A5FFA8+s63P9/LyYS+y1hE4oRFpQ4ZWCxl6X37lUx4WE4J51j6JvvBn21hZ1
8V60ge02KuAsE8amF9GNDzyLmhEy4IFfYlqNdWbEOmyek7XhFnEGzEgjh7VEmRBLATGWcoxRBTsB
BTfZwhWMKegjDsO4M0S6sW1WyqjmUmq8FkEF3+vxchcGcSZIPBcCfAl+vuAUGeGhz7KDP6SnfqsF
+3k0NZcYat/pRlPzHuVzWV1MtOlhptY3D1SB67tjZRWXKGoPbMzB0SbQMXXD9l0LkU9e/vYmSMsQ
uIZUJg9VCXIMSjYbZYW1s7AEVIuLWrUObIY0hd3PLut2g1/GhjvfXtrKrQg4vlsDrwn9ndrqlvmb
EmWfp9vmEmhNdQ9oeIaRJc2ORaGbdzTxJ9Q7TRX70KEOM9urQmhuyJDIToY0mMnGOn+edKDP99+w
OjQFN7weWahqg9+ohe4KJzj7Qf9rE4S0Un1Dn+C/Q3iZdF3XywHQ0QOLinYoTpoeXFjachPSIFqL
PqotTg9kpPf5QMMMgiW7oZl2sBB4pI7ikWC9e6vGPkLXlDZwLd7jySsNSCP5mfd4fcetfv/LzfPh
huHOVEinRJXQqngVWiNerY2BEmheCSh+MCBy96V7yjMn27d4m4UloRBVuT74yvWylP62FXHLCQ53
6IsWRz/w3n1m3BeN92DP449NyYG1Q7sITe40wAHLBr0jyEx6n/ae/9DpqtrLnGzVd9cmssiCAtCQ
BYCa4Diys2dLM5wKICBhetCDRxTBVOvt+oKt3B5LRLYEZtVpYBUI8EO6E7SF6pW87VXwAw5EJw8Z
yWZNZOWE/A86uxncjgmUXbiLgnAqowxqTx6bHjYvqLW5XNbyw8bzpQ48knnGXUH6L7BNHkESMW7H
+lBAsTftvkBfamOPr410mePHkbpBGLRKjTvdufokawiT5Zltxubguk8FjDLRugGMJWuzLVjoyn5Y
orXpDL3udpqzxNXOXtfOD2nRX720+F6UE6Q0N7bD2kdaxJg6s6Fx1WdFUjm7jk9PbTdNIUUnNwy2
+vxrQyzCg2/JFtuAFRBkoKGl5ePk6T8ZYIFwSd3q4a2NsUhV2rGqVVWABwK21xwDO0ShN2T8DqiE
D3U10OP1w7MSB5ZYbOB4/IFQs0wqAGgtNerDOHtuPJn5lrThWkayFM7OZF+2dosaQAptNgqgVFU3
d5bL7lFAidNBvOfM3pnWmGyeopVJLYHXtQB7VpAOeVeVH2hb9aFpeWHN6y137pXns7nEWOdTC2wz
xwOo5MNproUH+6kLbNE9p7MZU+DZqcRE/SkCIOyARcZPmMn3C6EtlFzu3cwAImWrxr+yV5aA67wd
tZvB3ybx8zScix7alFkGNxLu7vTWq2dtjMv//xAvPAt2xw7YNFDDMrImIv5EoGAGcEYs1KUfQoTR
0X+7ApcS3L5dDx7ekuVlPujI5Q9GV9+2pDpAWQ9KaRsRcG1Gi0DRIKU0cdOWSZN1iLMqeBIjf7OZ
dQOpwuunayXkLVHXDZj/oyLk/wPFJI0by3Me6hJCjIEXbSbgK9xVc4m37tEbN4LcLZLZEYlTWGED
B+oeHeLCF4fMOtWN/Wt0y2M6Qd2R9fw0a8WPueP1u1zeQCrSM75NGYDguQBZr/fuc97aG2+7tbO4
SDRoCz7b1OT4lh78yCpgLWApHuAVog/X13htgEWaMfVT3nYmcFBwfQNkebyxGN51AA5f//MrMsnm
ElpNpTlL30SJBTZnxdkCIiewIHDbyR3J2N6nImSlSPegDsct3lWwB4f4KL+Ro7lRhl4LNkuYtEGd
kqqyZQkllMHIo95PpX/ToO7tet0Ojnavqm2DCDLfedhb/FXyNGwLqEd1eHTSn0aPvoGPp9n1BVlL
4pc46t6fIWsxAV0yS773wELPJnpO80dSQWlS7Nzxyb0NDOtxHIdw9It9S+o94fXRYP1N55Bzbdeh
Oflh3zyWePIPKPAzo90qDl321SfFoSX+msiCuqXEr/NdOIs5MB4ovBP8pSJaJx2xUeeEobQJyfQG
nXR7a9SVktQSka0HDqC3XVYJAS6themBvOly9uhMHIi8KoftBRDakLdSYY635YlZNo4b7eofFLzw
Y8MtbwMmsvZ0WYKx4ecpRwYMU1Jx+MMH7YNP8zaqCy9WFj1qGO+6eH+xygTX3oD/j5+eru+LlXO4
RGJbpOK9qDlKkWh/2mV/qzn5XsK+9PqfX+mDme4iITJ7NjDXZSyZMsSqzuB/iAOlWtiNT1Xf7LK0
wmM1OED39G3Wzu+2+g0zWwUrRgJe/m7jR6ztrkU0C2zY6FzMfJLM5W3Yjztap39gUXvmKb6tN9dH
opzb0QBsD9bGura2Tt1KTwz+nf+9f4t8GFRFkXGMztde3U3iCFwKVBgr6EBaESm6xxk+xhc8tjaq
V3M04tEgP+G2+7Um1cv16a9UYpZg7Gy0IJjtBmXyf5xdx5KkuBb9IiIQRkhbIE1lVWb5arMh2goQ
Rhjhvv4detXDS5KIXk5PRCkB6eqaYyoog7m9szcyN7RmL+mKPZOpOKJVctnMOFYuzyUmu3dyJiaN
rmAHk5UmLi0Ay8xjkg6wXonLBmMB6OXcfrA/oNkrUWMJzjbb3LVB9EI+R8HqSoUZ78ax3QNMDXc3
GccPI63bME+icHDU4E9jZH6UGp2nEuLijtSXjKkHtGfutPXbdiE6XUYUKsoSfrYe7qJ7BKV3AQzM
a2yAkzE7bQyO+5h7ZKch6CwgcXXXu9K8y7I43zE+y0EBsjdzN7Dn90OFKTtPS3mEyXnmi3Q6t4Vz
bDtILDru8ODUW4d49UUs0jzPniae1RU6+7zYN1OnnwoHYrsSujPlFP+sM+ApqjILOCazvT3VoXC5
G1YAR30aO3qyxQeZmrvYZC+gkr/pts13I2y+zsLg5U7R/ui6XusDWXnR833A+OQjUd9RqV9L1n/m
9nhMbPpIp14embQfADm4N1GDHiWa7E5E4A9gBjG1n3G53cda033stF9h2m1vhLG1cmUpM475Xj2l
Q5Zc2rR7Kob9fI1htrnnLQnSzvsK7O3ox3K4gzzi7d23koguceqW7pJcqwSJqIuIKSTgQvEjaK7h
5lFaW2G+tv5K3nXvAMtdInkf0/zOGOneA2IQDhdH19vyWVk7rYvwjPJg0Mw1UB846oQuEmziptAs
oALOBEy5zOfb72plymwuUeluZqQox/LkokvIakFO75AMAM5ODPIFI0fEcx6o+zDmsH3lMNUs8xEo
YhT/t5df6Zo4iyhsY+NOMWz+MJjtkcCPARfOR+LZj47KX6Cuvwl3XQGkmktQugcx6kFonlwUnw75
CAyZyXyPlkH/bPP0M2bPFqQsBRA5EnesYPE3pGNnXjuND0jUHkPpTxBf3oiPKx93iVE3XdJ70C1E
gZnoPevFJenMe0Pbp8auA3tLWnAFegMNm/9uU1cnXcE1uLbw4A5GOku2p+m76GB5XaQnhJD9fPpH
04n92U12kMdh2MXuZyP5TfpTP3V3jksDy/tx+2Ovpf5LSHphjwyYPIyLivjFipKHqbDBqxP7okmP
I8BmDnPPcxFASuutiMw7h7CLobZcPldIneYSlh733ThGBhonLR8uhtdB5r6oIvoalTn/VJV57Yuu
Hh5KPX5RU26fezhN/8g82URBBHslFnpJ/5wgaVCBnMz2CENplAxtZHyITuboWGRwXYps68TG6juJ
yEsF9S0f5P/2V2mWr1Lmw0aEW9s/i1K7t5RVG3pML7TTb+6YfE7TDmpFHXsbCvKyzSFYSc/sRZzL
qiqVWYUNlLoVML3AY0+7mBeP1hR/8AyATJMjN8W0YJ763Sl7+LSxU+YodyV/WELhvZE7fZrP6Gzx
PCr1abTcRw/nRBviUubpW2o2z/WQfNST/gVn98fCBrnq9tp/It+1tRc5aTrRHtBRAzD8+hthIPpT
DT9liJFBeP2iktYDLhLymRSlsUDCkEcO88FBRHMlPju5tbPYd9JEcInPd0OmCYglULAytAobLzpZ
nYFKBa4nB6zRXXpD+2CB5S3QqhEygXc+SExsAPZrSHmJqPndsTqkhPpOgtjiK+rVx1K5mQ88PSx7
4y7oopfbz71SbywR+z2DQlWrSXWpYAbp2xE7ES6/bfYQ56155a0u8fbUA8fb5hATtEeIZZsQVcMr
Ljfi6dofn6+Xv+5jE4rfcVUM1YWmbgM/XvfOM8qNvbiSpC9R9VMHGJbVjtBTI803KMzexxA1q+Lp
QCPH8pvUfHMwXZeAmm1swLUFFylj7kGnpvcg4AaYIFpMfEdgvRmbYSzGOyNjIaRs9pt835VIsoTF
66jNu6iLqotX9jSAy5AKcL7CxKOQWJu3qZ0P0Ubr6k/YuLYHFmHLyjLHtCYozhk5z79BYu93m4+7
0errPUQQkXtLJU+ugxNiDoDMw+P8R1Uk475N7DSoAKwaBnPEvDDXx45zeHxUE3gy0a9RwusWXqBR
wFzTe5DwoB08/IcNhcxikPbRHelLYdZAryTle9EXPOCZjhofQFu6j4aGhIkuX2+foz/S29eechE0
0bSOIrcpq0st3QNqFNDG66NX0MuU86NXS+0bHpzh0dqJG7rnJjxkMZHQbuyX9JtJXpXZ4mmn5COr
rUAyZ9hFhfwh/zE7/tOG+uusNHHtEOiRKtCmRlTcX6X7McsCbDKMV1K6P6/lr78vEzftSNGpi+Xa
EA9y2hPNe8BbZH2U8GAiFXqmWySmtd7ZEo2PKVuXDcOoYIUr77xqCiNZfgJ5G2O3fGfV3dEEGSXu
kxBcuDAb0FYE6sfGeY3a6aB4DFVqEkTQJRRDCiWX74zBEgolpny7vRnWeo1LCH9fimg0JXR9xRB/
HWC/XrRfcsgMyR6o7ITtiCEOFWQhbDjE1+JJsZP+UY4JaAVMBv9aES2x/hTWzPC/gAJnkyRnZnw4
RB1RS3zaLIhWwsgSwC+gRdA1FJcHH55k/xA3Drpzs46jGdibuu1rvbg/L/mvrVVwhRisoNhpZuIB
aqyPgDN8pHX6a4D8r0vaN5a3u1KBQFv230BI3viG1vWr608L6a9ls1omA3iyeLh0bkUmXxmU7yFZ
9mvuxHp8+AkSIhjQ1YEhs1boFALH9o9LLyKmHGgJbRFeXWAYAovPD6s097EJ+gCrPL0TOEzwByuQ
LTRO2NrJvsIA1QBN5/by8ypXItkSKm/bXQ6GRFZfHJfvNJX3WVn8vP2nrbW/Pb/sv15q7A5tbQhR
XwBGJ3ewY8iOYyRAXH9BTeZUdhTo6SsbT1yPne/U2TGt+ns0yj/A5TX9EnIsu2rIG1DySxpAjicN
6oq9VFI/czMUXXYu7Jjum/4fe3V/9uRfv5eMBsEeF0BacxlGySdJw0g371leDr4i486S6tsmDvVP
/XvtzS/qYrebYHftsRKI/Xb8PIJWJ/04j9Kd5l5yP2sXR208BKwjta+MFoY2pVWc7dw5d23T+0o5
Hfiv5mvueTOhpQp7mxf3BgBQflqz4YUWrQ5U4kFYl5QkkCTKDzJLx7e2Hh+14o8di3AnJN6LndZZ
UEo1BQ3n8gFzc4AXpdJh3Sh2SCCNcqj7nu1zZn1zgUw/OlK8m+MAj+zbO2Wl17IE8zcSfA13zBQg
uPpDj+wld+FETY3dpmHBnxz0ytteovlthVZ4rnIskZdBqSHllGLoF9XyyeEwymHs0kTQvDayHUDI
jzR6KfruhTaOt2vx+vYjih+/tqxDkTkvRalOCAVW2z6wDHI/skfvshB+Jvm5UM914QVNnP/UOf2G
a2bLq34leV9yBZK2Sx1S41Ifs+hzZIhzZJIfcbsl4bz2DRYpqQZ1o9NUQ3mtRm/RiT8j/Dza2oQf
4L9VtEs+gN0xuy3rEhr71kdKs59Fow+jrr9XmRts3lJrF4i5CKeQFoaekJAKioPiaNkeFAq6F17b
7xbSv5jbQFqOz64+GpUZcuj8397Ba6OWJTmAuVo4hlkg5WqMRwbtFZtCim+nxI/ypRdyZ8I7fnSG
+yqR6LkNsNhTsZ+06cY0bSUjW5IC4B0GgDfFu+2i6WiI7qLGuyrlh2iUL41d/Ujr+rDxpHP0vnaS
FrXzOHq0jXKoeTq98d5NJIInH99709xcgnoOy2G6CPGT1IaUKOhdLTr8IyFPt1dfKZyWNIEmmQx7
iCHbO4L948NH+gkjeSTVDyLHNRnB3afhxad6qwlzvbPt8SVZgDp23WY59Cs987dr2492Zp8KW5yc
Fs33Rt7TNPuoVeZvaqX+qcr+7/VixUWd63Q90SZsPC5G0rCjYTLr4kZZ7us4/p6JSD0kBTBuAVoF
Qe3kzQsvDOugMo9Nfgyw3R6uhTGaCHl26COcKmmlp1q0n42SuL7jGdbnYkzsk1fJ8YgqqwotrBCU
nkdDmOZs0cCuBhM8xJxD/nWTOjaOuptCz7Th5lMsskcqgPdpgFnbFla6uuWxxiJgmZ2qDVoWaKGI
NAa0laewnf5Ip7u6mb7ryX6NW0uhypzgRliZXxKOO67tHkVvP9iV+ax0dqe5C2tRuMRBp2DcigRr
zz7H77+eXXVoLLVlU15i0/s5GO1r3OyQtxyg27Yf5TQGpuVH8UMlfinY38mEnmqyb+vzNCjfyeWG
vvXar1iEQcJTCLflUG6LS/tZuuUuKZzUr0At+zfhXXyARRE8Fg7PRhg7XCynvO8r6zEd4k9A3w6+
LjZGF2vfeI5Bf71LE0LjlupBGrbsQvs1eeAAgBn18LWp8y+lHALt1eHtyHJ9WozHWcQ1U4wYxg8g
7+Ysg3qqey7iJ3MQu6TNwtLI7qViD1WfffVc9cVV3jsm12dqx+hd4gAB27a//TuuZ834HYu8kLtF
EWMD5ZeC8ROHeqY/RTbfI0kU2KzgwntCjuEQVUcx1HcCo0I/VvppwNAT6Or42LZoOCLZMwCpSbxD
Cz9XY4oqHxQueLkWafIGE4zkgQkjlC06j9P0fvuXXy0QPb4kNRSN69RODe4njtQXmE0HpKhC9NQv
kyscfxNRvLInltwGl46kwcAsh3cDEFvOu4KfVltczKTHmBeKer3LP91+oOu5BJ5oEca6EjYGdaKB
gkGuFUrGXwbBfd3D99z8XabRiUX6mMOSyGiK3USL77fXXXvCRWRjtjFgwDvA8A2W2t1IPxXdeBGy
kr7RWS+QJ4IfzKZ08tW0Es+4CFexGWVVBx70JXfFYVJlqAXhITdsCEI4ySOb4HyrCwLb3854QFPp
OLDW8mMzlz7ts307jF9cAy7Ctx/9T9PkyvW3pDukWe15tQsh3FmHFHX/birHEPe5ak/wjgghoDUT
qt182ifJj8Huj0WT7Nv4k8KkPx/6IK3aAzqnm62u64kd3s8iyvUwhqIGqbNLHzHlE0t9gVwNyAxD
vC+r5BeFXLpvZaTatTiggejh5qDc8hNEQiUgZFtk5NWfsYiE8UTLMZegOEC037W/G9FJY3SJ/HUc
k8CaxGFmCiO0d8TvH2Y1j80c6A9m7tonWQTGZBom06BDhsID1Q5NRITDbLJj17T6zq1b7rdi+GUr
3uSBkxkOBES8xtdp3BzzSicPtWfR/QBe1SGqUxZAIjF+sinsHUZtopSHySZ8sCJyVMgR9mVrpvsI
OCgLIhR10YbWOPVAKkX2vucq2xUcknp+UrXOEYQYtOzbEkqyzjS+x0aR7+t0KB2YZpdqCGzOEfb0
0MPPWWTKepMJ9OWCAQCnLkSlbZytaIJKQpYDS202CiJt8DM+YCSlYDQRTx7zWexmdzCjIgXec0Wj
z44m+asDLCgcwZPY+mBWMz6hm2/decwG69701NOQ8mJDwWnlFmeLu0BAzKuFDkd0lkI9GYW+N9xk
59BZLAop9u0jtxJtllyQ2DPlALipcYbpMXlgMLnaDwyjcs909o1Vjn4lKx2wlNOtm3b+9Vc21JIT
ktYVMTHMhOafSRPfxafqhuwHfsMTn4z70nH2sjG/5I7zsjmaWnmR3iKSO1ONDZDhISFyw9HIoS2S
FDQAJAj+IbNotPHBVu7ApZB/PKE44XEMigiRnwaBxkKvMM0rdk7LXrbn3GvfbBG00VXuehmP/GxO
7r6W6Zm69K722Klzh8SnFtIFCMve3h9rr26RSVqa4HRmFj/HdPQLq6/CUXjQHAZgKWSEb+zCtRe3
CLPUsizGiMHOhgs9XoXdXVQJvFQdP47iJ0SfrdHb2kKLQGqDe0K017GzI0wBpypXDA+joNlv1UUE
Rtyl2tdRtgV+Wbldl1yRtjBiI6cpP2e13SMoxgryHxBEqxxfOQ0U5G9/o7X9sIgTcrKprOIaDiht
dV/w9pRYk8+S9N1Juxc2Ad+SZVund35RV07vkilS5tWUmwRrsWHcT0zso0wkvi2NHyxjj9SkvsXJ
nWAtYqx5D2ztYVsvY75yrq09P/9f9cCgJ2jLdWUMEQk073gOPSjpp7BgHQhHuwWS4kU+QOWHyiA2
kDlvdmtXDsGSLkILkUHGzYHpETQ9y+5FQbQXcgubf/9qX8PjS1H+kRZkGBsqLop8ONoKIXsgfUGH
t5kLY2bRk7Z7iFFvwoZWQvCSLiJKnsNzPjPOAwDVrOxUWKB3YpVIqRN1QCTZpfg/8ESP+UPSsWqj
BbhWZNFFMNE9jSUM78TF1uNnDx4gtn12pgJto7Y/DHhqVHQskHbXwjaeeZDVGH5Qw4LGhdjlUXOe
si2n3HnFa1tpEXCkpJmwdCEuedqYfpwaFE1I2D7cPpDXMXf4oIswU3ZDbCmTGWdXjygb1Z5CP95r
9pFx52osk6Fcy6f+sWLGJQXGfnMOuLaTFtma1yZOBaoBbrrkLnKHAGbzP2wnerP1s561Jveb0skr
sW0p64+uGO8lsaAVXNcAdgPkBaX4+yEePm6/w+tTdo8vaSQMwjhwJuCwho41Jrt3BPjwvjKfhNFf
OgoOsdl+jWg4wsVtJA9wlg6yHlriA5geZQ+QccbB0ITo+2n2Cj7lkqAJQp9u/7i1zuCSYSJtodIS
ifEZ7YjPEPuHuCqEnnJ5SqtkCHMTkvwGzVQI3egvrpW5+9vrrlxfSyYJDE/tyMXmusS8C5vcZ+NB
eWxmq3RvU9Xvbq+yVm4sKSFOXtmis3osg5jTMfVuiXIvWuCqvZOrc6AKLFUGrdbQ1WifQD0fgQAH
WmM0IJg6ftv4FfNZvHJGlxSR1hZwlB5FDFKiSv10jAM+FvewEPxOkmrfivyp86ZvNDEsX/Z10Epy
aiE6sNmMXblWl8QQbufMdXqVXET1vXV/jsn3uNj3XRxq5y4pjref8jrAAdt8EYmYEmlRJljFtn85
RQOHcInx2+tUm0eY1++LGliZxt5DMTUcftKGP5KyvQBQcG8KqwhhmPPY9sTyuW6OBnzUoevVkYcJ
egi3f99KQFmSSAyik7gmIAfbYjh2JRSPZODGX7j5Vrm5P/XQEpQbm/uPZuq1D74IXqrzYEtFDHzw
ti/8BEQyf5TfmJDoI2UtGJTZN1K8OZBz9aHx9K5kK4JZN7yZUPo3Dcp/+MzIfnw0JMAetErfWpWH
ZsfJsXIhGQxpBnWP7kLY15NvA33vl8QEJlRgumd5/Rbxc23fLNIxg2DTVA6DCeNUosA1vtjGdCpc
8btVUIGpyHDYDPdrJ3VJMDErYAcMScRMFT42EQrRFI7vqDiUhrh16vUf3HYD44yPlMsSjibxz9YA
N2CLr7lyjy4pJ1zD+aQnWB+ICZzRYvpix5sCOytpypJjkva5McCQWFwEJb9lX8DcZxfjtFd9EQ7J
WAQFmK55DN3IrYnPyqW2tAMghqXqfECCMtX5R+S0730k2qABhfH2aVpJJJdUCUaKus/NTsBUiIOC
JGZsx97TxgkI9I0Dex0H7/ElOcIVRUUFbDMuaGCeuw7cZjLG+56pZ8dSjxVSVzuyYbrj/W6a4a1K
AL7osh/ztZk3cCSG45y0Q72lArtyGJYK/wzNQQrQIVI+dwhT07mLJgCZJzt59arimNdAtuhh49HX
3u4y6yoq+CCDGHCOlPdA0mZv9dFhKMnLdj9wbUsuQhTnfQqqBuHnsgg7Q53FmH7LdRMmYDRJQCwc
7t73GXl10++3d8xK/F3yJwjoCXHZo9YHZamG+rLc5Xm7d1Oug3qq3suJYboMSc8dizYxSSsX75JJ
MU1wyrFVibKVpC+6TF8hbvFedP2xHQnfNzUkXajh3HfpL6jzHoCsONsaQivi/fYjr2yZJXcCrAQ5
ppPiaNDp0Kp/sFg8ZAClxIY+eKIGqFNvDS3WlprzrL8qSuCT8wiUAHxOT4R1ceDfkgpiwu74Igx1
6Du61QlYy2aXzIiUK4wro4GfcQmdFeaA5fB9sOpg/JrJwh9aeO/EZYgRJhCtkO77nKfeHbSgnxsx
/iozemax/FEBxgrTCJEns5bYv/WslpwJKx6spG4pGjygHRlVEWYVJDnAn3uaD2jS2M+3v+pKaF2K
+Xv4mJkTG/ws9PBSG+ZnkU1zr/72X1/7kIssajAyZQvN0BJzjHsOaAll8l4hthk5eZoi72kTYrJy
4y2JC0xwlhsKTdlozM1dC2ky2KobdnD7OVZCmL2IL/0wgrQTT9E5RmUlk+Q1SmI4sMAOC56HG5fQ
2pdY5CdTmhXJoMfo7OlqP3vnscGb/AKbfeMh1qqjJRVgTHoAEmAbc4baOGbsLYfH8kfvknsW9c8V
q59BF80Dc4Qzdl9uKdVfJx/BnG/eG38d5tySsPlSPbD7eX2I2kgFw1CFCfpgudf0uyGOfzWeaSA7
zJ3AGOv63nHq3620Mj9t/rGTuSQTjG4yjR2g5+cODQzup4SoSzWhMoa/a053UybVJw5lh2Ijaf7D
3riSNC/1+cGvLmSXpiCMdrDWQjP/whM4TjfW1ASq0E/o1N5r6vzKJhkIg32zyliG6Gi1u9SIfE6n
k5jUrhH1ntBvGWVREEvIY0OWHMU02O/gpBDCd72njB10aO9aS+ykivzcayGpnCFCctf4MjSt2tie
18F6+I7zvv3rO0aUeJoqGxqxptEfhNd/VkwWJ96j+egXRnEHapazw5weWgUtAhWsp7oHUiVH2Gcn
B0pNN/Ci6m6YrZJjM7Y+Icm3ITkmzESFFWPqHlyvJBTAmx47nXWnCgCqAD6AaahJOp5yMcHAAOyd
xDfjRB6IhDzm7eO9Eqb+TP3/ejTEDmhTeLhvMrmnPftEInUgCQoRAGX39eCG3kg3kqGVVsEfVf6/
lopzPPWUNUgcMhcyOnPt7BvmiVvF0SbpxklfW8T676fqqG3VeOv8POTsOIfboUyOyhjCZCreOm5t
NA7XXtsiKtLUauyGYJnGGk+ecHa2QQ/4/IBxghueubsmJVuqnmtrLaIjqxOiYyB2zk0Kq08XaPD7
qX5qe28PjHJxAP7YDCBm3MiwL8dvvQcWSC+cYCoG+tY5Aw1c9TzkDsgJIwucYstGc+VnLWkGQxu7
xOxtdrbdQgaVy4684hdaQEa8IXqfxObsqrnxWdegD0s6QZTmk5nVOYOacPJY2fmuaxUAdvnBSyyF
CUZ+nnUqkqyDtnu637xbV5LdJcmgGSaIJTSSnUVpwQxnBuODSw471LDro8AeBGTavfNm8br2TudL
+O8jklRN2WWMnYltPEADt/Yjre90V32Zj2PC9fNmL2ntyRYxzbGjfCgx0D3DeSGAlv9nDO1f59OZ
G+OzbURHzjvwnrZu4LXlFo323IGpO513SyKcH9oc94kmRxL1e1xP0nfLdE6kD5vf7U9L7MoltOQR
6MkTSaaRsgh0ZgN7Nlvo8gak8gG2YCa8wVjdmj4FkAA6OyqkNP4s3WYWG0FXB6jNCIwON/nceqAA
eOQpalQ4md0UuAbE2zynfswKMwrnbuTk3kOuOAGduQMWpjSPfcRZELHkZ+1muzHGuZ0K5QNqsEvK
6dVyitIXEbQz4af+hbsEJfeo4gDy1bADUs0uS5KHwqXAvUztgcZT54NlgXulKY5Nw55bDRCBBUUY
/DNcaKVVPBCSp4HpsY/bV8JKCF3aBcD2QQMlldKzZ2NKZxBo8KjmDQCbYwc6YNPlL7fXWdvsixgq
dVNNjqYgJgGfeW4yZgTZ7KmSktgJ4xg4Mo7mxB2E+sRWKJ1vgWu7YhFK06YFdoJN1lmPU3EQYqo/
FQP494LbyW5yojq0BGKkq/2BMijuvDmw9/KZ0huvdj7HV9ZfEgs8SyatFVnWeWzVrx5FAMQRHgxb
vm2WHWsTrSWxQEwuMk6oUJytrt57o4gOvQtThcKHz0lqHnI9hrRGYl1A0C8cbRjXgN9gdtGjk7E9
dNS38Isru2hJD2inKC5UnFjnTJEIWj/WJYvqz2nzpcPgwy94Ye9ub6O1LHtpHWANBSRzkoicGxV0
diAa6XeRgiGUSt6iqID0CjiNEd1PXQmBE28/Dhn4gdmWyuNax3PJI1Aa+i6dE1tn09W7sYg+o6CG
rWkEqqcVpNwBd1tA0CJJ/LHmp6nJv1KKtn3rBCZktG6/hLWNtQivWQSl3dRR1rkACQZ38RNe+D4H
+RmTqH5riLi2iP3f26lOSsaRGpKza8HmxUly67VM+3TXas+9h8ZMt5EorhS0S/JAbTFaC4kXmpgm
CgP4oWRxvJVJrNSa5iLqwHK2JA5IfYCqOE+kbu8dST8xSEL/24dYRJii4gkfnZqcZQY7nLZ9E2Py
G1Oye7ffaI9cfwDoYf33K5TAnkibVFjBcX9hIP7iVHG4qYt6/diyJdzf6vo0EhCRQB/ReeKKi8DR
z5OtrCADw9ifBFVb5/b6Z2ZLUL5mZjPAWcw9VwInF/l04OTJoUbO7km2d+LxaNSm9Htuf0zmrBqU
BQrCBUCo77Ls7l8+F8Dg/32ZQLORsZta99wV9Skf3IBKBUW17oLYf3uFtRc6f8a/UjoppxYqoSNU
RqR6p8i+62666w3MCByWP7u833iSlQk/44sQUMI3CMVv7p77jtUZ+mVOu08h6BYwWn1HvapfmTFz
DmQ7+an2fihdyr0T5SP3SQGOxr897iJGZOhEu4OZ4aNC7Ra6kWcT9TFSFX2mGl7bTrzRXrvOcvYY
n6/4v97rWHR1SWSBhWwzSOrqd926D4aHmpKlzas9ZT/rlD8bIgNhcAxqyEz5TZXC+bU8E6+77+r4
hRj0ePup187kIqgAheYp4J2sM+0AfyWJ8YtM9AAxodt//nryzJYQ/LLtEzMShX2up+KuoIDT58N9
r17i6gf1yM+4G8+byMSVU7lEzdv1xHKzr5yzjW6FD++5Ey2mp9vPsXIWllD5rrMmtINKB33E7Llu
293gDh+mo3aRq39sKraunYQlTN5lrYJJROecRw8KfwW0Wmd6GI0AhSbeELIeiEtTjju3r0Nmkyco
PCo4PLsft59y5Wst9f8pB4QYsrremVfefihnWzRot8RoLldAZ/uRojDya79MEKff2B/XM2m2xMzz
HiQiE7yPs6zoS03dL1bEv2GI9wLp/dZ3Inqah2q3n25lqy8B8QxGZlZs1N65SHPlu1Q/Omb9kUI/
4vbfX2nVsiXAfTA4upMQPTw3Hg9rwP4jw9l5CB6RNYV1imNMMOCa9pSQw+0lr+c1bCnXTzmDeCAj
cMBxh9fCq3cZAgMx+RPPm3+7tNkiQMAvnk+DxBJsjLoQ7mif5nYF5hx647OsPcMi75hSAGCiCAvQ
uZ6O4vy+sHUAnLELn+eNNVY6u+gW/zfm9jay3Dil+PYxECeE0p1Fd7oZnu3My4OO/MwhIVvBk7LM
evJmIyIGvVOdtcsfmIK7TzPbcDcYLhFIx9oPNSAJO9o6X/KK+DOOKGxp/W0cKnPnkq4G3aJ/q7M6
7Bvbxx/zAZq6/cFXuklsifh2OnhSQWUeB6apSECLovVzFUO0j8J/WyEa2J68LxoMqXs0rbOa0IOZ
ki33oz8dz/8vA9kS/Z0rE2ZnjkZXKe6bQ0+ajwJyKAxyw+6gfRnjNh6Jqk+wszL9Hr62RwhpBLjb
99Sj5mEa9FfWDvu0d3zXzMOyjE8d3pOwUjht8a6A2kn5Phn/iHtiSxQ59eIWGH+LnSfdk3sDLBg5
Yewr9AEy/Q+91NmnBEEXzc/iXslDj9qOweF4dIqNi2MtKCyNBzLYumM+pL2zLRg96uIzac0PA7wI
CHjupoiQIK6G2o+ZfCoiRTY2/Oo+WeRU9kyjjmmHDh8k4XUNOrE31DskyAiq7gN4rMe6YIDqWE9u
Avovmtq3N+hKQPcWWVRaxnVNPYUWDJEHiVyRqOIeeuovZTX8ckHf/kdoEPOs/x5pN4mhjerlGOem
5qvXFp0vmfg+AtrWe/ahAAjY30y2155qEQR1V1pinKBEA9kk+64xgaGVLoTOXNyPZ68S9juZrMEf
eynC2+9xJZlZ+hZkZiIqAjeWs9mMeufCpv2ugWLExl9f6TywJfQcXLXJcpnpnuuBQO2wov7EawiL
d48tcMEZbx4NAd8bQmFzKV9tPTkQlytGPxHFVtY/v7sroWTpYiDqQtUdwU+AO0aATovpW9o5TYz+
UOhk4VZgQZZG35nO72uA9rqi3Fh55cJZItA7w6YVxpaonHpI0ZgZkNpCtI+ugZBl5970j8vMy/+V
5sMIAUZpKdiv0jDeotJCXWodktg5QTf69h5Z/YqLCs2FZQAExgcQbNEFyHt+jKJ4zxoBfJr1NoDe
H5CefpGJudf9gUKslJ0M196KbCuHYolAr6s2Vl05uefEqNJAd/QQyWhfZPIAa422LAKHNS+mkT10
tDq0iPLE1V8JgafCu50ku2SwfkIycdfkfGNX/4+zK1uyE1eCX0QEu+CVsy90t93u9vKisMc2CMQq
hBBff/P4ydZtDhH9NDOemSO0VZWqsjJvzvytE2XYHhnPHMkXpGUhy32OmfehneXeullY6X/q8+qb
T/SX1XzlAsQyMoHpgS1ddygbkk4Zf3YyN96BwFAlllt3qfLBOMwJWAirYLw0NduQ8VvgZ6+TD1T+
RCCoxawaUhl1WFziSXxtwJm4q2qybbX7OYgjsaFj+58z+7/LHPruo9d9seBmz4Ma0BUeZu0u8Kw1
b7G0cIZ5Y5ljV0XhhymFcglUBD3w1U/gHK4e57bddaWtUdIdwA9NVrzE0oBGzMddKLH7lIRpx6SL
04CGP0CyzmRwUB7WLetPeTV/lxWkzWaAFtfCwLc5Xklk4uDLGw9QpDpsWRck+iEkj9GvOo5QuWi2
nt19atxvIcK/MPUGCrr66guZvHQepw8RL+ZkYPPVF6tEJ7dj+cZxNXHvqA4Agh/HfpqX9gss0Dmr
nR2wSuj6sQ7ebB2KOjxDljrt9LSbCXvupH7AG+N9e2Di330IkDhBZeG57ARdAkr5vWQu7m3+Szfs
c9PIMYFob7JqrRbMhQmEt1xU0CHyEaRitMUWnfgg17BIt8ND3d5YIFzyy+6i0axz3zguDWfYRppn
UOICuVjqIqxEVCw2t/6RIaie56k4eO189Zy1l+XCcTbR7UB1UwckHUFqddORzDdreyu2dtlHbrlw
oOq3rOtv9+e1FFCaIPe5u+H2YgXyqip+0c5XLKFQ0ZmjskuRvvddtKd47GX1ybHgLk3UugwClJ7C
JgBLkvWrL4qvvARDYDPv35u4CQzzI33aRQyEHpfc9jIgtAQI5xkYED7dX7GFd78pXtB6Ne+LOp4u
0VCTR0i5W0AdFC7yCnGg/XexVJPIRI+HDqh5euK7l9JrUtqUO0upYx4ML2Hurwe9C3MxMeKoVPBQ
1+10sRWa93F/yyApPbv93d/YBe6v19IJM7HiVkiZ4/ncg4btVdYqHb344Nb5EVi3bS67Qzt4WMD8
IYg/vnNEI1ayeZ2FjEZYPAcsui24ZcL+MnbjJyatY5cRNKSMSBHZjw5I1u+P+bZuETbMMBDdDP6L
WI8u9OwH0Oed9BhsULpJpro9dP3Hys36reU6uxK0eInfpkq/1tO3IGx/tvbPSYPiGblotNK07YGD
ZiRRCM/fl9YxYefNVEbQrqHhpa/lQ54jqOAy21IRwFh+uD/9BZNlYsmL1vW8upncC6m/zrfUolN/
9aEihkrypmftBeDvp16v6MIsmJA/eg9/hcJFTB0UxUuCpvvxE6n8r3aRpVCtvCK5tAZ1W3rx/mGo
/msQuxoAR6uC4NIDTJQ4WfmQB9UHUY/bINAn22evrNQPXuwMG+bN26nTK7u1OLIRzRDU49o8yMKL
OAc9UEVKpyDiTdHWvRM+QsPB/xHDICilL0iLrIy6YAlMYHkfWAUXxPEu4NX4mtVsLz24cWvtbbH0
8ze3+tdqDhWz+y6U+oJu6w4OrbnpGYZAiLxPKwmcDuTfEZwZ+RBUlSAjEPcQYZrUvsjzC7SQH3NR
QJ8VD3pPZWe3DbbAqx05KL/vH/2Fp7UJHw8VtaKYDvpCJM4/9dE7jnq3XMnQLZx1EwNuN5NPta7m
yzi7J0eDimriih9IyepEdVSe7k9iIbwxIeCjJ7gzI3S6wApdujp80cyGqaqvQkIcxuk+V2uaJLf9
eCNMNWntC1u2eR2U3iWe9zSH4BgYTif7sSEKUfRam+TScTOSOYh0ae01oXthLdVbGqrXEBgyNKHJ
larb0gBGjDGhBXOqUOe6ZHW2L6cbDwg/8yhY8WBLu26YgAhNso2mA0ju1bShOvovkMF/pTucqCVW
6wve2zthQsHjUfteGHnupSXukTfNGfn/JAJdZl84SOTMe8X9swcFvSiT5yzv97Xl3IqoYsWML5wE
ExQe645EqNOEF6h7f1ID3dvYfz8uMjQKE0DTVyL3ha0yYd+V9Egwo1/jkk3+0R4RwYegKZM/71+c
pV83Qo2xakmZ1YpcnNx7gvj7swqG9R6+hXNg4q1rNoezzIh7Ech3eF30KpSzASz7ZSxWkhwL1suE
PeekgZ5CM+OmhG2fOKoB1y333+dUTKBzxr05soR0L3IaL86gjhJEQbO1YrOWlt685FDO4ZNupkvg
hmwP2mtxsfKWbtk0yeP7dte45hWkhjoQtsO2gzIpBo4+6x5p2a8lEJYW37jmMYLsEbj2GeTA489K
xGBKXw1gFm6XiUqmbpVphSDy2ohuVzf+qaT1Kwjvgc/MmmZDJJlWLtjCITURyTbksyB8jJFij2yH
SMC/t+HPjuRoZ/T279oIE348s5Cjf0+DEaaInydtHXKU0lZNxNIMbn/+d3RC9AytAIFflxUybkP8
SBoF4FJ5gqzB/Qks1eL/wBT/GmPmsuxnD2N4tUs3vPokIHfp5zUY8iGsBk3k8Mg4+9bwr1EVJy76
k8O6e1kZfMG9/0Hs/TU4zUtA4WyhrhkSMtvMSTv/pke/a6MfAWJ2+9LplE468VG8aQMIBUiIm/jq
izND9yEajm40TvuwA3Xu/Q9aOpw3l/TX91hI47qtttUV6kPAn1n0RJy2uqKQKj6EtHCAW/TblaOz
FE//2ZG/B/OojKM6n/Dzw65i8YcW5SvAu7DRDwOV4Kmh+gez2j2b7Qv06F7vz3HBPP35nL+G9XvR
cOj9YsMtgB3Q+btptPMD+gcrIcjSnhrGY+y8mLaVHK+2DFO7PMW+fKBTHyZxmX2S9ZTm3ud3zcQE
61Z27ERtGY3XMKq3Pesf6zm+goDmfYfBBOoyLxo9Wlr6MkJYFUph0UGgzW4XcuelGeaX0irylS1Z
OgomFhdYlLjJO+FeKnDMju7GQfsXAup9FU6b1mZ7Eka/XeEei4anRbZK6nNzF2/EvCYwN1N9U8zI
3V1ALIULRjOQ8JGEevTSeBXopy0kZP3oA+kh46rHs7D4Soi18Cw3EblR7eSzM9IJ3G05/0JCkP5G
Q9SggQNa0ZA2ggxXQsbc+jhA3fFJ2sMcvXNTby7vr9NfBHkJfOlUX1kRfI8KwFTiMB5PgyiCgz/5
D87QrKQeFu6BSfDtoU3AgVBpfaWocghXkAR85nSLqEbuhrjm4OqYftb9aq3zdr/e2kz335kRGsf1
rFlzjTUYp0ACVXc7v0r7mygC/zI0P+ikjlWz8v5bsCImSpdrH0VhtNBebbtJ8eR3T97cFoc2A6/G
/du9lJ8zqbt9G63WvMnaa1Gzl6IeTo5tv+S9twVIH9yO3gdrFKnKyFNY6JWs882x/v8agkv33zVs
1VxKv1XtFdEC24jI3cYVyDAq9DC+jy8C/KD/DuGCibTwQsKvpL8pGZEqCZEhasVqK+3bwRsxUbth
Zs8dAx0wsJbSO0oRbDmd4xWn9baDBE3Vv18fNtBgbWSBH5fVr66MP89z3yfexG4smb/BZtiv7f7b
BwwsN/+OVI++W4RBXl/trm5kEngl/w4U3Xc+2fPPgWY7Xw/FzvZ5eMkEiOuJBbnrLLZraGEVHxoZ
bnxXExAYq1bu7p/It280eDL+/SRo6sUuHYbqCsg4uq/mg2P1246KLaS5vumQfo3s8n0wdWJyZVM9
I/FhxdW1c/p9JrIvbtCdnLnZsNj5cn86S4fdMBi5SwrtAJV8FR1NmhZCuxD13tqV/XnVSvxJB711
oYyHCiljYJOcAeYWKWcO9tmA7jXPNxAwGWMP4l5nh15bFqDrNoWyaYKR0ba4cXJA1Njh9i9sqCjm
4lWpzyCk4YInuIl9rm6Muh6aY0KZbfBfWkGQZFNw+5/AOXthzfeJv3Zrieo/4fxb0zBiGlui7tUx
HMYZHb7gQ/P5oUCDFxiW0bkWoblzD6G8xPWKw+g7B4YWj0IXSV8DlI8kbd9f/TUWugWrCFz1v4dw
hAxEFRJkwKzpwUb1i7TI5as/i1AFr34Ml+0GH8NQrdz4PzwCb8zdxARDZj2Ki6mEHxsGeczaKHjw
nUpdIR7TA1jlPxAnZ1vSgwTabTmapClevUHnzE+9IjIdCoGKPwRlTpyWv2wr0qAEI8Np6BmvtqKk
9Bx7AKyBqTE+KJ9TscmBpLjQQo7OLugFmCsKFxjAypNYTh90pblf6W0x1f4OkE29YnDeDknAk/vv
uoa1FIPf2v2VD9ZWKRRGeJb4vLxoEm8Q9Z9ka29WL8bSaIYdnTu/1hNKL1cKauF4ao8y8Ld2Jw6e
RGBu8xR3f0Ptlba6BVtqwo+nsulliAaKa1sGqba8bVbPH3RcPL/LkJiI47or+lINVX8tLAswggeu
xSnKgqOd/7g/wNJqef/ujewkXsIRBrD74kqtYMf6BJziMwOVstXtwIT5uLozC91ixAQbj50/TK62
MJuy2RcOFGjHzySKtsVID8w9ZkW2zYSXCm9E46djg6HIAmE9mTaEjSvB1cKjnJhoZDA+lB3PC3FV
Rer2j/qmKfXidceCtKkvq01XzicWVZc21L+ctbzV4qiGlcsrpKaDIBPwOWi4rcVXEJ+B0so7BxP5
1lrVtfD5vou9NIS+gpMdgyhYOaALrsjELVvxaPuAZohrnPEEtPpI7eaPeRfts6A93T9DS4bThBR3
BFr3hY0xxpzsSVBf4c/x8BF4yOlTDChVHd56qUQCMeD7Qy5cOxNF7EIoeeTzJK5+7JS4c80uChsL
8o1r2JqFaMyE/eqprrJ+xDFxcnQ+K/o1rF/DYX7ItHBOfYa8/P2JLPSsQlvLuIABzdsYYPjrjfgV
7G2nzgpOdt+i8oNUhfuIJM4DeKXgF8uLNzU06YPigLwY8gtlSBKAVN7XR0mIEYPNc9tBiztorxa6
KaKSXdw6vs6+/YgH9MrDbSGANrG9U4EoNwCZ0xWyS5/c2knztvx0fyGXzrkRclGFdq9scruraoeE
eTVqtleCY7hKsbp0Iox4q0H/lidjqtO26KZuI3oJVQGndqJ44xcRH7e+F4DcL2jW9mNpQMNmqLFq
XMHLKZ08IXdxJ/Y1Tjz659FUJq1qtyrruRB8m1Be2+orak98Sjs0iJGbSMlcN8Bxpaz/4PeRtU7d
vGQpTMgu6AbCm9I05lRneRJOxatyCVA7kCamTneZhUo7XkxJVCLQY1P59f7hWMgCEROxy10QOYk5
UulgR1dw7pzDZtoqG2lyrhDjRSmPwYHEIvIk2h46c3lbrwQ/i0Mb8QiK7H5TO92YQgj2RwwyfdXG
x8iSW1/Y+17k32QB7HxVg6KFNucW8lL357zg2U1aaeiPuuB6mHhq+VDGgryeBrNxpsFlSi991QGk
MTTBZ6iovza6eLw/5uL+GjYkniQIQd2Qp8QPkXeaNrXXbSFotSkgIIHsKw2SucfT0QauVbgroy5c
lNCIYdzCzVkeeTzNYtBeZtG4YUP+pe4DJwkpfS4d9nR/egtex8TrNnTwvdy6LSn4YG3IPPYkw4vJ
O7zv5w0LU7mdyCMWVGkcW/tJzNt5HF6qaVxxNQsW0uSIBqNFg3o/bVNQte5Ln5yBnoeQYlT9N72T
G4iY8FhbycIRfGjBfPvakFmCEooha8CvJekOAY7hagFnwZWY2FfSBG4X136TdsTe9s7wRKv887v2
wcS1uhyS3JTMdVqE0Tewt0BNkotzuQosXbiZJo41j1Dor924Tls6HEevf+p9+weIEj5pMCkXI4QQ
GuccCbFiCBauh8ncrCcUz4CKa1NbRc9W3++YD01Tpq+2Yr/ZWtZywYmYCFbImtE/pi71Jz4ALfva
AojZB+OQzKO7G1FVPVI7371vh4wbXxYTl9xymnTkAAHHot05jY0usq5eGWBpzYxoogePty64wpo1
PvJC2Ueg6bqkouQI/iM8vLf357F0Eowb33rCioNwalOE6dvIr+PtWA6pgpg6RDlBAUDVVvGvTNhy
xRstzcuIKUBMMtR9AXypHnudZMQ5WlbfJHFOzmHXj1e3WSPzXBjJRLOWYUVHR+gm9SP3U4BU4u3U
SVcPG2WxdeTvglEz4azggWAdEPUyBaOOPLlFDiCY4PKqotHfRgFZuUNLw9xm+VdtQ4dNBgKjqk/L
fAR5jZ3yzEua2j5Owef7R2HBt5hkxxxQg2kevD4d8sFP+AhS0h4ZjASiOGukQ0uTuA391ySscQYl
rzsI0HJeMlDD1WORbdAE998qP8fSO9fEnXq+Ao0RFKHSW1ISUAd0r3BEODT/FUivhpgM2StfMvwp
/TCjAgdyi7MX5SuBwNIEDbOgWkdjOkArBbl9rPgrUFpncFw8rFJrLRg5E4YqPCzf3PgiRXLtp81+
R2KGZ5Nn7ebXYg4+Bmvgh6WZGIbBryYyUsidpX0GQtBmR1T8tfOt/aDs3/fP21IyxuQy5qPDsjzH
acjG6gxN60etog9gSdLdnscSDDpVeAq66PfgyiSCnMFGR/LH6KOzDv+0ElAtdAMTE4OqYYwCVzoi
jdu+3xftaSbd0ZLjXrrqY9bPZ1150b4tUdfLih2H2iSl3c5iIN61pvo4exAabYcb897Rsa6+nY8Q
lR6afenofVZ0h5qFryvrtbD3JhEyjTzVjj6TKTKWkAyudxCcEaDcyKbvtbfvrGwT5eDcUBtC0q74
xqf93MjXxn4NkNHu+tPqIVy6ZCbu1atLRzQEzeUzOtPq+IhNi/f9PJwCa/o2u1BIp/n8UQ99Utvz
Oh37grMyUa9oFkP+2WVdOqJ4DUaTnUX4Bhy531p0d0mHfbCa4rvy3RVXtVQZMHGwOp59pCbjNsVf
m6TMSL5nNnnwu9PQZYnlBPsBeXMULWLooo3hNzaOc9K1MU1wgGB4whHFkJC6W1f+nMo4WvHZS28c
EzgrqdeUUXuLoz1yiBxx7tviU8UeemsXgLC1tpoDGz9PVvR8/+Qt9BkQEz87tZnPuqLrUs8V4ZFO
5Nip8eBAPB2f8oSF2PUx+dppb581eXvSnlbX0gn+c0FL7oNuwO9Tqh5ZuS+qm0BEu9NTRY/v/Dgj
UiLIg4QCVQXgUc7KS4sfXvS9F2il9tzU99DWOXUg3vU7JwHi4zd4t7fgpNnHdL665WaEtjs/hXIP
TcHUtdfq24tmxTCfOp9IEKmpSyMHBINJXrnH2LY+lU3zubbrgzf1e9FF7n8xacAuSOfXwYuaDXqU
0jIYn3KBxHBQqZvWoX6o7IDuHPgqexThxiqjJwetfwPSbqzLiw/3l3HJuBhxWRNYHrWssU9jkBbN
Ub0vivzkOdXO76KPhbS7ZNVHL1xjEwPsidKaskEhlFHqqpR7CUOIZ9nD0YrQa1+XP5nUz2pYSdQu
jXab8F8xB7pu4tGp4TGJM6DeEyCymQ4Z7/C4teVBBvRcuGG7vdnWldB9KeFion/rIpf91GLI1m13
OfWh2RW+KIS7iujPSDtxaJW3G5lzOyEzGuK51caH+9u44LZN+mcaD15RjQXSpjFkNkP6WKnioXHq
86rxX1pPI4ZzrLGOGWHWNcgI1Ous0Dp1Isu2ftR+myXBY6WUCW0sgReetxJWLY1pJHUAxAQsZOwh
uUyh/Fz2iYT9DdRzNHmHyRJAFqrPxXrf5ZJ/MzHEdHRjHwQC0TV38h3PHdCMgoy/GS/QQXvMwGgQ
e/K7Bl6xqb/mnrebZPTj/v4tzdQwZkFeITE2T8CZenI3ClwIGfBHcI6cJxr3Ca+9V126L22zJi+8
EPX/ESj463p4cQskrUKeXRf6K8R2PlQegDjxmgtdSJL88Sh//byacflKcKhctW0dKqgyiWkHcvW2
/dJO0OQq/U+g00uiXxya3pCKRchSQpHEL2a28m5amJ8JSY4a0tiOJeMrLZtoP3g6O1RCImoRs1y5
c0txgglGZh4grE6gedp72X/WkO+n3KtTHUNZJSLbwi82N13usex3cSvPkLLYArfls/xgsxJk8xDP
RlMc5egQDJqVhb89C98o7JvYZYt4oKMJZw7/A32VvgqOtW5cKHb2KMEzf1PMfr0Sjixs8R+OuL+2
uAdh4ajbmqec2wcyjM/Qzny5fxuWIh0TwDy4xBOgZuDpoDsrOvtukBebdqzJUWpXgY+ddwcnr9iH
ri7nvRXa0Z5H48rbYMGWmgDmvLFnvHYgZ9IOxccshlRsltMThOEp9BC9NST7QkM/2t3+dVAR8wBv
spoqzWzgHyoVHljt7uJooIAoOPuBVDyJgmMkDoj3w8m9RmMFHoMS5PccGXsd75glxm3bTnTbV/1a
9n6BmYP8MY5/7Wuj0OPeNkhqq3yQLwDjQnMSnYfboWiefTTMWMwaT2CsUwnjBOeb1ESfmK8+THn7
SZG1OuhCYPLHyf71GZXkJRiGkNAPMwBi5vIQRdZFllqgs0qcgQ7zQQukdysHbslcGGEQbjH4XLSL
BPsUQmZTQ8W5tLde6P9WLRk2VRy8hl1zttEbkzSkAoMFNuh7Q1OobbvtSry98BEm9nmIlWZWJXg6
htmv3GpfPNLvW3cFB7kUnpjY5xFFLyjOtDx1rO7JtUC4LYX+yebgYNNoo2a+q6DCjdT6rnfpNQ7G
FWDwwn0ygdB2FUonc7I69aYbDdkcHUnVnV2s7Sr74IL7NEHPbTbOKhqKOq3m8ZlZaDYAvzr4xUDN
Bepz9DeXW76GAFi6ICbQeWD22MXKq9KcYypAFnnDxpb1trTzoyeDA6kRA/nuj7bVx7oRx8mxj5Kv
NgsvXAzbCIpUE2foLKNVqmT9X4GOsF3jdnTny6DfWEpxUAKpmgC/WW3isj/h2vCEFcArs657CNBS
t2mCi469jQLJeFbWxTaf114TS1tt2DTgPRwOnpIqnawyYePwOfQcK8ks/jue11LXS2MYoRKUY7VH
wfmO6M/61CPerJEFANHJxoutFazO0hIbr7giKuYMXPJN6s7QQJkFeBZllO8rEgxbh9UTBLhiQL8B
i7pvfha8tomKVgAlg3pBIXbQw8cMbHRzzl55MMcJLfPHIWIrEcsC7w9IMf/1OT6zgrgCqT3kp7ru
Al0VdP9I6MWwJq63mGf3fFvIhohd0FU7a+h+sFlkxyywrEtuKVgHCwKUUHl1dgWXTeLNatvY00Hb
UCtGbt9R57h30NqjtwD5fabdDUrSJ2E57Ei+1tW7gFxBp+i/swhEY6u5G+sUzjJOwB158Org5LiJ
5pvQCpEkg+ZA9MWu9BFEwJtsqE9S9sgjev7e4ezX/U1bsAOhCcpuBBVSUhz2YGrAfGONRzb+wfxp
sCMV0/CFDJ/hvXHlEihHw7Og5VXRnqz05Lx9D0ITtu0MWQjJyrZKSeZ8QnnlEFvNB0mjvR2c7s/w
7WMZmnDtKiZepYRTpdxVaK9zD+gP/yGmeAvtubTVX+6PspAPDk0ItuwsMaN/EPJxtbSfmJNDN8ar
uofI085Gj02M4IjV23hQm9yh7MJ6liWQBwJGuKsfWIc3Q+A0+/tfszRnw4KNUY3qwDzwdCrEL2R7
jzjP36Ki2xAAgVez7AvBX2gSKU81B8laiWE4caOtrGC9uLPxyvo7/PHHiY97OpY74g8bYrPnxod0
aVte3H56KKvS28Ei7V23BvG9c2oK/a6IPowNsydZ3HGk7jgOdPGA2ANaEP3w/f66LoT06P7599KK
ooViIKRdUwoECprkNhloPwWYU3+4ljz5QbRpZfitHKqVKH5pQBNUXSsRT4Pd1mlJXfABkkPeuE+N
yg7W/CHq4K8DVLthwYYwKV2Xr6zhwq00kdVjNdIeoJ8atdTuUPZIWNMZWpq8yQ8x9fPN/dVcOKUm
sJnVs00a2pZpp6odCkObvADrsa3OECu+vDMeDU1OZallERHbKdK6y8FI2SG/XxQu6Efed9dMCLOF
bIssCeCwzS1cG+fmwS+9TaCtl8wRp3qND2ThnR6aWGaAf1griGJpUdqXWMXyi/QRJgnISx7dbLqQ
EYA6GkKctGRHmrH/lN04T/E8Qzswd+ZERTNHcXc86awdnrQoju/bRcPWIAc4DXJ2WArOwySrtyh4
nXsSbGQJwrZwjcHm7WAmNLHPAS10xqAsCT/xYoekuEn8XWTLDjn15sTCbewLu1qJMJYOpmFCYnQX
1VRLlmZoBJgpHu2+5eKpTr+p3jkB2kBX8jsLVPRhZNiTXGQ8DMqZpZDGRs2lBWPk3LPqUAtrE4jv
wGOGdsG2dOpOo6hwMzQFkWw7ngcfLSndcLZ1+L2HBtLKB739eAtNuPNAeQRR34yl6H8pnO48NlOO
Sl0oVlZ24fkWmlhnmftosAQfSxrSZ6bZvh8VBM/U73IeDxkrWBIX8sYBfZJT9JCPKynYpSiH3Hb6
r3e4DcgxSNuiBrnP7Ec1zZt4Dr62P4ceqcoJIqT9mbnlzh+c60g4T4LS3ZZwX/dvyNvvOvAs/zu4
xWOu3QqDjxOwpzCrp5pAyNj5FLsfq9jadnJKLdquINaXIhETEh0MeTihitamUAE/hZY3XUYUOue2
/tZENOGzPLPBe5z7M5qTQQEIQRPEmfwgmLp1DTzfn/PiihsPvKIcppZOok15VD4GubsT7bxTE44v
VyJFg8SX0vc3ofR3Rdfs4jK4hG78tFo4WbjCJlQaFh+EWkHcpIHzW0f5lHhhzxIuphPowro16vSl
IN7kQC77sRWuYm3q1O4BYfJME9pVXwKinmxaXCbZH2te+5vOtX5mvpXDXFvX2GHnxtrOyM3cX+yl
W2vYq5KMYT1CsCm9eYUyr/ad9h/KNWjaUphnUiGjeDdQsNFlacCrI7S3PhRxuR2gwy0suiNgvtV6
fgxqtRlLaPpG5V7kdGOj5Of2+ppF8VfqRUWCtPVqGWchPjEh11qoqRVViC+i42MbSNB69y/O2GxQ
Dn3XkppIayK5JC7kwyBuGbxQ0T+wcnpelWZfOJ0mnjqrRdYAbW9dLYi4bdpIxPtutlBpRTlGV1rs
M0k/3J/IkjkITetjjbJhYDS91grlQ/sQIiR33Cf8XeFp1BNRiLVedPeMgm6C/hbHHzdZsJI0W/Da
Joi69aauRTXNuhIutiF4+Bvn66365QXtxm/5ufl5f5JL58EwNtRHSBMxjt1S0bHX/ol44zkPcRnW
LsHtl/6/JBGaIGnwFNFRZF2WMinsxPfnKrmVRe5//kLJLjSR0R1SmmNYsCyVnVtuK1Ud8ulhZrLf
CbBw51XRJTobH+KSJR0TLyNKswmtu5U3+NIjIzTsh2spexojbBN13JeQo+fWsj/G8S7UGfAYXzrp
pHOVfbSylZBxyWyaWOpS6DFypLKuhefp721WWB8ZPiHJIcaWIGH+2mTh8LvV1XPHymrb97/yjPwK
wPOXEMrJrumn37Mf5CtRyYL9NGHXzjQ62SSkBdhH+13k2VPG/d3qDVw4nCbU2pUqq4Y2x+Y23vgo
Owg+SitCGb2OXZjJOtytnKKFM2oCr3OGS1B5GKhzz57Xtv9VykMayR/yLdr5pxOIlj+qYEZqC4rJ
IgEm5nPtCLDl2hXferUmSexV+/sfs/QthtUJwSBTD4OA1ZkcKGYWYkrKdt7e//GlFb3t41/RXO7H
I7Pyzro6U7uDXPQTL/sDGhagjLeSy1y6kSYeW1tEORD3ydKpiZCQJo8uUsHxM0RXdDm9tq1znBjS
qE53tOfqspqsWjCYJrdwTpugalsMywaeZLP8VAZI1MYW/9Ln7bZVbpOQW9T2vnV0/11H6YNbMsgU
vZZldSqz8BDk4LDzmuO01rm5tFOmZXEnwWD3LdAo0S3of7dc0yrxu+EyRPWKh1u6vcYbyh8GRieg
jK5s9q3L7I3fHZYPx6HOo5VExcIsTDB2WI1CVl1Or7NscJWyl9DXiGvdVzpNKzZ4YRImELv1c+F0
nkevfKpPlrJOcyHSaCrfZ+FMRmFeReHMKMp8AB5eGQ1e6sG+lmpeWaA/gIQ33KMJv25JnZfy9vno
9/jcu7b8XEcksV0HmjgKFPz05vKDRAAOAn1GQInUUyjqbRWAL9XmDvQfGpEwcJvsPAA6oN7q9ls8
H6qVaG4h3jKphvNRgew/rrNU9yCvUhzM6iCVaJX+TF11WC3gLdxeE75tKz2hmR1Bo2/rs0fC32OU
XzqikkiKb5P9Sw8rp2XJgZrswSIn3jBmUHqe6+JJhQxFz+bkQ4ewzZBFeM5LQBUDOb/O7WEs6r07
xRs9Wz/6jO5zS6w4nAUbb8K5dSBCSHrF9Api902jkAmVLm73fdv053X81pEyTAfvAh+UxTcj33Ak
Ink3HBsij+MQyQfRDyr6H2dXsmOnzm6fCMmAjWEK7H7v6rvUBFWSE4MBA6bn6e/aka6U8BeFlMnR
SQ2Kwtifv2Y1QVeiwC2bjL0laA7tKni3+UoVnV+m8HjIoGRTk/K2Y6VzazYpqm6tn1UFA+l88ExY
ncJJgGrrIyqcpxLTFdlBtVC30HDzGnFnmWjH+7CAoYFI3Nb3RARfqRIEk58FS+xtn0RGyAs7/aFk
naTwgy6r+1YqQAdU7jQCii92+ysB2eGtRnkUdwUP8y4DeJ9E2t5mwgVkxiXtR+yW0xb9AZj/9Xl+
C7Vpo/V1ajYuJkGOxpTuKj+dp6gkhXyZBldt4obkl8KhE4SwLCvIR7c4jRp4ApYRmEPGV4xejxFN
X6v3OBMY4CTmBKm+Nglg0dmFRuzmhwSN0WNNJTpODY6kNWb6dlJj/iZ6bw3QtxTVZqG5hkQHq6gT
nc2K7CI3exwYLq/V1u5vzc1P9sgc/07t2mnQ6xCXQr6ibWWFuq8FyKDkJm1bqHHUuA5U73cKMK0k
ka9VinJHtNnoRzybAnh54Wvp5COv4blje61vl+ApQTrEDFvDuxck2kHr56iKDGomxZq10NLpnWPh
aYbcxYo0MkLpbusIjvB1vYtaGPBgEmm6cN4tJ9/r3l27PXoUwuNIP9x714kDy/6+crw+r2fmIPgY
5IjSUhmBtvwEx4TumchmZwz2SzymLwZgMV8/ZuHmnIPeIQ8EloRZEkAa0BnOrDNFwyeu9S731mqJ
hSg0x7n32qqqgUXTpSzi8yDatPBB/IFBZFc8loz+7LwIya12fTPtQgAdfKdrHysvBvInt5sbgLL+
zUvRmSPbo4hQItBruzRVc6giQFNcZu9QfPudJ7Z2XRkwkGxWSuulBtsc1h6XSQ67lgaWyoQcTZMd
ctHvnbS/y1ClxvW4Z7F57w3RT1HrDYUa7m8dpTUr4YUb1Z6ljl3j5c4kLQLjQ8H9hveBCSgR0Bu2
T6gmO9tdtVJb8A4E2OLvNDVvaOTSnpALDNQyHpXH3oq/MRFBJBLd21ulKA63F2iT2SBM59lrZ+9a
uWtwF5GKP0rYPkFwDAbf3PPjcnRui7KD41yU7azuZcpfjNZBSAR6LQL1aSqDqjuCE4IBEVLhNf3O
BUy98/vl/qhZssLrMjUJcik6FxRry6xKnxr2Pq0bb2PY8oIE86eZZf9lJFd+OhXw/vTKB++asNT9
fxzOST3v0F+0GxDO+H9ZrIjne2aW+m5Em3AwGgKlYDH+YGX8b0RRNGD/XvlysCHoRLzpokY17OxY
Sd9zer3PBV2r5ZbQHHNRa9V53sgHc7rUrdP7uk93xILQZK3agEN1iB3S5jzFzRiYdHR8Top2n/Za
BhD62JJpsiBopVxsgEMC9S4LFocIqD7gssOubS1Mf3uNXIjYXXOq7cy9I/xeoRk1QJOtaR++jnK/
sfGf3ENzzDy6N1XiymQCodY95Ch2g8noksBj/HtX5tWFD4xvizY6OJ7O3ocUGiVuGSqSBg7vY3xh
fl+SIbRi82g4EJrRLlTDpPmtoGTPJtcMmOZPBvyR/VTSJOg6t9jlGYiOHST7tl+/xMJdPQffe+PU
xIlX4B3o+J53+pQM9FftspVJ9tKvv/78j/2vqOP2Am7Rl4KkHyijWzv+qAb+bwn+7wThj9+ekQne
m1Y8XRI78o4ja5jv9mUZQOQmgjNP9NIqbwVWtdQamOPrFWjnZV3jwhl0vFHNW48UMYFKaRInN1k/
7qLcg+mZJ/xS1WfBcn/Vp2fx0bOoS3DuRGLx6RJXyBcn4Bw2pvHk1slJTe1N31S/DFyHWwRfX/Wx
b5v2A6nsYm2Kdk3bPtvms0DcFF6v3ameLhL9dj+NTnBeHcNS2O2DHW09km7F4CEBJplxYa67BjL+
nc599txZGtkbJi85EpUL7B2zMGnhgJz12rcIMaG2px4TwAl9AHcxdNZqk6exD/nuyU8IRN8c2j4n
o7eNzHEnR5dsC9mERI/HjvDzRORTRCcTQQJaAgZA5/ciMR7tuj95o8qR7pd9OLbOC6i/wHq4Nbl3
tYEe/Zhx0wdXdgKtSR1Sq1YbWRI7D2NT+dCJwH/qaW3ZFzKcOQtAmENTYBRBYBFOQ57g2FNo0yWU
b5KsCwjCXkwommy5sy8H9zWfhrOQZQDK05Wx9nV0WLjv5ywBYem47jIkchP9CWMSuCpXrykGCqlT
3o/dsPn6KQtB4n+A/7HhoTeMo2WY6bmJ5L5xu8qPamvlLZYO0BzuD+17V3tuZl0SXrhHVECdn0yg
MzjtxxTTLc3NEjUVa881mm/bgdUhHx7ASHr9+v2WMv/fP/8jTjFadg5zR+tSDVkVeK2E4G4RXsF/
uMzdZAO0Xw3DYgT7ZPTtRH6XBgu7Rr8ncZViemKs3FhLc/g5PaC0tWN0TW8BFVfuxp7csJFfEpOG
MJ05FcQ4GoXA16UEC4SN5mLK9/USXFOHT87y73T2jxWYqoyPsmitCxnFcZCuQHNC7BjPH5v8V59i
Tig+PHAJVlrFi198FjKpPYJFWVUWRGeSzK8iyycg86Swc0qq73H2BDnTw9Uq3Gu7cjuVXZjGa3o3
C+2g32v/x6uORENTi+DRHPhNFrUBWjE3wwQ7HXfYkF7/NNbKrKUh3+/Jzh+PElOUy6aEx2nHptCG
6jxNxCFVJ3O6IQMDsda7ExD7rIty79rNnkYQexOAjCX1yjovxKg56t/IPfDFU2FfYqWebUyL/E42
/3hq5pj/NupUCcbwdHGTFvjYogxS6TyMyBAj5W5dIX5yzP3gk/4ri/IdnI5MQI69DSHtUbb0UpVr
g6uFL/q/JIC09CqaT6CO6420I5iT9bdDi03Dk0NZWXaoCsDxvj4pS1t3zgdIGwiKVRVeGwJf+9iD
sPvAoE8LGyN6YkX/wDzzOI31o+WRb1fO7erwe6m2nJMDDEWiMYbR3YXq/BbawuXtZCevE5pK25HW
70kSw2e9qu95XmwnMztUzn0ZkcBN65Uo8ZvB90mYmPMDCubSHOyO8YKL+SJccUxyslG086cGwEeb
3fb5Mak3JC7uPCFeh47D4aX+MDKx0RWkeLFK0OE1wNsmP+ruP6tfK+QW4tdcPF2kUlNYaQ8XEOf9
nFY1AB/FqQSIedsZYjclxovJrAeb9c9fb4PfU4bPlmIWwVBq2TD/a4YLAEwBZaMIPaHuZZ/+kCqe
QkjMfdeW2POy+t6XAz00k3Xb8i7QwuVBktXQ8a7Y40QdjKus11SUO8HoxqIZXCtG+K0TCyJTYshr
n9vRU1EY30sXfAFoCYsx6MsClJBdhLF0ZdUHOzvkau/lbb7T3hRCh9/7ltAaYHrIW+NiKyBVJIP6
eiI86IcRsI5cxw1ZY4eFM4U8esn4GsNtISWZC71HddURw4tAKRv4zQhICnR4fTAw911SHq01+PjS
kZ/lnsRxEtBibOssTWgnD5AI3lnQE2SuveulB8Djymn/vFPG5qSGpmRlzeA9fAbIYNPXIxgJjl+A
X786W1xIPuBhjCv5j0uipglmsl5sn52ihCNrvAFgCTgxmEewO8nd7VSP99oZHq7cYBNOsT4HW99o
5FuhchDYjJVK8PMTxOaMg8pKFEpXwzpjngrFkQ2RXQBM+hWJUg4HCCkG6fBPNS2bswsK2QMU2lDr
3OTxKXbIvWdNPu3XcAOf70A2pxaYY+54Qzea53ocX1IWnxSlG5BLTiW+nZHRtWH052kxm3MLalfG
8HwVzv/vQVDKQ/jPQFIc1oDxcAuLYgcaKvltajwD1xOV1bpr8NKz7b83zRAnDrR3Y+cML0Aoopj9
TlfyJzQrNl+HtwXwCZuTCDC4igiXiQMFVx3ErAOCLL6plQzkcIseXFTvQOa812KlfF/6ZrMatjRj
c5gm6ZyN+hVnearTc9qC7EPj4+TqlcO8+FKzqDFEJoYQ8Nw8s8Z7x4ZvN9ftzazxDBH4CyEWVFbs
fsvi7jBowAJX1vL6Ev97VSCr+/tj5d5kme5Y4mM1uwEDWOwQYrxgCeGKaXTvld2FDVgaY/q28sDr
HfTZA2chBWOpeNQ4BmdeAdIFoquLoGEGeTwENHlP+PBoVdl50H0GUO8B/Vfm/hsii/0Pe2CENZTR
CH4eErVT0u4C6cZrH3AhGs9JA2ksi9oUgp2rjj5mrnokNQBsXrLpgGr/eu0+z5jZnDfgecLJ0blh
56Rz/utc9IuorXdf/+6F8g7J0t8bQRVe5ZiWx86Y/GIinAxhJ+4gTLDLmLctObIWkWICbsOywIFw
Gkws3JXR9NLKzeOFZ0If1rHwWrkXWH19di0Dovv246re7sL9MacCGO0EIRSDsvNA4nDSGJEV8dX0
4hRXlASZKT9MAiZwsVLZLASMueJ5XyoPk5TROZtl/2OA0A7UUV5VNoAqmIdjtHJTLYBsIUv99xeb
stSsxq5j57xJtpmFBC2uT14cdu12yt5yApTCve6rB9gx9kBQJtGxrF913O2mikGZnBM7RF298s4L
QX9OA7DhFuv0XoYlBjRDQ3PWd4t/2/ZzAoAj2gJCpvjVyKzg0B4VxFerpOaFrTGH+UOHQxdZh20P
u1wKwJld+zU0XwA4gZmH3biVX7a6CFkCCmVclwfL4eWDZfATiaxSB1HjASQO3XIZNmpoNn1VjEHp
SSsQJs8xycvoyiossHnYb9TDH7mY1UUlBLAnFyAcvomyfFdCvkn03yFbvYGEXDKC3kGIz2gaVJGA
DDewkn3zjXNv09H2F/GGS63th6/DxcIWnzMGIGbYGDGUPaDWrtDOHW9Sk2+FZb9nTXpnr5l6LQS8
uUA6BOCsykEBfe6US8M0GbIb0lG2kkcsNInZHPHfwtqytAVzzwQd4TzK0e1RTrJDl4AE6QRxipT2
O2XlW1RAUwiXYDTYrP6Q1jXYiOUmsyFwYsA6BR0D69gT85uCQjFrqwe7GNTNyAG0qBiwm0JjQE97
KBgaZXdGGO03jt2wYwoV87tK9NVBTuRnqZu7vLHye4Ma/UsEaFTYooZ78KIsChzFH8AVlaFDTHtt
R10DxSdX8ZyKEFngB2nL5mfZpKlfRxG0SdmmoeypiqdDLQwJERf5kOU/VmfvS190lku5gJA4qnTt
M5rgzDcUxBEa6azEoIWLZM46SBKraPTY0jOD8VpWV895WZzT0TykaxTshWgxZxEQlpQAcpoj/GM8
6JE08Qtl8PgspiF0UBqlkfjVovatDPRmvz5oCy0dNqcVaK1VItxqOnf5KJ5lxw+5dqJDIqf/sr7C
VHtIxNVyF9Y88D/attSpwpYYcH6Ah8HXf8PCus65BxZUrkbeTsADJTTaCQh1lLmT7cwGUjudR1dz
0YX9OOcdsGyY4ra0pjOcLE5uzA/l0ELAmowfFVFPaOvsHBoBUNvdrOoBL8SxOd3AsEsLau0xOY9R
ca/K9Nw64jFCJ70pxgO8ulZCzdK+uR6HP2J3lRVyyEU2nDWmLJMVDPdTWt2MpnHX1BMsDKDbvcp0
Waok5sQDabWVrkCthrZwdI4y6zig6YQRAbpNzaOEMSnUkgq/zzHxJDkUl7/eJL8n/J9EkzkjgeWD
A3gJpLwaVGL19DB0amPB4ZXsBEUDkqcbL76Y9qOr7mz7u4HxvDHEvoYqen5LQfTQkxdcCR9WRY7A
V+YoiFHjS3sv8iqEQrOvbTeEAFltrmllLcBE2JzFwA2tWtrjT/bEd6ae4Zfom4WxL81vEBMd0WSA
VRR0Fh6AKjCjbTLc9v3BsMcHRV4G75VrYBv4rRJPsUjRHKcwydp6JUy1ytcub4PBizd4kdEdAlmR
tTbnNSv+bJlnWV8bDzodAUc8wzokwOLm8sZFrRS7D261L/pX/OU8Nv1mgr1NG/kEY2b4Q/umTgPq
OluoVSTVcJMoOAFCXx3/9EZjkxXDyt+3MFdgc2bE1TTRNCYTim7Zo+YqiFjlg3UbpEW0Q5fmqs2a
bpUyd9G1mkUPQjf+6N2vbMKFcnbOnHBTc4KFE6xTi6rxHQt9cDMw0w/Us9d2h873uv2JZEnQMRjZ
QwMbijgNyxGwOhXgW+HjBgz+vM2AGf1aBF8In3OSBZuawkxJE51dQd4qxLjD0KWB5Gx37Zqit/AL
uWYSVKKm2zTRoSP6IyXkboQKH8RrqLpkFEDdRnhrsLOl0mEuiF+XvI17KB6dp+IJy9EVN9cz2jnZ
5sq16st0gzKlZ9BrjA2fdMXTFJEtOH1IkMWNxE7HWpneSi65VHrO9fKFNJNxjAzvbOTDKeFl2EX3
GZDmlL5CeHdrOxdTTCHLuc+xk7/eKb/xhJ+cozldwzArYUeKQiive28nEZoKatluEiqYFtfxK7c6
dHheJZPBFUSUOj+KdgxzjOVwwDR7uxKrsJdHCEZ17zhFZvp2PfNYFHSgQIXGK6ACw1afOnd3hc1f
z6WafHscANK9XX+Rhatlzv/IwGkceEmic2d1z2DpQSayx3EjibozanMDmWB/Vd7wN7Lns0Wz/r7H
OkZrV7E6Og+wCMyrBz2+RR3I5jjKRmeAbWIE10A/ddlmANctz3iARcKxzwFZ0uOFxO/4mp2YTtKC
B697ads4bJyrXAya1jL/sfJxF4Ikm6WZQBlSHQPYc8bdIrvBF/SGSeJX+ucVzlvWpW/yG9n3txU8
BkcJoGlxwd8g7RKzIL25Qv0R46/HAoKY+NpX4h5iiOD84GDEgU88jg8EITWDjCM2AIUWC4zdzjgW
X7/BQp7MZlFeSdhFtlGNNGjw+0klP3UWkZXVWSjV59wUHnsxtqqnT7lRvOZWcq8jCkf2tcnywp8+
56XYELXJLcx1Tm0CZEIt2KFKrbW+9sKHnbNS4ubaoK9YcRKR2QSpoX0rhY4xhIcoQS/WTm5jh2/o
cIiL+AAuG98w4wfL1tjbn492QCf4e/+LsY0ByNAwq0v75wlQGWq30Jc0DoblmJvEHfnVy/PrLbAU
FucUlEwMlBi5SY7ItZ2IbExRnXh+U0DywIm2zLT3KpZwjlL7VZbxUu4456NknkhHQdriZEP7HukM
DPk6WlUbawD/pTtWdfO9qXpv00qIIHz9ngsp+P8QU9LakRB1Mo9eaYYGrc6yMHcqLU6FUoEJiPvX
j1kqpObcEzVOHRgVVndKs4TvaMGD0sz3A3KiapK7tnCA/pTfYvme2k0KP5XEOFUpH9Y0FhYyEzoL
SY62HegmdOYRQsn+5MT+kLNd0rd+5Xa+nTXn6to6hiepsa4As7RdZ1FkTBJHwBeqOrGUpUGfxeRU
94k8VTWA7yVEOO8G2oJD209rflQLuc6cXsHTLG97LPQJg9Wx/5Ci3suseXGi6uPrz7jwSnMiRK7i
CD7aujt5cIOoSn2iHH7NPLnFOPrkVC3EZFZizdKTrvv1j5ptElzaZpHANDV7oVWYo7E1WfTVZf3F
HdsXWAetHIAFV1o2pzwkhdMr1Rjk6Lnug+GdvKQ5pBJKJ+Dc8D5Fo4luIP134W4E+7TvZS53Y1xv
+7q564vyV93HVsBEBoOzhujQi+4TpPPlxIORQttSPLS9heQtC4ykiBGxHANY4yH1eWZt7aa+K1T8
/PXHWbhZ5sSKyLSHTI3Xo5zzDKIzfdDw8nU1k164WeZsCRttjTLiHjnG7fjoUeOZt+nKx17at9f7
5o+PbTdEFROPyBF5g9+R5ggcyFU0R3prtnQLiG825z+ksMOLaYTFmfIogAeR36Mopw+JtM/29wb2
KSK0Wb2ZyI5a8NR5k2APNaUNC1HwTkwVOpgAOkCYWuyH2nQcAItnLmgAqdwoz0O2lo0vhOM5dcJo
S21lk0hPBne+S6Z3kVk82bD5CRgca8OerLUfl87XLDhlWa/axgV+PR5vKIfpM1QEuga5WjTAE9fa
r26bhW87pyQouPzViP7VqYPvQV15+3q4J2N6at01P7ylJ1xf8Y/dI3GBuCDNdye3NzcO8Y4duoMV
cNy0+jecK5vzBXqGNqDyqu7EmAG7Y/4BqRqAPVZG3Ev3/hzKn1rD0Kix7k55rcM4jYLEegRJIgvU
pN/KiW5wQ9/FeDvoZ30dKxb2mXWNIX+umTGMzOldciQM8I0JWs6IblVd72EEfjNqMDK+fs5SQ2IO
9E96C61mTcmxYXsrgUvh1fQSZJFtl7y6kI6CpqZv1VjLfWG+OohZ079R2dkc9o/GvZe7KUMC14ht
FOdPNDUvxKrf0jUj4KVFnNVjhaYd0gm8GwGLyoDJcSHfrMR45Zl3WMUzLUT1uWT+INLaYzUSMinL
d22XP9wk/pFZ0creW4gDc8l8cJesLjNtckTFxaJtG8M3oj1b9g+dJdtuTT13aYfPIfEa0rmyivAx
wEi4TZUBhQkRtM5G1dsRSt/9tq9eTVSCX++6BTQim6PfEdlapSxsb9BjuBmmMIG3xzCuDlAG6v3I
FrBOvhuhcFtDRXkoixvM830vfSnZNz3wgIrvNiObaMgC2LtDVnkl11joFszh8jKxnMgQuXnU4oHz
26Zrd8TOwrbob1g6vIMtBpcYma6cvYXtOcfOJ00H1p8AysnO1UHza0Hh9G9KDbfu8PD1Qi9+11kc
SblhZZFrxafMjIM6Ba2tKsKoVrcD4bCht91DOtq/Kg+wdFsP918/dSHgz7HwqtBm2sMr6Wj2+qWc
2GttThDhIYB2rvncLz1ilpG4cab1ZEfO0eAF3XL4oKIrDjOffqqTAMKRa1JzS8+ZhZBG9JAjgZTu
MVcvfaMPXp4GthhfcSj+ba1mhU8EqrusamwCJ//pjbEfdfm2ycVm1eV+aZfNEgmOMXSryro4WYiE
9yLKv0UFoLUAt9+psXzv13CdC+nnHLAOx2YwRSeenHKv+R4Z+nky6QoEZiHEzuHqZQc5JyNJkhN2
8x03CBrzKnqtnJWiaenXX1fuj7s2l0lBgR5ITtBLLHw5jYfyWoFCRWklhi8tzXVz/fEA0eTGKKbG
ONpj8mqJ4kSzdv/19lm4HsjsfMO5NW9j1RvHcnQhk2vX6DvWP9oMUmBxkvtqgDEwmvdfP2xhK80x
5OCDwny2kNYRdcZBSA5RyRGMSXcPlIh3azXNynMWDt0cEl4b0GmI3S4+9UZ9I0iPsX51D9jwrazL
tQ730jeZHWwodDPKaSlOyoKydFsqwGbEtNbOWPoss1Ptek1bWE0ynJqE7Zq6z14ZZNKbVN8K9/vY
H0yhhyCHkETcoZGkq6PtsDKs7bG4AzvADkphoDqMMp8qOvhls+rAc42Pn7So55rygO5acHtABwK+
vo99NX6jHI7USbelV7Wngd73cV7B7jzetFb/mJN+FyewSF2b9nx+1OgclF2kzBwjZqSnatCPieve
TAxeUbBQ+ZcNSueAbDTbMQU1dXaKDPZO22LcNSDJBkNm3JRuvCHR29fPWXqNWcQgtesWBThXxzzp
QQ0tGrMLmZYcXCjZ2f90Cugca50ZUZ7lg5qOUG5xYG7TwjdI1T7G00G+hthYepHrz/+ITC6wJtSF
pMdp6sf3TOaXZGwOJP7+9TJ9nk7ROcw6NSyQsHO7O4lBhF1Wnay43FJeBVdVmzZyNh64D+vd2c/D
E/Wue/6Pl4lzDWc3iDOcYkv/bGUGSTiNQxiOPX3xSvIyGtL4iCGotIFraLlvoH4XQIG79/tR5kEj
ynyreHMu+UACYjioT0cYt/tfr8XSHzeLN3YkjSp2LHKEN4dfZi38CVFYycEH5/iu6vuVu+zz0Enn
Yu3WiJmdTlDyxLnaNFfvrm8KigaJna1cOAt9dzpXbJ8od/o2xSWQWuIpi/ljDj08fxxNGEbnNhgd
4zay1A9Ljv/xyIPBg7tSNCy82hyL7WFgNY1GL0/Q5A7ryd4wBoNTBbA3WYNpfh626VymfbSTkdEe
yZjbQt9bXpCUj9Ahx2xMq+/9mr7ab02Y/w3CdI605g2Tw9Bn6pQlbR46XZ4FcBB6tQsKl9gM9gY0
GiufiOS7qAoCiWGKEQekkfbCgo2xLYuzttRt0pRZSKFtB7I1RKt7owd1no8fLdQ4AsN2qq3VWyQK
ZQcXKDtxdZB2sfMx6AYTElPHCpNH1QQac6jSL13x3BOugKK3yuea9HVoEYZ2aWGd7BHiYVPN1qq/
haAzx4LbcWs0HsLOESM8MJ6u58HgGq6YD18ftd/D3c/WdxbV4GY2NoBNF6fESEkdWCy7iKtMtax/
GKJoYZpuQq0naAzusgBCvxhL6eql8wxrw5Ip9UXML/kwApKTV/xNR5g9mLHYmqa6JS570alKA0+K
6qLhO0XyNHsoFXswXCxT1oln1kgjtDLXlD5kJthTHxsX+DiQE3DceZia3W0sOhKm0nZ2wgTU30uK
R9cDVEXEzh0xroKWGto62tZjCJo9PpLZZXqjbGq+2KIFjwiqcyA/MH3Rlic3eQIZZp6hBxHH3RFi
GD9WFvLTZIHOQe+2S5gXxV5yciS/cQgJnIb/XG2lLtwO7ixc59bAVZmV2elKxd6Yibu3HANT13GH
vMwJaA6AReoaECKAIc1KDFkYc8Hr/e87Qne2wQEaIcc0Dor2HKcfuf3aqXvIokTxeXKJP0oeUnrJ
1nwGll5zlgq2btUPdocGDobomE92zaPRGEEcvaKZECc/aMp3X3+thaYKnSPekeUQbQquTgnEdq5K
bqV+grHtjsNlyqv4B7xnj7I/plEHcTXLTxwoeZT2M+RUg7GCjngxJh8CKF8oqp5Y5G1tYJNSvSY6
sXDq5xB4JYcocTtDog71zejNrP2h/rby5tda9pMDP8fA9zWp0wri5CcZ6acILJAAIm3OvknrN5LV
O0h3HKfBav0GKQLwDcAUFg0QCZEL+07rl8S1VVDjVkpcZLCoCglk1vxIGKEcnTX83+f1Bp0j6SFH
7wglMELR3tGpfo5RvTGcW8A/sC0KKD61/VOhzp0LVDw4keKEEZZfmscU1LOcAT4f4Z/Di1VDjG8Y
j5WZvYCaerTa+PD1Gi79fbMaNY6t3iY6sY5eG32TnffNTYfXr3/1wgmYo+EhoEIic2gVag6JBJNk
8Al0N02a9TvLxNgGsgmvkhcPhbcmS7H0Mtef/5EJGsSwlBE57Ej76K0yikcYlK/0IhaykDkqfhS8
Nrkzusc+Mm/tobuTlL97dar9KjX/adxG58jzqSndaUDL41iqvARWUaUhK/S3kUXmPteW/LcCg88i
k7KhMGlgW54A5s98A/r6fmFFrp+20103rOyrpfWatZ/yeKSVBC/jqOkAh1zJkCImzq2c+BTo7N+U
M+kceT4WAHm2sekemwk+9DlmZ3uSe2uaFwtp4RxkXusxtiBo7R5JBnlBc9K3kWG/QzmqC7JEbeN+
JL4Zk7t/Oi5zPLlyvYFzKPAdU7vbl/A1wC4ARCevII7DLOjuyRHqhU61N5NOrXSoFgQK6BxcbisI
ISGpMK9oGq/sAEiG9k9f1QElB9Lw2tclDFbB2UsjDwo5Mrj+/yo7cGmBZwmb25hZ5ZKRHy2qD63p
7qLC7jfQnhjCAqox1bZYK3gXYpEziwxVaRrpEBPnKIE89Gk+TqFZWeMTr+QvmKmhlJcsgCIQpAbT
5P3rD/p7wP/J9TSHnNvTVNkwp+XHgjHBXiborm+pyfljn3nExxTjVhmQF8maIg9iLg5QWj5AwLTx
uypK76jS4GLW5vjoZj29yYW511KbezlAaFFqSESUVlrfO5XsQzJp6kNlJxp9yiDJEmWZvWXQu3vg
VkQAJHf5FiwF8mzmXrqD3JIXtEaRHLyYQN9hSLoX5tnh16+9cOHPEe+mga78NYU8tqbSB+zhzeRW
8IZxVkEDS0+YBbDGYsmQDC07mvBM2ro1hpSwnTU2PIvrlU7e0iNm4Qt8Yvg3VCk7Mjsvb6D4aF/S
8ipOBe3b+6/XaUGPgs4x4cSc0kb2yjlOopjMrV2NlhkW1JU6KLVCXZ3pPCjARfBHmxWPAokxDZuB
QUE9M4t2Cqxaa8fPLQ4CFOoS2IQwenAQn14TNoinNAWCvDBUDfldeCNC47B46En7SArlnLMpBiMO
LD+fJ3a71XBjCOFfYN0lksvA0XG7lw10OGRW908ZRI0OkCpDbkKEck58yJ8nSeE1GhfpLu/EqOFO
bHfmDmpf466yDfWc2YUB9Sdm7JNYOHDEqOgeZDPcNVlSvwpLmivX2UKHZQ5ur1OoZBQgbx57WGiH
/8fZmTXXqbNf/hNRBQgN3AJ79OwkTpwblePYkgAhxCj49P/lt2+6T/Xpt6ovz+DEe2+29Axr/dZs
NDkvoKuVQVqYPKb+d4fe4r90Rv+CfoCN6f+sMOZ5S5SZk+wq9+VmMLV94fEUALZd2D3YmapIzfaU
EPacobI5jMBxH9debNdRE15kqXzeuJeF7+L/dkf9y6Yv+6do3cXQ0HcwrF8NsflzH+oXr1dfAht+
A8JKUOXQuwWupABRXQw3XVuwLO3/y3v/r+/HP05wMiyDGVnDriw1okznRVdDtOChStvf6Q6vFQ49
c6A7Tljt8pJ2qTy3+TicIQjN8XjnGMffjWb7byFq/9bo/VPAzpAtsu4NT66y9YfYmMpkbX1wgKFV
3pm9NOuI3THMFcmK8GqXRwdHBv8mzX/5Vv+LoCn7z3Dif6tBNQLhfJf32FBGwLxdlG+eg4MmVg/5
Uk47yxAKIr91Nv5pRsXu7GLWSnbL4xCnd1naxd8UWt/R7BfQUdg7HpufasYPNan+yDZLAdtc7jyi
hjFOZ6Vch+swZzdrXKPD0P8to/nfhn30H+1yB8p3a7zcrwwebWSZopG089O4Ouyr+xf5EhMQTHvb
zacvIC6l/395m9k/FeqJ9pveJ4sGp39RPnTl2gjQ+WCMKWyezocV2THH//fxS/5XQuz/5X7+p5x8
h+K9NamBGiFmGqIxjR2gGUoXkyhLi1zDmfK8rwsb/xo0mWAR1nsdEP6X1msUI+5HpBRxtiDliBox
MmAX1uxR5bi123IYE3wXACZHAh+ErXj+kqbECL/NXuCh22wGMw0kxZ9q9rkKqLAwebyvWUPVO1y1
DSadQS0etO1+t4CdpWZtD8OWpye1ZTQ6jLGL79GFzOaMqHguDprkya9J+uGEOTDEChvk0Krb0GRh
RBVjqKJptVLeXqEHwLc/n+xan30k6G1bk/kpMbGELGA3mIrPSBk+mjz5BMFx/yuR41a081QXPs6n
n5IHee8Qtvdq8zA/eMBzj5ozpF18kdM+t3EbXNEGZN88DIgL/WWFACVOO9rC3TGPg0mKEfeqvfLM
1FHRkMQ/5KYZqtHGdWH3KC/V1iyiGmZqD3wi/tYgheKvccD8Nqz91jd7dpvjNaBSgw+4bMdEVixq
aqDMZvvEIROBWW7w/Njj43yMTcyQ99PK4OC56uhDC97xQyS5ObezRRr1bJIUQqtWjue9CSCqRy4C
gF/b/FdUD1iJccXSitj0B4ih8bvM0k+2IQ2pr82AokkgbRAnTGzKaMcEIQ8trWyPGnnIpvkIKt/Y
HISJpDlz7mD2WMb+pR9bhBGlrQ7mZtB4rM+r3tP4IYf8VJ6QseDXcz3IQH5413t+iFyHn583GkIJ
YymGkAtn9uwNSy74ABx+y66GefHSr0rA4romPJoKA7ZD/SKVWNMbPjbQGBwSELbqqYw6gDhuE4Ef
xXzYLUhKVEjatSrGXoR16VEq98Wdm9dsjipsMR1KU8jD9UMX5uFo8LzfttuwHmfSjyAEgCladaPB
ZHJMeVd1rR36J96INj7S0fP4iHwewo41Dfkgq97uaHILzEpd/4CqbRZ31EuvXzrvWfzgRPKVwSpx
d8Vlp7sGuMZl9m10wjAy3eFH69Ymu7Ksm9tjigCz4ZhGMC29LdNi9scIIDtzMsxG/a902Zo1uSUO
9nTA6DF5XuDUWpbuNk3jltyGre/Nu9lVYm4Tg3iAW4v3hD7Blgqn8IYPgx61oR0Dchywy/PayUGU
QLpBxVT0cetouYxbLu5kx3P1yjNFhqPcKekehMMPVLt1EbhWWK9O8kkujJMjpPNsPWrfZ+ajwVoP
PkSdLYt66AkexJOYl4VdnetrgKV6a7Al7hUE+HcTUDvLYyNmdaiHSK6oIRTyc4sxX1f2syWIKXr1
G236J2xjqDmYWODrmc1JT857l/HwWac6Wp7gsjf+FsvlSF2IHfHIJrqu9WViup8+SD7U5E7ECB18
bYY8YMNPKFLNlM36aQWKlQdxCH1NILDlay9f8FPd/Nh7igRaMMQjgQRmHo/zqZ42Nh8yO8Ki3PIs
zJB74bm+4bON+MGnbOt/MgyHKJqRVuM5nm2cn/pmzv3dTtQEEEldW/8r3kVq77asH1VSLoOPZ1V4
NhF24fU0dX8HWa9pV7pkTU910lJ3bgMc4Tc9hMvJmekcJTa8BKHdLyG3C0aeDW4rU01xyL5O1xlU
i58IeXbTsZ99T25TnEYbPTjjZH2F77CVPxe0zc0Py7qcpcjFWJGSVkAM7OV9i7PCXgJeU/00wIXj
DjKXIyxbnaTtK6JPR37VYJEczaAx8mtX/P9Vt+9OIhKsE/5Jpm6M0c0lTYoeJlmQe13Rbonbc5zX
JnTHPRdjd7u1+GDuI5aZaQJwZrbshIsILowkN1DFr25euw8OWgw7p65P48IstlHFOLABuPqxaZO/
+7BE88kikiPUxTDwZSuYplGlYByOLLYZzs9vLsUO9BFBi80XoDyDxT5CqxF7dR0ThnnX2OZ1vBd7
4nBB5dQa+Ucxs0bP3CfJfO080+GUwd8mbhPsO8R77dIk+TE1adQda9Ad5C+SDIClWo7oItTIeEg/
F9QX/KKxhfYxNkJpkv3J4nQazgQxRLBmdEvoCopVrf/gy7JAK0UW8EngRTRjcnQG8vq7ZkJM4u3q
kU+AXMxFieZtnmaZ34ukHfUr/BzJApE/X0f5Q2xIHDnWck3ZMeVbULeGOBuVHgHjVFc2zchNOyE6
CIHNs6c3K0bM5g26sxS7gWRdknqsJIIA1w5IOUx232HPRzmPv8g2cM3iyzFupURts61FivydmB9g
g6LNrUlhwwVtWim2/N2h12ne6o7W09sE2CEvKHiu2w/hIML4TtyyNh9za6AMgQQ4YjM9MkMwsThM
U5+AdqJxyj6ldRSP+gzAiRZrCeXJ5M+z9oGoc5/Dr/9hISfH9WAoyeRh211uTSFa1tNQsN0ayiqu
TUxRjaR9tNym4is3rkM0NcdtK+WIeTgbpoHCxZVvYDlUmnTUZYgBWKb5dTTxGuhp3b0xS7FlmCP/
rmfqYWJn8+Lng90Q5TAXYuvUwiDTTyK4eqbEhBPycd3YwO3MmEoqg5ot6q7Q/szkKV0sW5EwH3Lm
32rUmH1fkCbRyPrUEwFIJjNJa5EzImCqvNKwQLVViWXquC5zaN7gL+2ipm+KyJKaXnYRbc2ZR12y
fNK4Z/y0QgvcnzSaegAVdzZA9sxtjYIpGBD8zDFxXKq22CzSQA+sXvbt1LK1SV8jqbvxEGaRfWKO
2SUf3C6kASs6afAGZmnZTvCXplHABos1SZ2dwOdR4iZXaRzOY0RFQJrEnpCr6HUHudm62uYo0TDF
PzrSqP3A8kjS+qRSoO1vtzFakndh0/icZUlWnwTF/X1QnRnpUubLjoAkAEST9M6FLYxtKfcxxVrZ
r/JRWdWJb4ldFv82BrJdoi+it1pnVrb9/KXFN2o6AUhqh9+QCUL6ipdMRnEZmnz1iHfoACA/COSN
5lOB9VjeXVZUljg1kC2MEJ8At4CgSY5YblRVa9adtmZK0+dkZ0FFR8JjH66WOVM/RclIk5uMpinK
NXx1EQdXctLl+o+KiB/OwvBrIjJ30SnieHDC5u517fNohiFrb0xV8y0VF5qMGIF2+djB7BxhvGT+
NJuEKWJfdKSvqKwZ+TUNuLkeatfY9BmY27i5IOUIDyALzdeAGzO+yZ7AifP4TUST7UhBIk1onnZG
x2s2WvM3dAaXYS33s3J0/eR81PNYrEu39I+EyW6+5b3e6gcCUQl92EIY8m8b2frt3M/BGrhkWk3J
DW/Jth1BHhndR56AAYmcoikWr9nM5/UbnaGA/yaRlizfa/yuqHcaznf9W048YnEZ7K7Zw27z2jmM
S9opxitDwGGhAWK/MWTMYJdmw7iEL8lADC6Hi+EVuQhoY491cB6JKXKBJyFtFj7irAhN/SDZrCJU
lOAaehb1pcktFAEHhGikw3cKpd2SwB5th+jb7Lzp10OSowDqz21bYzTMBa7qiUuR63LIu4igONsp
/yu7VRBfsqUH+potKzWXFGRmV6TrEk67zepvvLaw7+EVdnsANN5lRoBegqzEu0wMXa8RxSCsv09l
0wL5OzOwcHA/g78/4oOLVL3f2THRsyvrftsK/PsIUquWavSjuCBw/GHRKrGuVKPpKrKBKvaXyi16
Ynsmj4ON+XjToUyfdpxo6bBjpJZF6jue2gQhmHXP1gvc226Aod9u8X0yeUG7QuY0V7cMyc4ZSobF
ifmAP7g9gxwswnfN+3wNdz5Peg+zmdx41UJ7GT+hUDBID9maDd6GCLAO/jznqFaO3cBm8TTkvV5P
48zlbSamEZJZqk4ouVSDDJO4yQGDNShLHnaUgfbQp3iu3GGIaTMitpw62ntU1F9jNp0sERJUa7/A
51ZP/M+a1OnLylLxgeYUh9kx3ywyV5ZUhrnqIfL7uzHMHwzG/cdpjNNNlnCWAG9Q4vAhy3aoV5j6
/CmbsXj1FwVGkD+gHc8bUWUzset3jeTNdao8sn68giN1F8Qcs3lI50eajxgcAhgTvRq/ColhLzoD
UZKtM414QWcsppsZkITOlRBlbRBe1BG46VhuYAaa0Upn3dQVYcqnOx1I/DZCxaL7MtRRncoqXXoE
FxS2hl/ll0/AgaoQxt3NDdJdVolpSFhrYKkmiUp2Rkxn3CIkOyjZ/xamF+uhwTeCPgu8CCDukCJH
2y+l+FTVvt/mAt59DEFtxJa97MEuSlK0u327vDlCk+S0iVRC4MpDNEQvOGQtG9C7Rs122HVSI5Ei
H9KQ0QKmSzWfWKOpvtvCQMh5nXMxA0jYKUR1TcpiIj/uWE7SbyOtm+HWdhnIgpcU9f3rKGNS8KFB
5tqEGQG2MW1TogPqk4NYZ1p1RBGEcjVxeIXyMDoBopU9dPMWRVUU8M+YApIPb5G0fJxqX9/hWWE3
mWjypEqmLSqnpScXS7blO6IZ3LeZw9aAzDbMNKoubbKpSLBt2JDuknCXf2dZFq4eRKoPUo9krRAj
34ASALxhUDl7EgtaLJQk4FQmaAtPBietBAQC8INxbR5HMuCED3InV+PscINv15iUgEGB9uXz/dKI
2EJRsk+ovtflTOMJBUoYwL3ahC3hwxhOdb8APUH38TwSKk9cSUQwGBxQ4iubureO3iUJBjaJ7msU
bFBBiUwON8CcxAc+Ytfv27opRUpWOEBHd1qWrH8dlxGHlmvTqpYchjSJYzeyHS+IWH8OU96gLctQ
OE1oufd2jA+6xpkxIyWkbCYg9oTLckziMfAAm+uF6GXCIwe/Nw4KecAWNUvxHkTyODXxgI7JTRdQ
nd8naFpQNSo0bJbj9zGuCaCbjBLvv0qTsbTAk9+AWon8nQRAOu9Z8qNvcXxkJlpeWwdXls8G9siG
vv5Rk1oin2qQ11r4DucJAJQk8qy0oCofNkN2FKIMNgLILlA26dxH59VMc7X5GiUdY930e95qUfQy
r+FcSvh3hO5hh8CIOgqZIpa8RxFY1DZAJEkjK2/QVaO2g5nk5JeJ3aQ8d31BcTScFIbeYKEQMulD
kJmwN91Mw5/MDyiA0dxmj75xBu0/D/1HQ318HrNoe87gVT5B+gDaC+t2vGnK0EqBBQRHr+/fu2UV
NzNj4zcV+hRPfopQQNRftNB4GI6eqnCD9hjLhFrZw54TPOgD9KStGTbk+OXTerSRR3RJDG3Lh2qt
eahzon65tWFFukTWHohO3EvbSUgWG4jD2NXErjkaO7G5SrK2+0aV6p/6rKVvMunN56JC9DisDIUZ
vMg/dgRxkzvChH5Yhk5ekKKVR0UAg6FqM40aYGtmdzLY07xNOAf9me0Yc1Uwi8pTTWVYvyK7Y8QF
GrmdZZ4ofUBQBEgTPG7qpOqdg0dSjMs2YHSEhJiqwfV1QOjolryONuBeLky7xTdJxvfpJaXTym9y
ukQGwCKLUEp064A2jnuu78nO1R1JWPM1OuUthkh2e4/jzb6y4AE7jpDeh88OLSLaygXzBNyT0WHi
YvgG+rkjxTCTsf2Upm76ErBdca/qNLBKYVX6hbXex0eVoMSc9npGCkjafpGNhVf3WFj1zf2O8lcd
milTD1mad3m1K0C48NujvigFrvo3xhBdBC+UO0IENnxKWLV3zDxXUDkF0bwAdDCnJZ4OrLdaRFbV
ZZqa7IHAAB5KMB7jvuIJbbuiHaKVIgKDQlE48DwX5Tzy3lae1MRfWo7b72At8aBXp4BRRcLSJ536
kSHPYhJ/Y246XbJmQEGbgEr2GvcZx1MMc3l8SBGK9PVqZzT4rdim36jxxp9yz+WH8wOhRSIilZZs
zVAa67lb0usc0GWW25IvM74sY/zLuHW+x6GQvA3Yz3wM2I49rmLecsRoIGT0EK37dLeuObuuWul3
1k70D0o2/rOLLShfuESW6GZbtfvUEvVbkfbZVlcKddL9so8aWKBA8ptEjSkO82lMn5sJ1RsShL6K
UpBn1E2KCkSXvu7S8SjDuHdHoJUWd2GJsxAWfY1AOP4yLB/SqZtQd1oMNVqv25KkreM/jVBZWyk6
Q0eawvn4H6EAYDATjRtlC9B2mv1xDBwnm8hw/j3u+yyjXwFV3ZUOoIA2sx5ZtccBE1c4JRAsgW3/
9C3ta8QxxFkQFA5AqfKnHUvRMyYe6M1wKMYSgyHRuls/xbEvebdFZy49zgvtPEt/atXnD3sa3HeX
GHTgO5/kUGZcY/YxeTnugEm0YfTfWgR9vk9TPZ9DLMbsEG22eyYgqP+OnOUnN4jJ3MyeoPxD2GYz
nrfVmBfk/YL2HKOffQIvVn3Ue9M256xO9rkcAkZ7R2bhZy22tLWvLWStD/m4dPc9h+ztIKnTwwEz
C7aUHXoQdVWYys9n/ER+TaGR6U4I2WB1lbEBFII9Nh62BREP/QHh9i0i62Ou0XNARDBV05CRp3zd
8IHiz9YeGKpuf4gtRK0AVEeLPAYScGW5zInuZlX1+mboOEKhtLXYZzCfiVOcDRC7oTlBEZ6NK4Sl
iwE5FcNZpSudbtF+MCQodzV7i29qgyV4esH7ptiBgkl5MYC4XtduSuJLirfuLZoRNVO2KEzucgKq
2lHG/bhdeNO47NLlGWS0s1uaR85M2hVzs3f4QuBmY/6C4YFuDgPHgOwM8sIC6edsxY3UAbKa1HNc
Qx1bluQBtdc2oUtYJl2KJcQGLVy9YGvmydf9m0qX52eF7NWfmYl1/5RPiY6e+JakyLrrvQunaOzV
dGw2njzOS1e/NdOORpqaDePMDmUSditJlrxD1Y4KhAg6Kji7e9+V8TCQGSnEGZ3Q0y6IljPe8Ie+
jpY/wzQbcqaNQ3ZYEmGwEq9L3xb4wNo3utSk4vtcA3YqNixFO4bKYEBj5o4iBzd/gF6fIzYGHJ4d
QuQ7TCQEOyFiZ7tgB2Lrd9IP8fMyKIteaJD2to+RnP3INYkvGEE+6nYlD4mK92uCthspWZvDkm5I
JcewsbOanLoxwDDXmVm99nm71QUQqcsFibp1VqYGUUF7umq0zLulh9iPAwp8t972WZ2hS19DB2Zr
oCo+RTzpf/p+TPMKVe/gIEd2c38CY7nBlTyjMUNMcCoODoNKBHm4pObPS6b7OxDU66kYUVl+AYHs
9Kw7MEpwuqzQOibt/leTOQcBTOdQt/TpMkyHPIcp/Uo9jn5MeQWqC2o6pAsna4RiDfkaGffFBOqw
rgLb3YLwjTyvzw2LBSsxHSWA0mbarkgEZAiyXFVMKzauDDuPjW2uYAYTGyB7vriJJOvyeyqiUEaZ
MO+BNM2CHsPEy7FG4BAQSUNAzYN0pSNLu7wuopwQTJr7XsVQijs7Xfau3zySajYtirZdgLG2Hpqm
Q4vp0wVJmewBc2ta1S1R98iWxHOSGv7CphTzKsBSWAFai7QvKppGRESFvEWpV+fJUAaX1dD+Yd34
9VIQTFas+ax8sSbg0ZOu2+PCIoTxECiFrRM8XEj+ZzT9erTYsyz58Aw68/abxjOlFbdYIJTrgJL7
MBuDkyAVwGY/ahXY93bfG+CoZN88R82yZfdetGFDs74qJI1gNbEdqIwCpqOWdj00qpjilvji8a4Y
e2miAqu07dkpv80VZvq4B9IZ879i6uMejiLV8jeV66b73EkPhBzaS0wL4t7hTYJmQt0gwhlUaCSP
dktRSx3tj54p2ZwGFyGwLFMT8HdocB/lrKQ+sA7escpA1wRDM88bSAmlV88Byv8Fudxcfsdmbfjo
E76JA2qp+kyBMT/hnsfNpLy9WszFwpGga/zaLCz6wax4popBbS290X7V43UznCH1r8ac4Tyr3IZD
W2/tG3IC5UE5aX6tGVteiU22vxsamysG8HjqALD7HtokJShVBWQPjfTZw4zW5oKvFjb8G8k8sBED
fFfoblpOrq0m0fg9cdnETsy6tocQPTdbieXAet9lNbM3WGB1+e8t7EhMWQZU3zgwBvsBfff2Puw6
Vcc1XpLvtcJ2TBkPoi/ukpsZ3MS/aHjoeAq7NKjQsYz5mNiAp0CJkLiDBQEMi2GGfB8r3XZLGQZ/
CyzJ3wXgb6mkGQLlswbYpTGDMTbdNGoKP/3NXRiXOyWxIzx0DLi6JmPpRXgy3E4ruE06Fkh9xVhO
IzVy42iIPKR8F4cPGgNSl6AF5SMuOFRzBobVkCH7acW4FGpKeAFP3Ib0rwYVNiqWCMuZydTLJ3LC
E6D0PNjjThn5srU+ICe3H7mrVDQsOHhWP93RKJhPm+UogoG047TAMhNbFq7MeodMcg+MxSSabyHS
WHLC+/Yj4GrDZTwCUUe7kGER7EV3ReRk8rxFxP3tdBQflj51wN5hV1bjjMFBR1AZEjB4DySN1XXv
5w7Ztvjrk3jSx9E4zPzyBpeMxZIHiFShjxgLI0p+5YsBgBiTteemydGJqd1g9T7E8q43DiXv0oTp
bakbX8mBUtwqUQsin0j3ozTg3WFnpWTplhwAGN4tLzzMM2LPB5whMFbyu9Xy/kw2kBux24HMFh0Y
9t1YmpVdSwcMAaQir2MLvyc85uoJygFRTYhMrUJP159zhJicFCvnZ8+j9sHSxpQYc7qz5hKpF55A
URgLOGUxDUtOsxxiBOtggIC7UJ1aMjf4BhmJtkQojhR1C5nNgJxqlHAb/CNs1W9J4rsbzL8R8ITx
8f1gBfYQEnVvmWC1dU5HzADiQZm7mXRpgZHoFw5yQopwGLIBwETE2MFmCDK/Bbg/3miVErhjaOD0
bJ0M5yzBMrbrtu0WzcYGHX0bPS40MueatfTStk4cp8juJ2jx21sE3ecH8FDfO1iSSvwofDb9IE0x
uwYR8ZszCA3KQ/7Y1DR+WY1LKywm4wcMddt7pEUn73jYSbVn2pWELFJWwcXYcigAihzRUHZ2uzzI
ZqnfiMLMkNhYnUeT6IqrfcQpHkVv0AhJDDTNGwIR7ImtUhwXEZCpvpvsL4duftaHnWA8WNWMt0+a
m+mIiTTWojKEigx8PvFp4xHyC5Y/8xJhNFPP+8W77C8K7g/g09kz7KNbBbB4fB9q7KxWzOm/xyrm
J6x908ogcuoi8iG6H1f/xnrXHxqvsV1RsIBkI1Z7aEEQ64j7PPuOyQI4kM3QgEsj9RHaP4+LfKs/
0mxyZ8wh2VM7TN9H3pqXNmZZW86oAU5ej7LYZdPADz2J5wSIOQRNYB5xjFhuiwaaqBSImc0W28Rj
yKCSdw5VDt7PhVY79GHQr+gN6ELwdpqhhJIFXMmVLmupoZ7QuOyhY698M5jKB6B4QmRe0xpmjze9
diQ014THHcsOiruonPWuLcKmphkXYcMi7GMe/VbH6tbOY0qi48aQBYap1DSpneILYOnyc9nz0J1R
tm3hG0aptcOyahuy/Icel+ydNpvTD7EO3B8cAmOGT7ORHZy8sDbwdetRI7Rwz3cxvQnjY3fF2123
7zSFkgBr7qHXD6lvGLndB9tUmVps+nMjye6vaZNYrBvJtGr/nMM5PeDaWxLcknHrk/VHPg/af4ho
ZX4rut4kw6uY8R9QbQD7uBYT1Dm6nDO41U7ZluS/56lFDZ1xoe6x/mySw7B08j8Gs/qQ8mn6rtcZ
4IB1RC7rQS6+3koMdTlKy2yaVnSS3QTTc0GRjajfNt9k2HlJQMLbe6Okf0FDiXyHosVxY5GVtm8v
cYAt6Sk3YtVHANCSuMxb399hqJJCztDIpv9cIjl13/uabt1zAk/sUOYGF3+oBr6CIm3wZa1v3dh7
6AQTwETRd2KNlSHZMu+6h26a4NkLase0tmg2DKzLdk0GrBpAaXTdNc9Jtt1C9CrVrylym3hAtRWb
l21FNnmxz1m/vpjO42FKYa9E2Ua2NX3F4lUkjw2GLOpTi6n7nDkE+AfiIAE21UJjgW7WYcJwccOc
kBKTpj16ROkzqcModPQ9X/GUwMiXNRp4a7SkvJGF8hSmKhXNsA2IaTKYG090CZkthRZz+DZpLGcq
M0L1FBXcQW+bHKibAEM8sljG82ey9sgQPWCf574CW1qt5mJkMNwChZxMSFyQSTT/amjUrR85RkoC
8Y7REIYO9RjIpqH0uNYxU8b1ZLD8G0OvfpI6wkYcBmgioovt9ShsVQOj113bFJKjL3tmPkmQsKlN
ztD7DNtlHKLRuoqPVrT3YxhCfuK6Fr2/rDxRKIuUYPvvbJmtKsFEsw4itBmbpsranK8/NEZb5CnM
8db7Kox8ZrKYFjqg/GXJTu8jgzoXS+sUCo04wzu0FPC+DGtfRJEKt2NCOLE36EnR7RZdCqjeX7pR
SkFDXpjZIf/RDiMLQIW4csMRunbMwOZYsfbOYx/WvmOB1e0/RxxY9LNOphiLSWba1YCWISKaWdQK
HFo57LYavHZQE60RyWFPWNehd9JTNEE1uicRpg0niw9TtRecJ2jgzl3n0v1XrBaAmsk4CdM8Y1mw
re5exCm3cSV24/c/LFEsvLUATYMnEzbW/gmYCMwIKiFE6WMvTPB9OaZ093dqxwIbDmQG02jAeMCe
drXk5LnfCUpT6J0mJN+OHcTV/8PZmexGjqPt+ooESJSoYRtzhCM8p+30RrDTmZKoiZpFXf15olZ1
Ep2VwA/0orq6YUdYIvnxHe2Fr7DqQ4XwfjUhKfsF3p8HW1ZfEY6bsDctNYvAZBdHcjWrd5ylATb5
eJDcT4zLPsFfuiz0J4tZeRe7FxlRbZM70e+CO47Vnzduuh6dLsS+10e/ktTOPkbmn7mH50ol1rvc
RV6Q7LWXLMVj7Hcc14tdtvdsJr46Qm6V8imneDS+m+xi7C+WtkdzIj2r3znEP9EBVCG8UbxuzCZj
E36lkcpxgbqqYYkmjBWMjE1vvZTs2fQj9mMxbLOycooNsiR36/g23d2xB6DzIZPF1+8ovsRX484L
dY8DBCqw9hTSgwFJzZ0DasPdx36L4Mqpo+Ix1FlklavZp1CH1AJbtBegxuItRWQz3FHrDh4IMRo0
l7TOwmxnXNbvVkeQwCt3mBdNr0kqAvky1f3kbiPHnjtks/NyZ+p6WurViL9nWSsF/npvoXqROyhm
gpeVa6RhIJmbm0Y0w7yO6TZJDyQvYrSxU2PlBOoT9eLVYn5sSAjxXu3Jt+cPuwpxDJiBCzng6Ghe
ZuGMLcMxsXjfRyeq9z094+QW+cExItNyByK45GuRF7JfhcJmKQFkkGulswAEOxK+XEecY7S60FAO
s7+kQX+oeAHEc5xLUCJdWAU9Oqq477yw8e86pl2GlrQfZthCVZ7yPAuWo49t+djVi/9DRpRLbRFs
2G90BI1PCU+2WyNQN2dQbh81aGC3jy0ageDLB5v/jGNWy4GGganaCOmBDAY2o+AxgH33TogSxgcv
84hhKssqjFeDtMfbKbdUfqPytGbacMvhw9ORO1PYG+l3uLz5q4wD8psiHaeorwfPg9VL8g2Xgcpe
T1E8hmssiilueU8GB2BG/nFgEoZq4mHREbVYlHsUIbFoSTnuqVCb1abJJmAI+7qQaxHBhhjdvqdT
v+DZgU7nrBg1/s7QE/nVvln/LCAKv+oJr8fT4snm3VhoxR9UkTfxTdvmVntjG2ukYB2GvN0inFz0
Jqq6ksFkctOKYmlC+9ZVBoiywz+krEcffQf59EvefkLJXXXGV7geg+1cDyD6FLlD2dF33sYwMYly
11N2Nf1K40b1KnRCN+dAlXZ8B4CLHQhTUZN3v5w+TZxtipSFYcuOBgpBK2lKZ2/p1hJvdh3XzQur
KphWTmkAuKbGzou7CBi7XfHgyuBnF+n8M3PqxuEdWoZ0FyyT9m/QkHFUZx2OGj/Km2C9WI44IFBS
3WpIARb6rtYPoy8awM0WqUJ2n4jaSx4BqvxHINg8oTCRO4U9qJEyzd56wDOJStzx2R9wyg0de781
FNZjwt714MVzEqyDYJTh1p/THNlp0FhedjPhfy5ec09XbJdJasnDxAUsOBAqmti7gGZxe4fCKxs2
iT0hUSlNiLNGJg0an6BQtnlq+F/nlgSR2mNfCrwqNN02G1uiE9wkacQzOQJeNe8LUS7uJscJdp/0
tR1tPVRJvFdUAOP5MpEBnp1EhHBlJcc6qO9Sk6fxe0FXjzwDCI1xuPZ1HHorQKSl2bqNH8hLmDAa
35X51B7LOnM9SOi2YV8aVNSd+tBMz5idKQ2xpOhSPOAlrEMNxbkvzZAcg5Kd/jCaoZtWwKZ+BsHB
PnSjTbeIm6v/Pn+qOZUQtVdYDhCSa4DKN7kMtbedIu3xMcZpbAldy/gWflZGR3+Iq6donoJnO/Kj
V9HwJq97Z7KtX2bWRO33sop/it5t30N7DOrdDINFxnKs52RbLEDHa/petP9DsPcR7TFEpEU8hpMv
l+1Ypl3z4pErZu0Koivir4oxI3hdtBzpsxTFjcWo89jRG4EGJW95XkUsDRzDMAQr2/JUB3AcmI63
fiiqJr33mqqw70YHHeq5iHuLQHwULZyclbnVFmMV6myV57dNn8KpoPzE91SmRbGVgUVkf1D0C81C
tpO4zxW6uWPt9H5yX5Vtup64Jaw0l2m8lNKPDm2FvnOsrObNxZIerQqyPO60g2f/XrIrUryn+vo7
N5MEAUDjMXXVgDjVJS+LtthW9WQoYVa5Std26M1sYpWI4hWaR8EeFabLd9849RrZMl26yOXFfdF1
dvJQjqolXCKoU3Vs04LaD1h+Pa8W4wIvmdGVj7PfZ2ivBQK/fcr0j+8wiM2C9gWs8okbSVRvm1aM
t7hS5CXRcXOMmBcQWhCY4T6iaJm9DZetrntZCoG8Mpj8snjOKLCutlkyo9hBPTurV79KTY92S48y
OyPXU0DBY9PHvyAPVP+da48vKBoHavV2TPuLtWafKd+sqgzpXI7qfpyI7QwVJ1LBuczmLNzIR/YI
l6X3I9qnsQZnLmsIR2vgrdV50vd6PWSWMx1o3xMfVaUiPkEmEBu2oUZPtM4WKlS3hu2toAhw7t27
iQwpm+yXafTv59LPi0PTUjj2NlMZO71AUvUN2Cd/wTJfpTKIlmRlA+NC6uIC6vdmrJz4UEfLAh0e
5n32yglCWGc2oWDdV1cchPQJlYTAqwnxjDfcA6hyLlECOz+aCangIfBU9WtCa81J4szOfHSqNAVZ
kAiHzunQ+O6N608d83Ccc+v8weL3zDalmi/cEtvOHdYrSjHuylhV/osXVS3xAQwCk7+ufHxxrKYJ
xEjFuty7oc9NL5pAo24jhKQRf3uRLSzqpHU/sROAEYSiH3PC4NOIFPEuScFYnNz2tlJ7s/iGGbV3
vP2EJUW8ta3KJpz+SG1v4kaU5fNiKTRSJNP40w0EG/rx3JZt/lX0Q4gHtePIfROdBuQnl6zxXv0C
PQIQqeuNW5MXjAErhK9MqVkfyGUHUh73pybvzVeXlcQcrdgDWN8B6mIEAipO0iOilMJ6ht1HDGkA
2qaHINRWffByqdydSAI+oeNNQFxo0Sa1Noi2jvzBuukTtxNrrAJ8hYrWHO3f6jwNvDVvZefeEVtm
+AICDYoe1knh5x9OyHdaJ/Vgzy9c0Kdt11f2lMBhBIu18aZMN/MmHVrGZmuIk28l8TzY7Z02cJMN
OHaUrd2i1gEqeRIp+idAnKEE46x1gfsmkeYud9ry1VhO8WijFziSDSf37lSXN+2IiWFVEyRzU7W2
2GXZEvlrYibGR96y+VIFtnUfg8OOx1jFigZgRfbJqkqjiGYdhKFbhRCJcb4OknnDPxe3Ro36tcOw
htsid6oAnYVNFGKc++bA7jMu+wjRzLesoVgzzxr3B5c4N3tYWMwkUxSjsftNO3CTubAv4BFhNjvP
xIRnv7hQeooTsEmJJ2xyC9Gd10fyZ1l6fvMtEGYU5yItFmj+hvjcn/hSQZZHWS1f4BKze2j9MOIr
dJLbzMbz6/oHe4Bt38XQZOgMKxGgdIm8AfOl9N2p+FH1deBdoQq39bfQbKHxKU8HOBf2hLWeybV0
EkJRKc8+Kv50zUs3j1GOjrByKoROYBO52HrCwovlFiXSQGGHsVxWrR3F9nfXhYdKmHSGMAS3Yrej
zzwpkL2syW2zq3WX2DHwLw8V/dzauMgbz9HQtBLZIvAh1dIebbjH2WM84q8Ynsu2ruOL07pFvJ2q
OXlxhyr9wJADwOilcgo2bWskgFnkeeHwAv/lVTdNZKVfSZ763xYudbxYTiIV56ONNLhawNnojOtW
xTIuAWLkMDqEUyZ/5oiTuat33TeBZ0Lvyi4gNQaz6PgzSXW0S/2l0weTRR4KqSrNL0MzDLdN3Q8l
nT0mbB+rZcgt1AZZkkarONVtuh2jKv9hwZ52t1WahN3W8yKz9wNrIrS4LihLUld5N4NKmexMnGWo
9m2rWvuzH34h8PEem1hn57QOoJ7CVHCl4MPC8i9Lb3btINB6YE+w9TOEGeOelQQ28CcRyWqVFKMb
H4Zal/Gtay321WbXVy5KXru2rItHwF31vZ667K6qqsCsBuPLZ0klj8vlyA7VmZSo2b9MHajwzyQP
MNgsFelm7VU/AzMCeXfygBLLnVBygQew5uVioWFghKHA6NB1Mr4vFjRtTyU3pXvPGyfIWwxNm1h2
83IWKsuDXQi/+M7Z1ztrUc2pyVYITJdXu5fRtZ+lRfIaGncEYx2yq9lzkbw/dfO9i5qKhRW3P/3E
JhwsioDLrXFKX9Opq54hS2CMZCwOA/TajyaTy9M8S/8sqm75NJkqdkRcqnNgB/6HT5fnFfZF2ZW1
6gfBErpaF0Ka05jI+WyhiOrWQ8u2BanWvpUoybkT6CG4LbHknePaD1YOpzKWsBxsMhC9/h5lvgWP
USwvqMfmuwXa51hYAaatMqblmVQ4eWPNdXbrFCNXkiW22NAJXfDoGVlEgLQ3GXaNI3Aop1b/jqDH
upvSDGoTCdwNjr4m2uIkqr7QpNhrrArApN1kPYfp1D7WRs8fZOvhg8ElcD8HMyFHyJ57d26e7LGB
V7GDdtij+k1O4di2x9oSyFqtnOmAzFd768jxBxdCbBBdqs7IcbDfiNk5J3QVf0exqUndmCMuJnOJ
GiKO+/q4JNI+iKkyl2CQ6kOOZf1aJ6gZLZ7Ij3TM6l9V4eMimHvreUau8Ril8XTOx3k4erDvZ9dV
FC4Z1zqCsjDZTCyzVU7m/yX08+icjFcpVRc7BRIuB38d5YjMPbrdBLKjGS1yqgQWwjZbyCoOc5Sw
7JzZjNghUpBCmJ8lBPXg60eSUOYR7U1oESZEqOSDECjL5GRRQdhn01s5lmBdoApptDFjmx66dO65
j5Cfvm4V0/boetlGB6XI14ON2m81i85m9gFa5BCM4KV73Q6Ir4ImuXQWPSN+G9fF2s6djy4PrCNt
IfEpDufg+2x5lDaUobwAPvefRlkDbLmtXiYnAO4eJnEG2aZIcFyGGxwI1SaOSAtKyDk76cHKNpZK
5hf4qOqsQnte9QxUV9uXs3e5NZBlOe9wpnwECBsP/RKNB24R7kfY6P6mW2T9AFoD7OV2yCwJLF5b
OqCNKx5t79C7mbVHlJijCbej3Yz77VoltPxYHCw+Chfuq99X7WcyCucBThKn6QRDpK1i3NMV1fvr
htcI2Wc7bBhORbc2VbC88P6iFmjq8FsMsZBvxGgnvwwR61sQWC4LkIW3DmsO1myI7X6lIru6dCaX
zlq6noMNXDYznKhdngz6cG4wahYXxhH7pGGaOHNmC7KN/WhDpDqxWgCc8iU1LQVQzZBkqwrYCY/y
BNAhFgJcxID6guuseeqtQYfUsZniNfQ94C+wj20UdIiUAuaye8Q4XKe5oVlHo6PyULuQLyE1KZ+c
SDD/ZeLnG8xOww+fZuA3hPEdaDOxwDL08otOSPSLOuPXDyWJB5s01eVbV01YSiNDksUq7b3w1hQY
UrEyFUg5RJ/f6txFO4OiZ19IpU5DGTM4xfSqQ74QfJVpjxy9cWr3FqB3uS1hlZ7n0SXj0mAvQgVv
FVA7U0g8nnZfuQu8V2TlYPjsBw7HwccfL6RTwQj5rlg7E6rWgzIt6sh0EFB/2GU3E4fnxucyh25j
KPeeMvJDoIa67RDxb0RYwWvzWH1OkaktNimg8BqzMDkaup9fbNQ9RI1RYTrgGvL6o7RnVLxNx9Uo
tapsN0FDYygG6A1OGNHch3ry24dkWcyhcUqC/1xSN5CTNM6vXC0lfv7IRkhdWgi+Io/hHzVME/1s
gLSSlbl6rtaOm/U3whvyS1LKPriBVSPHpugArg9ogw2yEkQdaoWxrYpXE3P2wR2H8NKkbbwFhYPH
bzW5spR3fWIogsFDgtNv7a7pv8WY35xXPOTRw+wYGPKkyYZCrZixMF/hAhh2Qdk7x7JFI4HXbtiZ
McFskzZlPKxH0oNOTZEQslxHdTWfHEzhhnnJqQhGnp0WaEUv99IX3AtIHho3gV8sr4yl8bpMiTfc
5+FsvSe13/1kqJAH43v1bpGFvcW3UD+LJXSeF3d0fuoa24AcwphzaYFrmdwieU/bUaToKoR35qrQ
bx1Xoe/kIi0pscIyBfIxEa0YcUU8QXVPAEC99d5HuKBA9oL8WzOV3pEKeesjp6CmOhispze4euob
aOvsONlNe5GJVaGui+rmnFsj7wYlP7ep4btFcu7OrCiwABIgU8wj3RStgB3mX56fdVtuIZLPZBMS
SaFZhtVXQoggm3winyemDcMTt3goqj13HI0RpDG7XkQ0TFrJqNMtoVf101g38bRSxcCKUm59a7Kq
/qwyq7q3It86yKBZnhtkNxjvQAGWdR8NWmEyUEBEvh/txJAXD8syuTtnWuS9REb308cYgnN8sa8q
2Dw/9KS4bAcA/3ui27JzHpvp5apFuOUuVX8LAm98K1KmD4wsy1frdKh0+7Ee0NcuVXECuzBrl2iZ
k4Xw+uHq7sJvYPFSrK/NA5e5K3Ex9GL5kdqu+xigcT3GbljeK7EMn27rTi6qeT+v2e3BeJFYAm+5
U5WDvlLt3K0C12Ej9IIh3nlzPN4ioSIljcgjuna9ToEiwkr7SFKSsP4WjpgVt5w05i7paTbddrpy
nnybYyLHWPg5Dx6ajjmCAby1McGojyx2APgdgzw3amrrF5Wf5dZrh2L5mVmFs+t6bwjvwtFB0NFb
xXBuEwTvJwqZ7Jeui5d+m0q7QXvV60Ad0wRyvwaNS/qcKgaF+CFTacGOhlKufJqrKnK2nUnrCxJN
65vQoH+7qKIEeMc9zRroijWkkeLikF86jf16bxosCqs05Pxe0Q1U2i+54/vOvh1LICxT8BBIMhjH
hXtQUVXYYefBik+dGWcugppjQGHIkU5s1qRaT80ZeZOpwHdafCwrcuFGidkipeETe0ZgcPtYrlo4
G69Orrbv5dEKTCPeS5jQdV/EzvjIIRj0z9MUchtfajF5D0SaLfMqbyxWbmWH7k1g/tH1klV1h+Ym
LM5lbBVkQzFIq+5Wdo2ae1qNnWVHRAJa3LnNvHBj6Wa06p0rKfJG/SsUCHFga83/NanNYG9MGtjT
d1TRV54mS5TFZV7XIXkSpHOc6T0f3ZcKID96hhTLa3bGIjevOgX6yi7a71zI5Kqhy8cuiQoz+24x
3Jnhw3J5IaZCTOt2mRpEaRFq6PFxphzewuWA6qCMbU/TZiy9rr3AX4QhMv9StgkCngDZ00omVbvc
6CFyq8elRfJ0Z/s2qts1Pq+lvXdDgiqRl0oZPduVTfPvPHrDfG4sbT4k6YjXfPE6H3Z1CsEUrdoY
HREDdSD9ESAI1wBu8b7dwGLXDzHKB/wa2p7f/TlEGH9FBNw1xEX2SFlb+wZB05x4hN1TJHOi/yzL
QyUfSO+zgWh8T3ALnIbGQx7tTHjna1A4Dm6oik+WC4hkS0RI3qbtXer0VG5IpF0ybOH+p95Hxg4W
8L1y+4p7YlRcTKrDZ06FaA+oxcGU5Zy9gk7RBcEgdwTAxw0XZ++7X9guiN1EvBS4zuKsVTsgRwDy
KtdFyEVrkwUWXVV5TVlKgYa461QhV4qsfG+D9EPc50Uib/p2rE9IiupHNMyfjo4y/FKq+87YqHad
8NXWJCyNyCudJzvU/X2U58XzPNBL2+HYlmvkm/bFbwOMz3bXjWTk225EAK41JuOmWSxOGgijeucM
Bqf50iT5mxfFzfQyxVmg95FK7Xld2ez2W+m0Ccee53gj8jgP2304ISzdcGrQED/Xc5XuU8lOzESe
tXrnq5mDdYwRimEdB1uwHPBz+lPE5ND2XYYPPA9FmtocOhF9l6FLIkKPnnqTF2Faf6WkLFDHTWSG
f4tYozRr4rrb8hJUc6Z2Il2aZi9hDNkZ5sC6FNgGEMXgGXz3abG/lMQjfXQC/RGNnY57b8fNzHzp
1zwnUDU3+k6+DXSgQNmgdw3oh3szR8SjHP0YH8rRl2FD+15bdR8TCufsiKelsHAWzTUpvxgZI3JG
FCKxAC1Tcap8PX00UzDCc8NReyARRAGu3NbGbgQ+2+aHsazYFuC2O3G/EE863Pthovp9K4UJngNk
RmfRG51tjSGB4dB0ePwPdTfk/RpNQV9uE5mIZVsYkZWPAlSBSzfoLsp12PT6LS8pRDg3FR7fzZiq
gTla1g5BQ6ivuOQwC+izwYjfHAIbNmKbgyKs56mcx/vKDviUudJWtdFxvcidDuSo0S/k3bLCuSO4
3KjB/wV8xJHCERO8DEJ3h37O8vcQNY9E7DSP7Np+dLQ5W2S8QnDpDzj/chlfghFN+/fGjrBNIKTp
hsdO2kKdWxrVwEsHzBlrWOixuzcp1GpWZs5T5+Ec2mAfNfse70qLMrAK9UrEiAlWdo7hZ1vPVhms
xZxUAu0miMcOkMYKaS8I0NaPiQ0Hh2xnVnfI//W732mHsintDYxCZLzNqwlnPZRF0rLTdCORwwwD
4/JcLSp5V3k3sT0GlZclSC984kecTGP5xVIxn1NVBG9mSj25znVgZ8eBApytEnNlnT2d592+v0Y/
7JG2EVtMyF0y7525FdZPq3FHte6ypL0KI8i5+1Gw2KZu5Y+Ah2vjELH4YclIIxokB6XKH00Ulyyl
oc/xeQ+xl3pfY6aa8ldfBlCriU+azdHgGGdEiWdSSdK2SMdNJNoK1VMYtkjpl7TIkmsab1K/YxkN
SCuvgkrqx6iyUy9de1yfxlPhTVOwx0I5dDhH6g6ANpuC9oDPu3okCSV6bLUzPveTnsW25aGUG87j
ubxYfTlMN2Am6qGieut1GX1TrEG7p4xm73KKdwW8wKHWnr7Jqhw9PNf+BBifzIvTzHu3TvMmfMn6
Fqm/x8D6IxOxiU9uzXTxXZHE4iNJF5JQg8SYD4P+rlnLduo+UNmSXTUOjJg38ApxsLczXrltg0bw
kuRO9jHjAnlyLeO99sw+MJPoDNiUZJp5pwE3u1m1eiDvhUyrNnwq7GRqnlRc0zt8hZtKzlEdRjcx
pu5tqAZsRSF6+HlLuBUyanj9/rGebWcn+sW+NbjBL11fSyh4K+n1viNKhsApoJZvMMcKZWCexLur
mgXhjUIzwf1MZutykMNRxY4cVtMk0HfYRfWeFLDMq2UMp4/Bk+opHebi5zznHRQ9LwiQIUPQhg2s
PADdxDuaOfMKY2usXwZyoPZjkPo3ZYxz34uEdRslHDuDxrpEXPs0oWm07HpX8pNvoz4MxL5Y+u62
IxAIb1wXB+fZR66gItGpbRozXa5zO8+fo8Fy3qqodEngFINz5CaruKwnat5OblLbmyRepF5LtNQc
EbAmyCUA2PZe7MpNFDoQmdoEVG9HqP9Xiy4dXChlb8UrygMyYDy6n1d5hyu8JWzpLL3FHCWOL+iK
xlv2MVePFZmg40cTaBrXdd5H03GIDMVjjJ872arqDiEKCSjoC+gPUnN1btpiui3K/DopxOltVasY
JUPvfgtKy8lPClR8Pw7atm7Dvon2roqsTSujB2N7zskj/OQSE2EanbgL66/eZMUhUHPn31dNHHUX
csq+JVxftioQ9aYxM6E+oNnsTBJODdhxeeBTyIsRXAg0PQW7qpx6MppgjMnAKE8YBj3m00oeOy56
/V1BugduIZJHEzzhIQLMOEvLn1YbdDf13OQnnD40GPoxtqq8S36g2evfwqxqEVzhjsbH3ZHl4BML
uEiS0FbOCCi9TZYWM6HrpvmZ973fF8QobIti6LgvYNS73gx6b+tNQ4vPzkdeuok9l1oGnjqRLyZ9
JR5Arn1Xf5VCO7d9RaIZOwwOz3Qs91W0yOchs7sf5Ry29xPu92Ob5e4TlG9NWiqXyoSl4CBuCAP4
89DRe9cCFAOYQVlG+H/DqIHNzF9hJzc3bjdPzBxMbivWmOMBF3pej5INEhBQsARc0nUO+Oov6QUR
X3gqx2bmv5NNt6wx0VUvc+PobUxwxjnVXvhBm3f3SZ2UfTb+NQzEN8hPMBIf8FE5KG1qcjc6n0yG
QHjJLbSa/8jJOm5KB2SVDAL5xC3FOvsFxYWNkxb9xuPpVyeUV87J94jGZ/GT5VDjC8STVg/RS4Ww
2VnPnMnZ2SsK/dG0JN7qNOTPKtUgtonXq0OZxslNHg9UKy1ZPx3GJKuOcaOHTZz04pPxwDzbsUh5
W6i9a4Gqkobc8cjfTZPBCKdUdBAKyYGt44KRK1X19042iKXhfpA9IeHcg5qyHGM70AYOyR6TQ1jn
zXPYOtNLiWZvhX/IInpMy62cBS8m3DIPEI2CXo3dyPjT4dJcGAUfiaiT59BpCKZLJtEwc1lsqlRC
C70qe7u6ZZTrEfxIgIB4QcJbpG1zMEVXXWQaxdvei/ubWRGwhqwyPnmNZX+j9xReytgWmvH6GsK1
6hr7Szdc76YCEb7jO+kjh3p+5/tps0mEr1/sfCgOocDy6k4t/Y5iZg/Q4Lx71fTRBiwtP7GxQdf4
aVZ9d9E4jNu+XHziApk6YmRNDOTXterm43fbMfJ16gZrZ82eunBrwqXqDMU2cNG9JXU4kpJFPM1X
jtf2c7nutyYQ+R13NcdswqycL85QY4Ibll5tceg7mA5q7mlEGBGWOJl1mc1ovo6FIPvH7CIyyhXu
9ozc4k+laqHPikMtxQYyyaa79Se0zcWKtCYm5lVrBTK+tVOGNtDzPgqGR9RtmacYinUJ7qmIICH+
zk2jsERkR0wTohOkGOW9zz0dJo0GjJ6NtfT10t0Ce3O/4OrSl/kd5zC20lXtF4jbLgsXX2XtFrId
kp+mpCN4Fy7IjB4ttD31z/8Oq/xDsP0/EcL/ChU1te/ienDdEzdvZFltTYBzMoXi23//+H8aGv9H
EqZ3Dej+189vEQ/6Y954p3RmQ86Ef4y6W7eaVtHwwZrpN7xtKbct58FS9i8nGm4kdXaFm34xJ/+l
KuFP3/G3aN2s85ygKCrnFE2KdENsrbuu6P9WEeZco0v/11f8rejAtZIcMwjuVVVF3+rUviD/Ykg3
J/zUj3Gz3JT+8KOvq4fCzBtC36s1dO/yl5zcP6The7/F5OZ56WekL4qTZeXu2kr7k4M8nO3pkf/8
9zO8/qj/9f1+SzgnCKEMJqPFiZf8u/b7R98et3Dxq//+8X/6Bu7//4YkjdvnZZCbExvZ3YIrAjW7
dxONl+xvlcR/yHH2fsucHcgmw8iXmFNEdYdlYEA955oGH8RvlSNec2N9/vdX+dMv+i0+PO3QqXXh
MJ38abzpnGQ/ePkt2F+6apXcqSQ7/Pfv+dML/VuGeKBJzhOdNZ/qMnTvoLGbI/EUw+a/f/ofEu3d
67//15JFiYLXESHBCYRC3XneQ78EZ1fR2FsSFjGbn21iFRv6dqf9f//CP7xg7m97ROiSZtU73XiK
KV3ZomGQ2ylY3m20T3+J5P3DO/ZPb9a/vhKmIidPstQ5IR3+6lDKgMEY4iDG/OOvlQN/eCju9Xf/
63dYzT/pu604eYP/nvndvq6L/1tm/D81AP/60SZmQEHrKMhWQ3mhMrwZPJpV/bda6z89gN9WuD/Z
pRIC/0ldxp9DHD+Rv3oIOM7+ssT/sC7c35a45ZR9nQNNnK6lM14H6ZZ7X0ArL0tmv5G1N/7l9/zp
Efy20BMrBlpuc3FKuuEONOmVm8Vfltz1Xfwfm6D729JumTxTwAx9qowdDpt6HgSFDiL4Vg3BuPPd
UHgrP1p+dXM13v3flsVvq9wjZld6datPvpP/GmWKut2We1tkfzk6/vBUxG/rfG6GFp4zo/uHcJV4
RJKJIISUB8a1LQHR2//+Fn8qAhG/re6rmomxvNInOupuwrLf+KpbOxlSiHFZhb3CQKT2OkahUoHd
FPkOtwce8M75+O8P8IeXW1y//r8Wj+tiihZQnydUN+RQO2hHx2BjoUX4y+byh/1S/Lbw8a+EStrX
LBI7vyMQ+Zjp5EJoz3aq61Nnp9Sq0Kjgyb+0ufzhTRTX7/mv71M2mrSUTGp+NFd354E/JSh7cpyq
7pAPzlNTen/Zdv7UACB+2xdQAHht5AbDqVfjfaieEIWt3do5utNFR9becneoCoDn/2/LV/y2TTAI
LA2j0XiqRL+lRPd79/84O7MlOZV0S7/KsX1PHcABh7az6yKIOXKelTdYSkoxzzNP31+oqvtInIyM
bpmVWdnWRALuP+6/r/Ut2ZwJQDo1CGaVQe/xvUW6Wh1STiUVo9kPpn3Dye2XPxtjs+qAL9zBxey3
h9TP5XWPhyypZXaLduLzf//E90uflQIndmK6pyEhu2LYF0WwQ/NAq8hBZXsur+f4JD4ocNqsGuDH
SGkQj+3Bwg7oerkWr0K2ISuHIzKPbqeZ2mvL5tS1tj2XtOz+LnGUZysoztWJE/eozeoEooNQNdla
HyCpWhf4FuktsYXWvN1gN966H1q5xk+eL0fQfQsUsUgMItzecdNfYJW49S3oS7jrbjEHPn/+2E9N
AG1WOzBpFTopHN2hwVy8GkT/jf4NI94arqboVtPwfRNtsgi1ApO8jP70UcwqSh4h9cMmQ8xt/i2C
evNQlkPLwkhu0e9shpImRL8bSv0JcnmyRDfCeiDZ5XHjg6L34mN/+HvN/n955jEcJ+BHY2NWcgZQ
u53iaO0B6aO2jjPTvyUaZ5XGRe16WYk7nP7vrp86DCld+NL690W9K2rrAW6gcmYKnJjBPzeYv5Q9
6NL1oGg5iLaRXijy4XqPCENb2xLP4uf3eeoSs/pDYEZhtYOHlBt0zT6p6mBZC0yt0uBU5c8uMatD
TqXmQAWV/mB2qsMXaey2uplFB632zq11Tw7aWTFKCSZAoIOEu5D5K56fbOXYI0A7odILtsOviIMQ
lKzsiWzCcv35fZ2avLMCJUqT4xODR4eXKl/WsuKoMWyrA+EWyHTUpvuzNYs6q1KSeYEIx+wZBXCX
EtRQT3GYvksF3J8KvHYtxrY6MxxOfNfVWUHSHKMgQ5vnSIJZ2lWuBbBN2qxX1DtYqgg7N0TNfP74
Ti2S1FmhqXsZGtjXxkMgd61W45ua7tU6vqp69XuZmaBs9WqltPqhKeVzIOptmLBoq0L/zOz6uej7
YIqrs5IDBU4dShrchy6tvk9WhAXwAr7HpojaAyaObQPK0yy3tae8e9WPIxlDLeHD+yiH47R5SJLh
i5pqd2qj7JDmXvpVtFRz4Frp6ECumbAvodJTmFAthy0DVqThit7TmQjFU0NenRUox2FlDHCwP0w6
LlVE3ZliHXxVRVbqIGeSL2qRX0d6iCihNd7PvLMTX0x1tjpKlE6pS7glh0gJfrC6CMj+nq4J2ViP
E03MXScwdw0CCqg4YuaNJXzucyli2okJp85qVacbQSVCLo7aTx2+ZeT3COOOKDcA8fkaSQ1J07k6
olEBxaM+ydFc1/llG3u3Z6PeT2X5qLNiFoHX4hxIdAdOIS5s0ATNQ+iIZxIvtr5aA0P1lp6tv0Ut
PmOlNs697FPzclbfQOUWjY2G6YB9ozw4aQyny0P0ZvnwL0P47Timv4S0et1YWoQ1j/HNoGFzjDjm
nWzvoFrVSpvAy3sy8/dKUr9CuEwvg6A+s0I/9W5mxbAe1T7OMNdDOIU/0ABFIXYp3zk+Bv7qzObw
WIT+53wVzqwQZpofWQA+aDPlYECLlIB5+k1OL550v7/T+3DvNdbtH4104cwqIa1buAdQiA+5L4xl
76TXIxD1SVEOYkBtrRaa9lwG1Xhj493eS/irNvqfhoiZc/XxOKc+ut1ZfWTZARerZ4LnfYJIAnE5
mtsnI8XbnehYeLo3qVRvyigWQUCjjQMh7MhFTjeUovT5U/h42OED5Ef7ZQGCAJk+v6r3B/j2Sxwg
T/mUr3KpbkuPvB5VO/AE9qZn/vj8ch8PIoA8v18Ow4CR5OrUHHLsOyjSku2Y2nfAyWFFf/n8Eh+v
d4QzK2CB5zhIMsz6AJnyXfTxXgb+o1bqZ9Y6P1fJH720WY1ySvCmCHG0g55dpVq8ZT/sVhZ2Tq1b
Ip90/VRfQdmJvX5TcSAyel9rW6AEIRpihETZPLfndpan7nRWqUgPATSThcMBqLzb5vXXUVW/N8GZ
+X7iBIBArN/flaCTLNCg9gcnSOj5rqdcHvg/wHgLJZv2+rAe+RXTv2zzHQb/z9/eqSkxqzJNCkKl
Qc1wUIwxv9KLrNvGDZSBz//148T64N3Zs/pSkKslgaZ0h5BwtMyO7lD77Lq23BaWdWUHZ+7hxJyy
Z4WlRf4ONpu+0DQRX21N1SUCRZQZaansfWCj29JAqIGwMHMnxT5zaye+W8KeFRMtBpFROrwuG+rT
NCUTbYz8vUuNS0OZ7uwyXRfAOReIdiz2ON59FZpn6tiJcWjPash4TBmJK4Plv9ndKZHyNqaCcLRk
8flLO3lns6KhNhUWqRz2TNwKLPZafOXbYbUM+uPhWyEPkBgf1ca+HsiXwUfVRftJZy975urHef3R
mDmO1F8qZDX0A3j0vD3Ad9KuPd0AEX6MgImb+IdKPsNS1+SN1fShGwKSQD/G17lFe3w76lF0BY3n
XD7uz57BRz/JrPJIjoIhCfX9gbSu8b7Q8IItohKWZlG5oJkp3f5LQnbQUocszaGnQMBneJw/1/17
QXY1kjzxA30q6mv8Q48j9tH9pPrncrJPFQx7Vo8YUIVTNf1wUOwqvfAHFZ9ppOI/8h91swi2nXDA
GALIhvTVyGUsrmWz7srx3JnliY+LPStYmoENxWtt+hpI65HFBl+RVxIRUd/+4ZkCsby/DwaW4+ow
jGV3GHrrJqgMhCvIU1dWUZXu5+PtWCQ+eMlyVqL6VsAn7uKeJfDaVFBZEgSwC2JFWyQOzXgMtVrR
7j6/1omJK2eFCsFLwGcfS0zEna4jgO6rYFBewgQd3OdXOFEK5awo5UzGpoH4dEjV5CpqwlcvDpHk
h0+NIq4GiLELIb3Dn64f5awS8elocTuwoOrBbS5A2D8SLXYDSO370BjLzoi3+CCbM2X+1HiX87qE
ibVJZDEcBkBztJBr9UYz5XWN4h7CrEy/jIQYuqVljoghAxT2elgZrq/bZ+ruia+ZnFUmVDY2M60g
WLfKnlHuA/q5SpGWsq5yXhTn++ev8FT5lbOyQ/+LAizV4QD6BI8LCmJ8evDSCG9cHL81I4HJg206
6xjzxs4acLHsTNM+M0ZP3eSsqMR4Sv3QRvzUGdG6Gqpr34MOGYQbuDqXdleeWe2cGqiz2pHmARjy
Xlf3OtUpUJdtHT1y+rxvE+dNVbX7pDa3nSf/dOjM6kgC+7qP1Tpho4O43cjEQxlM+9p7bgIMI0oA
qKC/wNq+HlX50ufl917Lzu00T5RJ6/gIfvmgNQaW1xDixcFQNRIbjFte8I1sUU6nBac84x0oFJjj
GAsQFlQCc/0ircCpYoxY1Qo7IMbCokAceqZGnKhC1qwK2ZDeiKCa4gNRsHzM4DOh1MRI1A9nhtCp
G54VIc7JUjCgSnToC/xQE1MykRvoOS7e58/nyInRY83qDs5S9uqaEx06sidJ7XxCl+XSq6g0D/la
+FRnRwvHn017a1Z2pjLv9Eim0z4VBbtUFJBWtQUlfe8E90py92d3NKsteDPVipZudgDfuxjD+iZN
mz0qWqb72Fx6QXKJa/sJ/frnlzsxy61ZjekJArF0s9P2XTMsPBm/Tt5FbzZbWrlNXZ55Syf6kcKa
1RLTtlLPLttpPxkpEItoN6SNQ5ChwJ5dbgngXcA4W5nELpGIjtyIoM/MjO+KUb3//DZPfTKsWZkx
da8YlFKjwRE1ywDTuJtHyZZjNVc/2myj9KVDU6+qHU7FKd8pw/hEpMq5pezx5X2wtrBmVQfRd29J
gYC/zpNL04QOnXsXVpMcHAE3Diwm6Sl4uWX16Pf1VufN64VzQSBRCIzvzGQ8MdvNWfVRGmX0TBT7
h4lIhRaOE0aOY/waDurPn/GJoTTPt+9YAEL6KtuDNFDdpl6949sPTkbFZ28BhcRycmaOnLrS8dd/
KaTp0VaiEvt7wN8CRAimxqIujkuaWkt2Wk5wROI4Zyb9qcc2qzA4joK+g799gMRxBQPkRxGPW+JJ
nz9/aKc+8uasqKRmGyt9dhQqtmXpNgR+mk7uNpLTRzWZiBxTRlda1pdC+QbfCul7ZJ15XycWvPME
+mMDg2ypqDuYab6HzZfSTdE2IJm2lqd9bw3ny582F8xZlSGglRhvVTSHMBzAEqlV5pbZmRd0olsv
zFlxGaSvNpzfIdUWL0Fq/HDEBJeTGBbUvrbV8mUjDkoJtK0ynNtxnfjsmLNqYlmpgsNvqg6WhVsw
y9popZjmVYxs16N87BMsiOtApImrk0geu2fGyqmxOCsjSq5k7WT7YKrsadsCxELhDC+SvLslFgTl
stfbCPuLwLctiyeycSPXSgfIutk3mfrJpihK/YvHYD4zgk7Mw7na14Dz0aepWh+6I9BALa1nEMDL
NuhJgqpDYvHOrNpOXWe2UAEjpWPO5SOlyytTALjQXsndQ4OO67YBwvP54z11leOv/1JVYgtFXwHA
9NCQQ73onNpYpB02fHRTbzjIxy3gwzNLwRNTz5gVFTE6Xa7BvTjUUq+um6IYVsQmXvUea8EJdpuR
AFlAX/j5jZ36/M5VvV5mwaMxgvpgazs1zdYFZ3OAVq58PgIyNtcV3W2/TjdJHWLQ9o1D0QW2a2v6
mR/gxLg1Zmsa2eZZYRkaBIio2Vaku5RVfj3K4Pbz+zs+tQ++rsasupRIimti3IaDF5JGLsxIgSRs
2yvSiXIC34ny/fw6pwbIrNBo4Nyg95XjAfTUPZkrwBW3RE/3izotv7Xhw+dXOfWwZrWlibJIx8wy
oPPuowOrMwKm6YIBIeiNM4Xk1AOb1RFcl01CQpc4kMd81fbdHtffMvfKS+fcKznxqOai3yKi+IGI
G/dxpZBL6yeFv8xx2L+2MYvyMRyWZRQ8fv7ATtzNXO8bANIUWWYPe2AiHBfDmF+WfdhcqDnhOPbq
zy4yKw7qKL0CA/iwj6zG3oZZZ18bWC6XSTNm97WZNH94nVllqIn4UCFE9vvRMZubZIjUez9nz0rs
TkQ2jIVD5MxoPvXYjuPvl3Jn93Uh2jro92DgOIUaTBw6Chpt3CrkbJlhZ/ZnrnSi2onZ9Nd1UdEe
557yej0Qn7Zq/QgxLa7PQ4mF+a7UlfArPKYzX4tTNzYrB0A/G3DPI8k1NicNyGrJGpp0ggmIddWJ
0hz7/sy6/tSNzQpC5EDb6isC5XUEuwt17KH3qmug0sqisewNYMYdzK/PB+DxYX1Q5OaK4SYHDWIa
sbFvcqOM3UgvTQhhNTSCPxx5s6IQE4JVmqJuscqRt6OieBgLixae7Tp/2PacS4STPHbaCp7uPgu7
pj0QVgW9ksi5mLQVX3/6/EGdWJvNBcKKX9tx51flPnUOQd9/z+yU7RQE+wW+q+eBJFeQ2Rpsvm+f
X+84Xz54MXNBsKPFhogQH+/9FjjfTiigfTgL1QV7ODicZwb1qbua1YXQE5Nuxm2x9zTNWhDi1Jfk
MBTqbdNOT7CdYCrLLxlEyDNz9sQkmsuCpVYxiywV5F7QRxcsJ9sBAgcqCUOXHVw+hY7d58/vp+r0
owc4Kw8Z4Y4R6q5iT6T1Ih/fAu1CdF8UP7+YEiCc3tovvhKecEn1yMcJ1xc45vouhpyJ0w9322Pt
F9ty8A9W8fz5j3Ti6zVXDresg9K2QyrfePbKxM2piHbdedqdJodvNEg+v8qpRzyrHsScdWlUmLhI
hD6NN1kMIgOGiAGe1oPnToCcN6TO9s8uNltVRAFQdLJoxH5gVGYAc+kztLUCLLMZtGYlbA7TP7+S
fvz5P3qfs0JSKWnhpfrU7NES+fVdla2P7xCtdyIIT79BTATClhxNHRcsxDFfuFMKajiGTQFcuwEA
BT+cp1xyjBY0CPEgw33+o52ooXNRsu3UQexBLdhPtgRg7l9URv72+T994mXO5cbGUccMdWfaJyrE
LKDS0EuCtH3UrXjYjcHUn1nrnqg2cwmxTMAftvoxj8KJQFb4DbMemvZ2ik317s9uZVZqfMk7gJig
InaJ6gxYYzwcwz/Hd/bPypUS1efWOqfu5fjrv6xAYmJvBJAose9bvLiuGqF5gBUl9etJ0bFXfH47
pzosc6mv4Q+m1wHn2id+7UJq5rzY90kdM8Ankqt2IX1934iR1ofZ3MpKXU/Ein1+7RMLhJ8bsl/u
kESy3jd6nFZYq6Xb6kQqLqqMTYnwb301si8mktvo92fk2H5+xVPPdFZU8IEL0VnYxiYbDEqRArhZ
erlMX4Mkrrr15xc5NdhnxQSwX5ubpi/2VexEz7B1/WXbO2JbAyJYAkY7p0o7dZ1ZJbE1CKGTxPaS
C+MGyuF1PMBOa4nCi5T03LmvKY7/3AcFa64CtnVVFWNk5nufBKcHXYk2udE+gVoD112oKunxSn7R
+obcFXLaD3nljnU2XZi2k05r0g79J+J24l1kRpUrvdrBEF7l7tENDsuu/m4OHNvAuW1jt5MVmkHt
1qtAApAgCHKTxr5ejf7SaiEym6Nu7jmXXxZ9900O5vVItg5tzcG+oUcYXydqQtCaOQ1XZAWEe0nU
MQo1ZZe0xn1YOdco/W/Zzz0PYzCshimGJIIXfsq4bCEzpX9gpMXrxlL9FexRDg4r54ieK25jwg9W
id9ql5MSdDsNijKMasZPOB4GOmxokMy2fgSTvxVJ1ecLkPHK914PJXgFswMTKQDXGoSkab3YFIAI
L8hJyo/tyuuI3ey1U3retZ8WK9Wvuy/RqJO/01hLtlViZdbNQbOrlwmm3c5ok2sl6yA0BaXyIKt8
eBscY5Vb6iHN4k0JxERuNSVsfRJ/iMyzQ5O4czRgxA4OHbBqpR4WmsigdJIklREfQRsn8C5CvwVu
nR+0Itm1qpaxgfe8janU2toyy+6KYG2CV0Y4yB159YZ+05niprPNfo1TPiXSSA5kjRBX5maewgcz
6lvXipzkOUJqvQwbZaPB0byJiV8mIfwKole2TPPocUpS28V7l43rqVC2fIIfCrYgsCMI+MF4tWSF
HY/LyVZuDDIiXADaRPFWw7gl1U7f2HFgXxiMF1CM44VCEhDJLCZwdM9zbd5+qQhTLpFuDhuPPuDW
EtpGwqVYqwnCFFAsMBs7sHv6lIF0kanlWKirQT1jIYNiT+wmG5Ze0SGPT6HsF7QbDrao5UDWqlHu
yRpKF42ozV1Rjs2F5zRXOYNRHyZzZTuoGDY2uuGRlNfedNNu3LaNddH72WPfjBstxtW7yjuiN1C+
J3c1OMOL0VQvI98DQ2+ZWBAlyHRFQw3eTYZ3IHujcZtSfdTAZq7VCGSkkkROitEgRU84QayTpg9+
iBwqw9+U5sTpXn2E39k80KL94cT2uEwlaWESQseuxaWwLA3ie3zr5zZgslS3Vd8nY7ptGjupbhxf
1vTc64rkW224IJd93Dj02dMQXZoOahQ61XA5ZkAjjlzrifQeDh0Is2k6sfeHxHwx2paMnspmoz7V
1oXZ521CfEWcPvdkkfIQjN5NWs0Z74lWvTTZhOiPXt5+kUa+i4WlXoRx4b/UZa2uW925KZWo2E6s
uQmcXhKyu7Po/rjO0K3rI5CPHqS2Ks1qgRc84hWM48YOfdJbSdMjzY8x7arEUyiWP9zG5NSuU7S7
TSwOpGx/lX5nXyEtJ1u4qZjZ41RML9NR+78Mw9DcRFi13bwHLNOVwT5VBWCwtB6RzPkGOXak1ZNe
bMpwWpddKC5MXUY+mif2vF0SXJqho9vLrhXQe8mKXoGe9JRlNrKwH6PXIJDZkgzOxDUjK3/XvIwT
bVAOT2EIF1Crs2oVkEZ00U0c4obWMb2E9fG1AR9jrXNAAaiQueEAjW+PoI/cAK2saES4l8TUhJ6x
jSv5RnyP9uQouBkdAMj4GWMojAoYGA7XYIzz3516bRLDuBr6UVmoeXEkwMpKUVa2UhCWmBT5yq75
itl8LfkR/Ip3ERD9MoZqdlGPyTX0Ue/Slv21QgkvMjApQigkpwAa3RK1RAA25UCbav2LZhXbLK62
DDDl2i+jau3J4IGo0sK1B2C2eZWCUDRLMp6JoWE6A3f4XmTo7eNaxPdQbvEEk4P0oilOfx+phvVS
Za1yqeb0O92+bRznFYJg+00xartaFCIrH7yqfYfuqxzofQKUHnmVYMDbva8QmD7yRpdlI6e7GJfV
ukmDYlrCSae5BErsW2dU8droLG1pK+khQWOz8kYjeYUeNK5yvWMFrxb6yplw4wROlW2LobppemJi
4ia18As0LOfVig7Pwsgtx7Vj5xXuir9VmzJ8hpvY5PtOMbrRbcAUX0R950hXOM2XqgaWLWJj2ndp
D3M4rokeKZG7vnGUkLmZ00ywKw3zwSE2flE1xON4ZpkuCd9MF8SH+1cp8d58pvET1kVRbZ2usDdT
nPsX0KV2HYDDPSlVAclfpXEDhzJdCphsO8VR4TLpxUqYdSvdMfVvgLPgFp6Mtu8JmhUB3LnhB4w7
C7GjmoTlq+TQwY2Hyt+YhXTL1KkeuiDRnlVeKaK/9Acun9TNjcIsHkkWntqlTbNbLO1Ily9J54Aj
K1XVvirTaVso2rg1TACpgxX2mzKaiGBSjPjtmJaQco5S081OxI9AJ5M0r/AbNEn4XcAa0EAPa/lL
O2YqvXrHf+mOGMGS9KllQkHWtsR9ymjBmiZxg7BtOG0LSWWMEq27VlrSvlovJTtZNrbYDbH+wDGH
tvNBKhOCJINHWRbjtRKlxubIggKbbgzaytFNXlfagOIiiv6aPI3pxlCx4nCGvaegHXVfiWYb66JO
ZLTPSsiXrgR2V7po0Co+WbnApe1onPanRVYfQC4TpjzBH7ztieR5yKOuvrBllz0SWdOuGlP4T7C7
CxYIbdE3a2RP4xZE4pDvYy2PF+TEE/QSELjhRm2QUYOiJF/0BSALZTIIuzACZQndfxV6pQKsbhTL
Pjcuez80FwR6UdX65NGovX5N9OZtCeheI661SjY6X1LWdSSpipYrxGZAcy8sHz0WYi7A3exm9CPe
XCqVM+dBJxoOc28YsMNKrWsOfEDy0i4Xg11uQKN/T0sJTl+rsSERJnvO0ndiGzx3h3Wm1RRGLfq9
x2HifdSJdlzFcWymZ7bZp05k5+6vpBRGBe182ANlvyQKvKJ7zRKqBLi91BWyATh3Thdl57WEtsbZ
fexZ7z93Jv/5bfhf/nt+869Ve/3P/+K/v+XFiDMtaGb/+c+HPOV//3X8O//3z/z+N/65ec+v3tL3
ev6Hfvs7/Lv/vu7yrXn77T9WGSLN8bZ9r8a797pNmp//Pj/h8U/+v/7mf7z//FcexuL977++5W3W
HP81P8yzv/79W7vvf/+lH5/uf/767//7N4838Pdf9+/Zu/+W/I+/8f5WN3//BYH1H8KwVJVJahgE
jR6FUv37v35L/sPUHdvg++Gw3Ph5fp4Rshb8/Zdm/cNyVMOwpaU6tiWOvdQ6b3/+lv4PoUEX5JOv
ayZbJPHX//nZfns7//22/iNr05s8zJr6779+H/emFND7TaI9dMOANWn8VO38sk/OPbQIY+rdWmDO
X6xKJI/AbHtSf4c2FK7R2MPXfJDe5pcn9O+f4ter/j7+/3VV1sNCc3gAqjXHuLASG8Myc247w7DI
gU/D+3L0wzNT+sOLOEKzpGqCo51rs4mzLW2/sW9ZQhkvo6zqByBvxMd8fiu/75D/dStSZZ/qqFxG
nct9gcqXVWvYt3wIE1YNum/cGnbYrXynJzI2k6+fX+737sK/L6epDCmgzkKfN/LjSIOo08pbLdbK
A6bEe78HHVe39rkjo4+envzvC/3csv8yMKzM0Vu1l7cw8LVlIIGFqpVyTk/x0eiTwsCIJg3YXXOg
k8WONA0C6xaNmnPHHwIIB+GYVh4btvXoREniGpZ/zqQy81r++yFKHeMv33h03rNWTRJNIVBc+7ZO
BRGFRkVoQ9kYxtILTMF+24nvW7Cnq0wm8pncWmttitT/GvoWC0bh0Y8foiI9SLbw+54liLdMspRN
wOdv+sNng4YYV6mpSTH/VrRV1ZZOJG+B4xJeHMdk8tjHUJxUtcMfupicm0IY6pkm9Qdv3VZVnaGl
2o6DC+73xuDYBpBre/12AOS216veWU6ZF/z/T0wbWr/mWGRiGnLusqqUisj2Vr11UgyGuofmLqza
c8fF5swzcnzL0pBcgtIrgQfMS1sR+BErN/IE2RKZq8o0+xcnspN8X9mpnS/JV0OFlxBe3y47XUNI
pGUTMYEGyJx2i6+s/GHapucvpzTjFLiWBlE/9IIiuammWhKEXdHcsPBaO6xu0NqSF+hYd2AJCbHQ
HeHdTBH5o4syaFg7O05YPEorLR5hy1o94sKy+hF0dQMdwyfvEq0LGrqFj/VBW8CMFM9DVxHhRvJJ
9NAUKi8/NdCQOBYgSF9tCbFSw7DWl5ZO9njdlJkGdh4kPOG/4hZJnqeTExLGb6YWhYNryImeQy6R
mbFtE49eTx4piSyOuKtESTJOnQHQXVTkyd1GClNwE/MLKN77CqofLYb+1dKKESZlmeHGNssirdyS
PE1W3GPIHyGssXk3gqyEeK81yjcf0NWPKoqMnZ01Em1Uj1OK7ooS3PMcHQDbGZmg2pQ6Bi2GmiOk
Ms/TXT4GzYMqYj1a+8R47tjx94pb1DoxBbUZlP7Kg9cYbLJcA0/gW3X8w/YFhxi+oun+KiybKb/A
NItjO6SEjYsmMAm68UklfweSNNIuoCZsHSuO5N5rjd5eo+PXXzPPCodF6gwTfGw6O9aissEnL8wm
c+5FaJLNmvrlVQ5StXGjWCYPWWRh7cmxIzzyUfE3/OvwIe3C6r/YCjhTYgts9nzk4txMXc15u+r4
b4EjUzYHUZBpG6sa4hdgzWDnoSt3lltDZ78IbZwwK70rKvYPU9F7G+KFYzCE0uEwJnD6YglA3iBR
z7IUZS3tqtSWpuVnb6HWFf1CKGGtLLSpL76mAIcBpY/Im4jVhc8k4gGlAbmpose7LzNe7xT730iZ
D0ME+YWMSQisxm8qUlKHxpIMV8Sa6c8cQbIpmoIIQL00bG/CDNGLclnlmndF6oBOdjqQazTztGB6
NvB2f9+EccM5Eu4rlRE63hBa1B90P+7B0otSW2StjpGeKOCJNujxlGaRtlrCpnJy4maTJaZHok1P
ZD2qzIkIH8foodn0TVUhzE3HfHCnpkXAoKUZU0yt6AlqmBm8ZUc6R7sYwTNO9I0C+aMH6NOy5LWt
tVIfw9/AqKoh35XQtpcJ+VLRyiOc+1uIt/yR4Ov6tWfXfC/7YyB0F1lEA+pKK96IRWLTIlPzNhZT
+BUFArnpoeHUFc2iPN7lA6N556TBcFUOTL1NSENh16a5MmBdNwhO13te0GSb6VdV9fwvx5iX56yT
xENZxPHtOz0t46VN0virkwjPJPSyIpmkcJqUCISpHb94WcNemmCu2F80PsEES6mo6mUSq9VrSI4d
2ZhDGr2PvAbAtDh0HjQ9yr9ZseJ9QZFRFviDdP+VcFPjaRAGQldOEbLriFhIdaE6yGFdM885gwFK
QBQhgWfDjU1CsIL7VYZEJATBpV7rQeaCGaa9LfspsEijnqojU7AktTLPRJEtSd8zH3Oj6x7U5DgG
B/VodobeTfteddQF0Hcozs1QjqrrT0b/RPLPcR9YJLSZw7oB/6MhV9qkzrHfkvVdcEmUpEWai2Kb
4zKvOyNxY4+MX7crfS1ax2ao/eirFr5GQFkelmNV+w4cb9RIi0DX+5um8JPbHrIfsa6mol1YLNUL
tnaNUFetqZcjOnjHd7BhZHHPY+qS25hxT5Y9hIJsVTWGeVNDwBYuecjTo0Zbzth3EYcP3URnEY1Y
0xavaQt3FfK7HnoKwSwKvcdFmWcEfroWYebhhV1VaEB1yjHnTkVvppCRWln14t5MK7tyc7XWr5qK
hg7FWQTpUulsByaoAzXusk5iBHYZiHJ9YRbo1BGwgytfHWfFsIBcVTAgnAnqYmX6FWVT78HoEsGc
rDpF6geioOSPDIiysULeRANX9IWPhQoqPY2GsnDJku6SLQIk9UAaBrB8lWD4L5WZjAD4VdR86mR1
mdsKS/nexUr9lHSeA49iGAmyySM1fG3TNL5Rs6R7VwJTe2f9bYBxIHIIE39FjsqOnNMgWirErw4r
pbSN20IPgmwlch311ZMd1upDCUA6WRZjDWaztAe/WYHcjlW3IHCWwGrwBMOCwLARYBJdYH9N3Lbg
qIcu/VKRVTxsLRMAuzvIiCiRqffU48lJESsry67kVULXSm7pQEfaahQYS1zVKZVw1RVxIly8w+Vz
FDVyWOqNk6KqtWGfdDJqm4PnMHyWinMMRc9Ib20WhgUuh1YUoKuFIUBZgxPs9AWaOOttqGBHrDy9
l4VrwF4nls/viT2iuebRiR3LtEOSlY584hsIowthxYWyUiMj8Fc0tsn8qFVo8YRdJt43McDsbvoE
61ngEVW40Co+RGuWHuSBjnRNEFs5cSVcyeFH4xqRGXgLSQ4QXHc6o7UbdxMxKZzCdNoiZFvRLHrk
kyVx74z6lYSUzWm/QKq6CNLEL11IKHzmieqrS6KmBhogtdbb3cbDvEW5Suwx2oaoWxUi+fIu4GhO
o92Tm3E07NI6F8+SldnOCuq0WzaKVcFtsel2NirhKq4ZS4znILlrD76LVzkPqSCvtLietDIJkcdW
5u0E3PdVL3tyFjyHbCuO/RoFYSw6Gz5C6LtZMR1BzouyrLmzSbBlIBRkVK51KzkC8WtB/o8hLBYO
guhyHqfXGerab5Et01hiveeWWD+OGUFGRiKH6AckuREY/2UlPO3H0Iq23epenbAnIZBmQ+6VMtyE
hLUOa7bsmNaUfOBcqcfCcm+hU7G31dhLhaRFW/KXyBLXu31lovTksBHU/cIwJyfdVI7mT9ilxZSt
k6YCjWAzMYxloTZ81eoqtMNvnU0yX4jd26NH2mtOrW7Kzi+NYzaUkMczJZK643WrqTK+HqP4Ih/i
jIzOnKRxwjur1nWcNPXd3tdFxnDwi/eaBx3zIwQVyp3/Td15LdeNZGv6VeYBBhVIIJEALgdmG3pS
pEjqBiFHeO/x9OdD1TlzJFaNNHU3093RER1SNcxOZK71r9+M5JjAJFp2FbW0cJAHiBJXY6OyyVNU
KqNPDbwnNpWIrIDsWhqxYdjUbSY4X1GYbMVTvrmZ6yXLprEvk8uRHBcmBiFR0IRaWkJh0aemaTg3
JLpMwVak2cuYTnZx/rNN+ld403X6tav7+m14jyb9BEDdNt+rD0P3/ftw/bl5/zf/X8Sd9nH4L3Cn
HQ76H//rjQAHmDJ/IVl/wlX7P/YX+GQ6fwBMmCbduc5SkDtR6C/sCXyJ2RvJQS7JYbuK9z9xJ80w
/hCkRRnoIGmMaT/pEP8TeNKk+oMe3LV2uAPsYf+/+xfIE0PYvZv877G/xezRcQhMd4y9RzPByH7u
NjHKosOaDINaXZQGcX/kt1sG0rCGxLZhfDUWSZLipFW9fZWYOrmJvtkCk3tRbPXNDQFgBPyocmQi
0RHCUftsIyuNmFkk242U2UggUmvux7q1DXEEc01201WVMaENMVFzGTGVKjvmlozjC6ozMRCSXI1k
naZKztMHtelGhItFVVGG2BqRc0E8tGv/uRDCxkKeJPVYOMESafF9NfbbElguEsJPGH4NnM5YMRrx
kS3RscC922hdbk0GKU0NL0Di0zp3ZT48cUAo5hmGZMC9OOtG9HhdkvnGpAinTt3QkOORut6UX3qt
t+9JClP6vTUq6VyQANEvAbGlDPgMsXCilFPT1ieoSpPzOBIJYvVBOhFLELjTXBVfSvJTsABz3HmT
HHARHVem0sm9nuqhMwKTJGh7vcZow8pQ8pSgBBZZEtsc3whEhA5z+m6t11drcLXtApOIofmOWNKF
tYrsp08/FwkJCIG7lTO5wHITBCRhmFX1xgkvc5HfN4Ly7FPCILO/SZXmaBx7BC2fy4YI7DdnpIg6
Yfm/9d/X3BaEkZKJzPiEvKTZ1Iyg0B0BDaMgbNVs/aRbUkq9QW31dmLjFvbbohfKCtJqo2/A+bLm
Z8NFVZpMLBGYxLfVLAm13wO3ldqlSuzo9GzcbMqLSIto3P9+V/S3Be535s3kEsHxojEzAwtdlhRP
wfNUKNF/YizTRy8b3qbtx3bAD+fObitCF932uPXpIy5A8jKfzfxjTJjKOSbuCjcz+0WuqvnGBCVa
fG2aXnQHJ6koJitoX7j3SZ6T5q2WOEjqmXSiso01JjZxzMm0LEtxl2FKaj6b+PONry2tCvYjxj7I
pDgmBqxPdQa7zkgYkxPY41RZHCeFWz4WS13RdcqsPhDTvt3DomgO/Ki4m3LMLzplNehKYGJ6Q5ON
XMVfBC2G76aZem0jU2Rn14LkwmzenVP9Jl/yTr+bNaIwI3zJlNYFukpTlXuCcD162JXJ8hGi6rJ9
QXyCuU1oLbll3OQ0StttYTR7Uxk542tO8lbYSjglfj1goXKs3WI68IVFr/xV45g1GFh7gzTgXbcx
/74mUbhTF7pICQvT9W4aHrRmy/EiSobEIHqUFDw+3CGvJaYO09pPX1a6iPmbI3vXOevIx6wTCXQE
+tFu1MZbp+s5WW3amEaYvZNwFCb6OuJttzAwH247ElGGE0dc+SBNiZ5sWCHOs/RaTPq3lTmbHPtO
D/XJljvKgg7TH1etftUmkviCDC1/5iUjW8dNE/HNkC1LePfm8lK9GexgCejinJNd0UQcXGlroaxJ
3fZdUgHdcCee+4Y7FiirRy27yled0bogrci8JDuSQeYgaklmSFRXDICb2DFCY65R1BIdReBu5+aX
mtlNd/Va4vRuZpkCbmpkQb1vWtXLaJTb96iW6lIorI2nMZ2/1YYDeI215EOZOC9bZK0PkH2leU55
aOFhQ6kdZqPPj+QKqzCCb2D4S8v+yY2QE7bZen22W6KSNlIyw1Sl3Fmp9f3r4i7K8gi3T79CQtGe
KznFt8MOXyAhTMlgM9cHwufQyjEwOLbRuF5VRlE+xlk53/cEXBkXkd2/KV0RQB3RXB9aDX+4ZnPr
p8yemUDrgzDegPJIB+t2DpW2OrbX7eSasHQG8Rib20b6bzXFb/pg2i92Qa3oLyMZOKT/KJq8Misu
RtXZsHMc66NU80KXFBEcRFUM+GHURn41TCX8kInpwm3ianao5sghvk7vIlgOvbl8H7vpaegUmb72
PFUvstLbR3YAJolCUoSFJemR59Fx5DeHsfRN2ss4cKwqDszKWK9xK40+zUmyiauiHuZwGouOlBoD
Opfd7nCwTJazIgP2U9+MgtCv2oEh7fBQXhXrctdaxBMKQB1xddUK0ZwaQ3XPM4d9HKA2Uu0RGrl8
KPb8r0HYyQsY23QNP0U7EmsnHynau9dOn8eDcBR5OIudPjSwbMO2WPTTZGsXq5PADzabRz1f2ptZ
gtPcrpjjnbqM+bgJ9XHy585aL5FiKP73cEqNgTxdPSK0Zp+ck9CqW0+dSL/QdRK4vMRXeeJa+L0g
gP8omkay6nV5bcvxNl+d4rHZti1YBd6dY7cRB13XBPil0dWArMS3xqG7H8m7vWR4TSlgNkb5mka9
fWHAB3uYScwOhqqub/WIZDoj12Iy6afu2JY2Xum6pb0VGwnxvtsSju41Wi3vscdt8zOJhIu3St6C
35N3fdD0LL0qtvEtTrNb107PVdtGr5Ew7uw57z/IttXCDL+TZ/pJIJK0ubGL4boTLTlkSZOCotSl
/hblU+mBql7Krofh2Mrko6bpBoBOHwCKSuwFJ8qFvr9ocXXD83FiYwHpx8OBsDtQMVraR/h6FmzC
7ZthRoQ8K7teoQyORzfP6stmrg5V1WVtMPWF1ZwboyPVqW1Amcd0uIX2v1xS5GDKFbfuFfYp2pFm
wfpIGaSpT8QhTfG3Ra3CRQddtQ85BJLEa4p2CwhDJlsmyrB0y9KasJmOnuXRcuq+DCYtGpsmgLjj
0tJYFGsnXCyX8kFszJFeC1dMXxKHsJyABNv1lCK8DwgE1QOtEW9NPBLgwyZXfs858m+cUT3Dc8xe
yy5he67bzccLuSSqr4/bS7OZ0lM0uCKY9BTvjAV05HUZM4MAPr29LhYGVZZKm4PtDkSlrkt+VTar
88KXoa1hBnHvyM1j/F8nRXyoKTU/LsWUwuZs9l17FLGt/BFlxHCwu3X9uiTaWHrulNbkfsuoPcZd
0361lsoI67RbfWLgi09TlKE6HnQ1BZGaXH5jqNTw22w0wcB/YdQ0t9hjObT3jh35MqnjgMZqJStP
yPIqGlLuh/BKaGAwXKG0E+TbVNUV3gGL51ZrdaSfrBuCRm1x0MQ8AYVrmuFRORd0uj37qafmeD4s
G05v/WTOV2YEpNSkSyOJwM3nbxDKqw9VnlavDinXL6s2yZeFEKOHxSXX0ottDDsmfXWena4fTtOU
V4dlrL9t5W6OmJFnHme6c92Iqryu1dyDPm/FN7KUzOOI1/gpyTEkbhEasVGa5W0HIA40nY1BH/fp
w8TIAUhRE4doLssnw3K2C8uwxHNiN08FvteUyI5+rLNt+m4wYPCXwv5esxqOE3Evvmu5mtckZPxN
+fRAmdBzmKYwftrWJUKtb+FGMqo6Z5sdX3euzZIFO+Ks1aPrvO6/4/CEHRHr3w0YSrUPHb+medED
HmBlO5bP0iw14Eu9OE51gY0WleQpWR0+uN4Q+VNvVeTt9WV1U8+j/DTXVfFIQDOMKzoRXIE0mt/j
sDSUp3a1JrcSNHIfLpFMHUEFzv1qyCG0GLpbUZstE0hrZrxVKRmFxba30P2i2yGYs9H52OQBCFmY
APoGTJkxNJpZnZt8o2iouoqaQTPkuTMJXgyr0sH4q427SLvAViZr/GhxxmM/RMZTmSU5kaqiwebS
icfIW7Bye9GMznqzyJL8YrTjfJ2S5xXYYAafELIbDLt6chq7TFe43jAU+gw1obwQVQ+Pb2P06a8b
dKbYjJqg1bp2ui8LO0mCWW0xJV1/VxizvJnKpTsKPXfDsiiHB1sY1s2gC9Z2XxE4HwMZVZ4kodMb
jRFBdAEQc6GMTe+8gvxb4ZmdXdmE9mbE1reZMfpjA4glFiJG/A67XiCTMrcCaRRFALVvu5KWbevX
NWu7gPdodDzSKhCC6a1JJ8iKnW/c0c4flw2OJbzEJGouFyuzT0nrmA+tpq+ntsZE4GLqUpuYeEv2
TzNTN92bs0UAW8vV8kdbwEdCySKW57FfrzumUiQBanmRUGiTD7EmlYnHYmHdmdGkHdtYqq+WMesY
J+f1eOewDZ/lmmdXCyFgX+y+dPpzrMeGjU1d3YWztLDLzFfFppWnteGnKE1yD7sUsqGt2gKsMvuU
xG97zF81IuEuo0J1j/HS8ykyPaNMsS39TTow0ghlzM4au9xzPFrpl13nFdZYTrwApFS3WEyUHhBN
6xmIctiqhkS7Hbcxvp2HSY9AjuviY2RmHexKk+zvrl2TG4mGMEwyMB7gxdqheDD1m9TM7Rs4ofNn
QUkZrq2SXyewq9qvyNKIMOuNOsjzajp3USuvHKmqx8pxq1c4IJTTUNFLrLSaoXloGlc/tFVRXK76
oH9SedyTCxCpM2aIJOZx/ETfZDPgR15G8wfH7OZ7mNVuijtPP7dHAuydQLcGccRO4KurL1DYpjrz
dxj9egCJqL0Oh41gbc3+QQD5nSamzpiVVnZ2BWTnXAx9PR9hiEtv1ivEAMrZ1sDS5XNCluG5G6b1
AxBg9l0NWeHjhj1egh5rHrmP0VeLUaQ3WH1yg+1D/iDYFDl40pF4NLqlezK5CxbY0n+u3ca9T4m3
ORiLi1OmcM6W0serQhEDXJG3LTAYG3ScLYr2gyPL6NMwtOW10XQ03ODHVwm28Hvflq83gLyNZlin
IqqI4+lTkEk/LS3zkxVF5aXSevLvzBjSsll/6DeKFoBMUR9cM0sV1PN+dbw2W9PjXETphYghCIsx
tToq2q74KLd+ZtgBbZsNragDu6QnZP8uxb0bGwyuWrsHCa7XmQIeHrb0RRTjoBDPyr0n/65uOGib
zQYNT2iuQU8oqqFeMVDR1WmgasJBAs6UG9iMTklxrOXLuPTzU8MYzfLlYllkObbC+chYXk4sp8U9
DyN+i5Cn2zT7gjer654wg7Q9jIxz80zebrscdHq8/kip/K0gfjiI9H6+myqJpHpqnTfdyabXPi1w
zlg2Z8xuiYoFT3Io9HVvKNbCI3boS291y/KYTTkf7mJgC5a3c/zsRqs69YvsPwB8RAyqFqX5zNN0
62xabW77ehevp3npcMrUSyvVoGqYbhkY8aqIuV276kIjB6jy5tbF6Wys9CxkGujm8AlMkzTB3iFE
r7W+qVhvj8y5M6LNMLNG2kI15c82nO5cK/TvakO1gqewES7Mk2efVGs0fLSn2xyyxoU8M4WehmBx
jPUKYGdoPC1GX1NzXBZ+ZU0a0yUdJ+1Jb9qnpSNj02OqBOrlxjVjg7T8CkpuXfTJNDCdUh/SaJyC
bpy1r3qPY/O2AiqXm7l8SJBgXFGgmgH4lO0vpaEjU0tJ1Ci26mjMpuk5XWVfj5pcPjCsym94Uhox
rcz3PPeuDxpCo/2uZ2zkSbJ2b1YHO6qy25qQcxVfP8dhPkHM5HrdDm1tey4wI3qTLE0PVt1lD6qO
mOj1VeGGySoNRsRTVdypPWbbX6La0q+FHYEM5qLEU3qDMWVfjFuy6Q9d4U7gbu2wFpegHbET5KmR
wOJYCA72KCA080PX9HV8p0WYbHYhK2smINzIE6m+y3Ibqy9jXJIHl1tdOzCNwphwn++0W/0xddg+
TmOekxruOVG+RC+DNTqdzipUkXZECJCMbtDQt8fHIsMK5K6nGZfniKkVDINpppEhhdeNLhM0h1vo
6ClXTfAFvrKWxnmbsyFzPy1OH1lIxgc2p7DuTdVdTVFp39E5yOwpd2eMi+Wapf0ZD97MOSRjHTnX
EX1tdG9FJin1BV3DfN5mtsrDNjBQCdK4tL5V9Mot0piMcDLByczQqCqzyRdYZjGUIhKU8eqKt5cI
I9vmzycTFOo+KbOmODEk0MaQaw+QuDdXhPE4DZeo8YaUMTHHzEM729MG7cEo4TfwNVnXU+8M22WX
56s8WUhFkxP4UGlfFrUU49FE9ZJt3jZuInpgBszFe03XnMDhQeMjSOE6waLuy+FuJTd79UzUO+sx
c2xdO+SJXpWnoTc07S5LIcYeN+oXE2/q3qhPrmT2fIXHaUWRTBulP4GlK7bdKtutd/Erg6QPw1C7
c7eF627Itxb/f/b26rQ6zEgPmiryoHmrqI7lZxcnm4tej8iFXBM33gKHkdmVLaJlgzk+rc5BGfRW
vjYLXaEQKNVdv5TzVTTioWtHBthfy+dJd1Kc0OUcUQh1FEgDInpcvMqjCTPUJ6iWuqMs1ReG5XE4
dXr0BIxRegQj2ecR9PBc5oa4VOvWnaMxyoPIoIvPJ0sLyTH9ihgy9Z1xfIlrdyR8wmivwV/tR6KB
utupoLzwMH6E9FTQut0uQ/WtjZanhcwvruW8dCvWRtnmXqSYCxrDgGhF7VwZrHVCqi4kGUnlQsrI
DWJ8jMxPBhAtJNDPHQIGb8oaGw9fDSHFoHUHBsQ7fz5OjsnSayd76miFJSVYNbhIk+djb9oqHDBz
9htrmw9Rqa+ecIcxBBgXd1bfRj4SELMM06lJorPFqDX2UkOHSmGxga9SuqFTEVrem4lzsBZ2WbLk
xcr0PJlM0lm7LTslhX2pTX18ysy6DKWWIJU20E051udUFTu1hS3+PnYiIsDh45zVLPtzsjbGIwZY
zdvKPPCmpynr9vTt4q7YHM6uFm9mp8FAhlla+8p8e/AZ7xdnanzyvRsu9wlSC32TVZlByTd1Gaft
8uZUjNgqC2sTpDM5M9dGqC9JNiHQWQpG7kP8PDWaYvrd2F/NKLO/6GUKZMmLfbF76o4Jr9APK4Ra
TyxiuhGCkJiOEZEPXlaFpTkBNU0TMhEt7g56jXBAb5JnVbtrdhxEq7OJtTOVk+HGD9qIlqZX6XeZ
V+qctust1oGTl0/2k6iSJhC5xlbdpjpA6DR57hK9kXmUnUVSOl/IbM/8EnC8Ncpva4NGAu/6Jtg2
63lEXOXBCIVbOlOta0MbXSIHau4In/9MSa/5kAiAPPjwPMbK8V3qrE6gBHBsYNvjPTXYl5KP1msi
l9Nnye4KxjceRQqigi2pXrY676qwwPsobNKm/ZAP6Vx5abYUDxtO1WLcIpq2UQ83bW7O5RhrgSwq
Ak0iXQRrkcKlQQqUJaXmRa3bdUHEJ3vMk775POX6wzaYD6hznlbsYVUlmHYM9Qv0g/oyK9UpFXp8
asmzSDJzfq3Esl2TY3ERLdMWKlNGCCQaeYShQ0zL0tXX5W6iIyzgnpm69twaGn1PkyCnTC1xdLcq
vkmZwcetI7637kA5ZzvGDgGjPlKtGs+22X1NO8ZXqDSR67V2i9KpPtUFcxKIDMVBb6m3Munibor+
pM/jNZj2nA2jVy/sodMrQo8LzK+ic4r+yjfHTE3h2EIaZyjen1D+XGCereFx1hSgi6WJuX8krNkf
jMm8dWw7l0FiDlZJByUrcubGKgkE38t8LODWXZpRpG7gjaig2dLlhHsaysupeG70jDO1i8QTQeYl
s761DBgvVUQYYJG1QgXwWqt66mL1EneszDwdFsRsFdu3LZ4xO5A+P9besZEe76XFChqW9k4a0sE+
i0J8rRXh1hjR0KJJVR6pBcpwSivrSqLo+rabpHrCqFO/mTEu3pL6qUGQcVpIsXZ8xK6V1xa9caGm
zAFjaePnLS+o/ZaxP6S2ySQvz1o/RTT0OjE/DDttjwaeEJ42GcM2GsfMujf7fj4O6b6Rm3GzHwRr
/I1GlFrDKIS35OyN7IMN67iOGyjFm/Aip7oi5KX9KLpG+HYMcJ1FuOhx6lQnVHV7vLitLYh6LXUa
4/FIN5PSFg+YPjMgxBCnmtOrkcTiC8BB9nBkWktV9PcrqeuX/IbVd7llEQBDRZOip8kTpJP+as6K
/DGpKTaQfy4Vj5bh4bKDw2/aQDld92P9ZKx6GqCCdABNGB0FZZHM/qabqJ1Woc3yumtYsmdbWp8W
MGTUXk0tfYBO/AsWG3WUm8C4cLrR+KAYHpIGv3xJDM3dglHrIuh4EwTOAHdG3NSNSqLSmm0D/4ys
G54jkNTLeuWwTJ2kuWe6Xfm5hhg636E0OLGz65lJqn0GwKCI1vIjLY+4NsyheNqibD1Au2DRtuk3
Z7XiAFDqXiBEGLTcYTuKFuXjFbwFWbvFgZA6QHYuYW5kyTB5O6OHGoRcDdgsX9MMcm/JOCIK+1S1
8ITp7xuvldCRfKNp0MutMYCwshLfYpJGVVsat9C5ZgAg2R+mFFl6tZgoQmtsDZnWNDOBQwZ7UFYY
06FZ1/WQ6IV+QvTFJM8Vxfdxqy4yeylA3vX1Mu2Fdst+rY7rytFMsaqhho30RyXNwbPXefpN7vY7
8YFCVipdU8KrRrMi5Htb7LaMseKsVkWI1XSiQzvk6ygY8K6/c8b6mYbuCMfUYQUIIXZpjDTem5pH
M9weOyozH38xtNBEYxvL5WptQg9+oEz8gxDlZ3uIP6U3AgcNaZlCtzDz3P/8B5VD5Kxz1sDdD02m
qXZYT/aQeUxXoteJRBgtcHmp8EgtN3kUsbKm3+hg3vkC/nl9hDymYRq2hQ+t2l/ED9efW8eNUGym
YVppskBcWdOWWSnEBZnYZnVwNNttXuBPZNO1PhbiTt8akAbZWlHAQF1LkPU1unsthhEx3r9n1iDj
4j/vyTI/0Wr+78g3/x/pvXaF1v+ZdhN+HT9/q7sfGTf7P/Cfai/b+gNViauEJW3HEpb634wbzTUg
47iCVgF+HQlD+x/9l9rrD4VAyXXRX0nYCC5SkP/i3Fh/IKYEBXH4Enaizr8h3Py82Bnhg4FyV64E
s4XIY+2f9w+LTVvqMcmNTQsR6B52NNQcZr8r3ypLngrQlbo6jsXnqvpY2LsaNAQghKRbn1ttJKvS
ONI6hPqy/kXgYo38swLtnYCKu3J3jpJACCd3itK7T7CoFwyqXc0NR91p/Akim4+blxv2iTkyPwb1
/+Hn+qdP/m+vAYULJDl3fxOKn+Kdh0q0yWzSkY2F6VbAlW8VStsbZmmKPibJG9MjGwvh5Fxpdu+D
zWUcgHmlfehFtumBiPpdlhG3xc24IX2AnxHBktFHq88ADnvtXqD4eG5p+buQZAYnh+OiCw6GRRov
nP6AGvGUbM9JNliftNFe4mOEmUATTI4zZx+q3t1EWBrW1nlZnbbRYX8SFfbFuOtDNBh8NIV6x6TS
hSt4Ybb7r1lkCOxhORkD03phI/VYScNpKP+tY7o58VFT+KwEhTYW8lAYyXigvKIBrSnKL9q6IAI+
xdYOts9YZc+0pSA3kMCFCipcMWlApxnKiVS0plnfJocmyhg41zR7fZA0tkJOk8sO+r61uGygbjQM
8F3jFva1KDcdQKOuhoMEOQHai9btK7I5qDdgXq17kceN1YBc2jAbM7OHrVTF83rbm3BZQkW1YUHk
zJoEImJRK29ybE47xowz6bGJxvE6ahpsdF0vrKeR5OHVX2pHfcR1vJL+XMxiIMauIZhGM3CV+PVq
2ilqP1DYhMPc3OW8cnTX1JWy+ah/+qZGaEML0FIo0ZyclV64NwpRAUx7vDU0PyqW5jxoGGl4RTEa
ja9P4AW/uYe/L2ghHCSh+r5D6GAaP99Db8SNUwglwrqz29Uv0qEv/G1yDFKB7IrRb6PNxApGi94i
XbMx4zr8+iW8O8Ysy0Y+iicQ3EDdYBOz3t3B1q9aN265Hs7pbD6OedvfZUmPN/JYdlfjNFZnt4ir
QyRS5lFwK8BLlhmDuZI4qCIB85gG+zfGTz+XENwSojkqB8aChhQMmPZt54fNztZIEYYuQ38pouLa
hRN761qqe/r1k//jVRTK+V1kJpR8d37DzGKkO+J7aphLdbmmVREW0WaGv77KOzn3/jCmEiwzRlYK
oenfCq+MGUMd8TBNnTt37uRYD2M3yO8C6gi+1PLGXd0XtmZYxBKrraHF//LXt/Bujf3tDt49KKoU
nbjPXATzIt5gTDe0AsPkZyneA6q1YRpHK6jOWv0mFvHd9/W36747s6I1q2Walkz6k3G+oPjRLrJW
fmqTdkRB0rTNAZR4/bZWeEiDt9fr3a+f+93p9Of1DT5yxIq7Xtkxf15GGl4pxLRrpKPkDOQjBjJ+
kljjnU165YW9murLr6/3zivtr5/alBSFlgERl9Px5wumtVZGxj51MdwuDzUnsYMe8w8MUgBwDJsE
B6vI3XsQoOlmE9byfVWl/cEqYkSGv76Vv69t04UHbO/CdUoa890XVOtszqu0REDbBNwoDONBtmv+
Gzu9dzLX/QXzhRqwinm90N/2BfDDdzo7tTDrZhJBJnWUju66nat8AYtMNtdbKYc5LpFA/KaT+fuz
7ap7iM62I02mMO+uOmrumqMJQTrXwCbLkjEPtwno4NdvcF+cPxwOPJskFs3iy0WpT134rrSp69ha
+Tn1QNp9cljKhTElsbxXpciK119f6u/rVOpIwlEL665ucML//Bo3J6HGclwdmd40X1fuXH/Ulmr0
EJVg4dXE2W88/f7p0WwDq0hrPwH/pkPXlsWqsGLWA0a97ZGRUkFVOWfBuJTJby71Xq7NtsymtxO+
ULdSWMt3p0tiq67R8xgUuO0B0GJR/UljtOov5hq1k18rI4dc57TTFMzg9SdD7+sqWGPMVK5KG2FF
OKD8v5vjIRrDvBmgli2pvRoe/Sxn8q9/iXdvhrulssaxQTqmbTAmelcRjPEggQEzI4RPDDl7WOsg
H9CM6CbGKL++1DvjVuuva6Ft1nVBRc9//fyrCwYipH/BoR0xsfs0A4M23hxZ/RN2RW7n92vl7Bh8
UphHkvrM2M9jR8KbyWYUMq6Eb9EPeb4EsD/dzyWRRM5B5pEz+CXywMceUkPlqbo3iDy2rQjml1gL
cf71Q/zD+6Jskkq3LV4XvcDPz5Dn7iKsKjVDsZrOlVGYDlmG3XpJ+uz48OtLvdtr9tfFbkZtLyxD
4Zzxbm+t2qTPO8XxLIcEgqrAi8wir5LCMut65N969GhBAvzNDvfOjvXPX8k2LXM/uCV7gXr3bdaj
o7MUSzMEaOgfMkiDYFZdpx0E1ttbOHRiSnxyDpYzidcCdKo0BBIsiFmLl5t9xbh86wST9GhTF6ki
5uI4jml6tLqyxESrR/N1IWajsC6XmFnF0bGcNsOIfyIyOheZMwe/fo3vNs8/X6MStstPhlGAvTey
P27ZlTPM/azTpRhdPFy7Y8MMf4GW+eur7FvwD5vnX1cxHH4oJWmb/6yJfjgYImikJTp2ERZDVVyp
aVTfapUpRN6Dk1yYUdkyeIUqV0FmeRw5mH5zRPzD9V2+ZAEogxRGOvu6/eH6JYduX2cWu2dcXXWd
edkY8iKx25uWaUg5ytGrHPujNJuvv37udzv5/txYuwCu6Y5lM95+9z20lQbjYNatEFHEFOZb1591
COu+mto0HDTb/tfv2WGzMnjJbCHCfe/GgOBRubFWG2G+jN2VW5vFB1km1TmnjS4JRUvMEL6ZdpQu
3okw7uDa//qB35c8PDGtP9+GpHtwHKDcn990lOLjaNjIVksEbx9smymkv87roGhxhzWlzbQnUAgF
y9KrcwZHvl6nKNSViWNVmyqmEL++o78vcLAbmyUHCsDLeZ+h0OHmZWqdKUP+1PJB3N/MzSl+c5E/
H+u/FzhjHuBNkBj8L8Ae+de7x8aZcifYuYgH8izaPAN88WuDFdXCzLiy5WGflN+llcBqrRiY9zC1
kY5xhJyUvCmYhq+2IHTXg02I9FErLZd2nrTUy8TdUhxDshR6qlA1ckeZbMVzj4VIeYpxm8cPoc4x
K4BmiIXAr1+d+Pnd/flUCqgK4yJsS1wh3212LloE8o2kEU5Feehjg0I2w+9CMIr4ui0bapNNFNon
CPd252lTOx6HGmoPlgUpWXtbYyBIriw8dLT86de39vNBw51hMwN8rfT95qR6HwXmavzYhPbiMGin
UKNxYMMcFgjn3omF9fFfXksKaExA5OBsNlXSu7cwjnPbo7KzgfrVCCgfYyqHuba/7EGC//ZSuxWU
jgccmzFfz7vd2E3ksG4rkh/wJPMqhyMZgtxMR4Jb7d80Q+/6fF7h3piAYCp+Woudf9+7ftgTCxOr
kg1VfKBXzQ1uJzob0jj5I2LdrziedKFj/gd7Z7YbOZJt2V8p9DsTnIxGPvQLSXeXa55jeCEUoRDn
eebX92JkVpXkUsmR9+IC3UAXUIUEIivMSRqNZufsvTY1pHJY+q3aO/ppZCWgG+pUdWkoVtsaFNOR
8+G7h7pu3/mo82VdT02HwdN61xSGRjfUTxQTl7DW0S+0UMvazXwsfObYUOsH49XFS7NR9SJjqDhC
rDlT1fAkuIB92i3hkbXh7UZlvc8UKNf2B0d9mgSHwSq6ndCC6G0L+o46XA9qMz+WMlRul2m2b9AN
ILnLCuPIB+/9q7uOyheXmYv6i8/P2wtsZoTLzpBIds6jvEvVRKGfb2L+gql5EmaQXisJKsCI5nID
uyI6Z00vryMrbp4HrdEFyU1iuCUqXv/7D5ljjUXbijKxqakHb9NSDAjXU/KTR3tythWQF39CjrZt
EFJu/u7bZFCK58ZjbZRSHp73R6JzzDG3pJ8vpXpihK11oTt6eqmWMnv4fKh3KyVeQyYty9L6naF4
9PZ2o8uuS95shmoxgAoExK4awjb4fJS3hZvfU8nmb3fWDa/OOAejWIpocO8Q4xpNgBK2eqKJb0Yb
FmeQQgS6LexlV1ZZLGf2ELRHpvHBl/3PwcHncTNNVKzCPhi8DaFWRWEv/cUy+lMq6T1xBLV5RShl
5Wd55OxCvLGPlDWybS7rbM/OP34K5VgfS9l8u5v765fAyoOmJSk5HPY+1CIMKgc6M3XqObtolyD9
SdrKdJkjoTsxCnVGQa1DaBrV/r5q+2PJsx+80LaOSYdnIH9/8t8+6zRe1KTDMOc7QiFfSlGNx8ns
gy1ciXt2/v2WhJHo6+dP/sNLFppu6RofoHdfYquwZgyGOTr6Mlu81NGp2XH43VeRrfzg80qalqnl
j2M7TztEK9P958N/sFxi7KZ/a3PcWqff20vuUw2751QjwbW1ehvZRn895Wlw0el6//z5UL9RXm+2
UrxKr8c6WJrVqkRElC3Sh0sLoDnsxGmZtMYuVPr6bLYiUMCpJN0tW4YbIcfgUg2n9FthlNZFn87R
f2ENoS7Cu01vQNIXeHvlsznjZhqZa2CrR7+rWUfVsHxhMzT9N0c6XBiVEKo8bB4f/evsEX1jblC6
4aMb1No/co/Xv+v9Pf73VR3sMzJVAw6DN9/XUBdfgRMJN5Aj9avIBHRu1SCxGzy5GVDlzEOLPlw0
47jNMuvYufDDebWeGKhNUtc/zMdBOGZhxOWajWFu/EWAo9LHztjiWbaPXPNHQ0FPYPk01xLwYTB9
FLSzlrUsX0Y0mbus6QBi14idM8o7J5/f3renvj/XJ+aLcCRcBpu+xds542SVrVgTm9OxWL0xkVV8
d9SmPzMhG2+xsHZHMn/MD54m3x4WRNPgxHn4SQ3nngNCX/I06zUfg66UV+r6dOQD8NESZNDVRcSh
0hs6rHzI3Mz1WmOUZdHa03pclEsjolanqI1BHMfqMcdaf5GbRnFpjFiWP7+pH626r4c/mLITNH0J
RI9FX1C3z1r0n1mKCCwaheql7Jc9CkXJ7vNBP7yzAC3o89vUXA8L2mII1VLhNeBJmomfmUW2n9m9
HBnlw6mJ7ZptLxt/Kr5v54sSZ3llriapBCjCzi4msVPD3pUSbtjn1/Ph4so7RYGAajnFzYOh0ob9
Sco5x0+djBmigKo4tZDhnWRp7xdBPG8mjInbxTzpYEZ/rYVcnmimq/Omop57ZEZ9+J6gQlovmqs+
fPsrs0GB3nJ3EzIvNurY1BdmbjgXLVQ5olC6Y4FpHz7NV+MdnHjUaC4mmv1cfORUXt3hKNQZ78g9
/mgUSoMWRWOLPb9c//zV0SLIB6xaKmtrmykYZhvg/kDu1f3nT/LYKOucejVKV4zIY5eKd95aIijX
pdy2qDE3n4/y0TvPRt1Ym9GCY/DBtaBm17VC4Z2Ps7o5nWWI8Tmtk/HbMNM+c0sjrqnecWZ2JeZ/
bYfWrT/yEz54OWi2mFKiVOMfDg+FmZPgv0NT609j2GN17pdtUEeo7eiiP35+tR8sMRjT0fOY9Hro
1h186y087eqklAylh8W3IQPEtlAzatuy+t7wCdtmCIq3n4/5wXNkzBXDIzimceZ/+xzBrZEHNzMm
cvHFj5JEO1WFfqx59eEoOtORDhleq8MvkhysZZmbzPb7tlhjy8oXoyba5fNL+fD2IRngPwgo+Ma+
vZSsBTxlaTyp2MjxUigqKAWDFe/bInv9ivpyejMmmnFk1A8vjdIbFFrKexz03o7KTtywooFRa2oT
F9RbgbVERzu5On/LwYbJEQJXELUZnZP1wdLR6kvc54rG0jFO6S4F8/elm+Jyi3d1Oa+UrrtPFmPZ
AVRtPEUd9V1a6fMeg0BK9grmgf/KTBWQxoE7rWvMwa0etEwtheQQTXEXLOEYF9PWGPV6l1Vzx9Kd
jxezaSDw+fwJf7AccBf+Pex6l14tOlEcSYVNk/TFPLYbvRqCX4tS4XjtVuVviAERnFvjQEMRxFNM
9jGM8gc1K2g7lIc0fW2Q8qa+/QExvL8uI8PTxzmdPvKB63NPa0SHt89u5ZM9iPF5afHUuSEe5fsS
xfGTktFGdQGs5OWmWkRIdE0u6cZ8fmt+p969myFUNijxaKvO9XBBtrrImOCXw0EwEI70lpq6epcp
l5yW7cs4A8mOrWeXtF1G7GiwbGrRgwvorfl+GU3zV9sE36TMAg/PnbmvnTDZqrGdXEFdGSF02MEx
AfBHLw4tOvoSLF2rROHtvZwF1JDcFLCCpsLwrFBGexVh/5Fv/EeLgkPEDz1fwTHKPnhiNRRhOp7Y
eZtsIAkrHhUACHJNizDCaQcKQSc0u1SIA/n8ebz/bOC2UdcCMWVb9m7r1b+aqkURJgkARVxlGlzM
CHHPhiigbJsAD/U/H+p9VYahDBpLCJM4YRw+eUTHUKUQvPnqWOTX7QjP2U3GYZqQK9l4mVJDTc77
TiU+TqbDUWj978zatzOPKafDuqLDBBn7cHEfq37OczsM/LQPehPiQJ3+SqHcAu9itl4iQHcwUfUq
qUpJMWFa6cY7Rc1plbZGi8vRLKLF2jhqn9u+iYFqhFmdr9FVFpERXiC6JNyp9WA+xctUDd60BEG3
5QupX9pzCMEROxrBWqFUm1u25vrNWph8asFzLJ62ZGW5zYu2MV087dNV0SVteWSH8H4im6pOMQjh
FtOVQvXbRw1f19aLhOMW5FgCsUqZ3AL1/vt1S0ZZdRm8K3y0DvchFc57rIoptbemp6sD23groFtg
e5yOaCQ+mk86V8PytvZlD0u3NjJDh5g76aNZrfYyMfQHlQiurVE1AlAldpYXfe42oyKMYz2BD2+l
TUnNtgQz+ndV+dVbo3epmeegFHwOdfigxqkCFeTU8c5QZ/k1GEOAQ1ZVuaEtV9MDn8KGXvUZi5q2
SbBqJsT23ogqGG8+f8U+OLesx1tOCatyi384KEB1reAbl2FaCeZW4P0lzOXOQg56Tx/IvJzEb7Rl
qmU/59AAhdbgMQTlYvMSwnrDMO1hnpmPoO/fL238JpOzy3rIX3vLb+ddHGB4sZxZ+szK8jJL8E72
/bA8a2ZZ+lO9LDi48vCYguajhc1CnEpTkwYYG5+3o0IN4iUEkeHHkPm8UBfFlnPUM+5A+8gSeqDV
oY4h2FroFlOBTTGq0IMLxMjVOg6VTr9W7ezURq/sVsYU3rLcrHBzqD+wC0b9e9a1+bZPRL8rC9uk
Flwnt/qSVz9tfELPcKpUTNwTFMGsJdXr85nxbkuy/kYmBnIo3hUoFW9vRxCGSlQhoPNrkU3XvWiU
n0ETBE9tai2d2xZxpO4qK5peen7a11lf2t3nP+DdK3PwAw62Ys1Y2JEwC8Xv+wy5eeQ8LEN0rAr5
bklYB+EAxsYaPC16jbdXCcNY4BHnKhNbOaeVdwrfuPAmxThvxHDWmeJWtM2RFtL6dN98VtYxUcFy
5qKuxD+9HXOszSrCe6/4tsUu0x2B5rPsWQ2n2Roeeqh8/fxGHghj/5puNhkPKi1JTs8Hj1LgulCl
ArFFqn3gh30o/KQlrsqdE7N5mYa8/lGUjkDclw/uXKMjxNxzZBv37u1aL5oNw6rXwKp0eIaZmGdR
KEpCwVHJuhELHh1QVVz2VV/dfX69H06cV0Md7L/ocYYIZpg4RTGZOMGiWzjJ2cnng3z0EG16vPz3
t8DvYBCy04YpVCCN63oWkYJCVKFN2B9spiBv1S8TSveXz0ekdfzBxEFHL7iPiP3eieZG6AyI2Idw
ExmdfYZJ0ta8cCoJIyMAnSBYReX7UMpKXAH6xOjJ/n1CTB+DxOan6cCKQltpSLsStSV2RV/FBlYC
NfvCehh9oUV1XQYGXveK8ri5idqVghylgLo9/Fc1jbdSmeNNEAMhiXoSEnaTUUpa12XbXGOpNUwX
mPt4YwpSDHujIb+YyGQwyykHPKDMrZKlft3aA5b+KUVR2uMXz91KRWPi5s1gPKNHn14K9MnnzpK2
ziaVTfJl6gQ22oI+GJVIuM13Bsi5xwaRANdTzfWjgDxwEQzEimJDBUbq1mAbHbcIFsr9kGvAMhdI
gn8u3QSoSlid0rk4JSxYP/BUplOpDiA8uqABe6+VYzVRLoy7EyfPauER6on1NrKqPjxXhD4j9FWb
+gepLSGhuPWi7mnm918mZKTJpqsMPJlWZZfRjQL/0cvtJLXvU2NuUih6Y90UHqdtexg8YSsnah06
dKmLvtEWHL95I/UHjWo6W0fJ9eW1b9NQraFgEVn+EIcGReDYVst7LQptW9v1sssAYNRjgxXeAMqG
ayQfM3IEU8fw1ECmli+sXmuASUXUkpValU/dFKXfm4H2gJcAdc/gAJvTgs3AFuxL+nTEHy4mTkYL
KBtwUjKefg3CUGHQ2/JXhOWwc6HHqJmXKSE0PhuN9/LY2tget1ZRBylGeLMe3GVRQapME6Vzv9LW
WOumt/mwwS0d7sjT5LCrZRz3/aoV7Ov1tJawgo2mWzYSFw9BxkpoY9CUZgZXz5513SeTA69oTJZB
6nbLpLzMBFO4kxg0DqBm2FxzFm0oK+GKbN2RxZVcjCzomOrGQFyqWPBBZ73a6F5Uwg1oKqrcZWa1
eD8iZX6mYEoGy2zI8LY22NC7WhTI6wHBF9SiEp8veyQDZYoicrBwBemq7tDo2RUfYPsG5Gl1R9t2
5RbXZUVBSC+067mCCAcbDc79OivH4bwOSqKSRqmQDUpKbkX2iFq2cF0C3NcbR0zqN52X7YGzMGRQ
oXPm9ZbQavZxo6rDGpkIvZIvyPSDltzwZDgtfxH9ElxY8GIWA7PSsNyRyKPe0RrSvwsqJ5ELpQf2
4dwvzT32ZjFtKDMNJrrJwLJ8vY/V0O0JF+YVT+z4VwfN6jQZKAaS9BBH14GpT92pAUvjFJBBW+xa
1kUb4kA0AbWNQAO4fLqIOVZCZLI1fZTw3IafeKs0ivy+DHBbRCu76MTCl8w7GkAlI8xKT92IfdyF
qSTL5GaFlD/H3gmNNSFlUPeKsiJVUE8luW+TrGp7OR0f+CZGBOK9V4229+fCMH/VXbpk14NihLFH
boJCyrA6azaUNE43rtSnMt5HTVpAA66KbwCYjMcWdgUxsPXvENVWON/tJCQ1mpCAisMdKRiTl+dj
QHUjTokKoBYTknfRCb5ajRHtRoAF9xapLyfE7ZCQPTnG4lbLaZ9m8Y9pRm4DfzZLvkZkqMzEMKQN
C7AQzY98CKv7EDEx1Hjb6r7C0rY0ohjkDBgJJ5flpX0aPaihZT3ocN3arWlj2ffnkVzJb9QVjMkf
JlOkBL5GBFDFwTDteCkCfnVsqD14g5qM3HxGc+rmIG3kWRwCe9kHpmYZ24ysIelq7UQ70GmDrnTh
9QPjrxQkHJs5zNJ4i4WEVE61m1Q88Vi11sjlUKEyl6rfKzNdSH2Cvqu5Q6Z0MUUA9oEuGAR19iX8
t8yf+go2HV5kdOaFKlKi66pOfh+mNnw0RYg0ZmkjYoCroceEM0+q0vppAudoX0YQxqGqITo5SXM5
7uzESmwPwXzan2iZZTzqytAHu6q0mnzfyqGvYG+qpEcjrQj43zEM5bZXgzw+061J2YGFUl/0ZrVc
mZOawg8TOfARO2HP4fWtOQYPaae0xbWhUyneddmCf10iMeRPceGt9BFaG0SWpuPXXgq7cGcyNhxP
M+pWOykqDEQPBjbB/LlLk3H0K3sChZBbbXWm9c64C63YelBr6NjmFKLdZgUl6CMGRvrFMho8j8mI
ePwyhRFXblKzKJIfgcJXx9V0DKf0bB1aRxiaqWYZ2qy66VL1AFngfjwNSuvknFQ5vPkEnjSTD2Y7
/o4iaroksnRMb5naY+lHYaWBGoqVn0Q69f3e6IPySaWaDIFZtAt0MSsIWTuczlmM07jP+AiUhdJp
LLzOaG7BL6dig0yNfitq7C7diNmav8R5pz0q4CoqL4xT1gmFfciTDRrr3ASNAWI0zfm0q2Zn3oeg
nL7WrTlwqDEmdkwK2M3B66gjwXBq0uiLUYBy9Mq0LR5yhBa6DzJOe1Hqofs1Gsv8DUfpyItXm8mZ
DBrJlqGYCcxxFlPydgFAOFsaam3bIijJmMpknO2FaIHiT0VhXnPUzL7rMtIvG1HopN6QGtE9GE0S
X3TFQrYduO36suXfClzaV5W1UfUo/REZWgQ0KyngrM3zsGDYBIv2S9dGPtahGljnSaVW3/uy6RWy
e7QU7M/cYdG0y0mcAQpru30cL0Rsm8SqgMnICp1OfI+i0zOHiPXTAfHSbLEmmPjYi+kuKOy52ckq
tqvLYTFHSC4jhSK2cb0jqbsyr8HeheXKuUb46wpVgA+ZMdUEnqUM81NK0E3F1gaStDdwXy4UWSIa
lSWuWsy4ACW9OplOA70ZvdHIfxlDNMH0AC1+kRlRkvoLhW0xWvg/Y6YQXxtO2cMu6sr0LLOrmshz
Z0y+lbyPkIV7JYv9oqn6xcs6QOJ2S7qJK7qofQIHOwlv4IwjNpZS2adFaZSgHhQQGuzhCvlUTPZO
NbIOly+/181zHY552ajtj3ySobqJ8wz6kmmTq7xD+Lp69qjSkeFet0HMx18up0YylqqfQKY5a5Q+
ukRdU6S+2kmwzXHqUohZSs+CJTd4eZqwPTZrnU/JqFcZnqmh5PNdBguknDRTxhnjZ1UQeFCG0xkQ
MDXYJfCGtY0cQ613Wfmn1NeELTd1XpJuZkVx/WzmU/9iqzU7oiK08gsHMwLgzmZAqJzNiQWSvyOr
GgizQ+pMoy8NdNEJi6obBJQyXA32Ue9hZksrj50vy5lDexMHsBBFu5kTbo2L10s/Vtd7fxbDByst
wUECuQZH/LcHUDk5YzNMmbOiQTsPxEp/y0vBvrGY6yPd1Pfn67dDrVWGV3UvBWRRXSY1JLJCiWDf
au2dEmbatmC3u8tmNM9LVd+b7OO+fH5aen8IZGAbW4SwwSVhwHg7sJWbDfS3FI6t1eibLE3rjYJr
/kiF9MM7iTKRpiZCJoAcb0dZ1CIlIylxfMwe+ZfckHbr2phRdhygjwruPx6Mcx+KS4mN+aBq5PDp
MRsSBnwzmUpy5eh3sEW6dWY2+J/fvPcHTW6e8++RDm5eCU8aISlPjdr2dBLJoDwhLnlBRyQR4YXV
6MFIiO4/H/T9iRpL9NoIxA5G8e93pfLVVBH9GIBNgvcHjw24lC5TnxiFqDrXAmLuPh/rfXGLsXAT
UJEFzMeVvn1uTRGWHemUjh/UuvlrdKiC+obozLty6lQfynVxD6U2+6rD0ttNpdAfPx//gxuMBx2U
Bb/CFKAJ3o6vtPOMo4obXARBe6bZ2XwhW5ndZOwTOHn1CSHmy9HA62OjHkygNOjCISPvgPg/p9wK
zEIvOqEE27p1Bp/1ojpX5jY4Uvr+4EVE5GDg7TQl8JhDp1+dLos1RWQOmkksz0y1sM41Lfwr4Og/
8jE+WGc4chAOjYGMRtEhC2ekVGgv+kDIrKPNoJNYcr3IRH0djwsEf2fOQ7IY5pldPIf7I7Wg991T
QTXctrDRo4NT+RC9fZypwmkxK6HNzI6eXLZry9Qbiq6+t4z2XK9zMGlZXe3nNpJ3sk6dJ9qtKozD
DumH3QJlre3syMr00Q2hbQMwBWc/y9PBwlvFZJEUTR0QwOrYrOwluC7QOo9Bo3Vw1fVSXNQFqE6/
0NnafD67fzfm3lY4saLxZeF/1zL+oT48b9BTk1cJKjwsIkx6jE5CWVNWZzN1XDewZuPUAAVPr9JI
4aJ147VY7NqfgJTdxVap7AnxWU6cPpS3+eIIWkNxcFY0g3DFMBCAQurIjthU3RsLcGdQP7CPLCP0
L/CPpQuv9fML+qCCisMbrAAONxU8zCHAol4G8gQ6oNirc2anWb25N7VF86rKFBeWQ0waAcfJJQWc
yPQmzJOXbW9Ff1eNSGcCAtLaMNBMGqIHH5vRCjhU6tSNDX2Uj3WGrVEa8fCnjeB/Iips+NV0ffPr
HySFtf9go/r81JEKf8hB+r8xNGzVjv1netHd04+n1+gigF7/YhdZxh8oxfEsG4gXcceuTeO/kurX
P1qj5ukv/kk1YlX/J7tI/kGAvI7JyeL/YjGt/wUv0vgj0Fp8+Vb8Orpc+d/BF639RbTkFDZYBLFw
HeoQNeqacqG24i/ET+0IiDoxaoqhdj++6AsJftQtKs7dFDB+4pDZO1pMpWUhJgxGvk9G6XlWDPoF
dqJtphjmhei+/b6T/396vQqXA2Tw2fTaN0/16+n1+1//E41l2n9Y+moJRBKP2Zsq3D9nFyl1iOQt
BAnMECR0/55bhvwDTRhUtn/+IUv9X2As3fkDPwnFOJK0ANLRz/s7cwsqH9+xf6/rfFeZXTrSCmGh
E+IfDj4qsutFFgxq4deRQhRS07TWSUhKIilPRbePgjg7gcDSOn4owSC5FWXP6EQsYRI9UE0YJled
IhHdSK3O03vC+Ow1c4EjJCsqE9oL0QMCiWrbrrrMO9VJtqREhGgkRr6XW7rlkXUawaGSp9YCpxbC
Xksu9/ee9DLyl8qq6j0BRSg7hfOkmI9UozDnY0AGNkCdI9fsHQxJ7Zs65UFKuaFXly3UfABPsJ5p
egGINGGDO/pY+2GTTahqemqILmW4hFgCSqFQgGtCwhzUR9kmrJp+fohy/iUOj+xyXNXJS/6dOQM3
7Bhj8JLQxqk3vPN9CREXr67pkRdS1Reil2Z6U3fVZD7ogdnnZALUHV5eC1IEHBVQAON4KsIgmt2c
N9pE2VSIhDb4PJj+2MtQ7sBhafexkSkrkUsWMaE9aX+pLAXH2KDHKeMa0xzZ/OYITFQ2PyCZAwxF
ITR5sqtpuNKSZJjpPtDhcWnHGKNnS6V8NsmdOqOhTOktWSqrpNw1COEHrG+xXxewOWhcyqHyGvKE
o21LL0lwM+IE+YK2lGa1CyMTftrIhT6YNZBzF+Uz6XkEAbb7NEmplKDj78OXLJc9bOBKtXHidnZl
e3MPDmJT29ic3GBoSTwbagkRQgbOcDGGhplu2aU3VHZCBD9uGPbkOaROztAmNO5ok7WNioE0BIu+
F10RwkSdkMtUjoZeKDTWJbAKBlt6itIGt5Hs1N6rEXQPG1Ji7eeAVpK+oTlUJD4BrV10XhP4cQuF
bMk8WRvBr8me58d8DppuU/dKR6ae48xUZPJJy30zJbN3Y4pcj/hT+1uoqgqxuo0KUrWwreaUKKxJ
7qzQYorp/YAZeYbllmw5RjJADtZ2G7NbXnwaVqzONnQu1SdGhNDEHskPU6wenGZLSqF9O4+WvCAo
ca1Yl3o+e2BTiTnrgQHhuh9bZEh6HmVXWUQpwl2Cuv7WN7nd+xzzS7KRTTTr9BNyKlST7OzFC81Q
7flCgMG+mGkekCFNNE6+r8hLfKKDTFywoYXdix33SK+FSGku5ksbfLG6GVmqPRnVwxIJ4gEDQcfH
A8I8XibsPwO30jJSidvZDC5MDTfbTdwQM+Up1Et0mjsrOmeuQ5vSv05Pmvy0wX4iAbaP/MDAq0ur
uIzX191q71SFKvZmDBpCEbKOSbYd9G6Z+aKxelyM/dgCXi6DOAUWrQg2n1ZpPjiJ1NuNYQdN6LWN
U9N7bI3c2DatYqco4ufpZ6CrK2OrERgsqJd11wXJRj8g4jvPlVlLqKkqzJiaqUC1ZyQ+A2BYSFtT
DIv+hQJ2ACgl1WkhEsw5f7PiWlIKUmKLSR1Z1jV16qH02cORzZMQbcdaKKq2dWkTkMqeVEav7Quu
jOiiJqEfJvKojvkGj6q5TRJ+AeHuFV35KeqWSyIzHLi4fbHmt7WpSj/TCafCF3pEBW82qY+f5FSy
0IZRtfhpZnVHBJDWV4VHxyBLSPEKR3LIqzbnxocOCJyB1eMyM0u6AZmhN8E2VuJ8G0aW/qMWebm4
9WgaX2WJWcG1l14/m0dBS3Ep6vbWpIegAEPHJeaKZM5L38hZCr1KRf2yKbC23bJvtdC6291tq7Zk
dYWEMTZU9tKOS9VxQ7klG+qTHlA3xTmiRweP7Rf9bbH0WYRBJA++Cj0kSabgroHdSynPeqZRtuFa
fWTOGWOq7HWbcI06XoaNnkRXBV+qWM9dSwvIYjPA91ZzbOwl0XfRwkGNpO/hnMcVbuZOvUlFOF5F
dADDtKIjmIXp7WSZZ1lS19epXdxmZhtfzTgFC1s5K5voLuiYBHDhz7q5uiaKiqppq5ieZQ/Xxiw2
JNqdWqQehCg8KlK5WP/Lk5xEOFryFoiwqq5vQJme4pjeR+ES+5D5Y4DF7SPfuJQfENzKwiagYB4f
q3CKNyo/wlIjqCh9/xyq045Qq0eqHPsA+fCauMNAgXVFuWSXOuLHuIz3klhprxmg6xiEJJ+gVueV
1dKLpU6CbdoqYA+TH6WVPlAM6T2l705rvTV/Vdq0nVlMLiAqKKc4hPAS92qefDXDeHJRhSNCxmC9
t8bovuZvIHAaivtC5F3oBQl1XQJjmO9u0Pf1CZ3ny3TUNZoYlper5hmfPVa5UveHPES+Pg/21ohz
wJLanJL7NUAcDvTJvnEKSz9ZyK3kuwLqfBLqk5RkfJDYijiyLettGGdnwViekjaYe8aA4rKdr7I4
v8m69JyKOOzhsRHpc9+Ii1TJk7MlzKcbiYYVIDgFXf4iEjqnS+B0/X0+lJaPxEI5IQziYWzi4oLH
TqqgLK3zIG3pGrMW4SKCKk0oe3GVquYNKvF4NwhrFqTKNTsdHOaJYqYPdf5n6NJ8FWdRTIOrP9PN
4L7Rc+ekNtOLwAnMu3YYapvURO1G63XbG4VxMzW14+b2WHwXOgR5OyexK1D4nAA7m4nH4lMNGP+S
cNomw60KTtEHMdXdDWNVvNBGLM9NWGG7dIDNP1O9u+gAml6pTfusJ6EBpLTwS6Jmib1U0jzj1Wup
k0z1r7bUrlo90cnKMs38RJ3D8s6qQImkpMW6OeYGd3b6mHBVMv54qbLhEkWI9Csipvi6ov117Xi8
TisnxQcY3TdT9EWtOjifbFU9PD3NJo6rL0SkDOQXhj+zrPuuopygq0KJnpowqgZc2AYWlBQdiBY8
IB1ZHjJSIEFWmuxfFtQBwJrd0YyBrubjzhic2qujLD0JK+M7eQw6XE7zuSfWDiufWyMv3NCQUu5k
kvHVI5IWdb3du1oSnFckH+ynbub3S/ascXme1qO4JI8l93Rjumg1MORxJJxkJ1PD2BONtFdI4HQp
5d2URbHsZ6UqfYye4Ez1bAv2MbvurVB/FkZ2G4wLgrjoJe6V4UahuXCvk/n+PexqLej3kUg0UqtE
vZAWZhWVvqtLgun2SamKvtywoOpazetcBD+wh1XqNaXSIb3QtX6wQ8+GfiRe6rBcJpIsyP01/DGo
YdoD22nb26bDrHKq5804GBBNBid7CWpFz0B/B83YbSRbhaXC7KwmRXFZN+QS51ugzoPk85oqbflz
sJuuWmOwZmIJffYEBoE0YkH2HOBQitEAlNXcE7ab6bkmahcea57eJEiS6jsjnpTpmyAnkTTRMWcf
ZZwSrzHEyS7KIzB19w1SIL26RvmmkjcYlrFaFNfAFiiZXQ+4r9PkKagbcnh8kuiDF9WJZIwdSpb8
pBZL7XczTCYXRFWDoXWyNCQyg2lNu96orNvEoY+TqwSIbdHgrE5JaxC2etmg0zIeksKuvqL7rNRN
oUea+qWKI1P5qyPwP3G+/X8saV1STv7PNZMtKuGn4vn1uXb9P/wVsa79wdFRIvCWQBYswMr/PNbq
6h9iLdrCZpMUxDEs/6tmItU/KKWo2J50bdXgr8aQv861wvmDcjQi+xX7gTeJIszfQD5zdH59ql21
z/RUVrQT9RmaRQdlcQOPb+QUItpYZJE1rsjs8bSzwugBzFO3f3VTrv88K/+j6PPrMi669n//r7dl
WcxoaB9tEG5UfCgF0TR6WylOBBqLrov5mOMe+dH3uEYJSLc400GH6Ti+FuQr0N2MSeDNjsG6Phwc
iTOIiVXucWjdUM2wS4pQ42xCmPRZQdtxx17Y8M0hoJ+UM3RnB/mpRZrfkYrwgcz8r+uGuwNt1oYq
JNbWxKvmjtEOSo17M9qgkGOvrhC0NzezQs+3Gi+nsaKdb01mcUZwabSbcw6vYSr1vQ7JClfROB8j
XRxAN/76QbDmKJVxO/hlb3+QojVqykkk2iRFMJyz8Y1Ol0R0J0xJfJBIuF5yR2+QdKp9C76R6DDW
cOeGQox2xJVwQJT5/VOkxltgY4OgXP9bLf7q3hCd3MBRKeGWzUpywbpsOYRl1M6ezR61hV6J8mtl
bO1oq5h1+c3J+uWlM+LQcvsmdAhQVufm3GJFc/zEYcty7NmtdeVXVZ91zoI7pvK0mu554w7qzoib
ECVCxuZcPsa3pjpMmyXnxGU1ttg0RdTusnZuzjjnFlQDFIoEqHwuP39vPnpev2E/LAe/KQMHP4LA
M4L8ApvkcbOZruq4Mn1jaTKOQq3Cjh7vMUkV63k6bFJyktM+dierGJ6khTnz89/yfr2QlOIENEaI
LTZmgbdTx8HQ4xRQWzZFm+jPTUZRYkpkt+vIF919PtRBwe33rX81lDi46iqIgrBGc7TR1Zpz7SyV
/rRWguC7yOf5mqgDuf18QJbbw2e9MhxYqhF3ORQa315brDmJklVtsjEiR/VaasdnplkYR1bB9W0/
mFG8KNDs5OqAftcvo4SnK+r/4ezMluS2lXX9RIzgPNxWkTV0t9SyLWvwDcPykjjPA0g+/f7QPmdH
F5u7GL0uLDvsCKMAAolE5j/0OPs1osaVBv93gp41H8zcMWWK9TdGOXsKftrGZ2NQ2mGoN7GT1+2T
VJmVZIqmNLDxWz0NdAM/pR3BsADI9pfZDPHJqgERcQC84+AudYJcM4dJZKrzKSsq/az1CCse9MGz
YCJMXbVzzt7+PgIAbTMQ8nTt6O/fLj1xKm8Qm8ghWvX6uWzAkNIPI89tsEK6/5XfbiucEpAFgH/A
36gd3w6FYGMPZtiUX9kaj0pNzznkh31Gr39ExNSJ3iVNJSMc4zmIONHbZ45rXaECjDqQUS8F5NbH
p1Kiz8NBxaG9Vr3g/tS2VhGVQJhB7CwWcrWKQ9YSRasoD9zRcwKzrXPfSKEnTmLaE09/IYfcbmPQ
/xC/XRIUcARrinlmdk6ixg2nE3lWsEmmMj9Uo5isgyd1wFLQW/gaDpHxUavaGacis/4QKT1FrS70
ftEWHr4m6HJ+apJZfMNAqQ4qpZ/swCwGY6d3+PbEsfdVabXBx6DDsLruHN7fHiTUDINtzE1xFAcG
OkQ8XBweEKrdq6e+1PcUIrcHZYHgFqt8+lWgXDJsNqtyzoKko05zMIrM/c3iUF1aqtS/6tmJP/K4
Un68fwdA7vv/o67ZLo2r44CjolUde735mLjjbzmy4BdlmdydY/Q2WLKocFPZZRqMMW+111x7zjR6
2ZDxqxTlm84zP6Tm4u6w4TYC1+0wq2UUVp20GrZJAU5X+QPOhw3mG1Fy0SJVC1wDdSxK2Lyyedwq
X2srhMuIjnGBzomZxQ9qnDW/oXId+nhy10+WmPcED7eiiS1dBDhxAGrW1J7RwXVujKssGEluLwZv
w6AG3fzHEHvVVyH08HL/A28kTCwI8ooGmFvYEmtISUVhwV5KDTVyq3F+0ChSf86jgyjmCFfExhjF
E9967BU/lcJyf3MpD07XGErLfMg9MLQH0Cjq32KkpAJO2bS6nfxgaz3o3EGHkKGBfOU2uooID0w3
HovAGiAEz4ugOGpVjfKFYJs9IjhWvfs6dUljkRgmtErbFrlPXyWQCLoYjnCmIoD2kxYU+Lg/0IrN
vvYO/4QF6tTiLYKB1/3vIPfdKvwhvgiyB/0SQCbrbmAWa5rAUgseNpvu4CpzGDSTXp3U1q2eLYSm
DouuYZcMH/1QRY62sw02Ij3D85Z4CWvmGnSjN3NTdAVGdboLDBZ6cUvFv84oX897Ck1bQ0mKMmgx
GLzcLLcLjN+U69Jr4Gp2YLB11dg9puDHaM2Jfk8KYiNoAiV0uE6kOjruO7djOUNoV4Od5YEXIpOC
J6d7ynLT8hdeDr6WhNQ6BvE+Uv/LBY3DAFc0UhwmN/Fq0NFA62+sE5hl7RD/3oVwBQFOzY+A/tvT
/V0jd/9q16BPz1rS4YbGtpa+zfClRYY7iuhRpsZ10kxxCHN9wDMx7uGxurGfTH1xXeLs1/sHRiT/
Je9BjdJahVG2qwgJ5TD27Gj6lmtx962M9fhskAQdumHQg9R1sz9l9rv3hNqICGQKdMhgFasmpgq3
3zQ3zdasEvoMiunFz3kT/VpwwzsNc4TdZGWInRxoazhJtwRuioYJzNbb4Xhm80YJNcWPci/+EGmz
8xUUXv0FzYj8d9oD+s7Kbo7nqVJqjhc+d/3teI2tNIauCMWvp757KrmsDp1JdhmNSxyoRb/zFny7
gxDD5nhIYXX5PeXPeRXuUsfCGmoYqYmHUtmZvspDn3VYK+TqcFbi9hNexn+UsdXsLOsLA/x26zKw
5IeD8EFGdy3CnxRZOQ2eGgeYXOmjb4PAeqYJSvnRAaP+WwUHoQymiFNNVVRJ8NPulDl7xPlpQm2A
FPDYWWr8qKsTImRtrLb/QfeopStopN4X5Ai85yFaaqReLBP+3RzhmQxDChIN7peW+mkGpzodTYgE
sGgjQ/1Lw2DKpQQ+A/CrPUS37h+YjcQDRKMNXgmUKrLJa22e1hwsvVxEEjS9pPvVUx3AnUeTdJpS
P3OhHYwwZmh0qbk/zqnBv1OKg1KZ+UnPG+1Ii2F+jFGUDpBGb/dI9HIXr74G2vrkADpXDxFztQ30
RKT4WMYJ2jMxbs/Yev1eaQOSdUBRL6oGPATVTwD0uWeifSiGM1VrDHMz29vhc7+9HWh6guJVQW8h
x7J+WBaGNpsxGhaBrQkHQi5+TX21RFfa5ubOnbf1SYDCyCczCacU07rd+x3Qk14btSjoZihAdMyM
9mE0UCtLMkxwD57ep39a3aRCgm2i8R9FoS6P2oTkktiL+2A3fXPMl0I9jYB1T2kkASv3d83b+4sC
L9VU8EsA2jQgRzenc1zqPK77CChGymepGj3DlShpn2qrdgNdieJDVrR7ucDmoHJVyMbBxkh43euQ
EEEqVqFzRcEwcTYpmdXxJVNBzB/apcy+CZfDuBTO3peXcXu9BVEN+N9hV3HdRpBqUkDCB2qKm3Pu
GuAK2nI+vX9FkTAkt9O4MXmorSYHWDeuO8JOUhn21Vqy9ghNF8RKGFvHNi2tYJrUeuczriCvMiXA
zQgdLA99BOp+68OvL8jha5UZgx3Oq2NeRhkAkyH3bUtZfvfGhLejTO0zqd+YVVN1kMZre9tdfrf1
AhN3KBNJKQrjBZD2KtR7dcjDRf6IKimMZxMa3cWJ8hb3uL7/jU87fnWAmD1YRJprn0TFtYLA9oQD
rfIAEl3/YFk0O3dW5m3ai/EEnquANXUEXda3q2bzwmwdCkck4nXQTW35qHgOwJ3JdQ51WvdPfVoU
WBkLNwAErPn3d8NGKZ3xEd+WHrM8f9bPi0GbUAAKGb+zG7RieGCfClSonrxWGgwreMBWs5jUY6Tl
6Y/OtY0P5dLBs17CGJsOpTZ2ruOt8IeiDXkGljHU9FYhCZf5ZmzaNg76KJkv2ojk+BS5X9zI2gst
myvPrnypTAJBXUV8XniFMQMhDCjHW5cZRuP3kUraufbmbjrgThwe1UEYF63U4o8wY/Xv95d+I/Gg
SwS8Fi0+KWe4nqmRIHiSk3gABYEs3IQ/0UYYPoNyHC5OHadX3U7So2jb6O/7A2/FmReZCRdMr8aT
5zYCFAuy5GJhiXO1Fuey9HKIkFTA748il2992OjFgSOVXTpEuG9HsSvaVa7WxQE4IRh4KhbQcWdJ
fqQTfTbastgpbGwFbaRXSIjRHtK4y2/HU5ZOS0bUsoIl0ecHa2lVA9EGSemvsTr9k9wGR/Yizd/H
bvo3sqEkD+wScAzl59VqgrdDZxwAa6BVM+AN3fkB+199tkXyy1AS7dLYe9IdWxuHWwKCGOVCxl1F
8BjtFTci5Q9aE1NwD1IoOersAEqgG/RVs/FUG4rc+9Th5L53aLaOJ8wUpouQGuIrq6sxcdwyc7ws
CVyorP5QVIZfgV66ICZm7kSCrQ30eqjVdViWmHyOQ5FgyIeQDHhHOKB4FWDVhK0phqv2zobd2kA2
Txl4VGQcOG7cbiCKLEriaRj+hDl5cLu47oc61I3jMMHQTDI1PBRzLs73T8nWejIUvRFST7aQ/Nav
riSz6yRCkkkuZkQns1UQHUBA88QbXezcNFvHnrBKTDUwd3Kt1XpmQ5p5pE00BimxIQxHZ3LGpC64
P6GXns763DuurA2/+P2ujXyA4DW9yRIGTpFASJLgPzrXNNCUpKkvuRs9jWraftcct/4dLwsNJHbd
/+qbZTjrXdNcSAJhz421EWSKRn9KDxPfNAoRACivd0Lw1ienD0inXjIE8Qu7XX1nKYAP5+ioL66a
oLJcWj7ibUbQIul4HOtqOZuFbfyxs0LyAbtaIaABuo2qi0ZxZv3AxYWnKmG/J0Ghe+WTrg9fjT5Z
vswh0GJlZodrQ5NfWnRXju7SX0dbFztN4o1506oGNICYtWrgenI7bwVxy6hH4yXA9moITBUypjm1
ycUzFNOHr5Kc1aWadhZ7o+kqizSYwdH61cH8y1/1aq93RmVFcctrowYVdEbHAmjn6MTOkfJrT3dq
zE74wxUftL4fPypaCfxmaZL0lNCq3ZOj3Th3/BbJsDMxlnrz8hlM9AAL4EhBacOdM4ndz84YGb5h
zP+PAvV/kgllOF5/blSZKTEDCycPXh3xKELYMZdYRK3PNPOhCPv4u1FAIAgaeiznMoqzn6nhdOc4
8rwCDlrbXu/vuK3PTQmQD0eKh1LYOrKZddRPQxUHtJ7Mx3KojKuwh+SaR9qvBpgciP9x2HlmbERv
qmJMm4RbWq+vPrY28TxO44xuDcI/ZyONxquSDO4VKnJ+Geos/nJ/jhuXorSpgUQlb0ZUhm83lzOZ
YV1aJeOBXwiAgpUnuwc2HvvdP0NtTk8Z9OqdG2NjE3FXcIAoi5FESw/51xta+oqkU0krhct4Pjam
sM65oSYnY7L2LFvfLCcPFpiPOBqylFh/roZq6LMtvOKzAD2yQb7QurNaES1LU0ECI1TfaT1BWsNW
5WKCiU79FrXUVfqmqQDymhxRwdgcMNnWhBWEipeXB2xBmz+STJuvSKV6QWSP2ikbyupzjON20BRF
vtPu3Zg6jWwdbX/aQjQcV8GqE1Yzqj1VKuyQ66OpdmXQ5CdBs6pqi9P9XfTmjpSzhuuGC6EsBa2Z
1GlD1IpUxipUmEkHzS5m+zjXtbFHGd+cFPill4GQE5f//VUsjNB+5lHWoxSImgfFubA5KqUFxlkb
vUM829nx/sTeXsu8cNiqbFJJpKXceDtgpWr9MNOz9c0BhpTVurXfgkr+ADIu/tl0dHCB65qPkzoB
uVTK/tnEf+N7odbWKepGHe6UNx3qKIkuDWjl703ptE9ZpVQ/x7Hdc+98c5blbyUhoh1OJ0hfxyvI
B7kX1lBTw2QqH3TFiH8sozp817Iogn1jte13YMc17ieFsrNOb460HNqACyCjNY+k1baHvzKiFEnD
Qu37+Tqmjf65Uzzr1Hrp3n24sddAG5KRIbns0t9bbYFp8TJbmIrspM7Rw5Cn05Eqe/Ll/offGoVu
1ksvD2sta3X7LADaQdygk+OGeoWtWIM4f43kwrtHoclEAwZWMwdo7e2caiFSJ/0c+hO+Io+N5Ijq
o7VXwNmYC5b3VK14teNAt65VAL92+TYC3nTUu5eyUdKTO5btzrtjYwvwtEKG0ZOqFcAqb0+KMiio
M9m97FklxTWK8bkB95v7bT1oOyn5m6Eoh4NflF0O3Et4jd8OZdeOi2ghjHQ8yNpgMo3kaxYvJWW4
Ivrn/hd6c6ZsakySTyxNv2mZrYYSZq12eSQYCkLQQ6uZYdBmVkxCrtnHDnXG5zm0Phei1/37A2/M
EWUMHjg89znU5urmavsBK2Zgkb7I3OQ5L8PIN+vBDdJFd3fynI2hEP7Hp4FlpdS4hpvVkRq5Uaeh
0qJOAGb6sappBM7O4+Cl2Rzcn9fGgtLfo/EHdM+1iBq332607SayYuEhWVj2LVJI7vTYhmB44FCh
cT+UXf3VQncb8a882jMy3ZopZSMV6xKQNm+wIllolDXMm9Bve/evJKRoWUTFzBkHn/L+acKZoLDH
JYzMrPwlry6qxUhNQYACDDrpNny+fpp9inTx7+awRIjoTbH5YBZe+RX1wXTnxbA1S17kgEAoBvJY
WY2dYHGeeqMNM6/gAYCgpRMYY2/5kLX28HxvQgv0ZMBkGB5KEyHwN7fTDAGeGmUeoiwkPO06qcv4
MCh2tzOhN7e+bDHhMWlQYZAeUKtR3EmLRAHYA8X3onyw8zk6TjM+TKC1cHucuj1V/40FRKuRqUnN
Dvy3V1cMQp8A81rd9YukBtkbg8SkW65cPJjRO/fM1tRA3IOSo0v8FimXiUSPVQWbUoVa8wP+ssUF
zg1MkgpFD903RT++UyiFHJXlRGiZ5il1IqQ0vNuPJgmLXBQejq895aADxLRCSmXlWoBy2/h7odnC
OqT5vPhzY7jtISwU90HxUNrIjMwMPLsyArtTkz/vH5mtVffYQohq8pFJYm5/1oiNMS7WUgBBxOVf
Klf86EfROJ9nd1o+vXssMAAv0lQgURnzdiz0O8N5KiOPjl0F7qAy8BopoWHGRqGf7g+1EfBeUH9k
hKBKdSlV8ToStAg3RUUfYhHRjcUpThEyI4Zr1dFFtwo2Wzt+cYflN5QEq5/3R95YUEbm1tIJAjLW
3o48VHqKZCuTXFKkBJsxbC41oN+DlY3N5f5QbxtV1OBU8nE+HQ9mdz3LLHVNmKE2R7QAZNmYnXZt
TfhhmTC1q+02xWlGa+bcmIAxdSedT5Fnlu+/x5AZIxLx2qHQuwa4pgtagXWvuYgLAntCLMZ8yEtN
g5s3mt/uz3frowKfeVGuoh61flxFwhPYfTeur5uO8jwms4sYV2KdQhNStpqmyHh3OuZ48OzfjVBm
pS2QZmhQy2OyJsq0eg/QzGtdPyzqn8WCQic0XutEo2XZKXdt7R9yeaqsAIWAjsrg/+oOa0yvwR6y
xzaj9vLDYtNoRMH2hy2Et/Pl3kZBUACarOYSbgEwrpICATBvolGGNXIBgLBKHFjUAlMNN4f12c/j
nlDV25kxnhRFItSQ8KxRa4NdZXONLK5UjPvZhm5+GYcECWFzOt/fJ1sDUVgBZQ+GA1rJKtRWvPes
vragtIKEueCZi6gASA3kefcuks2ReHu9HHaVTsPtxypnD15srtkAYjT9wF60LhD4JlkXU/6LSXFn
8eRHUczz1r3XVKtTzCZb248RMrvSa8iAN47FMem94fj+9SMhlRcC9zFFnNtZQcqSddHahjmdxn7W
mTG2AGjVjrFuB+8eClIBrzG4mbxi1q+kGjaxJtUdfAu1aOUwDKF2qfWyeh5mS/y4P9bGfpdFNzr6
clpA0m6nhTqu1cERsv16dL4BnZ2eRwQuUf4cSxrahrUTnd9maaBDwfoxL9m6tFZ7I0e8oyk1gaWv
04VBqo4eWvV58t6CE4GfT/UvMouTtZqUxxN2pgRtU36gaVl0ocSctN01TKHcQ4Ogl3F/FeUT6KZC
vBpwNS0oMR3fkX2oocJ90EzFDShyNAcEQcyPiTAgq3plvbOW8sSuBwUCgYwP348TvcoclikMp9Zj
LYeysD943qQEPRo3F3eKUYqgmHpslsm5wkIyr0WJasD9OW/tHGkQo1P6oOi2RhnzDBwaHLRsX8Go
6CjQIjtWZl+cCr7qBcyv9l5YFWtsuPB1KBzwCrbXkbkaOXnGzAFUW+t7GiJlAO9eWA9ugb7+zgeV
O+TN2qIQC4RLNtrXZcSGB2pmdExuKrGBVkQ0XXOnmi/AKNP3tr2ZF2cCh2swvpLgensCS2cQRbw0
ti/UpId9ZOgyYeh8NXfb37nA0095U/0X15yk38iLh3uHcuntoH2kjB3yxbaP/H52oVfU+x4qOfzR
asexT9X3R09ef1RJYGtRlllnuaZLbNYTJln3BQotttOAfTSVq6dijXB/X77tUskFlcQpCsBUZ9Yx
pjSanLooG8U2FW86jtqQm8d2XMIHE0jzR8dplD+nlsRIBbZxmTSke9rENs8zL4ydaW+FOzYPPwfw
m0tScbvMvFezcBwNpl3P2MhHyIpWTmzsZEdb0Qd1txfcI88Wb3UylKaLQUuMlp87OPbxospQzDFG
JJDm8WSH1uh3SensXL1v806JcQQlTquG5HONYTAbtwXmb/OWr6fibKY6CHUx2aclpWeDAopAN2Uc
r16M7cf9D7wVeORLAhkmsGjU+W8XdS64G9vGsHwLU8jnLC0bk5djQt2GLjPOHTZVxmxnzK0PyROV
pi9vNZsNdjtmZc5K0aHi4oM4ik5IMCtHJ+/VHVbWVtR5Pcrq3gpBZidtslDiQ+Y9mBFGP/SjtxyT
CJWv+4u4NRTleYAEJBpvDR6FgdXUkmgWZXIkzxcVB4CY3kBQ1taet+3Gi4zGJXc9XwyupbYG9ixT
nmPdoVp+a8eD6k8YJbiHyArdb5mRlOk1zWL9XAyalx9Dk2ow8msgN4QbTTuT3vqKNMLg20uhAFKE
26+YlMZQaRolVMuAMjH2vfMhLtzl6/2l3bqXZYpI8xSYNKnp7ShtEYaRh2WDX/W1bmIrb4eP0OxE
fBC9UFApauLhB/YheYmgWtg9TF5Nbnf/N2yFBPICSeqHYo+m9+1v4F7M6wypHPRvkXgp+2k5odEm
Wh/gVX1GUST5ZdmlUewck62jCU7oX0kD8MirBTawI+kj1Af5xotKzMXsR4s9rIKc0ZhOtR5iSnl/
olsjAk0DV6xyfwIBuZ1oWekTxp2D7ZeVan/qVEU9iIo4HplDGPQJ1M+dAbf2kIQVS69ygs/LZn/1
FFUUdK3apLfx3dDT42xG1UfhTeFf96e1dTxdGWmoZEAZk4KjNw/ePMLLwOC+BNRoHHMcrAL08grM
BDLv8/2htlaQiqUHaB3KEInz7VCGXhXGKAjkdhzCyLUUHR6ukmLTAYK/nRCSuz/eW8Aq4fP1gPrt
gBViKzPsMwunomx81Fxkr43BLI724ObHpmm8o+mJ7KRqnfuhqbO/XNHage2F0dHuh2TnGtv6NdzP
FOJB0lCNRG71ZqXtVmlLz+axtTRl81cCShZj4bZWxBG3guJnheNEHsR2hEfNgvqbwi5OiidkKxQK
EaVST5d56bt3o1to8IDuIauXOahmrteoQ//NncjtEYlcgqmnFtq39tM8VU5w/3Ns7OebkVYHqEE1
ObRbRtIU7WuNGuR5WhR756mysZ0ZhBRFtoOZkNyDrw6NNocLKmATD7LWyi8INpJu5qHwuyjZS7k2
hwLfqEMy5hWtr07OYqFIOaB05S9l2h8yuiwPddZ8XlBG3Em7Ng4OAZ7WCrbQRIT1+0ukXgVznoqA
05o9okm6c1KBvV1ctzQDw0rTnfE2YjpwHFocxDla6+bqSw2p4tZGQeQRDqQbvHyM46yV6iVOXay+
8irL/nTUGOT9/Q2yOU2YY1K0HcrBunarCa/HSo102qoW9wl4y/yJ8gSPy2wJP5o4pe6cyI3rUxoY
U32jouPSI7vdK2kzt6UZLTy9tFRQY6mWwGoHhHg4EeXRRWzn3Eaz+0EkZneMUT/ZGX9zmV+NLzfY
q72ajkNfLwREX5jmctEzJQu6XHcf+hZQvwGW/GjN6R6JYCObpq0Lq4LshLbDOmfAxmUqzSl3/LTq
ahwWHP2YVSp4gsaLL13Y5VdDwxWkGkp95/xvTVdqmUuAN2oYa8fLOa3b3CGsIFYax2duovBgDIlx
TOaq/bhkCPYNRfNu3BXhjfSEghn9Tz72KrwB4Mi4pDmkqUthkMcCtnV5mT4RSPcUTLbigVQ6dhBF
pqBmrD4n1le5Mc7UPRc7goE8Wv1xRr/nNNJF2FnKrZPyeqhVlJtHWxut3CHxW1hKt0m1CzLw2gHp
RONgkQid7p/Mt+wvCQNgsV6uU6qgqyzPiWKlo3bH8zIMlZ+NsM0HVAe9wMF2j1x6QYz4qLadg6Do
PI6PlaHA+8rmJPLHVLSBkpjt1yyyrKMxpMsfhlCcb/d/4cblwrZSUbCWBRt4irdnyTVwD0V+wfGj
IhyeyIz/wehzz1Nm4wtzrXCFv1ShqNnfDmKqzVA7aCD7oYDfFyL5fJ6yesQD3dkjK7+VGqBQ+nqs
Vd0kmfvJG0LUhey5daqj1y6O5it2Of+jx173M2mmXnuGNOAUARj77LstOhMPs6jJlGOGy6t7cGgv
OAFOQe6hrxW7ffdNK3WIaIBTp+YCXAcSx1PwdAUV49up0j8IpZ2OeZtoQSwad+e1+vbj8rrgRoLy
RFWHnP923ZUBIzU3zS1/xAjzo0jt5Vp7S79z/byNjFSZyRrka18mKqv0VLF7I16UlIcqSdrJnerq
SjZGXSfLpxnaY11+7oQwfJ2Ow3txRDyfeMGRfkHzoZW4Ol5tD0+FTh5a1z03QYdQIdpEDVKoPcal
9w/K2z3MUDTLCP+82nhc3K5l2IS5keIv6jtemX/I4lS9LOFQHHnBfPkvRuJFISlLrhz0diSJx57Q
X+GreUoPeBoHYNjSpLWTZuxk+m+vFv7/5EfkDGQslIpuh1KrChh5Hpq+E5bpJeqS78Sz/oT3akrG
n4lD3mR77IW3MfhmTHP1zZpZQdOjY0xhKaOvunhAAr9vjslUx6ckE8XOHLcOwas5rrfnMnm9oJfD
eOjZBYujo0IbG97Oqd6cFbe0rLTz7lyr0y2tsxhlaAHtH0V2FF7jQr8e7UOVLdNFsd1oJwfaHI9a
Ddw28loYdrdfTojcHpFlMv1YTZEImDv35OroGDVYcfqR1e3VDTYPOW1JajLkmKCxb8cb+iJPqJOy
UzK3OKlWhwBVPE/PcMzjo64PLvrsdn7WWyO93j8OWzOV9E1yLjpgb14mdtuloks907eyPrq06cQ7
VOnLSzup7VWble/3h9uohcFdpWXOlU1E4TF0O9OmHfUGiLnlI80dXoHbVA+h1S+HNBUoU1n5EIRo
Hh64u5UfrlF+01AV3ok1W1MGtCoJM7ZUP1vFbW7SudWcifd37WQBmrtIkCeuYl07BCgQss32YD5b
wY3aNykfHXUeCKs5D7Un0BRGs2ToOPmLC+e7t+s5aPGevL+8m1NjgakGvbhjrIJbkyf20NTUMhAW
qwMV367D6CD0NdhT/lhperSzezZ6DYzGO92lsqlb6F3cfk5DbydRIaNC3JbQrGhUT0Vhp9RSkR/W
vaS+4opsH7VZmM8InnXnwovVo2FjRHd/5nKg24YVP4T6lywY4ZSxfjWhYtvhY03pOAX7zBM04o9e
1fyxkQCfBlb3BfaO0u8Mu72fZXHXBchFMrraTHk25FmkD3zbtvcoJLed/rtA9PjaUyb5xxgU5T/W
jM4CLpzmJ4Tdh/MklHGvKLe5w0A3SGocigtrJq6ddMa0RDV1Rw9v2KLK4u9hPvwR5Yt2ur/OmyPJ
8gLQNRc2w+qDw1ClGhCSjhS9a/wezoP3NJhKd8Xe2thZ262hSOrlCaXcSLf8dm81qo1Vr8pQ+mzO
F8TyjaMzpO1pTvK9m3pzKBl9AYmSqK959VGtmJ1IiEopr7BjDLP625JlqR/aY/LP/QU0NzaqBKCQ
ewB8Qer3dlYIfbvtYmmmD1eq/Ruvae4XfJx31m4jECCrA9oVOKjEKK3Wrl20XhvoyfupiNvAHlrn
uzu145M0SOyHaN6Z1Mb6IQclkbwQ0qjYrobTczGNmmKafj7XEMIy2/E5hu7fSjWg3HJ/ATfHggQC
oJch3whCQTgVZlEmbAt4IHCWdeeht8wfhrdkf94faeNW5j7m+cYDXSITV58K91hk1BxyqXyoDfM0
WEb0m61FGRDNYWkRGi/cBNiipzzA7RU7X3ArsmBXx+MW3Dt/rXOQzsr0upvJCYTqpCeRmu2HLulN
X3GV/nOe5UgqOGmXHiLi0kOZjnUAMT37en8JthZbHgp2EbpJiKzc7tapCme3xfDR7xWzV4+NntQP
qQvJBBRC3e3Elq1NK7VW/63uUSe9HYzGtC5wq+apk3mkWSm9hYOwRH9qkcnPfGtplPm/2Eyvh5Rb
4FWxa4pxW+jnzvI9c+yvnVZMQa/F7nOoJXvymJu7CYYf+rUOb9M1LtNAYz7OG56LU1UipspzqzlP
8JQCK8Nn6EChO/sznJz2i2ILbSft2hobJQNXNojkhb2aJh0OUTUEDL8qEu3Jw3sqiHStOHp2awTU
NkUwRMXfSVTnO590a/+webia6LNSXfNW67v0y0h91sQY2VHPThLnGKUb5rma5iV4/1aFWA417IWS
bK9iUGmierLYlKPtqv9P6WTWp8LOuzPEF2tnUlv7FMtBFcg2bHuS59tJKdS2UcDDHaMguPpjN5qf
xqmFxTirUnHH+XF/YltJFggZGv3wvGndrgs8E9DhNJcIGbcJ479zwt41blLrcQr18odHsfbzDEvP
VyoIZ4kirN+KmdZxViXdTld1o/wD+5ZwKEv+cvKrcJB4oz7YLfmly2vhoLTK/FRXwNeXVvte1xgp
CMdOHhuzja5lCKjTUwuVTYaB/FxnKIRFOQ1Ry9jDJm4kf4RI2AiQkKTfn/xgr05xWFnWEAqu70xB
bcWDQuiramQcOiyUjuMEOQ0Jyj0J7o2L/GbQVbSqsQ9HGJBB4eqMx8rRu3MI8nznGtjaaxLFY+CK
R4q5riAWGKMkQiSYBdX6l8FJrPPSgxOw1BQfYLX87f5Wk8dxlUXLEpOshDMg5Z3bhZwVXUCR02xf
DSvtoCaRfmgLW3xMtLG4RGo9BVEq1IMRU/sT+K9/uj/8VrSwLDYAmCG4HmswMPYiowN+BlRWgoRl
2CXdYWj16GglcXn+b4YCBgFknLxl/V7A+KbqTAnSrasYS2crLgNe/M1zqpl7yfnmJ4RVQsVJejSt
8VhWmNUFmqP0skVCQ6fE5KcZhOYj1Id8VF3tYXU2V/HVeKuNiXxj3QkU6n2vVvLTAvvkyBNuCTwF
N+77q7g5NTrnUnaJjuP69eO6czJ1FPT8CBGQR+oU+XRIG7yiDnnZjB8sM3m39ChaBxTTYOIRhqDM
yMm/Oup2QcEu7in5w+12jsWQ6IcmtJeDl4bvplKvhlpFlabzkoEpgXRYhH1INEx1u6Ycd6rIW0eO
AhPdd6rIVEVkmHk1oa4btTblQPmG4mHJFntY8mSh5j3keqSerZgEMK+98LFKFlznvKlbdr7h5g+Q
YEhZ55WW46sfEIb4MKO/7iMk4gosgwFcGOPo/SwqU8EOgvNuG6NyUjCq9zU32RMG2NquWHDQDOMq
RZNndadUJrrIJHgywg0lXtV1XYiDG7vGH9OSpOHx/o7dnC3lbFIRaBuUZ29nC3U0L62Q0fROm/BR
FMPzgrSmH/eIVtkJHm86FYsnp9bsD4s17fVqthIxOgWUuulbURBaDU87UCsHi3CueXGRHlRRfh/U
VPlDs8L+pAs+bjbWPfaJXbcT8DbfE1Lun8oXjyfw57czn5xuUNsJpJCnDcs/ozn1JwrxONlXIx5c
qKg94XbZHmSpA2wqlA+qKfVeN2Pr0pQmB9KxWbqnro6voXQQ43Fq9KlhPTd5iD5mFO7bmWzFJVqe
aL5KUQvopbdzzVO0QlIVPLqldr/MvNNOcV2nhyk3+4BKxR7nfnNWLxcJ8Eh6NestjP1kEvagIzuz
TY/LROfJXua90svW1pUZALU2iN0kg7eTUqLOy6aBh2+jR5NxVPp2/tDm6FyeZsTQsP3u9KgOOOjo
rfJE1iJ/cHJ88u4foM19RFkGqSekQ6jLrCaLKDC2JxqVtlBbom940c6HUYjyQamcHIPzycFoZKhP
qlsZB7PIq4tRD+EOFn7r+77+DeugqaZNknWgN5OZTrOyxO2T1hX6JRuwilQBxF/uT3rrAxOhHCht
8JTesJXtYTJtJ6JkbFaVuFRWr188TAr+uD/KViSk1ICWLzQbxlmdUBFTtaThaPkCt41/wr4xCxzv
cnz8vDEc93AtW6HINWUtHpYNqkarNdQGp5/LhfxVMdIWlqnl6Q91IvL46MYGNky9lkArKO0+jQ49
AtJ7FdvN2ZI3IE9KMEDD8HY7m60Yc6VrKS1Ywj3VRTdjblim0BkmsfNukQu3TmvZlpJORP4Foux2
qEzMdrnQu/EXSy2ig5b13tFR5tLvwXIGCcqsfjYXexyKzVFfOsM6/ZU3m6YpES0qZOc2s/Pqiqvk
5wrW2VlFlOFREcgHlji/7lzmW4tKEY5C8AvAZN3+xjhv/Lc4FlfT8KGN1OVPbUz6C4zTXc+orUMh
E1rK7oZGHW79AXVobpGD4hg2rdWpQlbng9CqaOfobW1T+WIDCwU6yF3PaMxbc0BQ2PLjSjd+WWVX
Cr9FfP48J6XpwytMHnq014AL5WKHmbK5mKjAkx1zkVCEvt025hDpsQXxzZ+GeLx2ca4fQlbjIWqj
PfmR7aGgMJABobG1FpvytAbcHu6yPlpymF87/d/dFI4Bwgj9TgK0MRLvSWyj0O7nJl4HmVZMmmdm
4D2dIcF+W5ThwyhcKz+Y9mCc3x3Q0F2n+w0TmOLhOsR0kTZOeIHYfj9Hid+bmoJIqzt/iDNel/eH
2rgRGAqME1uEPtuai2ubEKKMlBpJVA3KzxS3h4Oh6/FfQ9s4gGqLPYDqxmVMu0vGTzRvSavktn2V
tjuayBLV/h/OzmxHaqTr2ldkyfNwaqcza6IoaKCBE+uloT3b4Xm4+u+Jkv5fpMtKq0EtTpB6Z4Qj
duxh7bVwKRqK7cr7qVTUTyKCJg05z05MD1kqCvc8u63J1OLqFL4yT8vX22veuYCv0khUwkGHkIFd
/wa3iA2CZSo/g2lnn0dvWMOOMc1ft63sHRgK+4x3UlihpbB579uV7BUORIIbLUIlr5/Sf1D6rv2I
MOQgF9ozxZwQdQdyZXzYZlOL2usQH5zNk+sl7Z3hNvZLFRPZ2Oohu9uuKV4El64hXaxtJWtRqS7P
DIidnFGsYexFyX0+MMqNlHx6EKzsfCbZp/CgjOcigJ66/ky23Q6Mk6IrNKIHek7SwrmkDlWN259p
5wIQjOH66WBJ1p9NGmcOLpAS+dqQIvehpg/ib3ecyn88pfvh6mn/47a5nf2TnBz4fbjwWdTmU7Wu
U0Q1pVWYTTrxHq0keHi9YQp1bToKVPb2D8oR2cpCM0vbwpB4fHpLW2kupa2u3bnNOIRNnJsH+7dv
xWQy1yMmIR+9/kro7PaCFq5JJFBXd4Qk+pPL5NzdH2wbXT8gHowckAZeW8m9HrW1hn5KjMraWUnH
lex+VN+NTva//26JwRecPM8z5Pib9VRqW/ewzlB570zzWa0W/W5ekjTIbTqct03t+EIbQj94CWBG
J+namCqril5ORyRZaYXmG7EwfC1Skjslcb4aSpGYPnoq6l07zFIbuiOevW1/7yzCLsiAJb5Ytqav
N5UYi8GriuicOWD1wgjn59qsKV0mxrp8uW1q75RgAwlWBoWoHm4KpGpU5WUJZcDJbNpOks0vUEs0
nl4cLGlvS3+3o18vKRf6hGw7qYC9dMM3B3nL+3VxGyYcs+LcOGt/GUthhYmCAvw8dUfSHrs7KnMd
EMrUnbfOpM+EPfUdPn+dquJJR8fiL0ddUbOPtE+3N3TPEhKaMoxk9uQNXd28rnRNUp0G3JDnd1Xd
eh+Tjiwd0lz7YE934nHWgzAdsaSE/slv+9uTPXuzWxcdvT4YJ4qf3mCqD1av5v+LATQ8wG5WPluz
Mf7BhacpQf/Wo0FhbRtgHTCJIoNO87RkueEnPU2RsYr6Ow+kwen2VkqXu8ly5PsiKysQP3JEN+sz
NNGuBpOSTT+TzOTR0F/Sui4eE8OJzm1viRcY45V/PTU/KuvsPT68bjSGAFUxerwx3eq6GJUkobeZ
64wy1jR8KqTpfd4II+zUqj0ILPeWSphHLUMOoTFdfL1UJbX7xSY4B7SvW/cjzD6+PkftqTLiTvYW
db/uKyTWk34Ib2/yngNguJEuiORpg3/32vLIPEKzcvVO2GsCb56T0le9qjnw3ntmiGVlrY6C2xs2
r6Y0s7QUsu+el+b/avQVLqLQloPIZO9GEDJITla6E6zoejFtwiBJHMFHtprNS13m1kV0pXJxhFKB
1rZEkEVKfXAhdlfGc8Q5haznjbRWL4xON1NWRlewOE060+fj6v28/ZX2FsZjBN8bHO/U47ZfqVYS
j04SrDK6Ssulnnofks4uID7v/LQohT/U6XDgX3ZWJh8/ifZl8P4NgS/E12qtLgrjD9YwjL6TqeKx
ndP5AJW9b0bCiQn5QRRu1pYmMdLRBfV6tAmUX2Kxis+acI666btW6BqD+8adgFm4PhoJYvVGkjO5
7whbubNjZcn8ZhjMgxO4887B4y3V+qiqASfbLMYsx1rNBtpwlpOZz5Wm/Ijg8oW23ngoQGS979vx
uzqj76CP7lF9ZufpgdORXpKkrYeKcLNETQCKKKNYkq/F3mPVNTDKmrk9+602m87B4dg1Bh2vnOvi
Ddp2VhvYqlszlW2ecvFe1Kh3Qt0qaRerg6jn8Pbx3zXGbvL1mNQlArz+eGMXxwsYS+dUN+IXzrH5
C+1RxA7W9Gi6aO+YMM3KeghoAQptLJmdUkGNENHPKJv2DCfJtPoLml1HPc3XEvrmccMTwpwhi9+S
ceF6ScWkUrtr+FhqC2OlWPTkaRRVF6aLM94VNfN7p2JajVNjp2gszmOsv4wQ9J9TavNx0E5FwzCk
DYv36fZW7x5gsMQUUpB6oaRw/bs0GP+VdWDCR+dp/Z63yfBAiiwGv5mH6Mx+uB7UNHDR+Y2h5mlg
56VoDuLvvc9NiRGUjazkMu5+/RvqrGHcPW+BW5AIvGO0f3jKWns+t5N+GGvveFZw+PCmgMukLraN
tbXUigaDggZV28S9r/tauSzW0AY2R+5v2ALnQI/T7g/OMzm6BKERyb/h2lAzu3OUElBh3tnLF31C
udbTiuF7SULzB/eUejQVOBftNqBS13vZAnIuYI/GKeiwc/uRHjn/5npRVpehaVXzfPv07F0fCHoZ
aJUCOoARrq2NSGZkcczpSQBn5y+FK2CrNhtn+YMxDRJOuBgAEHFAth5hgP5FIYNiRmwV751Wc/9p
oPf59/Zq5K/d3lG4D+R882v9ebOauLe9NorwcSq14Eeo7LWXiHHAIEn1AeHwOT3KkvYOvkldUdYf
qNVsea7Qb449QIOQH3itfTZKYHRZ3g/noYqO6Md3TVHCIbCmAUp94PpL0ZoeNZQ0mOBWEB3reiO/
a8dmDGs3OUIz7bkUGtT/39TmOhut6dRt40HqZjCf0Nv0Key5/9ajpgmj8+z506qtYWK2vV9mjjjo
lewdScB6cKGBB8ThbpLpus8s3aLddTI70/qQM3FyLqeyP4gC97aTXIxQidIln1C6md9zsYIcesrA
VuRL3N4t0YLsOhDFJ+jEp/PtU7n7dDBULIfoXlPazafL4hrMfBODKmq0yLpvC7LYQFfH1vMVSDmh
XW1i/PMcUz5+ttcY5RSkNerGtxdb+waif77oVTP9nHpTqQ9+3N5uM9MOGIC5JjKozbfuGGIqNEPW
/c1SfF5qMB6AfP8ANIPIPCU0oE4yPzSudztOROTmGpPzQ6tFoWN2/6vVRrmLtfVP3KcciSRwBIFE
efzaEhH5bE060Ej4h5GysMsWgoNC1RAmzakhHTAC7J4iSnWaBrEWWZn8999OkT5Ws9BySTtnNcl3
jzLhXVao+qc8KuyD0vTeuyfpTqgcQEAAteq1KZW5iqQvJUqGSdJQJ+M9Ve5EfVpfYn9ypvlBsRPl
8+2jK/+nW4cqaZ5QBOGuADC4NqotVWIySMNdbPvkabaE4+NaReU3XqeeRDceoeJ2DRKNkDi9QkQ2
GxohsOCW9QynHWLqEIBo3o/GYbBn7Izk76Q2jhpEu7v6ynzMyZB2rxcIQY7iLSodthgBw+fC6K3P
mlIO53E1CjhPmlQNekjvjqLJ3Vv3m9mNR7CYbO3RbMLDTqoetGkhaISJo6G+/c3kbQLuQlNjW/cv
DVvRE0nkUJFokHFaGvq1FhzTAaMtSJyRG8J/fvvE7N0IyZatveZseJTrDc3bvBtB+dCyTEz7uVtK
I4wn03mXu256EHXubSJYUMYCCJTozW5MxSoCIzPtp5M1pHnilyo4Lh+uhMM8be+QUNdCdIn4lWGg
jaGFblOllcy3d2ONykdt9+s50qZGhLNeIbReeG7oDU3/9fZW7j3DDhhYB3ACkiPbSacBTE+ck1ud
EkZZLpnb9/9b2wwsRpIaj5ah2Gcb3EQAp3zL3KvpHTicPdQ3XWd8G3OZ1EveZOB1oU0rCBw6jA20
dgzY1C9WglSfj8q61p7adZyeelOgim4OE8DLCWj85IvBNaEJcZv6qEe99x0AoeOOZJCHzNz12YIp
m49byGirLown8NzxmZQ5P3m9WmX+6jTaCVag+mAfdq2C3eAPHhCQ6bVVpuzHaegJKjNDlRXF2viV
5XP2CIHj+lynlN8YrzyiFt3dfN4VSXWnysHGjWOiE4WqFJx6pwTE1xmWti7oqjZ5gf3FCRKww988
MHpPFY8dOhCqTawQpX+7HfRbt0/h3i2T40ecBCBX5jZA0J3EHlHZYdPHJLqQK0BRpxpHGeS+FUbv
4RCmnLqddFLmAujuQBpvT2t2b+hT8WRnlnLgnKRb3T5nktCGM0TDHEzH9aecM8UwWpkfeFPRUXWx
7Us25/NlyvT1vh+c2q8jqO/tTKiX27u4w3IlW+QMUZGbANHbpq3OoMFEK3IXq/nworuKGkRFuXyB
D34aQoVp7+GS54Yu/NFypyeUTXM43OQHL2frxWy07Ah2u7sZdDwgOVOhxtQ3AUUdNdA6dI5D7BIt
P4xZ1VPAXi4KLbqA2vbB1GI4cFrDfIKS9IhjaO9pIg+kNEoVm97+5iqjFKwZ8Sq1DqJyyJ4V0RWn
pNKV97GZN+M3NYnNo/Xu3WOZVegqFRwpF3n98YmtUqubWO8URZ71Tu8d54OOXqH6QZ8b/SVf+jbs
rMY4SGd2VgrAH4cF6FYO6MqT/1uIiHtcMmbKYE53tOx9oXN9tbUsf3at8vdqjdWBuZ1HAzUD0lH0
MTTJDHxtbsnrvKEAxTkbDPulWFoEhRgs/W5HlbEEy+iZjzDWaJ+8SmrEr8oRv/TecinNvA4acMy3
PJ1L0caKXpiubMVGwldGaAv8nALq97UdPBlSuevPg7slo9DNtSb7huJC0ptZb+5WWy4QrrS9c5o7
kXzpmlG/OFMevzB9Y/9M86H0F7sXtZ9ayg9jMfoT1Pz6gZvcuU38BsA4kPmC7t52uzs7Q11hXqh4
OtV6aW0BtwDzaHfR6pS+bTN6xzS6U57ztswOvNpOyEX6Rk+fuRmSrC0DxlBaNkBpTC9lunxseuF+
YXLVvddWz/33YKvlaX2z1WCn6WjIfs0WIFMalDwSyE1OoyeyZ8IA75eD9uoceImOxGyUaXpNNJC3
z84UK8Jf1ErVz2nM7/MrNevqMKWpBKFiVya4ulYXRx9i/xdyEigd8HBuO8e2MiTlkKfQ8EbOUiB5
05dPVI+Nu9s7sWeGcplEhPAfWgXX96yx6lKtU86cFiVJfVrSGrRcU6zFX7ft7N0ndhuEF+gC0sxN
9GENddZ7BrxkwL3yONCGrPmkdnrk9yQr8LrEH2/b210Xoy0wOCBrjb+8Xpdm5NXiugTVqbtUX0Eb
qD8dezjCuuyuSgKfABuzpi37dScqU10cWJzKdZ2ezTqj5wEF96lRnP4DdBVHV2TH98NNYHIvKXMA
m9j4/tql55dls3MS06AUgQrnRnU2rKSPg2QdyvhSa4DXQ8Sgk79v7+euZerU5LOO/Gvz0NnCtRav
I3dwlTz7tJhR/Im3goOpC5t3v9SoGNbKcrptde8VoM8jqWPoA74pFo4NQbiSEbSL0TMGgFFr907k
evyeAT6mbrXMUJpzmhrJr6RNvSSg9br8QSUGWmpgB5KGF3zbZs/tVasg+qZmbnZaQ7NJreJvXpV7
i2/OzdFUzd6BoowFBAikLCIKm2vSedZAEEd41RdJfkZvM/cje2meqjj6sZLQH+zv3leF3YtCM6ET
3afNK+sa06TT1HWZcTWe1sho76pBfW8tVXPxFkDr7dAc4T33TZLrQgdAPrAdXIkKxS4pEKIdBL0Y
+KapYRq+dxdYGlfve21n5SMKSdYBAnnPqmQFAlLBtnJXr92BXrjIviUq3SWD8kSpJEqoWHF/H6+Z
98NGzSRAF+qQ1GXva/5mdRss21AKQ2ZGV0JZOvXFgwHsPJfq8n2pTKEGhD6T7g+DTh3DTu1nRR/M
cwNv40nrp9WGmAmUo52oxme2sfsrzurlGRGB/uX2HdvzlHBrSaUj5AB586+3xlCWuKsBwZ+SOV4v
tVdFz90wi8ttK3uPO7zd8jK7PDXbxKhdIjW36AGdUEAAwVxWZqDmtnoihuvP/90U0xhUGGmvUReX
X+W3SFVTUWnyeiJVzRsRk1Yy08+ogF0gn0oP7s/e3gFRkEhHCE3fKGeUNkFalbtAerMiPyNHpZwL
3RkPDu/e3skBrFfgJggC+St+W9Cc5QhiG7LKVi6/AOTFd3q7fqcWfAQp2TNEOklUpUuJ4a3KnlC1
QRQNaDWlpXEW5cYUmBV8TnlMtP+fPxIiRUwj0LIjbdr20ao1z4pRQh1rhkIfYcTPQx3cecCoYnsQ
0u6sihiP8IYtJHPZ8hmYem4yww54fk3TCF76IT/XlNZ/rPDH/4EpMnIwcTQhaBNsvlQ8whowMchL
lOOIC4X9JHRSWA26TDuq+O51Y8j/5ByOxK5AhHN9KsiDEi3PhHMqMrW+aHqjBCnykuEyxoNfUWMO
5txpws4dFz9aYsbpSq25JOtc+Yk6LPddZRUHiJodf0fDCxVTSQFO83fznCxuVbR6xfLVIW1OvT0y
gVVrxMe6nQbWNBxRzu7agwOEGR2b4eht8MqTjUBaAzwjmRQF/KhmreHSzsaXxYiMuyhp9YModu8o
edQYTNTMmdLeCmQMnQHt4UgUpExi+pVldXw/EQmEU+k1B4Ce1w7PJkWhiGTKorAmM+HNZuZTEQHa
48lStHq0g7pna58Vre1g4aK3/gG5aPvfVO/a4aTgTiN/JbKG7QXOqoZ5wWwe/cUiYTyhl8Lo8dQ5
4iOxsOaEydqWqt9Z3voiJjCOgVj18XPGFETlr3HBhDvzOknrF8TySVCaSvWcFZJxRFWHXvfjGJmQ
n7U2q5aPov1gnxOC+piB22akptc07YdiFcMvfW4Lxe+FDY3ZslRqE6htXy+BkTT5h2mtB3GBSs9Q
w0x0unKy27L9K8t065+1qe2PSRl7H9skatdTB93YUU/hbWQpe3gauSp4CP6WAcNvPtUcIB+xtBF4
gquLr12zoJiTWv2lsazq4jnwcgqP6LbPIo3nUP102/u9PbjSOq8TIZAkWtk8UQOSR5HI5d3tovgd
ug1955OOWu9sa+zMYEp09+cfWARZhAgY7MW8wNfrzRfOjeYwtOzikJ9tUCDBYhv1i+YkIuxE7x54
wrcBF3VWEhXYY1kpRY1re7VnJfoy0ubr0XeDwyTpz4bu9kGNNgAZtLacM+amDrb17fXEKB0iGMYZ
7wWmcW3Uy7O4NPB6J7uziy/9murUIkfrOQI5fPAmS09+fTsxBf8PhUeKySA/r03F2aBMS0R+mXAZ
gzJVovdxploHNfu9c/K7Ffkrfjul6WLMaWVTPRer4jwUTTU8OblRBMmoWplvwH/0J5+NHhRwPgZt
eDavDUauVigTHp4Mtu/DWl+LAGD5fCmyFrwnU673GUqU/zkWYC8lCFOC32SP6Noo05uGxUgPfak+
6T7aZhr5QzSWL1NzOJyyd0KgAmPGAkpSqhGbZK5uhr5TLK79YFawlZhjE8AlafuwwxyxGu/dAJSS
JTEKTEo81derIrOQxBcAvOIezeRqtLyAplz0GYp28c5eJ8u33fJotH3vwED6QqsFkB/Vj833S9fG
aFedrUwBD06XWUvbD2Ph6iFcAU0fNEYFH8Ftz7K7TskiwqsII5e78aQqfB595wIobJpUv0cBdjwx
q9g8lQtDPwYCHBd4CerLnxglJZcDutRKN9fP7N0UDiRgL12h1gzv998Hj7g7UZQ+UJZ8CvJKO1ro
dm+ZepaDMYR2THrjtjdnB5IZJhTzfA2pxFanLo+RL4+qJBClmE966a0HpbntE/Vqj6CVUQD8J7Hr
9QGK8s5TlzFdwynv2w+y53TJ8mn4nkdL8wB20L2ILFY/eE0dBbrWwPFze4/31suSeR0l484bb+qI
gU6GPbNeJ/nuZO38IWWs3LfN6b40kunXbWt7q6XIgx4m/hsw8WZ3BanpmtBcCuNIR+toaZKHTFRq
dRbd0vylKoJZPG1pv0XDXDz1s6t/v21/d7X0iJmvZTSOCP56t5H+U8a2G9eQAoUL9YSVn8ykL97Z
g6b5yjIcjWi+oX+QnxdCQPjIKOTRlt9c1QmZxTEymZnM+0q7W6fV+SmTsks39FpoLuV0UoSih8PS
qI+mlid/JWDWDqKCrTvkN3B3HAAB0NwCQ908mDNdjY6PvIZm4S2nCRhFkFlZEWTMKIW393fXFCeJ
/ACEFnX76/1dp7jUa5omIdwow7OZFOq5r1TxeZyroznHHVNcFy4p+SUd5y2ace1Ty+065D6ANdof
baMkNZjy7LHMlYP92/o+9o+KCYxUvCXgiraysWOcKcA3YjXUCzs5KeoK/9+8KD9iwvrnDKpJw6/M
sjuICvbWZ5OkE5ryh2fzeisNKqB6hdxY6HSqE0Sw0PgRXdD7JjvUHdw7pSCKuBegJ5hJ3K4w6lmi
pSlrOHpy2mN25oXCQGbflTQ+vi1GXvyzuosDGa+ln7VVuCpkODAyHviinY2WfKhyLBeMzJtZDZQ/
BrftFTXs8+mLEpvKg0UNDVLWajkn60iDpmdm68Dozj4Tv8oiEkSIzKPIf/8t+lpLq9DVItZC0hPt
osWxck6sOf04k/kevGc73o9kij4CkAFqv9uRurKi8q7ZuRZGWuOGLn9dXA3S6bTUl7AxxPDkuVAk
IsRRnephzg8S97crlcQaTA2iaC79wOZyGko9q4pVaWGLtslpLuPka+wV7WmJ1/X+th9462fltDNJ
l1SVoG6xcXtp2WYtGiJaWAJHCpyyGB4GVV8fhPCEb7Rd//m2vbc7q6kIFIAJxx/IGZXrj+i6LdOE
EKWHM3NgfqtO413n9P8Yg8hfLK0Wj0rnaQ8qX9pfRVWcblvf2VhJb0m0ySw+5e7Nq6ZHRRTX5jiF
MMNXj0qa/FtaTfzidLl6vm1pZ51EJ7BRUeVA8mvLSrXYw+IuLq5obvU5rD09/wj5/nIfWxUF76Xv
HusYZUtFz+qTmU3eQbnidT7j94SIBhi+FnIWTiqY1S0mZWjozHfVuIR2rifGxbCjXPXJ+HRIy+04
eddRjPACZLr0f1yhddNZtgSzIFX77ENB6lS+b1HjzPxEjz0R9FaKno+cNlkee2J18TjYZU8NC7Kq
9L7osqj1m8al0pU7Q3QpyqkSB5/urcuhOUGHmDYWa6NbcX1w6I43WtzX3P7IrS9m686hJlS5edRN
ilikeMOotn/d/oz7VrmBuqRTfCNoVLYFnNYqVtNy0C9M2U2XfhnmZ2+p+n/bmbS9HKvkf7eN7pxS
sMau5PyESZvCxPVS7UmpvAU1hdAqot5HUMO4d6xqDufOtQ+O6a4ph1aaC+2gSuXy2hT4PqO1e0cN
006YFwECOsAHKwE8kuXBB5ROa3siiZ7JSbADNmdjCqLlsqqTXA1L280DI82Wix25qa8qrv3eizwl
tNP2kfp9G/737SSeI7oDZwe6YBNVTaioLQLcX6jOjBPaOl9TSxxE3TQrPrh2O+8zt40HWj5R9G+2
GgwCjw54JiMCYajmHnjdt2X12nNZ0evI1bm569u+fZgNUPF+1WZNAN6yP1jvjkvnxpO9g4knL9q6
2NSJbcYoW46PisZ1NpTDQzpmyT8tkLCnuoHc5eBh3jEoWVQkkS8AIUDy14fIcONYN5pmCQdzrj/F
dUaFO46r+xQluFAhBT2w9/ZSyslGGkpELvRKt1obuU09js67Grp2Gj8qlTsAZzMi6BgSuzvXxTx+
WjpH/3T7GL09vwQ7UizPIe6hcyk9/m/hhzn0hpvUbOsA4CiQhS0U6JXqS1K11SNDJT+qWgLPLOWg
Ifj2iuIL6DKxuXxO0s9ru0ZOULe0vJi61Xkf8j6nQZunxUOaF8nBFd3Z2CtTmysaz4OZ5TXewHOz
EkAbLJVFbLnv1daYzmskRKAZa38QgeyuD5iRyrS2JBTbQEPUGj3URPA1tdrMvoK8Ln86Fu/JlJTe
wc14a4p8EicneeGYZd5Gz5OwY6vvljYciPuChULRu1VPPprCUf6zX6Xow3EB2c01hNnw+qNBoJHa
XbsC/YvaIihh5jzXnWv6TqooH2+fy7eRhoRi4Gu485LWYvNaiBRKRObWMOXow72Yxt5XnLY8a3NG
MYTz6C8V4nhw5jD8vvx3oVW4hlQTzloqP8BgmMa7Xuo0lGuNpHUXqmva3PfVbH9JRsfwKRZpz7Xe
VwFBUndXFWL4wCO6nnsGKU8jcIMiiGc6HgfeYe8jg23XZFwrYd0bb+RC7NxGMKSHpVgnCFtK9TPN
Ebpemnskyvb2vrga7yYpLU6Bkunm6NooQJfGGlVhbBlVAJHlz8kW3kM29l1Yj8b6MVn6I7T6Wzck
bRJZyvhVxpfX260WTtQUBHdhrkSxlIHWfVsZl3dLXgynVCoBNsuin70uOVKUfevm4cGAZp+vzWgb
DdxryysYx7is9Dqsi8QictW0e5G580UZ0EJcCZQ+3D7Ye7tLeomvJ2SQONdre0VWRXWvmXVolZMb
pqqTB1CBpaG7duZd1uZ/U808arnvrZGiIsPlkhITx3ttMydoJ+RT6zCqZz3InCYBZ5RwmdQ5C+La
tf+z8+Pm/GZv4ycmy+m8OtXqcDZF6uuNcN7VS19dVFfYB7HJ7tIocqHRwMNJbnC9tFrJOxF1Ux2a
jTn6kH5SRKiE8j6HLAN2Yu+/V/BYGukPpLwEIowLXdtb6q5IyFHYyjmP79y8/jXmNSrELdSU7WB5
Bzu5dy9eUQVIQRA3bz1up9utkbtDFUJ0Zn2J6fgHnpOmpxrtr1PXaM47q2vzIM+M8uBVkQu5Dmxp
0sHRz2IgeKO1cL1QkznnomBkJ0yipHvPbPryZJdjflBlegMwwM/+ZgZEyLWZWAhj0RarCmnrp7A5
9/HJMNvuyY3iDxHSxA+JUyZhAkg6aGPmspKM3TanYXpCR64nrJ/NgzHFvRNFf4jQj94b1PqbL9y6
gly7d2CYX5cpbLK+CdcOMXO1Waezm/RHNctdex4hAoPRslS6OcHdYCNlylBO2Opu/rNUR+er0PVJ
DcalK3M/Sevxn9suaN8iSQsvuCwsblyQnXU9aTqfdm4602+p7YVDGjVnzVxioOju0Tj7ztsFyZAl
y2rQhpDmXn/jfjHB/9pmFWqlq58QQXYDd/WqeyGa/uA87XlXWSblMaFZxLzVtSl3qGeISFw+npt4
78xpmU5NVTt/RV05PUH/hc9bBsBvtzd0xyq8W7SlYFaVZE6bDR0pRjrzaNQhLLndfT2Pyl05Apet
CfiDoba1IKNbdWBUXsDNBZU8FvAUvnaotkyPGejcbPWKJuw1Z6SiYUbv8sr8aY3GcEJGZXpILD1+
Fap57CatOLglO0uGyImCE68JGf2WzbKDjWidDKjMtCkagqphbmDyYgjR9TH/5NitFqSmfiT0+GbQ
i1caFiKKQIbksH2z0VVFZc02hHsCKCzskE7KCi1wM1o/iI3N+7g3oiUskY57X87ghh+XrI++enWc
itNsK8rB27PdA/lrpHeEXgoIIEJu14dtMWl3lrnuSo3J5T7rhiFc2yYLrb7t6KfBYhrV5dFY1tYv
Y5TYG0VUKjdAArb0IbDBKlaSF9HJSZLqC7td/b20h5Ph28P1agUAEohdSqhvQHpa5FEDG8sIApzS
eNIVxfxWel53iox4uJ/bsTh3hrD8Pk3rx2p0DxzU1mFI61Q0ZY3YlLwDcuN/S0qNYbCQhje9UzyI
9SmpjAcjVscHMVGsvn1z9ywREVG3AYggB2KuLc1tbUyQUoD9JuuZfKuiJOUzjtl8U6u1OoBz7BoD
iyOHp1+HnDbGGs+a1lUH3m6teReYkd0GE53RLDD0dfl0e2V750SO3/4/Y5v3u/PWYVEGEOVtLwSQ
Z7e9OMBkLn9gRWaDNEcIi7YthcpeDC0aJeKWyZqznnbWXeL2zsfbVnY3DkAIHWreCc7/9cY5k0Bf
Fdz8CZrD8kM0xZ/Bww3nBUXeg/W8KXXJoyfJMcH2kIC+aUXBdOHomTAYYAWlSkHUKL43ZuUFPCLD
o2gTLWgiWLOhoe0uRju6LwRK/xW9/vobXvEcYJuomW4igkk0Zep24PPhi0wfZj3XfFVr7HuIrZeT
Fivrg9Kb08HLuQ0KMEr0xcAHAHaJ7djcud7OzERNM5yZLYZTqbbdFGQVnjSK9PaikNIefNQ9g4TQ
srlI4RSWhuuPylhLlOawPtGBjph3ahgtZbv1k7vayoOWHWqO7hwirAGjggiUUGtLzzDGhcgG04M0
uNfqO0eU40NiLvbZIWo/2MtdU7xQVH9wLShvXi+tisbCqybXPUX6VJ00Q6h+Qzn63JhM+f3nq0E9
VBJ2yzkzoJrXprrZJgsoRlaVNdN9IuIfgmGAD1pHInTb0s6TAOAHphvYpJBC2QY5faaMGtovMAi0
hf1hGfX2b/rBKcNsVvWJNNZ+rKI1DtR4iqh5T/GB+b09ReKZ9whII2jujQ+I2qUBtg1StaSydta6
trlMbt6d2mX+cXuhO56TYholWOpOcNhvQSIJ2kTOPOPTvJL55sZUvG967omDx2Dv+ANF484x0ivR
RdcfTtiVbbVQspz6dir/6tsyuU/jbAzMbnDvNFp3we1V7X0+UKCyS8FcNewd1/YGBEad1aLxWnTj
cFlErPwsF7v4oGqVmaHgk3QXe3Srd5E9NH9XThcfya68SfWkh5H8mHLelQv4ptScTp5Nodc7MYKv
xufJaqMgaobiB9By9XObiOqcafHUnXphmzOCNl0fInbo/UU7t0T9x0udL6kXj39wsBxSa4QDZD70
highosHXV6sH5+tqnJmfWXzXgHmooSN4cFmlD/09ZH/dAcBW6EZRVHwDdjJj1c1gpfBOawP3AJ5O
eB+WZHA134qt4VlknREOjXV0oHd3HrgTOGfZ+gfRcf3t8bOG2zF0fSrqJP2cNXpyB2mVeN8ksX0h
M6on35h1qZUu1NiPVav6nPaotYP6H1fKu+pQ/1CtMjrC0OzsBxeNoib4IF6fbXWjiM1iGKLGO7mt
Vvs9+3a3dhhMFgqdQuvr1G9RdT3fvgk7ngTfjMKILHDKKs71bliiyeOcbv6JqcqVbMHow8myRoSE
5/V029TOpaN4ArrDRieGry9/ym+B7GSBVtdK3rgpVdoQmW1wD3YnGK7O+6AnTbi3i+qz2ZRFWK5w
Wd62vuPIOGaMUeLHSEy3Haw67vrM9hLvBGDRuGvRcCdXnJIDx7K3nYh4QvYh2WXIC67XaI72akQ5
7yqj8/+rrCr+HHMGH5FJPRqE2nGZAK4kTFBy4BKoXVtq0iaeq5I9HEGuBXUDg00Nu2rgrJ3U8m6y
u9v7t2ePQXkecFJNxlE3b6uaNmWrGp0HVqUvmVXPP3Wo3V+Upq4CURRHreTXDt/GPSD3KjuA0PRT
eNqsrxvjnI/UeqehSqpzmqQjlMxOFzS6Lh6WTlnvksYd/RY5SV/K/PoppLnvCoNj602dfTdY9k8I
9vRgtimio703HWzI3qfGfTjcHb4AfZnrD6APYFM9r/AYq0wNjnNsf2hLs/ABLkbh7b0/MrXZi4JX
sysrTE2FWt5nmlPStDPSFwsqioNLunNNiPUJeRkbpN+79UJJnAzZBPPHqTHz+GKuFS3fVakPrsnO
YSJHgjkS+gHYuraMGjGQ314gEArLq8J3rVY39p2400JhTswt9a797+0d3JaOpbsB//BacFOBQmwS
QDqva2TbcFZFKO1+1lzqUU5UvFNEunxdKP89Q7bQ+9WaFgcr3fl0RGmU+V4ROowVbU5JbZe6N1ms
VCoYuHAd+B7N9GczbsqDKtTuGiXfEgalQKDc9N/8a7IslE71ODqNkO78YgADtrVEUasGFukm+7pY
sf7stEp03zZ9e769v7vLRFBYjsaBMtkOu0hxm//j7Mt65NTVrn8REjP4FooaekynM9+gdAYbMBjj
AcOvfxf70yelq0sp5ehI+1zs7LgA+/EzrCHKoBGCJL8NP8kFOKMlT2peEGGvEYkurYW4t4EvoH0M
LO/r5xRtFi2pSxEZ8j4s4ISa37Rdd5OvoDf9+1Oh8bJVgpgpI1V7vRKMGRxqzbGGDFojvQrtHkAT
je2FKVlnm+XKFXWp3gboYfMJgeLPpuD0ej0/aWBEnLN6N1uBdiXpE/01DVsDx6/cL7y1A6WnTj+t
WnKYsfRxOQxqvLJhLwQA/IYNcgGK+taIf/0bWE1jEMEGPDM8cz5D+Vl+lKgvrjzqhWQH3X2Mh9G8
+4/b93oVXJyeSEWGxp3t/bbKeybArAPDRppgF0NcKNl7gQr+1RcVYQBNE+xRtDSQcZ6rLvqh6Lom
9uvdGkzJ18Sf0w/tTD/88655tcjZVyQtG9YxwCIuUjUoJzhsoWB038t5/v33pS4ls1hr49hCuR3C
h2fhpVN93WWRqSFCvvQ3HXVkKkym+ccw7NbvgZc2N4vnuoOco/YTDVtXAmI3shuVT6IvtA8wvLWL
uLaJtkc8u7yRKKB7gkYwMOHnQw5vZpGJ16DeGRa0B7Rw3R4meZvxUi0LLq9JqlzaTZvCGGrUbVJ/
XrXkS2ATWAxguZCyuismUI5MgTbZak+YmOXvnEW36gEQCnUtT7kQjADgQ+KO84LOzZtp8hA7AqaG
t8vrGMAkSN8/N5JLmGZ1S/zvGcd/c3JIiG+4k/POn+dlfJ4jDbd2HohSddJHO7iR1Rz0zenvG+vS
B9xG8v9/qbMoEIBcnws1e5DW6qMdd8TsIU9q98QzuhxQpF1Z79JrTKBwBpwJxDGAP3wdDwIi61km
iwc5HIlJeR3EP8PGfe4Dk376+5NdPDJbKx2iurj232DMbcaoDkJ8sYWI5fsaQR+0iPzpu5GQJnZh
Gj5vZTs0fTkrIJyRnaB5EhfSBzpWoZOEPmQsd3//TZfe9gZ4RS8uAk313Dw8qrXHM8/3diojoHCB
eWgfJdzZigH6DifQds2/erNvgTDbMD2oNlHvnwM9Fj5Kz1+Eh4Z4p5FJZ+olNnas4Ib1sJKk/x9C
IrodUCFCExfdpLPP25gaA4WgxTvPh/7Y9gZ+Mjn4L83mf/33d3lpJ2Vg+eBMAkX8ZuiJlLzr5hYR
EaTx+iNvxRcAWMg+yOj/smeBwQQ5AlM45FtnsTcg7do3qfN2qwuzL4tlT1M8zbumCa+Rl7e/6Tyc
Al0BMD1QQcCebs/8R2a3ZKwbF4L90blQ7cYuVkXtuWtv7tIuRCsY1CS8uPyNfjxKzBVdHpzBOF2m
Q67m+TPggXXhcd3taQfC9N+/1MWnQk8YFAyAhrPzitzzM7PMm1Sj6YS/c1krn8zSApD+92XebggU
MkATANIEMtebvoq/Qq1wgKRRlbBUfOYTAMTlOCziqWPrqK5kTxcWQ9YEIhQuI/zf+Z5wOnSw3RS0
WoN+LSNNyMFP6qy0WThfSfe35PP1poBEGdwXAM7Y9NbPwSIj5AbAwIhxpuYoewF7jR6GcfZVAd9I
c2LA8R4DmZikWJOYuKKOlvnKqX77AfELNvIMOCz/sdpeb0tYnoRslsTbBW7mt073wU07QDT/79/v
7bbcVtkothu3/Q2vPbJ6Ue3EKbA3FAJUXtN/hawobysmR++DFwxNuPv7ihc/IvJSyB9vmJDzRlW9
jLBl6jRFG2oip3ZtamhByLhimHH885WOh/tjqe3h/zjZZqGzIPFEq0l0fKeTQd+NNcqmkKb1+78/
1cWvlUKyHpsmRB5x1kSAxUCYt8zQSrkcxtOBUs8+Jf3/8ECYLG2xfmuKnPOajIzJkDJIvYpmIgeW
jD9oT+2+yWAI/ffnufSVMH/BmHXLfd+ALqY6WqPI1RR8zYae0qD23w9j04vCb9DC/fe1gPTfKLm4
NXGHvf5MQd60vtOet5Opb3YMoLqjWpSrUiD7/nlcBmWVrejEN4IcwLkcZNxHI1s8zbZWSH9caUSP
UyBhN5W4a6CZSzsCFzJAvf81KM4NYPx0poEwIatASdWVVi7Y1Ozk/t/f3SZvsPX5AZg+p6HGdMji
upGsmqcuA+0/1UUKT4NTJOm16HshVGwwUrSY0WPemKKvP5N1hM2Y8DcVxv30TsNVZx95c1bJvucH
oJLSd39/tAsvEEQQdLIwBAQX4xyoCwB6F6QyYQC5xPMjbHToA7ycoysB8G11s3GTYGkBKt0G5Dpr
NMaeR2U0kaYSQR2VZopsmQI0DMJ9670LW9pUDdLnK7fLhVf5atGzaEG7XlLLsqZKJyEALhjsu851
023Wr/NLPjp9hQ954VVCXxm8C1xnGEefe3eYOVRhSBHVe6WiEl+SnCDueM3y6EKHZVPd26w7oEqH
bX+2Q1qxyU5Ag7ta/dWrapKr0mVTXQlEkzJtvfBkh4EeNNihN/jgcM0Ou7n6+665ELhA/kbtkUF3
dfM3fb1Lyf+zx6NdtSQj2/FV2EOuvRoTx4F8+felUF0jFuN+Bpzh7CtyhfEb+AFtVfv9dBqd1xRr
MK6lmvL8yi7N8avP0pHNsgu9TrBMMTnc/v0fNxlIfWEvGIdxhs2XG2yT6QlGJN1B4zZ9lP7WerCC
N8jzeqgn/P0xL2xWrA1wEP4H46Pzrwrx3CygSd9VHvXSKlqdKCArH5SRxCUejvM1UdBLX/DP9bYT
+8ezSlr3SxJjPRCGVZm3syhzGk+3oYn4lcL4wuFHd2eDoQDaiHQufL1UPvfa5xFpq3Bl/nfXY8jv
Yt4+ySbOhoKjE/gN1V1/+PsLvfiAKBAxFkTQeUOiNTjzSQvpjUomwE7iz/EjACPBDZGGXXnAS0sh
fG6aRZg4o4x6/YC+2ooRSfDt5mbe1bRtPoUe8AwT5JevLHXpXSL3AesazXHgtLYY9MdnE1PPJ4Vp
YwWjhwFMWSn21IclClts/LjOnTikICtcSbsu7c0/F92e/49FM51EHhxBcC4yf7xJNQ3KseHiRhjT
3ORWXxPB2e4e/JXnRxFTVtDXN8FPdFlfL6nsrGhXOwgZw2nARgUiUQCnlxHeMoViQQ/pltqvWVlH
blElegxE7gyVIt55rg13FM4Yroj06tJCtp58DtCdqKHoGElRzPMcn3pg6WQ5gKUyFhlwvb8nLwXr
c1hi+rJkQByXGXGkL5QgEsa/BIrlxRhnGqZk8Leay6VZ5AABF9ZgnYa5+Qho4zBit+nom+Wd7E/O
1vm8C7WJdGlG/Eks1EFxjvXALRXzNHZHP+l6VfYjDb80EPGcdlqz5QEMU9oeDDXet2RJyHFIaaeK
wDVNfqB46io0DfDzWjgTlshNmapiohm8IOC/tRu9VoEqoaYAA0S8wpOvBO0L8J4hkTQTMKgLBQ2R
e9Ww+HcLDbap1C2EnAHFt6M8DbD5ZkUuPa8teOOvt7ZhXgTOfdv6Jw+TNUx/LOJ/sQgUMod6yfmz
pQE0kRpKs0MXa7h/qXwkP+PQUz8wcu220kDzG9PqLL4dZd6wYg5TO5d17NlTN0YyeMiX1L/rUn+O
bplb6SfEhvDJrs38fegb/hUCltN3DNZGW3gq9wl6L1F3RwQ6XFWtEgxw68RLvwcZQkw5ZflM9/6E
aKMCf3kEymoaD3JpmidfgY9UdrWVxxiqFJCq1E3KSxvaXu6shG5l4YMgyYq1n7wf0htaA9vgsQ4x
8Z/XkxwjPhUERMex9KBA8E5HmDQe17Xmc6m5ibLKRdmAfgDstSBuHDuAABSUBPICvHr9KWCqfgiW
Tje7aYz1l5Z5bkPCdBktc2f5vUTU+hW2JFyKZgRm8GgB9njxzcy6UgoXRfehoS2MOCiHjFeSd4PZ
BY3oP8NPqxblQlZ7Mymqxx0YiuJkoyGNC8+vQdsZVzN85JZCZkPJ2umy1hJfgnIJ3xKMUeJfyHM5
JohgFk1Faqj7nMKXvb7psdgPoGqjvoRaNMaOuDnrpMAcbnmZIfZw2w0y/QmxDQBhOlKvY9X30Byq
OmgodFWUGfFOkcjLCuWTyS9oqtleoejNirZOzO8QNdBP5pP5Zk7qjh98bw0/6KyHAYMnhlThndR+
OQoYq8DxBIa5eK20Wcps5IRCCddr1J4y66bd3PdBs198OwgIEIZdX0LwRCxPa9OuacVnmvYQ/xDp
3cRnkxfISv3vdPYHdNsBtjnNUdiJIhy77oeVcOwqlr73YN9s6Qt438tzokNkWHHrlqDkKPTvlMJA
oASfp4l/+FlDsndLBy2gERW53cWZ1CD2xaOT5VqvUTvAnlmMbL+00EnE18AFXA7UYiBmTArnSIzN
yNd49IL4qQ5dBFFwpYEZKHQ2z/xkw2CEmo+nJNMFsKvJ997AxGE/ZikXvzFABNBnAu3Vr0YRkkcT
tMYfypizOi7xI2pxQyED2RVNptn8QLtgtQVmZPNdNnVeDMFFAcDB7E1T+yXxYoxbXDAMM46Sl53A
sp9sYQJfqTLjda0+WBdHy0FM1HTF7K3JL7h/0Xvo86QsgtRjsLyjHSQSSjkrjxb5ODsqi4z33XcC
iPlUQF3StI8astj5VAiZseB9lyMxKNe0bT6OJvBIkcWN7eD3E1jMQaAzAHWD0ZsBl1BOix2jPIqK
fGFLcyCRNZ+ThNZpkXU0D49u9YgoOjlnbN8vjQv26wqu7X6B+m14t4DV3/+ya0Dr52hig3ovahE/
rwCrQeaZxFo8JG0YNvc6h3LWT+7VwXALuiNhD5nvePgF8jZhfp/bsQt2yLe99+PIRo6AQOMUMA8F
rb0odWFUxkvXNgflp90vwjNzl8zdrI8yQLjZZyMU5Y4kE7I/yMYwCeEKKdZySNsUH7HxFHSu01kf
IlbP7T7pRvBR+zozv1jQ+NH9nPb9bwcr5xWA21RLBLXBhPdtv/KPo+d0fZNSMJ92Y9rk7zPjB32F
zlo/7ZfYiN+pyYYU41i2fPS0sbw0dPaaO6Ybl+4Jfk+0Ww2BG028BCO98dPa5oXj0muO3Ishvmty
8PchwKDUbRQ3Cf2+aCva3TQk67qLOR/HwteqC98r2QzsHTag7MpUR9yTZe9juz1knU0hQdtkAJ7y
hYfkkI5dKot2iiMNFhPNsveYcni+LFNl+novdOO5nYUuHCRJVDctas/xMPJ+VBT4GL8xne5LsFrn
qGgmk96ieLL9kdg1I/vG72GLyz1nkFPX8NuJq5zKRv9sopV+1VHSqpIOMs8qYZLoI8/8ebpraZjD
NpPAzuEZgK+03Q1xCuF4iBqaCGjGPGRmdRAvIGpFdpIz3Kb3Nht7D8BDOHASCmke5sjvIOLMf+Q8
8O3noPYoq1q+gqHl0HxMon069Gu+n1Q68w2qkk4VhNpAmVUaQlHZfu6DRX7xKeS+vIJhMNntPeVZ
CHwMMcxnD7ptu7GIgb5rf8HVAEpouJ9R40rY68gDWtOz/pB6/rSUapQMURECYsFuzgYBzBxbO9x5
0WIIjnwgon2bm0xicD9NYyEwnZ2LbM1G/xtp8lYUm3pFBK1RNxJUDSCdlYhew1xAjtGNpYM6MspR
uE9kpR92iADah0MH/MmIXu4AigVhf7E1ezQ27ZeKmXph96Ebxe3kcd7umknyu4B0Xn/sofTpl8HM
6Ytt8Q0h+pJ3HEg7jEfLtpFhU2muDSkAB0mWHTM9cTc6RpAr1pDOa+m4U18WEJwf7bAQ4KemzNWl
GRrjFzVQzSdH6RxDkq/RCG421J+NZcRAXDylUdE6vTwOVifeAcydkJYLQuonMk9wa4DKPn+EBipC
bo9pKdsFCAVdkZg4bN5Bm8b3Efdh+Vx0VDcEVuuBSSRimA7jcorDtd9r5Ytup715CPdLzQ3ckaEo
wndRtCyPyg1TVAZIrptCsNTFkD7V3JaoQNMQm3G19IECOMt+qr7VjpfC1h0QbMjRhzLhORLioIXS
VoEDkbd7Llyy3MGKQcUnFbMoPPIBvujHRAV6PFCv1vjtGDT1C4S0p56kH+S4pLJDCmRUTQBZkxkt
4jYZyL2MBdf3Y8tig982guxShNm6xHmxxJknvyBdlePnTI6ifqx7QhEDfeTxMy28pDPjrZ3DFYVt
6LQ+BnXaP1AMcugukx3Tp7jOFZ12+IfXwDeb9gnq4EHZnYXA1FClHvyYirbNkZ0hOPRxQacA7XRQ
hFVTLKSHro+zJhfHCD1bbwcl3mh+D0PF+GOAv209rJjU0MJ54TRVPc7BuA/9Jf8u0nWsC/hziuwo
FYVisY4cTJQjUtf2do6J+pCtKHqqOJszYGoHCh3kNlF6ehw19/zCpdl/2D0NZfoMAYIVLU8UIpEH
Dc97h/QZAkW4WuwumOrmR+KyfMF5aZNv4VwnspwzQp8UcpJwh5lMfPRSH9okCydow6G8YRoa5EEd
wvQkVnfYf7V3iFpwWgqCdsWjiohwh0Hh3w05i7tdBwTVbyilw9FqROf0fRPP7que+/ZB8ghFY9OB
SXfXjTxG/iFrmhSCzEYema8ooKUCPJWwZrXdpUEXsQoaJTGvyGiDj0nHsqnQ8YL5NihjwyOEu8Eq
8Xg8kRJwxvCddMA7FsBdE31ACSZ/rqvub4nJ8/Hoej5/gWYQuW8XAnl9Y4FoQ/YQ4L9ILVnUsemy
veoi73GIB4MQzKL8ZOBO9rODv9vwlM8mfMTGjCYUDtR7xvQjY0jxeHeDAUj9Me69XhUdqon3dVdT
fxc3k/iAx4rZbcYGimWa3H903kKCcvACfU9S54dIeNVa36bCxZ+VjywWj1Iv+tguqYh2KkpA3UX1
tn6GfjZOfETMEh/UBHOpk8wlzwrX4/vsclFPj+0ip6zoTEvBoRQWb9vHXXfrz6H/Y4hph3sW6kwv
cOgIf3qCQiJq0aS9d1riZsuN9ZuCW4SfCkch/tLCNn2oJKhy8MTVScLLBhVPUixNC8R/nOu1CGgT
nPIppKIM55xC/iTiqiTOt2EZxdpkVRfZ4E402KMQ4UzqvmgVX/tyslk9HMkcxwOYh9DRrJKw9W5Q
T3h0n4op/cGMh6nfaqe+QT298g43zIg7ZI0Goh6QicFVmg4qCfYKNwAYd2hJ/NKLcPAdspBFOHRJ
V7/o1bSoFUwbJRXQe2laiBCDywh1LgXul4VbOeWly3Ok8gD5Jqi3t2Oo8HdjBu5zKCEOQ1p268IP
q6lnVwxNH7XvjQ38H7BoSk1JZdYN+z5xOP8TSukW5xeyJrgX0uBHlxFOdyIJkOR3dToEKOgTzFbE
IIgrdcpDvmvhr9kVAaD0c8HcYOOSC6COikzZDjbE8wy4mjfEAOVKlX63zEyuwrVNFS5mLoMiIL6M
DwLOzV01ONnayiQZ2NCN0KT0Blsv+MBQXzmyNhVtEUyTycs0pmx6cDUfH3qoZegCzHmS39codo+W
99FnjGhrU4hZCQV9dRI9twxYpyrxmnXH+HY3RCaEq5nvT0jrwxZI5NKZzLxPYxWywqQsbm8GiXZj
ASpY/AEeTWo5qrEln0G7ieBRT4NvvuIDv1sbaJHgTl3lWM4Dj57CAe6p79ohHb+3sceH/Yqs9pdb
cRmXHD/xtwC8FpEETvT3c4/+U4EsUTfHJRQG7zPyGlEA4hRqcHlFQwqVb8TFsImRsQxr+m0cnKU3
XA0wdUrnPLYlUPcJWmdx0mdQeXAK2xQWoLjCUsXJgxnmJUM7B+2WR4i5daYA8FA9hbSv1/3sO/Gr
7xxMrPPEEWRTrk7QEwpi9rJVJLjcELHnPcpd+xMXQdBA/mhoIDjDDV5Imrtmn0gHf1H0A9ZdT4VH
bmPNwkdAoYLnYSQ+K327mBP6mwxVU5a1T0OcLLYYQ4iaFClUJOMiT7j6GNRx8xJGU/xLO03Qqa5H
cXAaiiQlSjaU4jGq3wRHkMibLl+tKvSQQ1+rESOvEc+D5Rdify5gPWjmb5HwPY53byhawLrLH/tN
aQqDVdb/EPGs5wM8S5Tc4Z1CHz2lafi+XkUIM223Rn3hCajAHiKOXKDAO56+j347mKK1qXEFhjTi
Q5YLfZcAPiiKATvhcRIt/9xAmOVXw5L6iEzWm6FX17fIPVR66uZVfpktYKPFKAmaBEMk+7qg8EVD
HzfTXo+EsQtudMOb5hD1IUVvbVpr3P594CCqQSjCXDtPc3NK4WU6llJtUzWhfVQCfi/CB91nC+T/
mbETHjwOjngZA4WYfxSPFf4O+wxvmwQ3bB/JbkeXWWDXEzY5pAF6fEHDJfORi1D3vkXyPsBkAFoF
RTun/s8EjW5asLHlOfDLXL30wIenxThNqFnd5PKHaZoElOX6NniOPD/4Rjibg9LpKfyhORFPLTb8
WiYytDdwLh+z0tPIQE6pgT4hepOJuIFjDclLr9Xxni2oa2EB52dz0QW5S6tsrGcPCdrcLwhOY/MF
fH7+WZKg+6JaH60H5S802et6nF+UZeI9aWEGXSiSqnCXjEn6tWYOZskSzaYVbebIf2niLrqbMRSf
S595MM1YM0t/5rNAPmhQOyEOhIn/NY3YiJYWtRSp0yzVXQoxFw+FerfewZNxZaUlK6a0IRHph0C1
8SnsbPdlSCDRUTGVpL+Qbi04jZ5MnxVcxscd85fuM0YZ7UvAk8UAGy7s9wCclxBthRU5UAp3WgZ4
psHMF76m4mUJgNcqtCbuE+AcvS7B1E6xS+EqEFZ0FAGyp7pH7TYqZw99DWc9aPgk8VFmDfUL3okF
PZHceGzX1dMWseGs9yh54Ch6ZUn+wzGpflngxFUx5DlU4CM9NQDJQ7fgPSgtGS8XJeUPXyHqVthW
ya8FYfkTQGPiU5OoEN2HJkEGUXsCAZRzOU5l1nTeXK1RAC8JkbX41d2k/BxNCMBGoS5ErLdzJJXb
VZiPp9HOCAWziZpH4lEoW6WZnnedhY5UaeMGl9CMguhXoJFEgeMxJKfe9HABRJkTf9ItxngPSYfC
sMSFrTMcD91DT1Uz7iDlBr2qk980Lnw3xBn20GphP1WyeU4elV6hTBEZ1uTHCd1eVHcijdlNhCYj
rzRr+c0YOWv3ve9pUgS9n7jSpHYMyhwq2V01uji1RajS7DtGMRM+y1KbEC2bAaI4AVrMB9IGc1TS
enWg1Xesu+WwS/HuoxZV/s5GxBuLXEfo2xCaxJh9dFGArNzmAj1x1crn2fpdszMidrrQPTHsEb17
+k2H0O4EnrbT73SfBBisr0P62A8jpyeOW/69EMwCu8iQ/FcguglTKGDaFbhtDunqEIh4KiEmHBy0
Mi2v5GL750lnKFWNy5DM18g6JsztUnIvoIcJdTGt5wfA+9EnImAfrUVoUtxrCU8yieQ5gs1xr2Y5
FgG6jc/hMHvsSFTbfkU+hDrQq8cM8qIETRnwPXqFgISh8BMdIvG1yeP6o1ncnG5dZMjEaswl8nJu
UdGUq1LJTTZ0oy17Kg1yauhnisIhQesPrk9ydxLo1H2Fa0L8RL2sa0qJ254UYPElfOfPQWDgLlmb
exq5DFoYaL4EBRjI6LANeeJ9dSgvHtma6A/SLt070Y1IroZc5B9wrPCRxrzubsVco7oHXjoP3/vE
85oTnPEioHX0OGx1RWrxZzx7qyjmLUvAQdxUOkZNGKOIaC2yuCVBVbmrc4v5PTwDx7YkvE0OMbUh
LB+GLha4IlPxhOgxvBMDdy1uBcCpd1OdBFWUyCFCH8sG90jfLI4S4NVJfjeN6JHeTajZoBAEgY9j
Mjv7lMzB8s0MRjc3RCuEQWpUeFR9yrJy3oTQS1En+S9PJsEjRajBER6p7iqeOfIRtPsAfdhmyL4u
tQTkYCY6xwarTfbcqWlooUmdAq8/9NOYFQ0Be73IuzFjh2YOTbD3c/QDcLtJCvjFwPsa/byEdkU0
ZUZtaWx+4ALtu51rZfDBxDH/mFATP8CcboHPxuSj8yuoW+BejsZgARuFdoQ2mEegs0EY+zJpU6sj
0DEUGvmE/1gaQCQLuWYoiIAs9Pt9PtXcr9KBJI+DNjgczLUY4qQ0dmhsItf0dzZl41OGsdjvOJS2
hR4hEiFEdvRZi5z2hpR8pckLj3X7AlsbSSFY3JojhaNTdycGg0ozxBWA0iXN3A1ab9DdnGimmqch
2uDuyTCJf4ecbKxz8BcyNKNAFHk929NhIHomYToFos9wh+pRfJBR31xBf1yclAKFAVBmBjLIOao9
ZvAF6WrGK6h93vf9DGCQYQdguNJDDaHjUpD8Ghjp0pLAuICTu+FOAAl9/WA2XPxUkrmpFkgWbT0v
Eu6kTuodxJyRswjgGA7NlP87YRNurwEGNHipoGidQwcwtqQeBkbohw3KVHaCM7xHMn2nTfLz32fq
UHKJAXHZjF+zMxiP12K00NZ+U0F7Ozm2cMMtGxcZDGc8dfgfloKACzBQgGa+EXIJTY0KFelhxXGH
PyaYTJ0SP1mOi42u8Yff4nYAQoU2DYBdmxBCevbZDI4n7s+sraBqMbyDfo64izWGu39/oLdDdLy1
CNQAKHLEG2n79eaASL2tzabCiO7UDoriZp/mOJ1U+C+YTEZXVtvQfK/n52Cdwo4ZOEYkIjADfr2a
CtaBNCPknLKBYb6w8nwPhYDHxKCizZidj4pojtmfrg9R7K6xwN4eBBxwMHlgNbYptZ5TepiZexM4
yEt2NQaFnNjlBob24jkm6HTWqUR1Jsj09PcX/BYyAGO7ELh5iBzBPuecbZt3bRYPOVEVcJS27Dql
0LntPNz34CP881JQlAOSEutBJOzcpcfVhFmP2L6CsqqxKFUpPImpGjB0CtOsvSJL9RaWRDYCkg+U
OWZmAH2cfctttJ9OHUz66kjezNCu2KGmQsMnw8C1z4f3fR1FJ7DdrzzlpXVx8DZrcShpogB/ve4w
QRAWJTevorbP7q3P28c5XdMdJkXPrA/1YWjhdx0u2Mr//npzUBZDAqceMMLOFm78ad2ce3lFp2k+
BbZbT2FmDFQtco7e+t8Xu/iUOdDZGZwygSneTtIf4Bb0emVqlOOVwh0MypMJFDo/vb/vzPKIEaL8
MBBMajGsuiagcWHDghi+AbSBssdFdfZdY2dDcHg8JN+JD1BZb6ODRHoNBIbfX9lCF5eCuhvU5RC/
cETOHrJNEEUbtb3RPAKdDgKUiTfRx1iOw5VjeOl9QqEA/Szc7SArn0ce2SId9ASvuhyCq9AiVYfR
swISw2HwyUZjeFjCxOygK2ev7Ne3EZYgqdjIV1gc5+QMhlX7cpIQDsd+NTFaOoT5+9FXASwsWfKh
pcp9/PvOuYDExIIxbCLyTcwTCmev36riGtIGMPuAXeewPES1cmWnUJJRBe+uOugwpkOz8tRzNe+Y
Z8ne9O01CecLEnr4EUBgbrD4Td7t7PZCEq2hIsB6YMjr6XZF7vlsiO5+NuuY6Qrq7ehQMQot7sKu
DHUtWGWS7hLI/N1AtwWT37+/lAs7DfxtKFFuHBLoSp+/kyVWQEKsfeVTSMkBpzQj5U+TWzqs7EqK
8PbexqUNln+MexV9r/PvzQCHkpySoSLcksKwcb4FrsG/cnQu3GUbKxX6BLhHYb247bo/4oPo9Rrl
rscDqQlZf5/xX2KV04ekTsFEXeFrN3nSPf/7WwSkIQkA8t28CLa3/MeimEDPSHnyvlqZnEuRu+gY
E1HvFRPDFUThxV38XwQieJHYQGcP6MEQbQWCfqhiRj+NBlDeyFpVArsz3MGIoz6GEEzcQ/RSfRLR
OpWch+KaouilT/nnbzjbxDT0aDRrgud1EA9CA4UPd8zj4b/Hps2LHWrNgBZCROUsQvgZLJEXTD8q
rIVBhPLbF0yGYTq72vgF8As0ANrOsq+4Dq9JKF8KTnjBm4IfjJ8hRPv6i4IUuSJStEM18NjcNf/H
3pksx41lW/ZX0nKOKPRN2cscoPOG7qSzE0VOYCRFogcu+ubra3lEZr0URQtWvHENZRIFOhy495xz
917batBQLkmLjhCaXy8hGfvzJ+jT64HhMdFNg1dRz8v0fzxBqcCbLxUtFFq5WALO5ifPkHIzHA3k
N8MZy/vn1/vEk0o7B5PmnI1qsSiev+L/uCAOzVhejKIKorIQyS5fuJJXq0Z0WCYzu2xnrb/pOgQ5
Fdk25DZP6MS0XFpNV9VHO4jr0tiXQ64+/Pnv9emTBd0MrCcwcvMjBm+oDC2N4EwGBCznT9KApVwC
9fxFEfHp3SZkG/U2ex5T+J8/fDLMPTNflYJwZeqfOlJ9lSsTWjTmuseWOcIXq+wnixJJLyy0QJ44
Ev4oik/MpjFGhoABoajOTh2GPkTIZHBORrkmR71xvVptPf7VT0kNiv2FR9iAo6x+RJWuTa7ozKmq
oKtE9GYZWf4NU9RyKZR53S06htwvPuava9PvV8RTTRoSNf1H12hSAgNIl6QOLKPPAPEa+p1eOByW
2avlpWi8varg8V6WnoM6xUI0WaKA/fMn6JeC5vw7QEw1aXxpaT5Krvt21LNskXiwZcsEZbXa+1w/
O91GTtirIlZDWxa2lzXF8FeRclwZhwa3HM4Dv8CHpwrhjNZHWQebnNTt7dA3cYD0tHPFMpENNepf
IcJ/eYrP18OwRSw969Qv9Qw76BIva1mTfaNmz3ZiisK3GJy+rPBWG09d269SNX55jrni2Xp8jkhB
wf0RsjCXDrIfBjTYWEby6CyzuxoT5KgpMTwXiBmtSxST1hdLwi8lyvmiyOAtuEy0yB/zuNNhrGxg
cHUwCLtyHWfFG4lWiRK/+KpE+ezznbdvrnJWKP4KXZdUHV1EFaSWXDSuIZVNuQUbptiutsr9hlFh
/lRxczd//sz+/mL81P/zGUEKM/3iRQUb9OHRqUekowiARSBhGbvpGVxzCuaQCF5kkwYkDV7tN073
sqARsf3AKKFCXzJG8SFBfY0IASl3kNCN3iaJEtluoSJx+h+sJlilzjUiI55fzL+M/LQxMaM6sEVd
bSWOzwJGBmJjO5z2JOsyXv35Pfns6eYElTEZ5dx5G/55jY6dpi915vqBmJrFM5YiCWcp0S9g1uWw
r7KvfLG/P7wfvwN2w7PhTQa6/JHSJ8wS7VPZiyCadA6a5Wg9UVzE80VEgNWVtZhrH7RLoj32kmpd
ZnJVnkx1bCO3bFf9WnTMq/76LYe0yfLNTsXI8ONmOPaiGbsqEgEpuGXgdLXYctKSBIC5lNBC3/jF
+v3Jm6aA3yCkgkAgXE0f6i3OJ7Qqlidueaal26HtX4zFjAMbYk7451/uL9s85Ry+eBogwG5M8T5c
adWjRI9V9BEZxXLnmnKqvUHK+wpw+OtecH5+oHDxlZ4nEx+6m3git4XsrybIKyGHaHqBS2uatLfX
AuSigSKziSxtR8fwFZ3q1z7vPOGlr2YlwR4G9vPnx5cEdKe2Jq0JNLRHNLY5KkzLSvwentUYiEE3
d309DYGaUOfovSOukmbovtMhfRW6++u3SjiixixKMRTepI+M7Xxiei+jwAQQYEdbaZ7md4dh+2nq
jWb44on99FrUlbTXHPFDePz5U6MyshldcC27kXu3mDWgu0q2uvOy5MGfP0KfXQpTpUOYuILp6CNf
rRoMUa+20QTy0uk+j1ixU6PyPlea7IvV+deH9fwWYr2EJQyw8uNKhDhCw9ni8FXO+dq5nANjAkm6
WMRf3L1fpsA8MzDlFW4faWDsBz/fPdxizaQPGUlS7fKt6807icGlv45ZFxgm+dOrxoGTdVYbNlKT
f/FKfnY/+YgMJc4MHjbcny/e1bK2JCufcpIKJ2zRZOyQH6fbvF3FF5f6dZv9PRWQ5HLef2qJD5+T
gaEi0MO2gZUZfVgI2TwtVE6BbEUCJS09koG4xmm/OGL69J20UMr8+7ofJniq2SRyTsQqmnHWhKkZ
411Z2kqoVqILK9IofUCH7a7MHIcdpm9vV721nysyq79a2T+52TR6zG6oCRmGfBx+r3oMcDivWiJA
BtPDgybvrRJrbtM6X51yffL08sjy+MJtNvlqP9zsknCEhP68DRZkVD6HfP1FzYH2019+G8/0hbNx
lAsxd/n56YFBqrA/Nm1AZle1EeOSBCTXqe5cKfMXu9SvhQHmYjoaujcOf1hif75UDTkvthuVt6Qp
2sAuyOiMO616m3mpXHuGkPPFa/npBYmAlvkMHNB8pMYk9qygALVadCXgHCfc1H6RGz/QD+I3NPLi
i7fjs2eDxROqGPgYjEwf9kbSmBMyYOoORkKseWllyC5YQ9lbuKlfvBGfPRsGMa4cErI7wAD++VZi
kLLmwiEto+VuXysTCWC+Y2acx/z50/HZdaiq6RugtpiwxH6+DvlwIsnzGARvb9uBE/WXWD+/yk37
7L79npLJa2VxNvjhIgMNrRRHUxtMiQMuFnlAGFvD6hsV7/mff55PFjCivM6ZFZQWfLAPC0mnGP3Y
zoI0OF07x/6C2ovSDlXrmM5H2POmN6TjX0ZD8thzJMB88TyBtT4mlxG1lYgxm7pAKencnXZqtxhT
T2LplC82vE/uJOuAbJ+jlKmfPuICFA4Eq8mpusDOiP2YciLuMmzD3mQjs/nzO/nJk8FthAxkndkE
nAX+/GR0Z8s39VMXFIS5nNCdWK7eG+MXz/knbzDbmkJhAr7TMT5me5oV0K951XnOi3wJsqROtpVQ
W7IWEPowSv4flEGc5TIOhirLYvjx8FiNOk0plqEP6gTH90BErNtUlIFZmcx/DB3+1+v8v+O3+vRH
g9L987/482stFs59kv7DH/95TF/buqvf+/86/9j//Wc//9A/r8Rbddu3b2/98Vl8/Jc//SD//7+u
7z/3zz/9Iaj6tF+uh7d2uXnrGDz+fhF+0/O//H/9y7+9/f6/3C3i7R9/f62Hqj//bxwwVH//11/t
fvzj74yp/+NZOv////rLy+eSnzul/etz2lZ/23XFc/Wj++VH3567/h9/lxRV/81i1+dlBUNEV8PT
Pr398Vea/BtHEuiAz8cSoOd5Oqu67RN+TNV+o/sEiarDq4PvIrMMd/Xwx98Zv1GdQS3jh+AO0Sn+
+y789H399/f3t2ooT3Va9d0//v7zs4kA5MyPBHxIUw0lgBSXn98A0+kbgTZ/vTTmWgrKYXDlNkYi
NqcIZnF1f7EUf2hzz9dDckJAFynezHA4+Pv5eq1ezqniJOqlVOGVkxPcImpaJ143mpfrpD7JSlGH
ddRnGyk6leX3MwrGbRt1+WKR+b17/e9+m1+EF4PejxYfUg/02Q+bT72WZo9cvr4UOPSaVWWgBFoS
seOcXDTdM/hpxA5pgvhfT6xt2xrvcTfdVhzw+/o8GJeEJFwPtVNtSm26s2pMRXOpKzcEcW17TiVC
RtQNBZXWBmMva34fj+lufVRNsWJKmOovhn/ahxkOn4fIJGQGsHmYVXEA/2EpEwYeJWNu1GOZeHHi
DcztF1d7NczMxfKsq/tB3urFXs/JyQrbflt01ykm4JMjdrjWLX1rSJ75Vu8JnWvbTSeeOztY1aBN
0Bx6fN4G31d3rI9LfcjSEOIB5u9OcvFlx/Q/AcLmxsdUEOs3JS67GJCCa1ah+sPASiGFSHzXSzSQ
otomD8pTsXiLtUm7vbIcddWbml2N3vbKqb6ZyMK1+rVS9qa5HaydNQfUjdEWArElkF36zug78kYp
N4NNBE9YJv4wkNnuY7aajbAw8bu4gIITxyMoUdwMpxaHCjOpa3FvPWqPTuIuoLdPxD3JeDgzMK0P
ORLvzK8jX8lc6TCG5uaF2Sk6dMtVHupr6cGxXdnxZDOcyzCSMDm9zn0wqn6dHFfN6185JGnOkl2/
vBB+9NTIW8NxsR8uhpuXm6V1DcXFbHu0doZv3aLx1DApv3VWaOeUjG59Eb/wrRm3HZ8q2y5IeUvX
utNcxGcbfZNsssZNjunDGvvRsl2bHXJV52r6FkZH5zBcRJfYHYy7+oJm5jB/d5B5HlGucmgzxn78
sk6u7S37NjR20U2huygsUWLN4oi+fZ432mmUUBS7OA+xIF45j8VGOqyP5Ut1tI1NKXw4NtQXnrqZ
3rPIja6Lw+Q5B2eXBLLfIR70xNOys8P5W+xhtfKwBvnWLuedQhUd5JjZ0EKXnnjP3oHyZe/V4oKG
wKNk7Fs3DusL7H68fOspO+oYtY/rY7UxvHTXwKbIvCFUvPxHvqu/L9nGubEP68Y5jsG0c97GSxKa
rim3pcUrLtdnXts2wIvZjK7RuulJCarr6lo/B6xCkMHI5mEj0yZ4BJ4w/ljW/v82+HemAX+2DR6f
i+cp/WnzO//AH5ufZvzmEDsCp5mKmOyZ8yb2x96nqb+hLjFtsow5tkZ0yTbw763P+Y1zKvV8sMDZ
EfP2M6r131ufYv2GToDFjr0DOB1nAH9l72ND/bnW5JCE6plq/ffaj9njx1KpjLIsY+2fXWe2LSS+
Tt2sh06V5RBTYE0OujwxqpONKUhsvQ3nwjZ2EIK7U+oMpl/ZannRqW1xZ/Ypr0AutftGkVe/ioVy
6ByFIb4ZT168dowZ9ZHAy3guaqIv+8U3SX6rpuaiNacLA2j+m+osj+XYIhOIbvq1CvjlUCzXpDuZ
k8peOYtvei/jg7bnhlhdfV9wdYFDvZ+mK62dDX8RVbOTnOp3rd6APEk44bSMF3JLr2gq0jsWhIeh
Bm66DkEnJcpuUbrCnScYmkKXglkyxV5MExSTLK2D1WEdHzvbX/I2umua52XR3HxOje2gZnOITJnr
N8ptXOaho9WX+Kn1cJXLu9ksNrGofE4HtiJq2BB732mXba2Y7CVy7gQQezpWiOSqwjPURh0uNezO
Q2oedSm/Z43tMHXpZeFcKUX6wNzEa7TZmwpMHrl+Dil7isyld8v+7J/V1DdgE8mjHJuVL/dn3aeh
SH4plNWjS9eIVqI3R4eH+ccOsOeX26XMsf1XSX5TtcmFXlPiylp5QZCJFEhDh1G00YXbDvKr1uuM
TY0fiTD3iSxdi/LOyBLfKMMxH44OcAmcqtNza0zDhh43vrGVls2y24v+ocr30eLkftZhXePgPXPV
qd5NvfKdJ6oiMGC8UJ3+plKrg5iIQdPQeG2KwTyRQvHWWmxKWlftnHEet0Y9v8TTsiVCqcH5ku+n
IVm9di1/pOnwGnNEsJo8Sy07Sik3Kf48KfLKZXpnBlSy8lU79HmhVk4LxiGSjmomfdu5KHyJk9kA
n/Di5iMnYezQbXaVyXGFEW4ssN1h+gFouKkmTqgnLbppTeIfsUaSt4BNHeDMVhbdJbmr+A2K5jUa
lNcKstKwLDu8d/vMMisgiAVhPgpu+4gYDA/b5WnI8zfYVNdKu77jbKYEifsZ4l/6prfwENTZldfF
8QzhEA/Xpfe23t/nWXcJpuJWPxMTSptNsl8UX1WhRSJ6Cawo2aG22Sdm9dIN6RpYa4wFU29f9HH8
jkgwz705U65wlPmV0945OHY1O3XBPRmukpCNHfU/4r5HKynx0pu3aTtXpyZO0edrFWZMeVC2GMVe
80RT94nU2n41OxQ1tTBBexT7Jjee1UkL2nLl2SFAfNk5K/6J9LTGF0acelbX+VWK/13ZEprjto7y
w1yMvRrFGzHshzFcldkdZyP2B0m1efkLXMg4kcsSnd9GsyQPzBzxz1G4zO2TQt6pO9kKjAzehakY
AfDLh6p40Lrbeib7sVSg35QuBXbm8sp7efM84UYuCmqph9E2fySgN3K3Hi2Zf2Qi9m88Yqrwig+1
JZ7wDCrUSW1VSwp+2FUVrpm3WQzRvjaGJHcXLVlubHmRlv3YrrCxIBKkxqvBabOThjqrDvChSkoJ
Z3WiWU6esBSaU+nZCybca9ns9OrKUkTZPNaATJVtkgLO3Dtto0A17RhJWttoUZfFG4h2zS/WYsGC
101qrPpAetWGJTVJ+KX6WHtpRWlfyU6Str4iSeM1rkBd8lRDF7uZ1GiHI9RyNIBXzQmMmT4DCZs0
uvZQ5ORcu9MiC6reRjNfYzmWkWlV+NKDLhtHVudsbXqqsTZusOi2GWHfGGHRJeO9zkaKoEUqg36Q
iizEq6YYfqfimRQclgJEqJiutq6uFfVpZbgHf6q1NyRax48lPUOEU7kYbMOTFQJ1XFMfyWAjGAok
mG8sff6dCPriuVuVyyorrnQ7k451V2l34BspvOooIw/kbIdWhO7C0O8f69YGHRRF3zSciV4KkYbT
NrHtxVxeKf3Iq9NT4BvCs515W6ntXioTZ9+s4TJ1Xj/nF70xHWHpuA5muNIUnjmwiI7ddsyyIM5H
bnx9mrTOHSE95xrfu6R4ZDiiKGyKBafIXpkqaFFxWGHVO47OnPm56O/SND2LCqPHTksZwQnrgDU0
dYfubdWLrWVDSZjMZFum1nZqB7fhoBSnTNpjqsvDIUsxxOi1V0gTcV1iiPZSUvhRO21QVBtPlk3d
BwWJHswwe/A9yrwz4+GbmdReO0ID0dN9twp/ypsI6gOvpNokN2YaHW2BC34sbiNU4q6gubuLl6Q8
zMuseaosYZ6Zr/F3lzsgNRfAyXoXWzJFrhGN7jhFG77NzQCvHpVF9xYVxTvCcsXVWiXdJuMifOgk
xVaLl8LrLIv5jzG7s1gw0PHuYZAO7CgpT1g8Q2Us39tBOuhxv4nMzs9b+dJOHjUdbk1cpxdlJ05A
Oj1NS7yc9gFX/2aIr6rCHIPRdr6BBjsIsd7Ad4pc6ovRb9uSTcccvV7km0KsW0tu3+WlP4HmKq4q
LkxZvG46pbXxytL3kEFntX3mtcSrGljC6/SOgPXnaLqKcup5I5OcDXCZcxCL56yHFj7WUMHboFxi
K7XHH7XRf0P9knp43pZdPytJgFuzD5NZC0EqVIFYmvse49CajOtlBLbFZNhwMLUlNFL1BBQqcZFP
A22by1Np5PkGMc3dmjxDVgnKdAjHddpZ0aT4i0wDJcQ+mrPHcmU4reGjrSu2l2ZwdkqfXdi1vgRg
wfhd0puOWN922JhAOt1ZLredXcdeKkzngqnmu4XEodCll6Ktt3bNgySUYJoLX9SL1zsN9IOGB2BY
hnyTp8s3oTbhUtNZycoWsMhjHLVHwUiv4QgpljHxStVbNsbeVJZBMVKL6Vw1rfMHzei3psG7GFVX
edHxGsqxHeJCr3aaQSPW1FsQyyHz45c+t7CinbrokHC+IJqGJgc3qM1i7Nx1sziss0x9cz/qEUIj
c9NPD43WbWUiHb8NQmYXvHJW2dmUfb1rImmrqhIoE8fT4AdianmQm+exlF6dPGHrP9TRKL8Bkr5Q
c9XTiXAx5t4vImczpNJ9qZRREMPu2VRAt75BcXlQQC3c8k7aLhNuxa3j8Vgb8iYuzHcz0wK5p6TB
2cTqCzGOrXL2qqS9AQrQLHizE2xi4kFq7NYzIiWwl4mGr9YjaujKj1uWQoAnVHwR44XLMmP64zwh
A1DzC2xmZWqgZQLM0qX4kOt0jU+TqB8MO70cUM/5Rq9veNQYSiSq7KXRcDH2bBly/Tzr4kL09qWT
K9KuSUVLI9xucyZDqxeT3MNcgBUMA1EXllm3fp/SsWKnfYIbV/txA+DbmWA1WJu4YyMf5UsdHaZ3
Pu/bRmoT3WdTtHXSLbCC74yWrgulm8/JGY9O8zIW4CZJXRzrhUzLyLq2BORPGba6FtNBy8gR3D4f
ujAzyR3FouulxgI6judngcdQm5dMAzexs3Z+asgNNVHZ3tdVBU2Eud76KmzmUKxey3jAtpv5A1mp
IfygycfUnR+7air8Ruh37XmypwjjVJfL/Liq3fqegglLhzPRT0uOGc9Q0A4np5/u14X+PXP2FuOG
wiDEJsMX2yq5tzSpnwGb1gorHIUZttXkG00fGHrRe1JpSdfrAvHaKZPxW5GsdyVQLJ7eC/h2XVBF
7eABzfWiVHmQIvOitaKtVo67tm/9wpaAgVjOwZ4TZkxQG52MMaH9MJTzq+iyy6S6dgbjJUrT8+by
vZkVPyntICJ5PbPZnqaoNe+Ad0jb1TSAfunFTorbrdnXF6gAjpCjgR3gufbaSEUPWAWjId9y6HZV
TsC1OHxagXm7M42rq2IP2AqbXMqO/o45ETJjwzoJW9okug4tqH8dy9rc0j0wu+yx2ZvxtusyT+j1
5EHGTDibM2sXYt+yxc9/r8kDzVxp667c53fgK45JmW9aNdpp03BPIbgf6rIOo4441qZZ9ulUUBM8
NGfXl5wY6hXMnlcjlfYT61dUlS9OZSXBUEQbROUBEk62lTuDH2r1AZiipgJFa3Vojsbo4n0d9mIe
HqDleGY6XJLWlHlGq7xPbfoWz3IIJfLb4AyHIZErt1LS73o3H3WsoXXsbBe+FoTdPUM7UT9FVpi2
9AQ65W2dmeyvMmgtVfEymrugKKqHph6cbxnnDwc0Glu9tFC+F0OoK/IVZJDaQ868uCKjJ0TG/WAK
7QmVs+KT8HpZ9NJzs6ZBW5X3STMvXlY6npIqPwbgKIXWWPtuvGIY7EVWu8XAIXuy1PiT0E82Pthb
srpDkhMmmF5Up8IS10Vjh9NqNVBXp/d4bfmIkVqzRODb7lXWVdlhxXKGMQBG9CxHwEJIGP4RJSak
QSMxvHYut1I+V2Fr5D65NdDXUMriaGBMaY3lhTJ3VIn6M3Bi1hHHpsM3llt71V5icEK094hgyagc
Z2YLYT8MIRCYHIyYFQIpvZkGERqReoPnm3miFRhThjpA+1F17dae5lszEt8hcXqFUlAq0SNVhdfY
F06hM8It7qP6UBGJzsFTcxMRkJ7ikmn1/lziuCJ5GdYCc/IDIavWsUUDTKiumT3lHKgFuhLBjJaS
5iY2x4FO4TRYTvIaJ6k8smwXyVusDesx0zN4HHJdKTueKKkO+mzgC6YgcZN6wkY2Rk6wpLZ61ymq
OMnKCpY159kj9gowDpC9B9Rig4fxT94Vlrn47ULzHK3rsSkpcXVBegZA1jqknk/oqHmAUzVWfNOa
us264pw2kE5NjvwS6QlMCaKDlV1eKg5u92Y+wx6KTTtGTwRzVPeKRMiRZsfqSwF88AH0hLVJkGCF
TmylG5RsUDx1u9vp+RkyWinKNUyCaRtFprGNmjHh3peNFibQYu9hXxnAqhIZtJkUL+qNATUF9J1c
0+ZIDJruAMkme1FZjnvm/cCejFWW+QIEqxvlxsKmYeb1ga0lbzZWthJocB5zdBgMj/A1lKvKjKZ9
WdlpGcpTvvxAFmd555zrHStQvYu7ZNmNdSzt176i9+h1r+7amIFBCgVOdoZAxsT3kOOe2Rm5On/v
hAXbYj1zFQd+zRtznqf3iHrKTx3D2lTaGG3ldJqvQLQsP3LDoemVweotuO6F11Wx7XhWRhcE+seo
D3kGd1CpxbrpUSF6VhvbG4nn4TkeOnPjGEv+wkK+H3OYus06yltkPf3ss1PNb7phi+/9OBqOh1RW
u5vMfgE3VOkHAixkQIERpyTAHtItLCTVL2nVSTw5yxlGLfcAI9P/NuWdzX5YukmaReHAzT+WVVdB
iJOENyiDzBDJGg2V2bplCJYSU7tlCANOOF+NS1PtrZdZLbM7ucy5X6amMj+WhRQKVY7uximpL2qo
aIcSbKhfKvJFLqW4XQFj4LmVdP6bSa77a0sX8lNsJMNjgnqJNbXv12sL+jJ+eXhOL3FaUWzMHcFS
KtXt1mp6EELZom1BINDElkZq/KjkYkRs3mik70YA9HYNtoqLNu/yvSHV2SGjPPre59PCSYxmXEgp
lGXXIjhCQmqsRnuNq7qrTSILeL7WoFyvG+2B/ql2hcQmg9R8l2Ja6KN1h7zyWjF4BqrWuZmH+lmN
2k3TRpyjt/EmUVQIRJwJQtXIO7vc9VEPq2TpBiYAtVUDyS9KY7kQKWRmNxrZ/d1ZS7LVSypnY6cT
hy/RPMKHBD+HORACmUVfX/lmbxn0HlUUOr0kgz6QxQa7m6X5kAKim3qqko3MXVkAIZHn1A+bHKVJ
QRLSQLODRzTaSFwnbG2h+GWXFJ1rW9Oz3dcP4+goJ0mGtzaUFRyR6SgklJRqXvQAhJ3sWlkBS0m6
dVPrZYjD9XqZu3HTg7cdtnWDzGrTToN1nK0e+kJbdMNtXImn/Bz3CN8GlGCZZh38F3UB7CCJNr2A
nWgAQslZUgt7bTfwTl5wty4Qehm+HmPghjNAqNI8UCFzzkB8CfuGpkJsSce+2Suibtyhxi5ttg7H
ZwSTih+FCtMD5I4Z843OMkSVqr0GR9UzwKKXohgZxsdElEvlrkMBgHCNwA5L6txEfora01s5xL8H
6XtW4fH/7qO4zYKUjLzDaunjNlPjXU/ghAsCbjhOqrADDXbsnaav59JjtcfdpCtgMzUrWvY9gwq2
11x0x/kc5DeQXXtQQVcDxBwVJ9QmOkTerVVhqNL3O4YyAXYJGrRBDsZ4kDetNQ4vSjOkfjfRDWem
KVwAXgE441BKtM3QTAc0WNON2pd094Mmz69WUSMnKqhDaJhzY6W/BnCQsYnvaK+aNyPtknC1u6zg
twA1XqRGcpzPsoXV7BiXqGoCOhzbWbw3l/pk2AbZJ30Zt9cFOdxPMT2Y4zZDU1X0kDpvWxZfoIUQ
bpa345VqxfB7mvu87hgs9vG1MiqE+0mq6TcraGZoJxvGHUSemxnnvkrL063d9upmbaPp0YH0cyg0
Jm2FVexV1lpam/RJUyC+TEX7aJbZCRv73Rgp72e+zsStpCylD5cux9YSFBY10xp98sFjfWcExj9Z
ou99pBSBWdiTp2YZz9KZslqbnkT8vEHJZhQxJ9NTVB4a61Gt9VsmScomahvdhfh4mmZsLPJUb0rD
IiCxlrbpZHzrmiLx41Xvr5kzndJqDlNmq5l8p62KdaiN/GVm/VOKlnmvZOjNYaik5lqSGKZ3QGSC
FYcMiewUJ+D0N7bEAaHFvC5ZpjBRI/UpWurEZTMwvWkdrfu0NQO7wzs/yHcL83l3tu2ruaNyMJzy
tdDVS1kncZMKeyDCtvZ0I0OTbMj1q8GzIliVffzbV3I+dkHSRISjavBmp9vC1PvNKlfiZhxkO1D1
+dBg+apW7RV56nOf3XcwB2VMAemKHbqwHmpww+EwR8yc+rLwYhApvmI8rw6pe1Fq3U+yc1xmILXg
FNlrR48p4uo2MpmdAyAoAX6pZjZmxPVpZMo3doAoBbaITA8BKtJqLwHxFCF987d5sdjXS2h0UZPt
UeWWbprN+CZ0/cZqqoixaXs3DcNVBL3IpYE+TKu2SWX6hbRQ5SBdirekG1tmkdbNKBNfnlOnHZg3
bGvg+8ccmk6IcZlAnyo6IbCGBei0b6CiCUmq6+rEgPhmpup3zZFeOZqMW4Qe+0Uw3G5Sywl6GXxh
OgEIFfp3jJp0BeIbyO2QvggTo12+TWk2bYpE9D47UyZfpVkl3aN1rnaTA251A9bvkcnBxQCb2FXs
6Zutno/a53krj911s9Q/BNhZeOUTJVpdvncxuNtZfkd1+YBnhiN1jTNmXc9GF/hWugFmkodMVO6n
lKm5HDfXsSzyPePn9SilAI6JdEOqUJTCQ3Y9+E2nHcB4PZlFsXNihTvHNMydyvqOabzkYrvfR2ba
b9pZ1z3iqTg84jBjZ5zj4fUOnpoaGfWxHkzNd3LTXzt7I2uR7MtKw53DxzPicOY+G8xyZuKi89iv
RueQY748Stg9ES7Y0zUMaAkwMV1s4izhstZ6QGewuPPQ53zC1WbPXQ+iKa7h5tvBHKt3kHNsV8ky
9WkwkmkrT7J5ibchTvEPLdkVsTuZO2qmDJE8b725/2G3nbFbpby7JcE1f2Qjny9AWb2sUpQ+6mts
X0ZdtK0GHhcCX2hPmvPxSBZ7sWj2dEVn8n6QRnYKCLiAOpprvBN2txxM6Mghelkg2/UhGqrNgJFS
sZ3nuWFgx9hDYiTFwZijLcfeUNxpnt5U1uWmyL8nnMPUHA8RTpRvV6Y4rGiRh59XDpJkMI6qyXsq
ZiXo9PyHmuHVXPjUlHmuNUVhoeX3Tdubu0IRnq4wqAYQi7pb4ktSqanp4yLtPpWkGTN2T6iM079n
XfN9zZ3kQMKsv8SWgrmFTYUKw9XiNduo6f9h70yW5EayLPsrJbVHlComBZZlBpt8pDt9IjcQ0knH
PChm4OvrgIyspjvZZMeuFymZi0yJIM0Mg+rT9+49VwKUXUGV4oQKkq42S3TMCTcBUP/R0QZim7Ad
UfJ498toPQ8qOTfS9Eym6kjA68HPqKsIx3Cr9hgTTQFyVF8kSIyuRiHDLQRuhjkmS7WP/SZgpDFv
IMFWW5H4q26CH0nvqqovdA9jovWgQKS9c5T+BYDH4mjXsGWzkPQqULrOFj753RwWj4Y1vTDF4ucu
165J2IBhrxVC/OTTYOr7fAqsoqHUH8X7BJz91JCfUZfxydbYJKfwPCzlpdO4h5Qh1oap3zku+TM2
xpYesEwBCq8HS8dCqGFzFCHslc3OouMo/PNcQksDvvPYLkSRROO4KpQdecY4BHE/zOG+breI+UEF
enYA49W+zPgl2LdrA4ot0iHPoW6zHqr0Qzu+aOjKTI25KHJJqVIS52sXuR+bDtIeAqKqsEDny5KG
r2359/AwizOn5oU1oyssDHdVknyqRPNBTIwVCnxFfTtvx+hKDzm3Vbsw6vLY3qeR5wXEzG18aQCe
7I0NrkbMTQ5R5BUfC4n6ZtBpgcpnPEsTUJ2gXGlRbbUQ511kF8e6Y3VYPFoN5GxygCCxwC7FDvbs
SIpLmy5Hv0CY0taV2Mb4XwOO/VfFBAcvdySTrmQ6IzsD4U1he/cqo788LjIOjEy112TzPfdMO4bW
OKwjzsEga8MFgRzoWJZBWy8fnRT4Y3oxZtOuSGsRLLnNASZfuVXDcrFkkgVcuncy4/vNmCtiEjSC
DF7XzIXmuXMG8eKK53Roxs8d88O9ozI+/J1w11QMAr2uwMzcNA7JJMq6TkGQMRIpHjIztDa2v1Bx
D+8Nao3jgjkedemnhueLeBZ/fEDQtknB1m/mzr2BU35cOrXhXzvQU2WoEdtMyNnaJ9ZxIW+Fm2wR
aMD2btJ7vcD9TEbrxV32JTzDcGNrqORlHD2ZTbofc4/Johnd4AhNN9Mkz3S03IaUILaImTszIomK
lzUFgI52guVqGQ9OT9nKVnOtWeRVXR7IVww0sn1ou9G2TMPzaCzOoYZy/FzcPlAZUbqldfJr9uoM
Gu0zG0oEjdKu9yVMqSqhu46krwl8EwUVpxOKg6K85tXKYAkut5yFtq7LUC6sFjvoGgRHVZ5DMlTj
HR1g2l19fQxjhsHyC4X/sYiNy7LmbJ+q/Avyv0s3bx5tP+TVs/ztEL9jIrQdeJKx/SDjai0Yo/qi
pCgsHgkNOcmQQQr5dpzf++ShkPneWgAZJ50Mb2HHPY9WftuiisPvKk6229F8TM79GsGAjJ4yxQS/
lvULKWNbjhhrSFsUbaVI1lHZTNPficCxDQmKP/m5z9yKtBf8gLK1z0XU90FuoWUYYsiB4/zRFUXz
mCzdcIChncKXJTCYmvHYzaAAcdiX+L/2NlRddCCAlTFN4YA/s4sveRpedeWw9eeY3XG6wzkXeGJ8
X0mw3mb3Qq+TeaaAQtmG8/3opclHLLPvZg6rI3RrUQ+7bDA4Dnn63Ou6c7Pu35XLh0gs29or0A6A
RM7VDW07sivsQx+SwIcyxuRZDK3mMEmad5WaWZ1bb2/l4ynvWJOsmXiLIbnqBg9+9MD/8bqrtmZr
rqDTKvua8cCJAK/9VFnPuJVY/ZrushzEBWFJG18btNNuBrKFRxrWdRn111ZJpI/1UPTRJmLw59to
PauzbhZncbyWAvaIws9yOQEKoP/siJ7xZGi0jhyyzls1ov6ZD9KaqJTaC2L39uyygTf07YlAq60x
HIVXUETy7CXeoZvj55ncpa4i+KKqGLZoSlGwpZG6a+nlZ1WYH3rb2ds1W7qf3Zqtfoxnve2IR4pT
bwMhTgdskPELtOAzJ7Kq7eRmJ874UK3d3bIgaSJ859S482Urwet6+KR1Fj0KYzjLJK2V4oZyc0QT
Dsc/zY1NkX4CwYiY07jrinYnhmhXh4x2F84N6DrbRjI2MM/7xj7VeG2CxbDo4haIQPmahdngeWhB
HztDciwXlABI7rx2OciwPSMMahuCbgjz4pOT24+Dmq/pueXBRG/fLc+HRh8hvW8WR8c3BpZTcivE
PO2UmOnTp/X81Qw5OoWz/TLFCE8XLpRT3wo/e784Z37ZBXNuvk/K4WpkaMLC3nCiwh4x+Um3S7MM
WQRJZyQ8cTo3OEd7PNkz++Ou1NmVlevlvqU8ZYGMabjSTiEb48yZy53X55xD5fIMYBwUX/bez5f3
Xjsek95jTl7Apl88faFFn14hSVquq2E6n8yFUif88oOq7m/Z9o8y7W/y3R/kyqtQjRC3tU9q+Sbe
1Te66RrHO7ENPBphpZzrGTq5PsC9z76Uqskf9TTSSIUrpC6moR6oAGNotbsxZ9S7+8M3Wd0lP34T
NMYO6m16eAKvE9iZ1wruJKHQLjpZbpDvtZ/8PORO41By801elNmtLgzjC2177y7vq/Y9lNdxz+Cy
7QLoHdnXb1/m37rL/6Rp+cN9+cl+cJVEX5vk0yvh5fonvgsvpY28UknHt2A9eTQmkVB+F16uukva
cnheFKG+PpHd/yu8lNZfHmJNiHFY7BULAo/Y37pL+y9zlepDJcB34CnBn/onloNvObv/5xHC72CZ
JiZ+cCSOFBQrb0wHKsetnvYh6QVpUk+HWbACbSwOFv5pycXsXdUqKhFzDEkWX/ad6jihdkxmT2k0
edm2qV08TpPpNneKhJY1IH6MxmufYxmibWdNe9lEvRYeGjxZ0hGyTdPMWSHNDCW+pEZDnVwII9ln
pmrSo5rJK9nCO684QZbtiJ4ArHu1aRLRO2gMjVluKhdzBiehVFHdGLJiS+dMDu42rxCFYNCzLm0n
Nj4uRuI6tKDWNAJ8F8jbWz/6SLCTlTJ9N2k5lC7CRCTRdjhu7DHDBZF5kaqPKHOQStsYpheEaCYy
CmtMfYDOLoEPCDLVSNM2iRlQWEQhuTtc6zWHCZ2589Eu7fzJV5l5Zcd2JXe0VqPrZun8TzEC3acq
6rwv9Pb8hmOyQxhL3JBWwMC7l+5TSOBr8RhJvaLmSf8oLmcz94sz+suURmVlMpPusbF4aGBIkX9v
LanL8l8vo7nL1OKT8oVwZmHHiOkYpk7vPVSUQvK9U5F3dOmkDN18N/Q453RGXhME0PbLWc6EqL1u
21BgnE57SLu1y4jfdK2JxLJ2nJ7KKPT6vfa9GHnqMJXhQ0XmIFWFb8RIOEKOp6TDacZ3Omn152Yu
K0aSFLfP6P9CIPzmbD+MhdN9EElnODuZZx2mAY3GLa5L77kN10oxJamvPTTEGgFFR3ZGfI7n0K70
vKg5Tzkf0/N1+9nZNzSyAfvZcPE26CwGRSe0YGOciIJID07rToSN4aE/cvgwvkB8JB9iGpPknB0w
vjW6pH0BGXPfJRGKu5ikQRMHhUfwVZ56yft+rMqEC5TpPblPiI+Mhb4heGvTejSriXi5zGZYs1Gz
49xSNnOcHshsQ8US5+y2Q+76nJPMsQXMMRXT0wQmRGyx95bPzO2SZutZnSwYbzjLjc5dh+8mJZMn
06qgmhB2vNCl9kXzNTaL8DkcqZoxzMnPRDqmyD2jCo53T1uLnJchZBLqDsn4EVMNGjxBsmFzIF+T
Ej+Z0QFv+qlcPtmGU19DgKae0rqZFuSlldcFAq6zv/Ewpi2b2EzS6szsGuRkiTCrZItb2EKMECLH
Q5DI1vuUZ1H4DI/XVkTEVGZ57nh9VPPoFnX7voxMxLlMSsi3GDozewccmlSDuc4upLF0YRA3mfjC
CMBc9lFC52zTDqn3RLCPe9O5nf9UKZjlm6GWKsGBYqGWice8ABNfCXS0uRmSdZcwFNvCgo6+mu1M
pIvTaE/wD8fF3Lbam2kj0DmOtuE05fdjHMWUhGa89PdplUcfoIxzf4AcJjaHLumJwJ1Hlr6JJiAa
WndC4klyjWaRkpG+9CnM7oXJp+1Clc4Pyzxa8fVQtA2Vp+v22S3NriYMLEEAKVjtJTraJtS3g4tj
uQPY6MKmJKOB5JUek2sUWEZOjQbosBH4jmxkuH5YRByfmPfS/PV7Ggd2KYsiwN0JAzEpo7jfRFW2
/jo/MarAsKtB83s5aLT41mwa43SVNnLx6jDwGiskKU8Zwwcg1NWHwtZmvxlHo0bFpUnWCrqJzLQN
Gsf1CNqj8d24qnWvifMgt8DrmvN6ihYE6ySgkWs116QFtK5t3fLA0lqigZJD1bbteKRjCq4RBQz1
UVDzwpXITZduzQXtLcTULrkGO6VI17sOYxGfmgx8F0oAFd0muhiYiodLvy9NzZqsbW6BN+cGXYRI
t8Ul5WmJgaYg/mID7T3qd4ym6SswS0wha4dF5+8YRpYfoQjyUPRJNOGw0b66bUMjXJhSu7EbcDSR
0GjMKfmQJAy/t01bCpoZvGp3sEs7xj+hVZ2FhSmh3Uaek+KXqsmoZDUVnOpEjm1r1mgfN8RjdPhz
JAl4Qc68HZhgahYPzEfQqagOVwVta4cRjmCg+oDC1ze2TZ/x8A2JKONtXhbOhxgWLBksVUiAqJsu
DGrpO4Gqx0D2heKYbE/2+vSDB51QlCd7bJ1xfKDzywu9ceNGfhm7orzqlyUhM0Yu2JfarBgOYWJm
L+lk5pgGXefeJGTmQ96bzXNssBZu56pyv8gWAD6pr0I8TFWKhhsQSfViM0o9TIuqaE0ty8dEmkjo
Q8mwIQ4ry0fpljZVoHWOWyfRlbydu0U+gl1HGViQh+vToFzUE3z2saLXYS63WWIsL4RYDWf4bxN0
uwkzgzFPEU3Eg/Kvwawlq+NISGczNMg+N0LHKDi6eJAnp1c8M/2YYX1aeGmYB/Yj+cFlMrh3WWRg
O8D5oAZSzWA87+00qnvcfw2tw8HJxGWc6/i5nQwMZJOuLRt/Wj57NxFjFgSfCfCFq7bramIAIm9E
wDelZeFjzyITxfqU+bA4+YNLJ/tzemTF9G5ZsPDVUIEJHL2IfFi2F25kDPTPWUDD8s7NE3rOnLHX
GKaMgLpjj+VEYN4iswYzh+Hk4gYJgSe3ym7yIoBB5pcBI/j60qu0l5+X3apsUaRXPiOaHccvcp4j
fVHlYc4Eu0oIaMGSz0xvHrPQWv/kvGxzsEOfo9wgN8QSc4FAULo2bTNmf2EYLFMnwlOLPjJ+5GBo
2DhL2jK962aSVTnZpiI9hglxqnR9WOXllgEzF8bvSHaC3ES68Edo+C26wbH06SL2lacq5MX5QFBc
pXNfr+IbmmJfdcYytjE8yxSHmSY6uSYDzC6CUx2PVt0Fx71wfiEyRGRXLQtEs++swmsukyyqmstQ
ZCmuNfR/i4O3xuunMWC4JHJiX+peQQNN0VTTbK+iC3OwSRKsGqPxg5j+M7cpdYjzQJ/OFyXHMRyP
U9jb5K4WU2TZX/oJbvQZ+ug5ewd2neZGQzltkLSmO6YU9czYkiPtoo6kYmp3r8VCvBePaUVq20LA
ygOuDDM5RFpRCvMgO9O9N6SltykdZ8SXmpqaAaA/SvlEpNtkHgqvD19ED8wLYWaKsiaPMtSCRSjo
VpgLDzPMOVJf954eVHcs8yZDk2vOWb+dxZAgXm9S3V1DdRX5eZya/VeSPcZLbwrVR1XOBElKphPJ
XjYo4OgfkLm2G8ukNJkAyXDZVjibnIDRe+Jx0QZ8tIwArR3Bh4Jps+tE0QUHvgSrgWHJmagEU9Em
rpX+zJqAltfBWMSjTjvL3qIDG7zrTvW85tLLGV7YlB2EUbLXW+zvpu530B3Ei7YgGSGqRnWBFWHR
1s7tTU3DECdPGGAaI04smYcuP1Ag2LgynYn3LfQdVr2affMeX4LP/7RsfVcR5hzv+1l1qLzG0SZZ
O5QE7yAYTm9rUFsvpemm2ZaItZ6g18kmxwOdO3nIlNRdUNFlijZV064J2dodVzdH4Xpn6Pi5xI0S
8SMRO3hWe/K4xbazmpQsTZDqlCo6E/E7qycQ91Q6VbJaPua+OrfHHNfsHDNe3S6jka6JaxXBQRle
BHsz9H1WXuqpYUpb5SBIcCtVCMsjqzHi3dCrAddPJUcjMAR3AXC7mzk7m8E/inH+MkJBek0aZocv
o93QVSlJQxvbWQVjGo9MkVt/fB6MhWb8Ajn2a0Rqu7/TYanTz3Ve23MT6MjgcDG3Sb0EiytbAmh1
pQav31pRB3QcJ0nXY05bHFXLYc+xw6fLo8hUcUIs5ZYRAl+0OhPeeqnUtceaH54tZZc2KM+LKX1U
zjgRfkOiZcrUqKH4t+8oPVMiRyIMHt3yb98mfIRv+AL7t/2Di+Trc9x9Ldvua/Iae7D+ue9dBP8v
VFF0KRWAfCUtb406+N5F8P+yObUDJwBNu1LGVkL43/ZNW9EroE8FfQwXJ28cDYZ/dRHUXwwUPZjB
wFVX9pL6J12Eb8CRH5oI4FkluGrP9r0VF4WY6HUfqhcEQolGk8llEnvUu3N7vnT2dZWlbJFh1+8j
J7euYgc3SWfrCXwWLnGrnDMsLL17pzKLHay0+8ulau1DtqB77KLPhp08eQhKcA7hIi9c59p3M0KZ
QjQkXXYBFXuDUKx5zL698blnnsiAIcyI9wlhSEM5Ua/g141mnt0y8qheYienxK7oUZNpGW4To1/u
jYLj3oYlkR51jjUTMOMGAV7JwD+3r2cikDYeRX+Qsk4YBuUKHXd60HJEemoREt2VZbz3JaIqxAfq
1gZQGfzzztpdVfDft6yOV4yP/zf2x+FrtVIz2rd/1f+H2A8FN+G//tXc+qnttms7bsyrttv6B76/
L6b3F9uVwBzsYmtWPPv/el9MCQOEF2KNZSB2At7M/74vDm8ZXTeeYgUa/tX74qi/AMaAqIea50MP
/Gfvyzfy7I/vCxBARk18PvAq+E5v8W649zhpJ6kMUHCZ52ppn+oI3L5BOXTRYbU8SyT6OgCcCP2Y
yABXwCS74YAMdScmFDtwKmTkZRml9z9cwl/0tl8jSJTgi3msJHwxUkjger8hV6gQOQSJZiLQU62p
UPuCoXWLy4eQ4xAOtZf/Q+qPoAMp4LkKBewOazor3o/waVtQHLVTbgZk7PVb0XjNWWMZ3cPvf9ba
kf/xeuMKp2sq1gVPmeqnUBVOmEXk1XhEE6sXFxw+ySnPNcfCjWGZ96VpRvc0KU0ISshCf//Rv8Br
w652bRr1YD/5pW9+YehZeqiQAxOJ7GYfWYXyMyjMC1ocBxFBk1tgSzp33EPbIryt9Th6L3FPUWmj
VMnX83lnld6HP3yr9VNfXxGXuwxAijYHJwTzzYqtaptk0jAKg5BSgFkY40ctq7bDIgoVovaX+Dad
xuuELtp5jUUUfLKMj647iEcCr3kApX9j9AWz9sYidu4PT8Xa+v7567kWWRC8KRLU2uvHwlvoYkZN
GQYTOv59l/lWIFK7+TRV/USPOJOPSPnRJbhJBYBEph0ULI6z4eRW53UbdX9Aurx9LTAYO8ByEEyr
FQf77R7/gEh3SUec47aJaed4vIhpXPS7uokxsNfCeIodf/4D8vZXT42jiACixe9/21JfXwBTadpU
scafqSuSRKdemUwiG/G+aeYRBXACWQYb+Asxnvi60ra7mmsn21WmrM+MMDbuBafzP9yVdRTw5pnh
UQYVAQuC2ddbfOjUto42czehHeaqm6YLpx2qRYLaohD/akL0AJWj/4dLT/ny+kNBevLSkifDnIKa
5c2TYPa11fthgh9A4cz2LESQ2HCrP1zvX3yKva57IJwIjGCLf325S5fTZZKF2W7K6GZv3A43Td5b
xe3vX7ufrqA0QTt5SkEr9X1QHG8+JmGZyNLU5TA/55eEVdonrAc5va0egfICc+GQGoX77vef6v5M
EzVZzwU/DZo+apk3v66zyaHTHO6CqkDFdjRix3ixJfPbPUGz5NGNso3wbeaOCEaDfGyw5RXuxIax
wrj1PIM+kMHeOKyqx+59ZgCLOFTWqDCPE56MacQc401jz/Vto0o0Aspe1hhXJ7pYcc7X6ZjKG+1Y
rbOrO2BzdPXC9iICFDltEW3NObNrEV7GnEGmQ89ycEDwZ1ZIayyHTtEQTwSkWfVeG+bAuXUyVwu9
33ISdGPZPcQ4eK+EUYzlHgR5dcZzktKuUz4u6syO4Z9nSVaNpEWq/H3rJTkTBanxrZdYfoZTbg5u
eTMN5GXWLoe5A0dkAhAoQvOPnYPVZIcgL3+YfDMJt16Gnz2QaUwWcShoaWxxrajPhpk2TWAUHPfd
XkNL9cP3I1XnQ26n4O6Lpmy/14SvWG8/DqF/9SSxHMGh5O0A5/tmBp2jnDJDmFqBMgsDxCHmM0d4
TKJ0XwTWkg9XcQ7v//cP0k+bBo/vN9KZbfF3Qe16/fiOIfIuK6qdoLCQGS9mwZm0rOvANEr3n641
rH2Q1Ux+If8x5ZtHtm2jjNLJ56N4K87l3ECBiZF31VZtn/Gcz3vXNf4UgfOLi+pKidjTZK2nh/H2
okbREE4L8lRZ+d1lNk90r1UeYNBqaN9Rn7hdI/75NXUZNlEIUglKkiheX9PKtmI8TTY/NEls0C3S
3SJdLfdreOXx97fvp10MbjgcT2YTjENRdr5ZfbDGFZXsK5gIjF8Cdq3mJMokQVTiL5eMHaY/fN5a
ZL9Zu038K4ye+Dzq6rfHwlw5+A+zWAUr322lhPgvHk77z0m8JHd9VphPtlf240FUjSS/u9HLrQjV
VB9Ehl9lu2CmPbgjw6qA90tA/6BlzoSknU9taTDA+v3l+cXT7bE2klrmQZMGFvj6ToStX49GV6mg
1CUsrx5rva5DgXgU+/A//yjqUSC5ksG7eAv5H1BJ0UqNVCDjosRLTphrahgYfliV/3ATfnUP1oRE
TkEk7FlvsZpzjDg2HVIVtAuJLuQYMvjA7swxmab4Zuzy9Bwi058SvX5xLSFs0o8gyQBgrHhzLSvf
T6bY4JDfQxfZZbHNNICRHRwb2qW/v5Y/P9WcICwwe2go6Iy8pX/DNVL5DLIwKC2EsynNcDxwfXOw
01wEMuvyP8RKrV/9VRUkLaJElE1AD74c9BNvHpPYygrir92gcrWzb425u/DZYf/whPzqV1mWa/NJ
rO7uWzajZkxe+3brBIkLeceQSU8se9xfWa5fbd1Me3/4PP7Kn38XKwNE7fV+0Wt6s+Lm+Lc4h5Ui
6NzBwCuWTLBDSmmTfia7CbVTWVlxGLRzXJ+1ExLUTT92q5ejlZiTPa9Ob1Xo+c2u9VyBnsx16Wgk
9M2D2YAYAzDKIVW3nSgjRLGExyxKhweqdhK4mRLnz0lYzYc4scaXtkiq66jHybzXqmfnzq2YqMJq
ZG/dtB7t7J3KdHIF4Ln5OKWCssVQNtjNuoEUWDpt/kGnEwHsNtpLJNii6b/GVQW8Z6gjpq6jZY6f
URyY8dZHwkU475Lqcw5p4tlu6mnacuuL+7Zf7Unc7ZcsbsOr0GRKRzGC9GvjNR3zukQbZQHHRxUx
L9NqCnHEVH2Gn9CFZ77KnfUihvM7XDyq3No4J4gBg1qB2KOImyvbaOiQp0aPtL7LFlpPCBPUudVn
FQbWKZq+mp2mnRVHbvHJrTHM7aa+Nu/ovw2QcpgVbbN8lNFFnxPHvfHnefocDhChEFN7RDlrd8H+
M0CAeWT6VtZ74tA4x00VwZD7LNHtspVk4mSHZFIOpdNkwdXhS7EgTcyrnpe5NW7rzE/xjpCNUGO6
z7iEfTO79j5EHVkz9Ruc56IJ4xfiL0Z+V5ZE/b5hwHSbz3lYb0091teNa9QPlG4YJ7FQYGhIhoVh
Slvo1e9TGPhSRtK7yYKvQJkxhZUD12VpOwMhwWSt6p5SqIt8Ycpz6l2vu88rcqS3MXpFenB6Ls86
s7ToyS2ef+sjHvUPenLHc/ilzCYKiVt5W/s+lA8/WZ1reGvCc+7gJIFpzkwvic7JSliUhoLP2HT8
i/TMk1X6Y/VXuKS6fusbjbpLRWnUAfwQz7scAXOf4KjHX8zK9LNDSv/8xAjcnQEt6vKUWGWpUamK
6GZAOnLHB4l8OzF5fRjRZNzyXCfoGwE5f9VV42PCrCa+rVmwyTFDC/W12yTqT4rBn08CFBDk2RA+
RSoTqWavF68Ex0EuSfNBIS+cgy7dKmALNi97XKS4VDBOWWIcGfOMDa0J+/T7pfrnUy3FHIBXiKgm
ekUK19cfX5pSaxPpSEBkeVwCeF00LlBzCYiBx4fQOfW+t3Ect65RBnXb+Ne+XalrBGNF4Dn9eFFL
40+Rtz9vVbzOKwGRKoVK7C2RnOG+NxqFxHfocbqwbZm9M1YNiI79/OYPv/8Xewdl1/rjEf2BIl7/
+Q99BD+rrN5WnRXQfhxPUzXMwQwQ64KEU/sccVn7KXZUGTBlRsfZJMaOA0gFm06FvM7oqFQ/s1B5
oBV+/8V+LhJscm6+HX8FJdA3keAP3yvJ3bGVaamQBFXdhehHUGMWxpN95dV4jzO3fGCsP+5+/6k/
d3lW2LzFmZs1C0nj201uwZGBqXR011T56IoZl7mnDVif1th4MBduv18s9hYXt8c7lXTqlEMhKPBY
J+1Ho16Kp99/H8tZn79XezsN4zVvwxFkDTI6XK/TD9dBNtNkWIMVrS76/sxGz+XsM5djIcgrHGUI
PObEPDQo9q+iKOU4YtY8PpuQiuos4hn+Msz0TCEyleqEUIzpa5HH8B4tWGRipxvqyy2SraY+cWRm
rStxcJ9FtQcWtZEa638dWc4D3k1xNBl1mOy/moTMopXNEVdXhKorrHJUXalkGw1xMXcYVx33MSZ0
0mWqDUMygEBgwRvsehgemHQR7JHbHm0KD5vGlraZ+wwYh0WmI2NkOln4KNyNcprx3vMakEuz3c3l
trbH6CS5D09WbUGTscaoaoNGFx7CN6zBxTPkCYDRxYwd9CyfJ3hwm8TwQO1sFVKZyt5biTKvHatu
791lXLq9XCx93bPuWtuwc2WEhmOGz5lMaEdbRSth15sYf46jZxpL0Dnisqgat3w3sKagGJqUJeHV
iPxBM4nexhOhM4cOf2N9FtdETQTa8GxrUyWkrW1JmSkAdPW6ezdVECMJFyqNA/tiXnwthlkAQVuU
sO4XH57LEfskcs9oblKxs8paQUpMwva0jKG+mtraHTD8pr4N7CtcMgTuU2Wf0rHTzWGOO+byyhka
eWNmaCTJpbJATzSeWHVlXpNsnb7WTOHzNr5OBk16Zd2l452IJpRFbszAgbuJdjKY+8ZAHUb+ow7g
Ighz31iifY7DcLxho46eFQ9RslmyxPlM0etCBvRLVAaVbdRPgBfYKMtYtB84TxIkkqdNmG7jKtHh
CaxT0m3cdhzo1RUZnQK/S0BRZy0CkVHH3V2LgoundIKA182V16IuKNRdpUeFAqzJp32dwC3cVspa
oeQtDLJdZ0y92C8ljykq0qy2NrE9qOt0JZBsM5RaMyzRDmZ3aXbtA1VDK7Ap+xE6kiYp5oDAHiX3
TZ4U950F1Y2srdGhvDOG+us443w61nbdj9uiRJi0TdwM/T+SrByCQh47F+nS+Ig/k8gzL3Ad8Dlq
NtpjidO8xxc4mzNLOXAMFF34rLplhKzCQwiuCzO0uMcfxgNIh9z47I4pRn3YHC2UxoUUjyMpl/FT
5Ez4ddHOR5g5kbEESubWEzBQ90Pf9bOx6frQtWFqMEwI5rahLERel4j11Gro7TyLWfNIldPH0aCR
GFhTDo2KSDkNmoYnDduVXR1QY66VTeQ9GZUxrQy+DJEQeHrymIa6Ffd920UtWhfyw4ktSL86qjVu
olYAsajzZPgs0YbhiVO5+JBp37gbpkQla1Vp3BTI/QGr0qZ5z6uORmh0h/xDlnru02D6/Z0j0+xl
HNzhsolqRKxGW89oaOx2uTf9Ovqcdwr2Zi/6Hmhp1tkTmKIYEyPvWV/s5nIkKjrXErkwHTg9bzlY
42z0YJ1UoDVm5WzGNVMEgZJvYhiPMH+YYS7RUve5vM4pqgHooCwrDiVl/8eBGBy1BbY4n3nDWPNa
OFFqngxDD+Wu78qMSZSXoBWenGjcjcBXp3OVQ1vYL5ws34WTHp+monRtNFt4TrM+cs5araUVmDla
cfbzJbqUQwjFTGYKtZ7ORw+yHDpdeyuzQmnmMrPlHNlYmng7VqNZnqJ8EskJSZI2sE4VyVVRNhpP
VscJcGt5uSd3jRstRVBKN7yp66p6wBstXJJEbUgqpjm0XyzDYD3zotS4HlglgZdp3MPYmHto6boB
0gcgIRMPY2cAN7d4K5uDv9DgBL9jxw8iNK2cLaUp/W2FxxxrnagALYmM8VXkVVl2reyudANcu9N8
WHw/erFmpOjHseqNR+40uIjKtIqaSzBSZjvA4QYUeTLJNgPKgqeeMwJyvyjNVnYXrYG8SF28avBA
7oewZM+K+ir/grFXlPQ7VfbYrYZxLRg0BLIvyws9J8DX63CxnU3br1TGDploEgjAbKSwWCUgwcZb
sbmuyQTdpG5+Qmq4fG5iIxyOZCOzi3YAZ+B+mW1/MeFnZMak0NDhyzJmUJ3MGUbVgJX0urU6A/Qo
n4qmq5tjXFpuFAizGMIgRd1mb43cAHgwFQwPvk/z/m1y+U/ieH6oln6atr//1H9J/uO/m0+fX4/c
v/2x7zN3x/mL/oFLTjMhe6ZtSg4XfyPG7b/WrBVFmCIx3FRW/JO/NSrQx0nVIBeFoDETBLlPSfa3
RkW6fzEmoSplTskon5Twf2kB3n2v2b6Hn/xfsjXEm/7Gms5BTw85gEdt58FEe13bRbOKck7pBoNf
WRmHMIqKr4ntj4CDG+WccTJKArNZcBibhomOU1odmu9lLuRpSA1os8It8hc4vvP7KPILa2/aXXrs
PWBGSMw5Mxr/Q9557ciNZOv6iThg0PM2fRmVSiojc0OopRZt0EfQPP3+qG5sqJjalafm9gCDGQHT
rUiSESuW+Y2ZRJsUvj2VbBg33F9xBsN5AlFL+zL+4ZZxcwUw76nk7gOTaJY3ArFgEx3RCD5o1vg7
q0yNHxG120couFCk3THb8qK/2AOX+Sx76JKBGopT0pR2d1W3efwN6K/3ZYrzFnEmv0DxeiozlJ1z
CIixAyTZDW/53SFmdSJwkNurLdwz+pLLs2g1+icoQd2DOV4GGQjv1JE9fGBsnIFTUyh1be0IW/HO
0coGBgondAJEW26SsQeII/pZZld1I2fnJurIz67zHJ0xGAVt9oB7jaWP9jCivOqTMfTvEuTKGRt1
uC8Ab6QNUPruZ7P30/HJclVbXqHqVdz4lOh/o/lWHEm/TXTLg2RssTFtiieEUiAYTViW2A8S6eN4
OFFjR/n3HPYzyGCJCnghn8F5TjhTLEItXnMMAiwmH/UcTEAk3RqN9GQPe181+ueQjDTCQGiaAbVm
vHWlioTxtwgrQ91bjetKL+SDxRbsROQrgaDSo0YVyUQGxw1yiZZ8lsZ3oIgKaMFsbwMdtl1sQQ3I
yQxEGYp3WRCUgPC0AgNqKieKt7TY1A9Q+RQ2kh30rsjcrr0aEEv1thq+enAbzB1Eb9/TOtobYvQ+
RW4Qo7HhAR9FHWeEMoB8QPhNKXcWSOPl4Y3fare/rYvemcHHIneiGJf00qSto5C6KBqr2yplW8W7
3ikc/dFzpGZrSTqQX2BbT3vmXGRslWp1+CkM8+AxaPLqzquzRB1MktwPvjcG+qPIjNK9GqK67Z4H
I/CeoznMfqBUaDvvm0rXX8cpL9Pj7CMlgW9NEW+bMQyH7YhJ+H1QLxhORcmU7jw055KnbvBh6moo
R5Icphy+e0j70deCDzZBB/e57ZsEZrUPXia5oQU3D1tRt+687V2jC6+LIZ8/90wJ38H47+Kb2Rrq
AiZFDpPDH1NrUS80ZrUzSjhpQSL0eNI1Mi0zlEp0lfypRUNeWU+uO1nGLkqb6QtXM2tjNIxkQQdt
4aAHxlxuHvTiWgSkXeU8ArKMXG0/NimDzO1yhz5lyWzhyVtNkB0qWj0MUpGcRr1mAO42x80wfzOD
oR32rT3Dek78KaZuyfKmO9HuTMZtX9hMD8u4r98HIjKb3YgGyfxYok9Hjj+xFzeDaITzXlap6jcI
ePk/kEQvkCdC0SzeWUNbP6oii/urOkgRUm2VTKZd0vip3MsccR8Q/gaoehmGKGS3FSlzTfb4rc4l
SG8xJO+hMcLpkqWRf4mUnaHvAgjc6LaDsPgokRi6m7gm1YCCnzp/z6hF3tfWaF2joElaUcVN9tMP
RlMhQFAV86YPrQmnmDkx011iFGl1PVF2oiVitt5u7Hx5kqaqqx0CvuVzYEzW53n2YkmyHlSfmGS5
X3Db681N2HppvBMltmCb2o06xVbxc72hJgGvwr+NOJ49eogxQ6rJD7DdVXyT2zBi5jhu3s/KCz/h
cGTQwQw5Q4ekd+QVmurIogeN6CmVddSgdjogYLZpsmamwB4R/5aHRvbMSKy0LOC0REZsH3qHYRQS
yHOc3thdFftXVhNW3QJEXDRXIeUs+B1dRmyfo62YmHq71Fjk/rGJwyTAiKSJx0s6TKIVtPm8uUXZ
0DS1d1tXXlalhA8MhXB/QeLgq2zicJ9ajY34g7LMzgj0TmYVyTq0xngyovreHyw7d/SmcWUDD2Iz
wIBGSETUw+x4d5FjFtguboDWszsaRjCQ3A3HSAy8I4QK9uChMh/xad/pim2J0+dIp8Nt2vwqc40G
6j/XorgtzXJcZJKU4O/FD1OjcnWYnA4lZ+2qZAc+018oRTnEiSM19gx1gaZ75OtdHMcjmrAq8e3h
RrpJ1OAHY+feSJfNmaPABQseymafdcL47ia2VJt2iMfm1sn4oEZZiq/uUE35A7wmhuhuoKZwFwdt
+ZDC+GEUkiikAKEWTrQ/oAa1HzIEpdVtBOxuOGXIAU0nF+TKz8Itu0djJEfe9zbCb/zAWv6dyKTA
UUd4NFLEXFDFVPZoITScIJdrDHDvtrHnU+Jqw8qx4OmciHZkbqf1TexYKE5koxkFHIsknDdBGlHD
IP7ve942MDqrPzYdPz7bcAY7b9fJQLuftXRrA4XjFoLG+35Wi5yojKGo1pkcugNlpkxxCG6Q1kKq
inAMgw3pHhspX3mbmCq+mlICye0glQmT0uLvnI/McQvnLvOa0bonS5f2dixaFJ4ayIfeh2yMlzIo
1ciydTaNexg/NQrUbYCJwwCDDIHTCdA/TxQ+xwGsD4KKo907RhYabxNTc0PlbY6CxYYhtlm+78G/
QiQYTPe9WTKM2c6qh9uWLd22752IEOoJpBq+wLAAvyvVGN+52pge3DqK0B+HuoHkV5o4CXzgDAb7
hiLf+irSFnIAQcepvla+Sj8XAo4mCjx5MG+mjKbHlUQhKP0Q1kn5ICakAZ+NbPQnE1GHvLCuiRyh
Q1HqMdfcxqBVfjoVD/VcBbIMUayROtlBdGuAwLP7u+impYA0j1k9FKg0d6hAbntEi7REGNfp0nFb
NE5Da88xs+815IN6H+h4hi3JXpzuNf5k8VfVz8XXzBtdewsblx+aMWXnmxalWwNacu30arJ15z7G
JTRMSG6u28sDuSE+G3JU9FZ6nNpvATl580cB7E08phMyF/uZGohaPgwb62sJz6W7l5Nb3mMf4H/N
wGg2+7Gj1XekScdWoU1St4jWOrD9Blv2QCXKeUBY1hboan5VjMlsokNXuIeJfiNFV2sU9lbnPoIg
gxmjF4WLSPE5Ym/TeUtk6x7tMEK6A2Ys0ikB7WCIKrOfSR+yeM8j2g2dJjSAwlbv7dgVaDoYE6Rg
TsE7MQ6owxVj9t4SBvKhVYB1BBrjtrvvm8Getp2nycJ7kB0fzIp8GIlV2pNeoJHNaIqliTblYfsJ
wcMazaqEWhkelOsb+wKARv4+d+s+f4+JXkSjADGG05zS/7meYHdupTWOKf5AprqOOjP4FtUdoimG
2wRfmxhW2U6yabwHQ3cSAHrkIyoz5ZNiQEaC78ERO0XKiNnNyul+Vib0n1ppcdRoeyYnjH7qjzNH
dTogfMIWTX1Cp8cjXMWWLhC9Ss0PUTur97gxdD/8JB3MDcwaZW2X3BEysWG67Hrb6bdV6bBfjCFh
1wexZxIiqhTxDdgfprVnBjLH/oaJY+wdQK05N3PiIJm/6bSd/JC5ZPyMfiMDfdoELjetlF141Wjb
+4xDaHZTUVADe4/MoQfNVAV6O+TmiLJIM2G+5TdJuunJF6H5dAX+ARMoF/828DBSM0QkqkXi1kW2
DgY2V0Ol/Huy9PCblHl1yMaeLYERCFzIyVKcFztz4HCR5erHZB58hZpRMt17WhF4ptjJTvT/AWzJ
JPLCvd+341+5iS/6lUT3m4mlYdjNIawEbDPTHRRiL0i9yf2AoBK9d1Ry+wv4orUDNMQIwK8e0yjQ
rw4w8eBlOTgXS5LO4GfrjnPd7XyYpws/KA1vrXFAsyo0KkWLfR4J/uQYbHfReDbiq2B9H2k9J/+2
Fv5PRNcyevtt9vDrBwGSQVoYZDoF8ao+rTBtqUBTlVu4y6wJ2zV+YFBZ7ooigZcsPRwnNLnzvZ32
1Wkm1RguvJPVdGr5BT6iEpT0zGU8y1lNp7i+G7rLhO4FjnfXGZI5L1J+P3/rG/xbmf+OXDtfBUgD
BXjgQhPzPWsFMe8zA0EdJ4VWNdnOQQC1PJXRFH94+yq2u3BSgHMB6FqtkguIpX5CDo90ynxFeeKQ
aETlBXDqanbIGwMCAoiH5gWAMaCLLzeROwYUbxjX0hugeiaMWlZA7dBMT8jyx9UFpMv5m4O5wIpg
k0Co8le9XA1FrsjrI8yqjDLk0EyuM+7NqNbdhX2wwp7wVADoLMeHDAEaBEjNy3V0bSouHXZiFJU6
O1SGS9YYTZB3TLsGzWP3aXRhMrz8lS83P1ImyCB4oGJBKa0t55mWhlxwEjsir+x+ttB1790kwS2N
If8j+mTyO0F/RGGe8/hPS+//PHer2SesKWItuk9AvkB+sV1ePm0O5MpCWxckhxNya+YUFT9Hd9EM
oT1A9OrBC49MQfpZX/ieZ7uHlxyGls9rdkFnrTGOlWfWoTc59BEAchCpRxSoN1YnEQVBGcu64Mu+
ki1i7uxYLkMFvqcT2r61PhJWndYyxU98m2qbawduLhdDVkzTk0tnG/3K0fU/RAjtPwdNEGEEgiHE
XVrn6efXj+bZ9uJ3EOQAWi6GgvBNXr5wBkGZZRsuQ4U+WHKScqaEYPSaYJFD29pGlNi7uKf/8JU9
oqptLQ6zC8r75aJpZMs5D/C7chmpP8vKF7FAzyp05a4oEdg6MpmaMyRIgRDJu9cf+Ow7M042Ayg1
y3ni4K5ikcjapQZOJPRVP7ox3TmpKAqD7mecOJQwry+2erug8tE14CyBn4WzgE34ywdFEEqhzy1Q
HaA+vVFKg/lpAu8LJjfoHwd0Bi8suIpKy4JcFYRaGr484XrBOsz6xFIIhlS9Tz80czVE84vx/Oyx
YB4s4NWlHcxw/izSAttOatRmUF2T9b4N4U7NTpf4W8Y02ckzx0vX1GrD0KdmwWU5NusCYV1tGE/G
ukJOENxibFtfEQfJP40EPzom7g43PoQ3NWb2FyLvaqewqI3/uQO+EL4DdJPVx+tcvx2yCZECUOU/
Ilow27BSqJV744WP9oeFYESFdLkcSFdnqNAEudIaqUhQ/xyLTVHE+LYWuJFlVj69fSlQhXBMbRYM
EYJ4uSEHc5jMlCIAzY862/16qIL0dBcuj/f63l8DSpb3B5V/8TKl27pE9ZdrFRHyFJ0NNqzG54sm
CKR9Gp5Dr/HTcefsOpr9+INdAeebJaXWRrhzH2+DETziEZkBr3hXi7G4hHM5f9nAWxb4szBBXXne
6vyXvQYc2cHYsWbKuggHUMAYKtuj8ZO/eQM5fE1uUXBKBPz1y05RbR2RAU224EaefDU8ITvwZPLn
11/0n56IVJG7CwAzUNHVE2Vp5iCLS8u8R+WH0rMo9k6Gn07YI/f39qXgQLmgMdipbKKXnzRVAHY0
qlzboZMTgqVzdBeQ+OAozZ9eX+r8yAN9YgRFoA4tABOrpWiwFHlriRiYf4ROhjVyvkeNvjC2FRh0
+nb8zjVK/f31VVd5P3uWZJvLASA4GwRw3MsH1GVuMJOGgEOEA9trUmveDS5i5WHXs0+TZPg0p626
QtQVD7SgkRcy5T98S/TnIHRB6Ai5OFbfkmJ5CBrgl9z/urbufbOwvlbFkhtIT/KDXn/a89V4VNP1
hAl5lXVXl7+URa1Cpumbpp2gXhs0vr3+6f8hFpwvxKhvIZXC6uIWXPPGRDYEsU7AaeTz+OskMDj7
r06CB3vS+5WOByaclZdfr6+rEZE5xZzDm/UOd83puRmVZmzFn9766qCkoBTIyI6b/SyFGXqUqGxR
8+q67Ho529JMr/+bs81GWNghoMGJ2ItowO8YuMIF3dU3zEkDB2MC+q0/pO2UN1nS/3j9ec4SB6j0
AXkgWT91GnXYy4VQ6EvbrKfdkTkiO6F3i6HlxUj1h0V8VAkAdtI3P1+k9+UEcilA3xA87gOygN1P
TpRzePOjBEvNDLSWEOWusxM5VAulbYwQVrPjD9wvJR5r6lJNe76l/eV9WYi/weZgRPXyhZHfQhFK
+mhjVYBZdw7Ppo8K9cYETf2ODP71h/rjchASocOTirhrumc0of6Kxt2y3DA9FfBJr5qJxkDh+eP+
7Ut5wUKHp5h2zw6r3cywiyOiQgs8bdwVYVrdgG+Zr6omRSH79cXOtgTtB4HmJrUechlntSZGuOFE
09vYZJHpHAzqP+yb2HxvXIWs0QEMQZ3OfkAs9uXHMmZcThyW2aTLduvouO7qKXjzi2MVXtrCWeU6
5s56uYqqM20g9hJtYor24aTMQECvsCVaaNymzYV2x1kSzmqAOAhCJPykjqsTOyq7CzyMXZhn5Omz
baPZDj+m+TgJkIVR5sVvo9rYlIcLKhg8CTcFed1qPTPLgoaROkpjS0vZgGSwG1HlO735S7GOzeNY
/NqznCmitKmyBqvWBNjQdGPKkXIwAE82xW/deXwoWkUB+Rl9IwQlXn4tBNTa2kkHTpRsFODh0eor
fGlkeIk//wuo/Fs/hTe30PoFgjE26Br+++VKXTwMIOw5u8USu3WYj+/QB7P+wpKpua07G47zgFnn
+zpk2GmQUxY7EU8Z+I7WRNJ6TpCxgtRCrrop0Te8QWpM3YJvAMQpepnuhT/BjOjx+3UrDyfDHJeo
Ox88/zPGHPQOaDNOT1jGVPVNE2FPffAbJFsY3DrpB0badFb7GMWETZJ7TXyVd0waTswvPzXRYGfX
MnLjL53bj8nBWqqsp3Foozt66p2NOYFb6a1rlt3TANQyRtVNogLIGNCGIGgF2LoBaLgNRwEhJYCa
nqG7ZIPg5sOEf896RF+OWI5n1iLQeJpj8K53KIKKr5lvkO4EvqLp89YdFtB2oCSnd7f0YVb7uCuC
bswU7nQqJoftcqNk8HRxH5+fzuDXXcp0kYY2pLGX3zzidZiexfXgBBXtJLsYo7syVOSQWHrdiame
LzTt1oEUHhyFFqAqkwQ9tNads6rFasmPXAPYSN79HEPpHFEvja/f9vJYhUBKf5UO2SJWtAqkGeTI
2QXusWlHm1Qce6Hd7Bry4fVV1pcdq8B6C+k9Eghoya1WiYrUUh3S+czuUf/KuhqsfVdEVADSu1ho
/OHFUaFxQEn9SYTX6UKe1SqtAGdu1IAfBk6k4z5mcPlPtHkTVvHx/0PZIMg8v337MyTju2/FNwZz
317odS//yj8oRg7qf5C4oIVAT5hGms0c5l+lLeSBFi2tf9CI7BXC978oRv8/tre0v7hG6IcJ/pH/
RTGa/wHITiW+9MaY7ZCDvgnHuNqnpGJ0yUNkehz+l7t/dchz5P1gvdXd0cE96BS4ZH0zco7bIqJk
/e21/GFQ86eleANLzKKZYK8JoSUOrl5HPwX7PuWc/DL9LEbT3E8WXrCvr7QqgX89lEXabBPyocDb
q/iY5EU1hiBejqYzh9ja9NMx0Gm99w2/O1RCWx8BcTW3hW7rz4Vy8qfXl1/PAv9Zn0400hL0Tc7u
5VmiYFEPZnekMB0f5hD7Zz2J7IAuWfTkpmV2nNH2+q5pA1B4dTmmhBPe5NZcXbgofsk2/HZv//tL
KMN5DwLc2OrzNlrVyrD4vJCPgZT2c91/YNYIfzHx5JXRyRm2olcnN0kk2rvF6ewd+trJx2gwAZPr
KSHLxEfyEcYW0Mmsr3dmP1TP+Gn5Jz1U4YUEbXXlLD8XEQ4aJrRmRcjvfXnluCD8cmAZ/RFGQ7S1
LV0h8IazyNYDlXFdAe57fP1T/WFP0pSFxs5VQIPGWr2fNLfCsY9ZUM1hhIAw7Iw4crybyOjFhW/x
i4y3+hb/JNfMhMg91/t/CksrNFXLrjCjsUN7vsyu0MvU/Q7CivxM97jce3S9sg2o5sXNvp2Dh4Lh
GP/sbOMrDzRn3sgQUNI2j73401wCflpm6+AJE11A8bN75xpMZH8wkU9GdXXCsWufjSlUP7CBmFdo
G0mdCw92/g7BzgGEJoSQJobrWVsJbSSe4DcdqRmjjQ3hDX9zI8UWBDXZ1z/XqqPG/mApz/aXtgVj
p198u9/4dJB5GOvlFfsDt487iAEu+SNKQZDGA/99gsvRRpXYHb2+6h8e0KUJSn1Ha4FWifVyV2K3
AaswyPqjNSOlnhWLXZHfwX0TKj28vpTDX/Vij4S+t0x3GNf7kDqXy+L3ZknZpnjBAu07TqM5QIt3
w50g3bzwxf60ClAFeLuQR8m5ltf822us8RtHxz1ojmUKATwEDnzCLBWRw9cfZi1LRxb3S0pyac+R
BtHdfblOKwbsYRoT0HQXRNkVYqb5jyns8FpN7FZ/xS+2/hHlU+/sBt58u7WpEjTW4wEeehP9l/xd
puIF01XQEds3qATUl37i2bddrlEyQYtsnbt0zdYNEe8lBoryqIym3iP3Vl7B4HH+yuLKPc04YFK7
jN7O9owYUyJ/Aj5l+qccy52dp5S4lmJ0kDmtmpu+ioO31ccoeaDOSeVFaUzd5bvLj//tOwk5tJWR
DOURaKO5zdruI5Do2wBBPSK5ZVzY5mfX1rIcHUF2HdpYlhuQdPy+XKh6IVvTLY9Dle59UYMPsdWT
o+Uz+sIH8DYxTgWgsnAEOrSzuBlb9229418PHPg2R4CxC+F42bi/PbDnQnhrGq886r6S+y6c5DFP
Zm+31FPH1zfn+qrhYblkOGN05qmf15KJHXJ9NbJk8ki7dcuwBV8iC8Jsqtsbq2n8C+92Sfd/P9dL
9RyQsvFaly7yOs2qWl36mQUdUoB365BFwK+gV8JC+j2QzX0fTMHJ7Kgm9plV6/9icVp8fFFmdHTL
V5dcEDB0AHSHCZeTGxiI1pO1y3xtXVvg9fcUgd22spT4NnhzaF4INeuIzYMDDQD8s+wtdN5WISCe
IkebUJGPuHe475h2AoAPMIisobxw0tPpOc2s9sI2OluUFj0CZUsJiUY2PZiX26gUOogbe7aO2SD0
SbOpDzPbipNT/h3lCEUs2Ihp//qGOvvELApiB2o9c1AkeFaHNSr6UOSJaR3HPgtuwealp9ZVFrbY
jLEnGYhjVpT5d/oo8vb1ldfhnNAF9EGQICxUKC6Ol487NFkI5CywjjmYh43kBN/CnLTeJmmHEm9I
gxOuE1OJBWKyig7Q4VAECTB/DuJOb7k+xN6wx+bCW1xLOvxaJqDzzZn0SVvD1WvsQE2Mnsjso9Hh
GosePoBGONk7P66Kduu4nXmtoIefpqmsr3xliJvOKlD6nHvzKM2+QOUtUpdURZdFXxzfRc3Ao5xw
AH9Rja12sTEZ6KfSDDm2sukIj1W8q8d2B8uyeVsPhCuI3Jdgz91v0iP3V30DxFCU18+JdUysxUnB
wuyCuba+kGacBb9lfI4M07JvINCJ1UtOJVVfk7KK3cDTxgvEP5o40x9bZTmnXvvthfXOdigkPbCA
DvGPIthdTxrId5p0np3iWPsiP3kCahrto/KtcY5V6IKQq4HMQSBsVT1kSO4pZl1wzudq/FFhxHkL
ChNXcijK6bXXxe21E1uwRyKBzc3rZ3BdcjIRAt+GgTKAAYrcdY5IWq2HAYOWo4vpAY6IvW9li9Uj
qSnKhle5jCFTJEBoIOEWYIH9qJb3r/+E84+63GRL4CNkM85bbZ0eojVBRxQov8TBB+xXFgYtRKg2
CEBkq8G60Eg7i7I8sk+qgBwy0Eu+6suwk9ZegFhFVRzBg+PUiijEBjKc9xBgu3wosjw8jW3Sn15/
yLOT+GtRMLEACU26+KtY5/gtME9jMQEIELMCP6ixFU1VgThDZTQX3uga4rbM+Zag+r+rrdJxEL/8
jKorjk0UVs12nDvxQwloGqhp1c+V50tx3SXj9IUEGFuewWOAcpXbSX7hqc8/rUX1wZRkkRKk97P8
/7/lRTqRFmbKcjjWzrSReYDF/eTBoBRdsjfyav/6Oz4/rcsx+oV9odziQlutZqP7MfT1gBmM8g/Q
MfyjAt5y4cScVQeIzjscWMFUBlVG6xfB9reHKq0M6wLH0MceYDUEcjppBwc3jb/gw8EhyGofswUY
jPWpUGWQ7oZgSL7lM1pLTucYT5bAvWmDSTfeE9LMKR/e+hYoZrlWQf8AavLW27tVEF6SpJNHCLE2
s4s5OOhsMC4UIGeHiFoWcjPZKJAmEqTVreo0GFGaNav0TMJgodfYrM3WtHOwoN/2rfcsDCUurHn2
fWl805SC6LsMl89womPTl0NZowAXkMl/TiO3vOt8WE9vfH/LKsz9yUkQpuWovtxFeYf2jwFj7xiB
0LhyfYg6Xul4F3Kf8/fH6JVWO/gF12cqvwp6RILEHOGoHVHvhPlmL84iUP/uWpeQT3bRv58bmLVv
fjSEfZa4R6AH7rtKByLul9qo6Br1gu6NxDoPU2sUJ9+8ClUzE2UoccSPxQLy90OPMLJh8J/+yBhm
bjZAfmuYZVgCvL7MWUQlwIFpWZC8nMNgjSYddNwnbaVxaG4CA/koBxGJ0FU7CQHz8PpS5xvPAgjO
EwHUYI69NjoNYCfhu+Y3sL7d7oDsCvqylfH9v1gEM0uaacIkcq9uCJzdiwDxouaI21OwD7BcuQ3j
SF8ozf/0KIQHUn4giCQVqxg5INSWzMbQHGWYhackoNk7Um9eKGTOvw1qvGDUALMgVc0perkFEsCv
zdDRAGByFNzQVIfuTOV2p3TbXNgG5w8EkJvakDEEqgpoRL5cSmD5m+BSUR1T0U43OAqNj5MxmxfS
2+W1vEikl8kFZRn1PWJx4fpqSSJIU1nv62MRj/JEV8b4nqP6fh2JePiIXtx0ITwsx//lehwLYusC
cQE0uk4J/TjylaUSLk5Ty2MLI+kjVge4B3mV6K6NMQivpe9l2wEF9gvp0fm3e7H0WVVmQa6bsmI4
Jl2d7JEvbHf95Ih9gj3BhUhx/lbBaAckvtaih3e2GT03L10ZL5HC96pbEP/ia1yo8W9Rzs5pCOHX
Xojt51EXSg/YJObDkBxAxr7cLMZQWVNT9D3Nk9m79lrBjJ+Rrg9tL+1vstSUt4XLWP/1kw0B5fxz
eiiScuIoEQOoKy/XTSOnNK3SKo/A8hHmCfM2kHvHyvsfDRYd6EHWVY27XFQ57j7DSetzg5nf305t
p3/Jsrf1xu/bydmX5uCgElpmZbN3miymt8ZWRVyj1NMd9bNmSjt1fr83i8RKNugyGSF+SpDjtq6n
opvaJnfZmr2Tim2LpFq1VUFeXeUjivm5EnhH1dLwnzMFAcCK3U9m1OEvGnaFPsguMA5pi1gIYIKC
utaFz6e3eFkaxT7Ujv2YBzWeiW41oxccRxY0cyyZKgFf1UO4Ct5cGW2w+hyc28llan9qKjKl7VRb
6b3TmeojzmUIlRvmXH7vyma4QlPTR+wjbLvsZoReLT80cWmO+9IbBkQVyH/u0eHy1a6q3Pjegd0p
9wYqTfZNP7XzMc1zJIaEruXnYaKNu2n1hO/WrHU7HqqsSu4KTMyBIiAuLtHxTEE+45jbYEQrRmls
yyHFfq40naLbeT6iBrdLLwxzVltMsB8X+dd3IJsid8sGyjGny5rgm6pbeInSL3AG3ui4dtHY6BoL
mfa2D5zt4MTFF+WU/U0DZdg6Om3azKd49tv3M1KV3UENrh0f8BB0Hn0Ei92NHYz5s50p45vRFPbf
Np0MeRSUZ1dT1PfxcUbzVO1bhmIIf8Vl/VRoNIs2TuOWxd5K+wCkOXYpxQEwuPfZiMZJ/vQ1NLBo
i5epMo9+GrtwQaqh+QYLZ0bO1VZG8N3D6+pzMdbCPqAWL5tjPwaFeetNOsBxUcZhv50oVsHGthrR
Pj/Tubju5zQMTkmKQsiPaJohkTc23ntHfCmdHjq7V6AKMvb9+xYhP33IgRO/m3MbFiY2d3686UTT
xidzTmR0q/uh0Oi512aOvorKRlRRaY9teqHQYyiwa3M3ozfZD2bmpgpmoi0+mLEnejRm5OJehibF
Z5zlzAqJ/GS8w/rEfJhEkcwICXQpxpRoMT1ABzdxOZA5kMVI9Yhzo6+GMy0coeXlptyWyFqEpbPx
y7j9EUeh8bU2K7x0ixIjiih6okjYlA78ty0kUazfHI0iQzck8wcV4A+CHgE8fAR4K++2bOfy4Dmw
6Hdofyr7FKEE/CTaYcY1VLkIOqZT6n1UeGh79DZEdISzMM4HwxwWcOiCpMUfQU7+xmZW9tDmokU9
FjzL7WxnYb4fMLqc9uQMEcq1KC8UuyFVi7qtWYxXsMIjb4Ne1VRvJ4XEK2PbCgZ33CTFTZfZ2SM7
LbvHYLLqtiAU0berdUXPoaKK+Ja3GQRMu2NXbUcwPl/HagDG01Ziuu9BTIrtwmbytsLHF3C/OGre
VBEiITjcFkm8c/IWGtkoEIPYuHMMYbMLmqw+hEnuPiWWhRCoWQvjcxdZ9fdutipIvGbrXDmxVM12
QElY7iKUU4hXcZ7QhGid6OgHkZ+wEybI+I1nTe/7EYPqo0HlMO4AmOenpinz8qFAdRGbOCt12Ca6
R0nCwnDPO2qv9dq9kHLy9hmqyOWDN0jkt3Lw7fPOLxUwzGFuxVPl4/4CO9lG2y92EEGB0W7pQ6jz
ckBBxba7XefTKOLtjjOeClhJ02IDRf6O7Wv5u9w2B0A0VhG515zXabgBItRjoWz032FqOf6mS1z/
L7CEqI2Gozc/FKZssPfLdPvJQUoM4ecGCZaNGJHl3GjPln+bEb+BIxFn7SHkaxrbAgrHLq/tTDJU
ddvvKU/hbxarZImaHiyejZomt9jnYWPk6M1lXbMZbT0/TmlaFxuLrYfgamI2AMds2cJKA0pW71rO
CXxH5jifC5RP7btUjHm8M6YhdnaJrz1/n2l6KLtRdfzQSKBBySzTLu7rREsLd/Iqvetno0bqBPYH
dpVtUxkMaGzvZghKbuEyMrjCrCBrvHdjii5/idxDbx2SOfF4gCBt7FMbI//4Hs9pWe6tAZ++DcwE
ZDDteqDP6ssO8Wxkm63rsDbFR09M/ve5CO1+22cWbB6zyN38MHRJP0GzE373BKTfnh5t6elpH9gx
e0qJLvgp7TB+JrLjU40pNGj2OR31x45Su4WlhyMKw7zI1rsMdpa9pYshbp0uaGGUSywWt+1IaNnG
ccCFm8cjMU6mvYXDbKPnnR2H+VWXc6nta7MuxCEUc4cISKhx/I3jTjr7fGS+ug29pPrRFXQR9l1t
WOIGHW1uyhGPTXY63Pe/ajdD8VnkRLp7szfNT/S+S/8QFoUhtmNeSfumAhOBi7xwS3WoueX1TunO
Nt/ZWHSiUh4byrlFME7OJ3hfpnUhXf5DnrXMbHB4od/lwvZ9me8Iu0GGbNQNk2dvoR7H4qHpevYx
jb2j4yzKMkkxDBd4K2elAHMqpO9deogO09H1aGyUFQHKCMHQa5TyEIrxt24IJvL1bO4Pq/wCRS1Q
WZ7wLDV3k3HEJa87meUggHkQXU70w63ywjq/CtgXNQDDPccl1oIsccD+rVoETdRG01TI9mSnSD9y
qcgC6/FS37S5DtmPhMLPuCAjIW56VMOnsbdzVDQGc3zEfLpJtmMYzx9d9B4UYk1m6e2jFE2Yky0N
Ke+nxpiCg1PgFopFp3a/lckSSV9/V+e9smWsDCgbJkUAPcRatbYrWxsZ4m3NqTfc9gFnnEWjiNOI
fk8lrWs8phCBysME2Aja512GKJEen11CirFDfh/yTaX4e0ktMiCIjcwatbvwE1dFCH5ADPlwI+Ka
IthCKn+5V0djqHEODu0rT8NOO1owgR+jNq7+9pQd/7DjjA5TUmaWwEI9rPPdrHK8Y/GFm7KF9oUY
E81kQ+w5BdEHJ4mRWY1IaCX4VtS0LrzQXyfnt03x69fS3EWiG7gkZ2xVSSzWsP/D2Zktx41k2fZX
rvXzRV3Mg1l3PwQQEQxSnElJ1AtMIinMg2N04Ot7QVmdKUIU44pmWZmVKYkOB3w8Z5+9ShV/ycPE
unzOsaFwSIc2i4mVgM+CDT9R7Q2pws5jP2rEwhSq+oMOI+uu7QgJBaasOcTj7ksvKCqwta3T4eM+
1UnkwYWrTA1/39z51mBrVu4oEpCX5VTXha+nHsfDt9/+ajL91Z0lY7ZgZqDcrMaHJ9OkKgU2wp0V
9nvLbuSp0o3G7u1WVtevH62QxGYgolvE4XwVrLTAPsWmqO0DLlAdSNux8p0hiw+uNx4TI7zSFHda
yi4pKTUWVdjL0TQoErPXJLIP4UjqaKO5BsHeluzhqWUyvP+4X8TYdJU6KK60vygTBzFoAtsy+0AE
QgchNWp7ZWrYhS14o+9oil6hYKIGmLKrl/2i3oVFtcJ/ydVlw0UGI+Ackz6saLFIfLupVyYkampS
GAxz0gbr6oBaGI0+C8c8YJyV3QNq0U60RMfvPlKiGGNpIz3St1WwZRkeFAcgvKR6jb/c1TfjfIn5
DzGrA+bdn7mVbLusvVdIhrdd+n2UrFDehE/02718vVGLAgBypqjQVsvO2HhujrTROoSqG58JmOPb
uDO8Ldxje9tHkLQ2iapSyhKax3Rhr0y6pTieqJJFoFFbM7O8WWsnTJnwL1y4tHbXNvvcco5R8n6d
CUsE2F6UvubC+NFfjphhUADxlAOmI/jUB5Uj1IclouXHHMyOzINfO0R1B0s3Z20EinzEl01FFOFm
Y6JIhKFEI0wAiTu3Gz69/cFe6Y+NdSrpYHwwCWmu+jPNSV7rrdkduqwuLyjC14kE195l2xniiJx0
LSZgRGJ8Q5IbKQiJSpp82SHqsbJ6qt0ex9UuPsVFTDstseD6ApVAOZWtIq/wTXR83RmqretF3klu
YmTtFVl/6KTdnZA+tf54kvBuXWTQyGI49azD7REawkGbwuZQ2JniF4aifYYW2J/XVq5v8tmZTxEA
5Gd5hpXdn754snrkSiBS8QDGOgkfaWWEBS2EOm5scjNPoj/l9lEF7qzW+7eb+nUgoXumkR8ZWqS8
y9L0U2qvLjER1dzePKhS50KNzCPg/npsLf0BFX25iVNJROIZ7fqivVmf7FqvC7NaMPe9HHFRBNXc
h+LWQWzu5I5Dn35Y7Et8Tv06TqC4n3ohjuLmjB+U6lEwNWpNtCcipm1S6FIQzMalNAhTJnua4p1l
tDAUa8gGpZ0IX7EtZaupWH/++Xcxf9S9cNkhE7guSCGgn8SqkZiHtrHV+1rDjbPpUi/GuA7Xy7c/
zPogyYxAOgt1FImJyoplrrbwUeSt46WWcYgR6id7S4S4pM2NoXenWGLHX4ekV75MAELyTWhU+aXB
xVfzzXniqlE6Q5/62KjFHJXZWr6TIQqPbSKvDJ0Fn0K+kGA2EY/V8iAjN03xrDMOZp+KAFaE4ZeT
WZ68/R5ea8UlN7mAaxBYrnXfdcF5012WblhMEQSG0Ahw6z2mMfy1FTAczHXWn6W6cb3Zp7J2G0TC
xqEZ3C8oCMjwlqWBEOTtzvy6onJsweMD1TBncDQoL2fb3HgaSKDIOFRpq95xqQW6UVvJiegrfft2
U6/1iLTughDjsEmy6GVTppJLIuLcc9EHDAcr1aYdYiU9eLuV1zoEGJJJge8MO95qkDb14CZDMeiH
Qiusi1QL5ZU1tTkhG9EfkXj8enxA08WZD9Ee6Qyae9mhLtFx3vNCDYXOGLsBpvLOzpSGPMFvvrvI
alBiBBVrITZdW/4hIZDJuBSoMNbRz3OCWFcEoNPpdEBi5iHpPPGhHHIRuJY6ndq9deys8sorZa91
l+sOkbBfDoNq1poUupj0cybGamgNlWmxSQw8q7Q/HyMcx1xaW/5H4vLlK3WEPjZzHekHJOjpiYYB
o18r4FH/eIzYi3EZaxmHfzKXL1vJQ2EaoTSNQ1T2+Y7Ohb4c1AFXUgBvbzf1yqCnKeot2TiRGKxz
vbrSL0WcqnGY9JKYtuMCE6pCeeTw9coXWkhaXKvoEteQ1Wszi6huvDJn0FPjcEGIEkutse5vWMuP
5QuXY8/LfXOJ6jCHuV2xxq5vBmXsSRArnQ79bEyv8ZLVcKzEJ9E4UM0anXhmI++TalDUIzeSV9td
RCGLPg+rvuVF/3QsULHa5I7f6Ieyjh8aUiYbZUj3nvS+mebUbNTBvXv7y736TnFEIXSG2BHo1csG
pWViDhJC/eCfhCS8hIADWvZtPWZ/3hKjcbkHLOPeXGvnh7EHoZsnxgFjVe1aWB7oGSxnLwkV/6E8
azFUxD+BWBCSIYxsflBSf3qLAAFcVCnskDrGxoiK5/a89WblyML4y7daWkHoy9yiHRRYL1+d2yii
m3IGfVzqEgTzJOqrzlGUrWXCx9jkZMAsbpJx/vD2J1tXIRB4ZBKQkVkurlzn1jxMTc+dohzi6tAN
gzNsMjTjd65VDveKWTf9NrNalxj8gMVHp1oRrC+1MrozNx7wNu3KhrqBtx9oGSMvJguXZ+rSqJTh
yEzUYzUvKxY5eLZ9eRhEPvtYaiZ3ozTUI2qB5XWuW0G0ApgClcjiyfjydSsytOwIduAhp3R9i6N9
dzLJKtxpUXqfYwp9ZLF5pVNsA9SkwsrhQrDW3rmTHGbLnItD18VUSNZGv8tFqB2Z79pf+qtVvyjj
4zN6i16Kve5lv1y70DAmDuMT0VnGxzYsSHfFqto/90MmnsmKzBVyI5syRFJe2K8XMCBbvyCzc4Xp
gPJ55DRyD+Zs+m5JKJq+msqswZh9lOGW7cVp9zHef/D/SrMgvAhtL/CsgYReHWs93tmQ1M7bqZrK
IEvK9sYbyDj6Yszj0p9DFcaYikfqqVEBt/Tr2iRHk8UTUKI8iTHTGqUex0s5OskUL4oLdR/ZVRVu
m1no4WZS5PRVOi35kaRVYH1VZR8KfyljJ+NMGvlr3dVTeOaEc2hsoW8P/cYsYmLOnhJqT1bq9Nm2
7eP6Y5RTjuKnKQHWzRDChaq6cT8kyaRuysbo3F2Su7IMRthsNzWiSUBHreyKDQJ0i2iwpuSBKAr8
bVNsvW8kygz0k64bmySr8ijb6H1EJmpwzOGWQlg33qmJI6wNKkGcvSdkggdYUF0MfqyJbyAWKCAb
LT2+kHayQJlGuEf8jNJ4LDIrx5TG5Zd7SliirI1ROOchxYgdgVB/ziZxO2tU+IIPqcHvoL/A3YUk
oHEuHCWvNxp6PLFR06a+BbJG2Y2ipfITFobdNQ4+prNV0lRHtBxNlofFql0/VZE5X8ew3N0N86LX
toUjSYA1Vom9PTd8gttkkYnFztOch5tuyCaQ9No4bHDm9yA7RLmfxIo8N9IZ4/8Uc4E4cDmWN1xx
LOfBi5wBlQGVOfI084oBf/EGUUjAcSD/oGTAVXd1HTq30lH0e6N2CQlkbdd/8kZrSrduN+oPGXDg
ZyB0rhG0iRV9iUyZ26g00sWGM8NFLqgHR1mqFCqedqBAmLZZ5QA3jGAIKT3TMJYa4uxjNMzak56P
3MoQlrnmlkD7cMntomNM2gxpH9wbJ0YKeaunqpJpHKRqkvIRuJ2dKFPqPlrG3J/FOmH4QBr9DHCA
K5Dn67FnjttBHXF3GXOtL/Z24+Zyk9UyJCboKRHXYE+dGVWmmHLfTRv9G3kgCfQC+QCMkLwTvEnM
WTRysbU47cIZXu+ECfmZNJpK9yt4yl+hjYjrziOlVg15Aq8Nq0OLCza1xdt2QjIelEYZf1Ijb/6g
6SWxdoDl3fVkx+ITwhCUhyPmCfEm6nvJE0FgqzfRrE3PTgpd72yqK5xx8fQHKdDpw7jhbmSTHx0M
CVKnGKOHOFGtxwr/TbLHgHe+a8D4iqDtyLIiB4jBBRa466KkY5f5rHje/E1PQ/FUtklznejpcF+w
9467VEnLB9i53bkUlCrDehUS1hp0208eddx2EGPoaPk5hNvGd7s4fXayKDL3lakW+hnsqvlTlONJ
RZLQRC0EjRVJS9R57mOBgUaxtXEbOdg4oKQns1TnxyRvUAWoQoLrNQgHXE2zLZ9GQLRyyemIxz7r
iBrh/pNtTC0RF1VpzdnWNBr1csJILManvp1vrUSoCtdz0hdbbWzwmRbRXD611CPA+7SUrN5bY4SA
oOxI0fi1TZgLMVdTbNRmjC2obWSHDk4ONNGvIrvBF6orHJ48nDrQmYNXp5vObGtywn1S6jidtw55
W0o05eJ67l7qjGgAO4nVNj4B+25GY2ROl1OpVSfG7GGkT1l5bgWSutZrsvRYiyaoTKzdrNCfMyBB
7qNeqewF5FkJAUymWxgbENCMFN0STrEdoh548TzM1cEbp2oOMiUT2kllm/RinkX8FBkURW9AdzOZ
NYtzgk90GGqiW4BV2ehGqX/Ua9AcQdhZ7rXlgVj2k76JwM0BfbCCOC7nHSImlmpLyPiraBP1cXQz
KHKzl0TnXqRa6X5S8H3fjMo4LVlEszWA6USe9Ku2XTyNCty2tzWqS/1jVGctq5c525/EiNLkhDSA
gEQCp+OT4jI1Nh5JUIQEs1t+b/AJkVuLLS0ma9dYyW6aNSQmSBLKB5eSqzNRgDQO+spiAzdBLrdA
7O0FS6PVeXnSVE31mOtOwtDD/eGhGku4OXbfIgOE89lZe6fINezWu3EG8TA5X6ehqZL9IDVYB7nX
JwEICDJh0DMae1OmSvu1QTtUbcgLW/d1ZilfUsr9MDOMLPvEjkjV+dOYps+dChDDJzodlYGpZsI5
QWIVPeN7KD7Ldi4tTE6VlKQRxgeQNdOK1BuIp0bxJ7UcHpCG0ImOdCH4GRN5jJ8IXRnOBkdabBzx
0NZ3uYht/YT4nqEEJu7lQ9BOPCCMrTHPfbNsGmevyIHyXMQ9M2lP1xSXxLpyjcp5u/U20TgN6qFp
JFI1vxrMTD9wY+k833aEa/jVpPXqnT1qyXDSZjOMwcyM3CcIpOAVkjLmw6qRMXB77hTlU1pgD7pX
wRfgfAwjjyghQC6eu6/Cm8RChzLJznkG/iKf8SCK0GYJC0p3mTut7rskIcPNjPpK+ERDEnfTk9f9
RCBCv9ZrR37mIabPFDtMN5kpsu8oQ7znYcwZaB2Ki7NBETyIUrmQTm05smLm8YOC8uW7NrrzSMRi
yWGOSaI4gSLT8HkM2+w+qwzrmtyxez2D0eB0k1Zqd5oDaD1xQPsVG0KHRAe8Bj+KAON/IDZJbFhJ
QL4b1SQAPtWFN2AZX8AOTsl5krXNLauU6myrwe4RmNUkBrcigekVtNhdPnXEwNo9Gueholof7uCm
aEtkVaGZiXDf2ymW1emIi9NOE15p780p0y+YwiFIMEdL0y1JxunJG0o73o8aJSP+TC3MvdpBGMQe
Yh40PzWd+kpYefIlDSOeMteMEMWlLuCY1QT6e0p8R9g7E5v/RwUKkRe4kmAZaC0Ph/zIKEa/a9Bi
7Vhc8pu0LcYPpWn0jw1YSItuTMDaxwIcwaYBVgvS3ZMSPkXhhir7fO3646iDLMRNvU05By6zhcQR
R8USnUO9mZK2bDdu3kbXQljwyPUut69cxv5iEU2xv4+4lKOmOiAWDDgSJsNO7w2wY5PTpwyjdhEV
LDKq224cM0p/bKtyN8jBku89x3z1wNF1PHNFLOSJO7SPqowecVWF1cUhhftar6bTvuXAedfCOu+C
0EJ9tZGuVV1An0FkyjBzzoVlRrykVE+cgHiZ2kPz7mzhU/wJAnjWZHKBv4NB0K/vZzDrs1P3AOVw
2fpIvWL8RW1y9RxT2urboCjDhcKx9UnzckM7GSR2EEFeofWCXauBYPOmOYS3w7RN/VQDIuQnuHk2
gQEczz5pc51nd7zafLJDcOcR+u5mJ8x6OE3Tyb4Y2OemrTML9wKMu4YgNcMif4PWoON8j+Qq3PVJ
3BeIeVLv87xAcE6brOJrGS47aDD0yiACYkfaeOYB6dMDYEYssiMso6cpGiPfcwjUWlWRG6eCyyqk
tLSsx3sFPOet0UcdigA8IhPqlmbT3Yx8kEcOCw41jlFbw7kw4OPspB21l4lqDI+hGuN679ZeSz5h
7upzEyN4wzcH4dg+JmSobvsRjaMvRcNZr0vTGlFtaqZiW+fp7CIp8OITqYXpBzSoOgpOyB6qXzig
ZDJLVx5MlHEceTnXMSq/VqV225ceANRJP1Py7kEY44lIJ8wUGv4W1TIA+MRwj+F9YBN9VVvzzjLd
rY1EfuqU3URV0n0oDGrF536KMSURDXsykNOvFJKcN97YP2R902whKEMfsvh/eevdWpwELlMc2R/Q
GhflZo7IM+56MHTXCkqzTSUi94LqfmvbDO02c6pgzrprA3u5DYpiC83bkGpbIgxID1NxWo/OLSQs
O7BksRs9U/hFyJzz0eFwiVKsDyi4TmWTbNUSjlgYFheGQ3Uy9Nzct1BXmwhzfG1MvA1Ylku9Fah5
YZd90WBdbx1ZRneFguk3M388LZNGvUojz7vSegeEkKsnp4CDT1Ona7fwuJyrXoEaY2RGtUmawvuE
Gxx03vDO4PIeAEaeP3hemN1McVnhPPpVSYKkk+P1qNsXad0iOUtOBtbHpUacnBvOJerXkSXRivrL
cc6+hjrqXopWtsiUsX9VfEc0WxSl8A/tgxLrJ30xXjrOHNhVf6NG54iBgzSNvkXcEsEzqloPGVKM
d7nqBMOc1yjbBt2fnbuGY6KiAwvLIJJgbTAS04Yk7MeGsUEZQBg4SO0EWtqZg+8iN5VsUylgrBTy
6BuuHwF46G0ef+hV3JQ6Iym3pOPmIPSoK635BMQzB84CsrtyHUkkUYuc3VToUMrL7EwxinbbafWT
M3G1UEj44PunhZ/Y8ZkJKOt1sdPSmnuzDZV6b+UymG0bw6awOynjOTDZ0wavYhMQ+VWa1d8aI9u6
GKn53tCZV4mwPsCle0ryYg4mxRm2NuVYe68TN4UbJXdqnehnQ9+q33oxdQfUjm5gzzEEm9ELwJZX
28RxO98arWub8qSgUKgISfOb2DaUsyYFWmEUxoPGgdWPkdhvIPI2Gy4B5xSEt5eqaLxHx6m+GgTg
As3OrS1ACRbzJj8XxbB32Wd94FjTBpLNF3IAzVkkZOEXbnNiq9WtbqQ3EysDqtNxI4V9wP7n26Qn
d4b4WGjiye3nXWdop7Wros3tAm/S9mbi3ghK0XM1ulfdOdxhZH01DTa3GFYFD1OOoFa8k6Lll2ry
0IDZJ/dLFhsPmHx/iXPjk0GkUkdtFQKNBr7my577I+ra+0lSQkci0irqewDLjw62dc9RustZeuHH
s39lYZCP04Oc8/KaZCA1DNXnSKmnC3T38tYsY+dMy6xyY7eaz/zdZ7ZDODnjsG61h0arOcYV7bQJ
h1rcGBX6ct0putPaKU9YoMl455i0AjnELTiV7jNXOtYXSw9co4iCKu12oK5Q5dfxruvqXRV3X9LE
q/1FpGVxcww/cFKunszE9p6G0E1vmfligwEN8kJt+BxyBd9JzzjPjeg20zErUsCmX4R2ZQlSnBlc
IgKa2wRuccYx/0wqzoUE5mygCZVO9aUE4bXr4gKOnXDnK7a1nVG4FzhwnjQc6XtEYkkbyY1VlvrB
iaUIPFdqGBnOULdGD72h2MXjeMlY+TZV9w0gT1Uod3WUc/JvzPvONS4jJXTQ6tQSurlan5nyIFMz
ZLeEXHLRa719qhmVceqZXxjnc0D9g1H6FAhCYscv6UAZzLXI0yLbNARaAsDs2qkuWtsLauAUfuga
iHEE9gVhEU1D4BVGv8eyM1pobqmQO70tT9KiKR12Gs3jBKx2xFtUYg6+mfdExyAVwLBkq80PDmZ2
ti8EuMGDG7IGY08VpzeeKvPiXG1TXbk184bKrg2aZlt9YFlrHV9rHEM5NBAd28s4F92nCk01L1TW
rX1BuDBVdlDy9PZuKuOK+Mhci0NPBCPfItekCrjC8b/fk1KLEFXzHyoqP514fGxIeFAf0qoMzNyz
EMuXdY3xWx3mbnk/8iWabwbkMUh2vKDA7Mfkm6nXk7Ljj7OQEy4Ld9y/CmWbZggBtnGK7fLGLYcR
TWAvx3jfxuBqdlnWVM+UtEIkRZejn6AdgYiYUSzxXI42W17XYb2wH8q6+4gva/LNK43kk1GmvbNJ
xYBb60hE+fMcjc4N2wCFL+NgVl+Jq+gGtLhZ2puMkPxdp1KB4Y+liIYPvKia/SI3ctPHSre8GmOD
b4aMx5wOuY64NVD7Ko0uCYZCQc/GrLmNY7fDiySOt9z8x/yg4xnM/VZUmIZJwqWDj/FbNu501p7H
0GkFP3qWClU6moTTZdZtfauPIMp727a2kQrmtC9SeSEIZ+w8tRYPOjLS+sQcqVrZxa2Czp/yDGLx
Ssc5c+GMLZlGa5rPmhj9DaHdeRivqj5OHpHUUxo0JSpgqtjV4pYdP2k57PZ9+aC0C314Npc5MM1u
/ZnvaGdB1/VYWjpGMqDInA3xzWlC1UAd6joZn6bgDOuJXCWcDNfSPSdBQNiJ8c8umWl9/ZEtIX92
pgTxd6MvIEwt17Pz2cGYL4ihpbbPpmxsAmcW/rOxTi0S1W29fARjEWubbMoJpUR2UV/FcwgHKm3K
umf/Kj12cK8J7/ImHx+gJYdhoA+2/lSYhCn8NISd7k9VPi5gGFvVThK1c0eKrfLspp2d84iQ69e0
L8f+0shnAfzUDiX7pDuxcrVORpw6IZTK6pfAVx9DQ3nuvDF/MLLJ+KDFhlS2qlQ5n7lNVkOPr0Mb
r1Yb9l9STMrt0CRe4fdg/Iiwaxh9bGon0T7Z/ezcemEpyp2u5cN1HiJi3xSp1j7osV3f181c3IKH
SoCPZoLDmdFFdQlMaIHNemFOrQwMUH2Pn/aY/3EqBHwBqXEEb1TxuuvspIxzLQP6OxxqIk77jpvG
/cgqt51si8FZW/aR1N3a5YGMk0sUlcM6Di/Gkqx4maPQel4BN67+4GZe2D5qrWl/xYcNRVAJAZlI
WQ/COSgScyJ2OaTWuMeaNtpEFS58+z9NNvEoi/8W5dHkgdapZvyXrFZkYXcwpRIGeNz0l3BX2yNv
+NccG+8XTRzeDovFAZaLL3ucJ9M0RGqjHial1oY91xb72kurzw1Siy3ibG07STs80WvPuEVXl5/i
oix3Rgl39u3+/pKgRXeL9N8g54dKjLzfyweBp1JxK8iRw0IXtTdDKgmYlko9fpit2DnS7V+SXlSO
4au3FFTgiEmS9GVjvRgHbKND66APZs03lO2+0kv7T9UCqGNUlYiwivgWsdUqcao1iQVeWZsZvu2w
98os/+CVpKXefnG/pGeXVjAxJq2Gthz7jJd9Gd1cGGkSzodQ2NqFw7XvRNjGcG8jAeK6FfU7I7SS
I/m8V74WJaUIRLFtx+tmbVaBGMuiAteZD23ikShjRyN5hEkHco/5yMB45Vst2ikDD1UX+et6TmaJ
0jRG784HqRfzs9bVxkXkmu2R6fbaW8SgdWFcGT+0YC/fohsSLGtmuAC2mRmXFMfasGyHId71AK13
hcFVUo0os3r72/2QP75IitKhxfUDDd6CZlzrm6xYTI0Cr/dAxirG/DCcOGHaXaY/EY3FZnzCuKJf
0lny3jLG6dNE1NRerkUepJ+2NSQpiXE5RquZ+UFvIoVgrlDJUbbaUj/39tO+8o4QvSCgWCArGDes
1grpOo0K2g398UjEyxT4wFZdHjSz0gVqIqlAqpFcvt3mMkdWLwi1jbbYpfL51XWhQZJT0lmRFT7E
ZNhaPcmCwkjJy8Xp55L079uNvdZBdoDFbpnl316DMoUrxoQTlwrVccKUrgLzAjJWSbrt6MTqTUkJ
5d0M4Orr282+MpkQjWM5STk7pftrJWZsepKycIfIXZdnZ3DyqkNZcDuorKPlQ680hTgFlzjMdhY5
4vIGflKM2FOO0FLo8mB6ZbMV3kCBuxE5/aEoy+yIfuOXt4ktE+JNXAgY3hr25y/a+uNXxGbIWsPO
jBRlrSRz48lwqf6eD15n1g+6BZZeMwhMARibvCNFb68MOQyA8flBnI7R0pp0xX0gNlsLOFNY2XbE
pT3HP9ctstOIoeFyICQk+HbvXlniqKvHl5GTx2Itu1rCW7Y9Cex6PmRhJXalmauEbQrj5u1WXlts
MLBCSqmziqIvWalDB6VCIq3RsQyjxceZmXBJhQ9p+y6u9E+KPajnRULtOIrY8trj1HNGotj+KgtU
iBvdSOSHMEzktk9ChBmEH6M9OezpyKh57V3ge8dNggoS5C+rh2yTsqobU5kPJsK0oJ3bKuj6rj+y
rLzWymKsy0tYZLJra5gxmjw5NN50CGdX3xcJGRehRce0xa/NtgUDjGLQxpPIXdVixYXWhQPE5sPk
zMqJXpjjbiK7QwgBocqPj/tHlvznyWNTtdX37j+XP/ZY1VOTUGj73//54t8u6+fytmuen7vzr/X6
d774g+1///jl6LlarO5f/Mu27JJuuu6fm+nmue3zvxr59+/8//3F//P846fcTfXzf/3HY9WXWG7c
PEfUp71w0NdYOP7fj078++f/+89dfC34c4fyaeW4v/z+vxz3PedfFOOQpWJRpXIMedP/Ou7b7r+W
4/0PR11kxZhZ/u24bzj/Yt2ysQRA9sYI9Bg7bdV38X/9h/0vZzFHQtGK2hTBFEvD/z7X1V+bFq/s
t3jYl2OQMmMT6SOL/jJqflqD21CGVUa9/EmsoVC6bIc/Otz+83OX9n76uR5ZBrvNpbPtrJhA/DxP
0yfEH/LI8vi7x365nP/f1EEAM8rS2caNaJobLGLV6C6Sc/X9p8/379f0M8X55fL7z+OvFkFvoaj2
KGS23Fba+brWCk8l8ZwSgSD/RBDZNER37Nbxu86sLnoEoex0xBsK0D0Hzw1FMmT8q8l2v7zdmZd7
4D+dWWmSHU+oNTAo6s602jzXtNEsbkc1Ve0Pk9uVcq84s91gLSPqI4v8bzq0XmoICxOtXxok5OXI
0yruQ/JxSMqOWe8sa9Y/B7K/e7T2lHSTeVRJyFvbEZnHeEqqOtR9xAx6/MHK4lQ/R5GEJklgHICf
hpqbmtipZTw0J2+/0dUd/Z8HWB1dajwJUHxOFqV80SB8YEh7jgzfa8QZHJRFNA7YMkyO8qEaIy3b
9npVueVGiVz9z1x2/3mCZeT+NMFAmRYDITJeAfZ9Pjqn7w7hwSP9+90HXK0KFTN1dKfO2k74DX1W
q6kiNt6nf2Td+8+jL63+/Ohumtit0VggtpPkWWUX+VAqCRe2tz/O7x5+tTZUymjVIrasbY6j10dt
FCZM1tl538qzrnskmpbWtS6sbVcp80yQSxkawj9Vdcyb+3ePv1oNdBlp7pSnrAYVtUZEQ21pboRg
KgXvez+r5UBPJ6Ws2lrZl9Xk2FdtgnHGx6LrlCNr52864KwOGq2r9uooLXePPVSxnciaENld5BhH
vu/LA83fw2ftRexVGTF/fQr3leLOpF/J3wyIQSctwXKV+8s7m1lNccPE4masFWdPhFcn6WdXpbqd
gcDKLfZBo3zfVHNW81hUgwgNWbj7Ws/mO0QX8WVJhdPd29/6d+9qNZHHDDufESP/vb4IJvOWLMeH
yJwq8SmzXEjzb7fyuy++/PefJnTsIiRzndrdNzmBf6WY1Usv0ppjdte/+/HrCR0iOObl2PueIh6J
SFeaD0iz6+37nn6114MOr7jk2VgG5XyBLo/wbusV5xjT4XdPv5rPfWKUU44Adm+2Q8Y3gI6obFp1
wj7gfc+/ms+ZhwWIR03fHjyLgBOBKcy4bVJnHo/UXvymB79YouiT0WqKtPdeGycfHbdtr/BAENOR
5//NWWtdaFp4w2gB1HD2RY5A8cYpCtF/hJXpqaedEnvO9RRBtju862UtQKyfh6ozNXgy4heyrw2z
S07I2EiU/1TZqe+bz+tQuUwmMuI6cr+sjWqKZwsdW7O0xwvuSAMuT/rK2Wdt6D9FGAMWSHIwf55q
DOsiw3GuCmUe7NOoC7E3kJE+lZ/zwjW+9GU0lkfe3O/OPOuqpVziWlnNI+tu7ub1aYwTPg5dM3W3
5Fi7MUUmUnbpPKBqt+til8k5cgL0bUZ1O6id3R/p/+9G42o1mEISqy4w6X1B3jwwktHZu05uHBmM
q1zE37uLvVoNrKGTyDuFtzfUuam2sxYO3dZCNp2fkHZwpkusnKrvtWKOxYmJLta6kIahl+fU37np
ZzcjqHvkUX7X0dXC4ZapVVdjYmKfGbaGDwXjuZZyFO9btNfU0bwxbG2SqbNvyGvsIzKSJBINN3p6
10SzVqeAXmtsSqYRnqPpch8sttKLVkVf/r6fvkyOn3YcYUTofxXHQ5jDTcbvNReLoT5ppvbIKPvN
LFuziFpkfJYuG3ffTWOoH1yzadRvGCYy45ZKY7JvSV8XGwyw6uixLmZ0s+/r2eo8YKCKZhA19t52
Q4QNtdBxDpx6glDvG1bW6kgwoygRPXK6bS8sbYvlY0QIv1KC9z3+Mph/+jB26Kklio1536JF3M/g
ZTZ2g/v8+376au6TCaBghq1hjxQUxyL8mYJw+sNq8r+nvrWa+tx6KldLqnmPIK/cqLH2qYzMY6fW
38zmdeZIs2t8JPNo3kfO1J33U6lyFhCxlr5z3KxOAXHak4xqpnmvhIVHKlFmQUhQdf+uF782clp4
BnWX8dM75ID+iJoREyrtWCLvN+9mHWbF3Wh2yYHy7BSe+5kBN9fOnD9zdvv7s65rGFMVaTgS83kv
tCTftV4Z+QNFhru338wybV7ZjtfW0SUZknnWlHE/KtYz185s2JmLhcy+G50/y+H+04PVlDUoOC3T
LBz3BhP3xuuQHYJfy953HV874nclR6FxtkdKhCwy3uT4gnQq37ncrPNJYJTzEHhOv4/a3DxDD+mc
1zJ/56OvZiwbdZhl4AX3uA1TJtpYeuujcMvi961m5moLtsKozZSZME9dJlThdVH3oQ/D/J2TajVl
iY8qg9YjH2z6aGxvjVF180urAYT5vqXeWO3BGYUayLR0+T+cnVuTnDbDrf/QpgokEHAL3c2cfRrb
sW8o20kkQAIhEAJ+/bc6tfdXGZJ5Z7+6dSpqjdBZa60HW0K7l51Ovm351r/R8V8ZtPSwBCdt0CEc
ql7Oo4QQiU6WFGOO9/f/PKxeK/2wT6e6jUndZgtaPvhmCPZ3PR4m/T7r0UTe6d0EwcT+b9VhFCBF
Ao+IZ9WPozWBDDgT0XKGuDIsyLX0yb9hrg32twW2CxdIByeUviKL5xrwDbUXQ5qYX7MfFliBwMoh
JCFKj8kfIyTuiPhFEpVf4eRQ9VXJrOEoHL51VckUPHioa1a/vcGRUbnOFOlAW7eck7mGahki8yJC
Hqln3Q9jVUFl3Q80tGdEnvWFE80ftt3/OwLK/87vxxhNAJJmPQhnz6qDNxqvpt+CZXorW/KVkXSM
4YGS04ChEMxQqof9aVqbH0gwnvz6y5GjN06IeMRO2J5bhmQo1jYSknKSepZ+2Aun8NzwJshR9dxG
jxOeR97XKX9L2PdawxzG6Wpj0sMjYKs9wktmsfcZDNHBDKucX5855oqQEXEBsM4t1RarHkhcqpNK
OzL/8hpOR7lO1NTEDKvCylpP8i5vp+g0wW109iv9MFitqTWF2d1Wc06/Ry35MMVvYURea/jDqrrC
Gqm2DVwI2N+fMD1+wzu0513hMccubxqVRn06g7GI3CQrkucBOga/D3rkQPfdFCDX0doKKhywyNv0
ISXjWxCLV1rlGNuIZ2GnpzULzr1cf4fs+itJ1H9Fh/nf+SU6LKZZ46DFaoOtQrEwS+1kErDTTZT7
Tb1/aT3+tiYtPLGiiw34xxAG/hbPmAeKqdkjv53GMa8MBgYSynqwlRoMvJ9r+hPK47cYzq81+/Xf
/1b3GgHk6dIYpNNuQKUppVH17q2X19cKpy8Lh2s0buAGnqvBzPljNvHoUQa1/uo1RI9iSzKT2cym
QXcUtSjgFf0NGVCen/QwRvd4yNtadLYyyUILuGi+yTHzu0/+64Lxb00eI17WNRRlB+30HNvtEdm5
b0RsvtLgR5H24Oqaz5QDkVIjND9o64cGJkq/KfEoWYrgE4J0hgRnFubvAGr4lhkEUnh9y/AwRAMY
njCbo00QAfNh4MOlVsKz2odVNNZuoysu8M/DvtwYR+7jxE/kcRTC6S2Z2aBxtkM810M2rFVvar9n
1vAwLBs5r8JaVFqrz/tiyzb94tfQhyEpc0S87B0+Yiy6n2bNP2Q785unjso5Oy7dujk2gyPWRtBm
ziD9WuAj/Cp+GJG0r9cetrK5go8Eloe+u8nr/De/sg+7W0BRpiSNQqRoNdjdBiH7ESMTymsXBwnm
y0kQHXuEAQZLsmgYXGiAJJ6geX2LJv3vIx6RMS9Lz6YlneNkCc4j+2SQGotbbJ82iY/qVMHFGI+g
z1c2g5jD0QkmwfEtk8drtT6MSYf3Lrgo6ukMoMYNvOb5Cbr5t3IcXyv8sLE11oZdIFE4IqjfIyXy
FywixrNVrr/5t7kbSMotHLN8OhtF3ycoe7VIKfJr8cPQhCsypXSNcG1MaPhgM97ejTEo936lk5c1
F1O8SOxn0VEShA8hDeCzZMJrgwXh9Muy19zGrgPpq1rpBk9iGMO8CeviHjVeUwsYZy9/QDsV13ir
mSse6x+BW77i8eGzV7scxVpAtYSGUbSLtRzQWttBhJ2R1GsfgQuhlxWHxS7FffSKiq/rezuEd8CG
eI7Q7LBmtggZiFPAi6usg3kWgsMzQvGIX4sfQ1CRTAbNpV3mCjCXDwiYhbNOeG1S4uw4PpOg3xDt
geRHBNeDLRMhDShu//T7nIcBuuFFYcrUPEHNwL7xab1r0uSTX9GH8bka5Fojf8lUAG0B9oLM90uv
Wj8ZBpjcL3vKkLgeoDmUjiek/YQAvqeUwkziV/XDALWIdodd0plqgNZGFpM1wX2whNtHv+IPw9OB
UhmOMdJkyLL9PmEHt07ZT6+ij2qqGQuP0Mjjgmedf1y1vg2V8uuHRyEVrOgda2Vsqn0ZxXlxCMMN
ZP/Lr96HwdnscT2ZtZuqXOiyiwEwzN7adl7HyT+fXJDY+rKnuAD3wYtOTSUUvFGFASnzcWQamVct
sVvpV//DIAW7cu27IQE7oaHfpYi/BvqtcNZX1ueju3CF4lGytDYY/8t0s0wmQiRG7PdUB9vmy9bh
RCQNgtNR8Tj6qpagL+JAf/FrlMMYRXaAButNIDUJvDV33qmFQwOZSeItH+FrTXMYp+Dr8MxmEl1y
DZAATJ6b0e8sjrDfl+2C5LcRB2YUXW/5hzls3tWUeT1DxUeBlMy2Wo3LZipaK1IFGZk/ABzbvAGN
faVNjvooUCBCoD/RE+sQiR2bGStkqPqp0+KjHkqBOjavkzBVv8DKHy7pZXTc73b4HwnVs4mtRUQC
2mUL7xck/iCN79mrJx5VULkDSbYduanSmvdFum/3uWn83s3io9IJYYDmSogwVTQs72k0Pphw9qz3
YXTChTvXzAVjBercVzCNP8hu9DrEgePzsoMjdVx1XLemYmgZhA5wV4ybyvzmw38k0tN2REZePuLd
RiBMlnQfbJD7bUGPUqQwxDmrT8Kx4g1VbeFwUXG2YcD8GuYoRWrbHKo05OBVNN9UmSE44qNswt3v
iyaHHS6M9wzZT3SswLIlgAbGT1hJ/V7PET/98pvaAE70ZB3QXQaQHDrMtQi2FEUGOqXXHQ5e+F/+
ArTAYQ6CK9qeC5eWPS7PqhoxkH7vCPFRbrR11mZG1brKEG46lovT6k+knzvPQ2NynTX/diCNFAlj
lwe6MmKbToozAOcA3Lx4TTNHa3marivyAQGisRJpriGDiB2h/57z41FwhKy9CLfwva4QcsdnZBCT
7ke3If6r8Kv9YTVdG8OMW9E2QMciHGxWn1cZ+a15yXE5JYMDTNqi3ftM32xTOF2cHMSNV82PeqOF
LnTT0ukKuQj713Co+U2cZvotRMm1c/zLDvIoOKKYJxMCxy5yEOpxuqQWgMMigcX2vwPg/b8XF0QT
vOyVeIxDNrde0PJ0coj1zD6LUfrdzQMz9LLwtFMEGmOjETc0f2r49MF18ye/dj/sepGm66iUfKzS
Pv/eDy4qBEzCft3xKDQacWWeBVbpipo2+57iUeHGdmrx7DKHlfUa8rrtNBkqjNS8YJC+FAGS185+
DXNYXM0W4I0e7v8qQdJUgQy/u65/S8X01xb037rjYZwikxTyuowM1cI6XiOMHTzKMkybtSu5ynl3
o/TmPlk1yVs60YBViE8ak2dY3NLxPaj0SDrNU8VuOrxLDjdt18esSAG6rp/4OmYhMMbIazSfHWJr
Efa9gZv8YxAiQLYdNpbkFCW4az8jM3O1J4kI3w3xl2Reb4FIztqKpKuIYT9v3QbWNG4Tfgug7N0u
EW2n9ETTFWUiGnveL3zMxQS3HdntRRGyAjW8KNp/X2HMr9/PMQvan1OUjCNyBkm+VGbF33vS856c
23BJshLQ7agD5Srl9oZHA88fGCjbqPK4k08EOMdiIczc6mYCAT4c8mxDKJdc4tNiAKU+L6mLcYUt
xRKXXAKMif1snm9lZhqaFmpoTHTv+rrNQTOI5rja0dquTGi33O57oJ5Mv4TxKQ6XZS9a4FlBao7a
IfXbhcSHCVOtsWWdpQgGQ6YCbn2A6OYIMvTqnkelF4DvGzaSUleCqT8QYPupThu/eh91XgteYlZJ
UG8E2VVTLu/qJPK7HKSHWTJZoEyJcIMEBEq+FnWAHJFcRoNnmxymSYNAZNbh0a7ipG3BJBj/ZK3x
2/QdqTgt7K0LEjiGym5WP8EN1twA96H8pjJ62NMI1oS2J2yquEGSSoz9K5T/dv7m11cOE6VBsN2y
gP5edRm3X0w27rjM77O3wlJeWVvpYaYEiGSGTSQfqhyXykVC2gexcz+nWXwUeYUYwkhp0EO1DbpW
pyF0bbWOYeN5yjlGMUR9E+0BRY9kXCXrGbmDFgDyIOnGk1fjH6VesxodON/zUOGh6k+n47sEyfZ+
R7Sj0ktbZ5ZxS4dKhDl0ZPOUrhKJ0C3506/uh+G6JONOF0t0Jcd8z4p0GBFJh9sOMEf8fuAwYp3u
ZYSEaGwQgJUrbOrac9Mg8dyv9MPeRoNQBIQflnC80YB1YiNW6sCFlV/phzHrQlilE+SFwFUr5R0y
r5K5YKNhfvp+pJu93PRNbQ9ixzBgGu5teodYvPA7zrSb31XwX1zqv52i0lWNoH9gv4qrrPW2jkFr
TsM59ez0h/0NktosMBVYndpG8XJyIy/srJRnrzksrJGJkJCLczLgyD39Q0Bt/seurPJTfiKP6WXD
IximbwUSfquEpUtwi2B2ZMjWziVvvB2+4qtD9tLLH4C3ta4Z0kCrHfHw5ll3zTKUddoTfXLTEDzD
cPYUBAgMP2EX1+Ulz3EYvYggSQa/r3/Uh8EUzELbYv/ptlFkZaBaBFAogZjBi9fgOArEWEh3nFmu
M1M9R/W9ajh8ZxuSj99Cub2y6BwlYntoDey1pK8ojZquWF3rEB3UxQjl9PsLDsObTTviZwl+YLME
suXdfoV6/5df2YehLWe1zbnd+0qbfrqm/v+5z6AM+RVOXvYuPgIHPXWpqrC3vSBa9I6Qye8K4C8L
5d8mDRUgp9ghQaSaY2QwdVcMA4wkH/3qfRjVs5CGR27pq9qa7GwF4FcK4fp+S+VRJ+ZS5P70+KJV
Y9bgJ7Cr9JcJsNx41f0oFJvauB/iPlIV9lpP6bLfy5G/keXySkc/6sT4indGZoa+msAAu4skkGLI
MHJ+i1h4XIA71mRLR1VFu2zgV1bXeCdSC+KLX8MclmBkyw2UAThUpUmPcOU8u+niaPPr6UfJmNE9
53Xe9FUeC/cwGRWX6dwuH/5z1a9V/Jcz+pH/l7tuW1yE9V3u8Ygtfzghq1eG0TCcQXcYer891lFD
lm2szhjlQxUCGaELkcztdWiFSHr9z3/Hax3osBaroJnGJW/QNxPyyc7hRx7Vnt3+MGSRZDFnoUHd
cbsG8oDBVf5uo97r89KjjKxHZww6qALPERKWPy6IiP3Ui8TPzYRUrZfTpGx6AHbIBEwG7jM/aEWT
am6SzKvR6VFLpnG7AIBTL/EYjluJYQR14spA8fmi9Jjsare530C8kVAIIMKphPlw/LbLfFg8yz8M
WgTS1LWejax2k/7E3dGjSsVXv6pfO+nfVpB4CfFaDYcgTKsDYv/HyS5/ODr6PW6C/vCy+AbHt17U
12bXWY0LxykD3j6xXt2dHqMZB9LadTeofM0Frp0iAo5KBxabX9McxilSRtMNTNG2itwcbae+gR6h
bPu+XbwuX5B68bJxMkS+a+xsZRUJtp0yHobvB/j5PnpV/6gq21iDGy43Bice8RWwkjAKnwjRiX2j
9n/dtPxzPgau7GX1EfNJVsYsug4CIdW7MYp6e9N0y2guOIhZckGWHptOgC+tw0Ow4VTwoNN2VN/A
d48vlpH9No2DDVnse22RrrAFXfdO9clKSjWOW1PuXNT7z6HeGnvpNdbc0ibt+ouqOL5fdDvfbY1Y
EGdsHYpABgYoScji3p9FBH/Lh+6aU/HcN5meTjiwxTv+q3GlCKH8BHZFBPs1uXtqHimph+WXX6Mf
DujQNY7kakg+8zpqn5a8yx9IQ7jfAkuPkjhAtxJQBJeuImv4ByPjhzzi7/1qfphjcNbcVMBcV9Ed
OltJ4lsCqtsbE9h19/JvXeUwy1gbKL5Pa1eNGlkdt2bapQOzBKqHk8MJgd+COAyci99fcphzgApL
WLwkXRXogJ2BAZWXXUv+2a908rLXiw1QKQrUTLUMsTgF9f51bslb7XRt7H9rp8OUE4W8sZ2xXcWk
bT5BVY1IVsHXHys4WG/cwbz2E4dJJ6zzlBMEv56nlXZgVc6jQTL0YnDZfts4ONreOFS/8smPqjnI
E7hdmORn3sxdd7HJGkEdFshzo5CxWkLR7XerRI8iOi5wd1IbiUbrgabsYvYVE5HnAnbEFAcIHMFF
QN9VEZ7jZuouoO68MUG/8iWOIrqUQsu5w4N76viYzre5nJLLkOV492d8kW9xpP99t0nT66//bYFP
UDZrmjRATAeCBOF157/lY+pnbQW8/WXp05aPgBGbtkrTZL5Ac50VtQC402usHYV0S4OrSGojUTVg
2Fz0AsxCljde5ziErb+sesh0JGUq61O0NHdhTYt4YF6KDpoehvFGQzkhCr0+7Xt8rvPxohridT5E
SvTLWm9IXWumHLSlDvgqUFvvR+Z3i0ePGjrICq9BuE190kh8vmunaa6ChH7y+pRHCV2dpGLZKOiK
XcSns0amc7HlMr74lX5YdsO8M3USBk2VNpO+h+r168g3v3DYf6A3OEt5sBDbVCDmyYvN5/4mHKWf
FJUeZXTBtuI9BfzIqmmBndUiewhSM5392uUwPNcWhKuJDoCzqbgBxIm4z9oArOrZ7IeVVgxXdA5A
N4CfjE+dHKrWDH6L+FFKt4l15YpjIyVBEwZopQ/LXSZvzLyvzIlHJd0Cdf4Ohx8G0QTMHlRjoB0j
UdivzQ8jdEdIz7TMuoFrSW1lz/UwFjXYpn6CNARSv5wBcrXBc9El4JTGA5jFmazN/bB2jZ8Pkh7V
dJb1IIaPND8pt+PN9gNUAG+0TPRKux+1dDGYzgin4qKKtoAu92GjEhiMOIJDn5GUNFQA4+4gD46L
Ss4Mt2sOALcuWRDHqdl2GW0ejuddR5z8UGlClgrUsib1uoGnRxXeGowRcjfm63EJmM3bhoaZPYup
m/qTV784yvD6pgEGPhLpaTWCYYLawHYqBdga9JffDxwGO4C0dl9qbc92EPqsstiddB573TQDh/Sy
12HLllBNlT1H19wvl4xwasepl76aHlV4Ol3iqZ5R+GKR3SyneCwGSfw0fmBPvKx6LCzc8La3wJ1F
uqRd1Ba4kfjp1+iH0T50GSgQtJ7PCxGqyEAePY1rHPpNsEcRHofWNIwDOgOgnLpi6Ax/kimdv3jV
/ajBi53WwJ6M8znI8eoRdzs/N1vi1zBH/V1jXDTgIXY+I6OSvO/V2v1k4Z76bYOOAjwwoNw4W4Bi
+57JEsnVSISJa7/UExof9swynylwGMkEBOhqLkk9I1886Pze2OlRhEcdobvsgI6lTgkoruZn2KvX
N+bYV6bYY9iXdSMis9JtOm9ptBddCChO2nnuVWLyciQlnWUBHdHqu0JcC2Aff4ZG+HkJQaR5WXiw
azXWktozh3vmlDshSszHfo/39Kj9ApY6rpsFG6tUk5+Top+UIH72anqUfgmFK+VBx/bcgJxWrJrU
57qGjO4/j9JXjolH9ReYdyMBmj27MLCPlvcAejXqsjEizSU2Gqvgf/6ZVzrOUQlWg+MdA6FuzwnJ
gtNCEl72K2DlfqWzlx9XizqdZ4bSOe+bUwYZWJkP2+9+hR+Ga9diOoCe0Zz1qreyAYb1NKnab+E7
KsHAGQ9nlSTmvHR2uSiRkQIBxrvfyneAIv2fTeG4sRtnzrPY5SWaus971Caen/QwXHcBsOaAu56z
zoCyVnJtS0hS/WT/eNV/+Un7dEvnNKv1OVCBKdsdFEgKst0bvf617nhYV2vwuU3UMn1u5lGUe6Jk
mSEm/+TVY44aMBsBMW8Nzy5t2+/Pe6jXL23Yv5Vb/0rdjyqwGtDyyEKsfE5MBD/KdcOhwWDyG0rH
wC8QbnBdveX5JQbdLV+CX4Psn/2a5TBKu4hENfgZgBpPtJYAtUKdOIt1+s2v+MM4jeRAhz00+SXR
qocAt12ZeGCR7DO/sXqM+9JTZrGL1/kln6KizcmdDD13YkfxF4K4xnkD9vKiYix/Vz1E7ydIpEfl
F2AQTS3SMb/s1+ijzkXg7YrMeXaXwzBtQynmfRviE1K4bnqj34fML02QHpO+wgSiIqpUDO68q9o+
eIj75oNXV/mH5AsxQsLQPj4RZhXQ5lrCdy2csp/9yj+8XfU6Gltph/QSg9GMCPV4iu+uVr238gSv
F0//cpF/1HM1QafjzNXsonQw3QD7tainKQ05P8Onmta3XO1OPM57/f9xuP7rqPpvP3oYvulGalBo
R4lj6+r6tYxkI4k+dx1GnbyIeu1kMQ4KuJqipyPW9rXdQPS+HaRmQl1wsG47Vci9W7ZbUW9B/YNS
B9ldH0LS2hW03XbnCmxy9PjQsSjTj8tUu4jdrkGcjiCL75KD0hrSvKG8MHOqsREaGD4dQMhgi//Q
RigLgnSXNuqW7h3ink8bDvQpP20AYJsS6OJ2/YQIOQcQYdIB8YOY761Zp76IchuwuMg3RMN3N5EG
QF4UCneWM8iMjZEAS9MpHfrPGlxQfm7TNvtTaYV/NnaMlxOD3JcWFi3UlcviSFPtmwXkE3tkOvU/
BlzaprZYDfi4rkgyxsW3vom7/JfiFqAfGDn3wagCaV/t9ttVpHejd7WtRY/QqKl0rpmAck1hnKzP
O55syDkg9ToBrI6elpcLc1uiwH/ek/A+yhaWXxowBRV8YeOw3YAS0Jcp0wt7bEPbZOBnUkdLkbIR
u7BMZadMIQC3WEfOxh76zXYQ/DTnOO+nJW5IVj6gZmNv0iIjLIVvZGmqOk6xbcRcwpS9w9caRFOY
DDu7Io8CqU4WNPXv46zYyQEomv6yzb7RizZD0j3thmTsixiBCH6ic03pA9jWmeUnucOjEl9yZyMk
IuwstfIRDo0M30s3jUbleLjnoMyGSDXGbkyFw97dbIyu7ueYqWbg5bDgMvg2hQMpf47WFGGEpexB
jz3zLLjGQEorewdkuNwh2kKCTmoXe97wLYfhliS4SCO3rOszUXSsyy+sE305sNUpg9uULQCZFTvL
ZboP7dSdncEc9cQGbtvndSW8z9AdBmIvLU2mtRy4iAlSYsUmTzjXiOxbNtN+uM/XHQc/kYR2NYXT
My7zixxUaoId1AyKOy3zhNL2Q9Rlhl0QsNKt9z1xEW61wxnZajuemeeFw7sVbhMD4VwwhKyF0v4k
MoBnxixprD+liYqyk6inpP2Js08mMWhUPCynqU2G6amzIWfPkGeN6tJuKWxC+RAOyd2eBKQD4dt1
++9NLwcLx4wJhvhpxKAV516LjdxqFbXjVxGoLCSY3gCkTopUxbl+Cue5i37GbV1nAMXyXPHKuWVJ
7kLTxMNvrWNbUiLzPoQbnTtgsRHtnDD5q54d73jRjV32M6Fs1F/hLt9FidclrF3weQzbI1R9U4b/
eQjiX0Nrlv1WEb1tz90eRlGpBUbSrzZGN7/hHdmf5jzkl5CMWfsuMzZl4Go2WnwcO7Hu7x0MHiTA
SzRyA7LTNYmY3U5u7vs/gTOX4r5lI92qYWhlXY0kj8y9HfOUlG1MY/ItYyTOf49cVz/BQh7c4Rlp
/wVriwLOMuEnjoCg4LQC5u3uwJBY9huEB9HfZN7E+UlLOB0/pJuQ/VPE6ya6dUNjt3Mwina9yTcT
siplaxd+DVnd1R/FmHNdAkoeIBOxDfMJJhrFAPJb9ikxj1O4z+Et1UzLzwB31MM7m+SpuISiG9LT
vLYL5k6XAHR9gX46Mo/gsLJfEpkAfVnjytC9E2toMJWIYXVnlgyz4acQr1XLfdci4PhSc6thrwnS
hT+LbMrjW6W1ZsVcgyX8U4i81SXvp24GC76P6hCgo5iut5NU03yaHQmD0zz1JCp6uTv9jc45anBK
Qh4hznBFLZqAT6YAgnvqz/01kqdAoN3ePY0A/8bnRBv3nYSbY8CrcTAeS6Ag2CO2S/yPGkM4LVsp
iCqZcsnwdRvBZ0TAkVKIPCtot+/NrZvhkn3ewKczdSHGOV0x3+/aDUPRzlimXYEb72X65exCky9A
cBgsCB3SavKPEqVcP6SerTkD4oiXznPviEoKeD/7pJJ5lHfnZeFUbgWP5my/d+vEcWuxAmOV34T1
hj0inGxC3E6grAXFbpom+MSSzpCTiJkNTlO4RPkp3fa9/WLCnbY3y7y7vLJqAIt9dKTeHihgOe/D
aGqbT7g5IltXNFLO+QWp8Xy+yzucYJ42XIlll7hrsN7NdZ2M0HnHYn1QPGy7cthNNJexNimoycxM
dePgntun6OMcdgpmjD6e5/fNGqbkBoD5sX0akHTXjMWyxQDoIFe8GJ3Jo9uI5tP8Drj4oP9BmjWT
D0xSwOOLXigpfqcy29ETFCLbpvPAs2a54C9b23Oiunj6zLpF1HcTb1p6CxMtk4/WEAC+zpiOJDuB
y0TrP3ZEJSPTfBJtcjMNDefQNsOBhT6SIUfpTrTzpm90qyg0wwQa4vA8aVAPi2XeevIJv5l9WSIx
r98lQuPhSc+JGOJyRPwiLwPMT3W51nr91BI205ss1/C6JH0PsapaTBaUm7YzkHJmcCsMJEsalXhQ
yMR7VDdJ3q1u481N0JMYL0dN3QX2Wal96O8g3RU7dkX9vv7CqjH1HTJSwzD6cH2poWFJxZjuj3uY
x2rCTLxv9W3W4tMjaJaBbvbgMCGP70C/mMxtOIt8vllnlifXlXsVyATgaMZpKuYcozxEXh3fLS/H
xm3bB5qvMi9ATcvYJY0V5reio64178I5ysYfu5l03BZyXtbkdotpuD7F6P3it3ZagaDBH0mH+l2H
6zD3MevQiHc7ac166qlN5hus/4HmaFyilrPb09RxbJ7mYcfHNHy5LK4L1Oc02mb1fkGbLXdjC1no
u3ZpRFPGrRim31adkuSbIumWqQIJYWGv0VJU8t97ZKaG75FaH+c/BiSvdN9HOXYE5ysEItJStaRN
b1Q6Txv2byLM2FCMgd2wFMoVywd2e4iMZUGypKcJIQ3DBo1eGvxEqvwWlyEW9fZ2t2P3nFr073MX
OsnKZt1x56rSPv6aEOgiSrpldVviLBqnICIOqa2ITBO2FHQN1fikxShgOY4Q33nReSuHR6q0C2TB
4MD60Q7jvF6SqImXd1EfGuTv4p01f46z3onLIkHKeT8SQX/LJlBeTlNc4yoga4KZPW29rtNLaFpH
3uH9ifYfZZdO+33U9uOACTPG2IAsHkK1rOoQomoeayVzvZZASfP3G5QvQbmyRi0fp92NMETD90pc
iRjDuivTPGr0u27CHVMhFJfjmW7w1coLLGrROatp359MWBN8iUbI6DG2+kpyZdN185NBWil4mWdL
Qk7KjmFki25ft69tJpGaVOwKrsVnDXMb/cInNjyY3mLHVQreBmXUIhVuKzG7L0XqGJ2/EovYgxvO
nMZ6n64htukUBl49gzkfB/NtgyqEH+zQz2kJWPZ46jZh+6pbMdS/JaFxy4WknYxAJjGIPIvihmYn
KiEPLiYa7Zcci5GbC5PU7fRkIZ3K+1IxlcqHbqq3d9l2BaDuZqf3U5Z14TkDwWbFMootB4jyIIp/
cXIJ+G3H+mR+trKOlo+9sVGJN5KRfN9k7ZayBqr7Bts1UDM7uGgG3LQXZm3FjZg1gjVi+Kqx2NJy
3+dcFwNgSOw0m5DccOwHvjqV0nuOKCVVsLwdp1JEhHFktmpSDEPcsrvM8e33GO6f9pFg6Khqb6c9
fxwDYt6HDhGvOALR+YGzjOzYO0Wxeb8EGrLdeU1LBhv5I95zYNYGvJQijRw25MfNZOTz4AJ+7kjL
ukKpdb5fOpm/4w4J+qcO3bhMVutKIurm5goof7CMb3c8WuX3jS/tp5xKUzYh+yAToz4nbd7nBQ/1
BNmJlV03FmvY5G4qOHa722UDqm67YQvhX1i06ru53bL8hO7MSrXbfb30pk3uNsgX488uyNJPXDqo
Fk5k7tPgplbp4mRRo+dmsMlvIvy9mett/pwkjG3F0qg1g5QzWtx2aq55ALdyW3fEpmQm2jTIuuM4
EZxjGjq0J86WKLhbohhubNhKXXhnRFTnT1OwTvNlgc8//LIzSViZb/Ey39tYJ/w7dq5qPCczCciN
bnQTP7TrIgF75f0iCxdpk32hVurw3Ugt1WfENGw9IgkmJm6HYMnlt0CAJdyWydYkzSmcWjEXNmmw
Fc1nmzalkdijuKKmAaWy2JLNNr/WLKHjw7IOy/4TUCqH7ZCYswS9W2JsJbpoYRhqz0jRqUllMtm0
H9bof9j7sh25kSzLX0nkc1NtNNK2QWcDQ9Ldw2NfFKGQXoiQIsSdNJoZaSS/fo5nZVelAp2VUwkM
MAMMql6UoXC5022599yzoPffDX0cdXsncO5k6GgKcRxP9LvdKDoa3UBUU7ML8GejMAvVwtQxhGxq
+V6BjN3dTNZJTdJVFXN5bkcbEZ7AUERiPLrVtF3v0BoLii4YlM3twtrW4lwoe+HDK91hSz40aFb9
54Y16hgjbxsNcufF59BGTfClw4AVbfIyMCQuAoQuU6wOFEtJPs043a2ZlmzuCiM/cWj63ZP0ONuf
rR0VrTMmxgD3Vd6zYH7gfquXIgkoFVHiXG66VOVRS6/tJpf1ewy5f/tqKqjZdrJGbOH92paLguEA
G8wtMp5Zs+z6Ge6uB1UFdLjl2GU4EUlkRonjqVwEwMKyh6z5rI5I6c+ipmxIl8WbQQmQtJzzAjbw
A/oPVHz1mK6zPtUiiHFx/q52xhT+oJqiMU+tDYZ5P9SBU0dr1cTwjW3Km2yk7TJ/aRSDFomXjbJf
nG/Gea8L0gWpaqbwohqLnKcjBuHucq3ruMBXIiqIAS1Q9tToeURROnLYyTxNG1xyIZAe88uhoOPB
54u8HyO6OlQHbNv0zdq2bWKQDZpAFFZMEfLFZD3sVy/ZmhaIU52OW2TRoJVqEol1fgh04ibn7Z0I
vSi/z4g2kbutIaTMuD/dq0lhkTFxlqPMvqxgzYVVF4VddJ7XyGe90MU6fFISDyGLnIvDNiEVKA9P
tt3qAFXqSoLDsmFdH1AHhOLc4QqoX7yPqgNagFB9HmBxLsqUqYJU93pmZQlL6LDj1ZRgkbEolThV
V3RzAYRzmyjD6lrWnmypwYZ/bELW7dq84j22Wj6dDwQIxhXwiojdyn7hzbmfjfoKJOYZpYejHJEq
HBTwARkx9L6nRf4FfhZ1lRUdDsWqNs2VcwSV2QaDEX9shSxTva0IHIGsg5xVwkTt1egi216ZfLIX
k9ZD/YKAaPcWjI212TIF+BrjRTw1U3wa7jQSd/sS+yeOWsJlxTaiVgevyS1J60W3h1hZ8aTWvkBt
gFHljLA7uQCvxUloge+4+tpDZYIERnlCeiD8Nk8NirGEMjDQj4DSlb2MRjkGt5EAiQ+kINEX83Hm
ReFafCnTSiwU3Xld7RYSyVrsasmru2JENvwuhHpl/L7MtJnToARy9QVeDUjDNUzaeNeXdKVYmhV9
MBX6kcPa1zahNQ5QncyTQYpdQafym2SdpU+Rn8o5XTsbotsRcTsvST3LNvhcVWH+VZ5KkzO5QGX+
uHL95prWxSh31RiimO3iZjpTyASRqeKmexsYtmwiEdmRIhaExLtWxfJX8K+JNjyEVe7gb5nHaGUQ
qr5fqPDiWReBgv64UjmQwUB1cEayGhYFGYqSzp8zPgzf2naJQpxzcVn3T3BqU3VKTemjs9rF6yta
52K7MC3N37qy3RRD/vc608uu9PH4GOSEs7cQkRnsFa1lCWSkLtilGkyDs4OUa0qLcPS3RuVCQ9eB
2VJc8ILcVgHnQLNRepAL5mEoulez4TRb3Eai3cxnOydtNy0P8EQO40/aqPkuCGL7SeYifAT3w22H
IYcI6CwY0BgvbbfMOx5LGPpu9aw/4Zk3F33YgNbGawRww+MkHo5DqdSYMt13PtFB3jxDqbskI4N4
S+vY8wuz6OBWcL9ccbWVcj/ksF7YtWxdDiNiJQ6hbskxRiYzzrw+sk+lKth6o4sB6uF5ht9PwsYp
dw9+gsXrFxiIoDmzq4/LZ0DDkUj4vOI5UF/XOBZUFEYDKg4B/bEk7rFcOIrECFBCUaDKqFkAe1ix
BZkBDZ7tmCyAm3jEqyOnRJitOlBN9BPs1+vmnsoBIvAFCQz3Fd5IElVzqKcUx/bqfGKAjUU3uilF
nEYab+dxGHI/7Osxr8uUxkL7ryeu63Ho2667WITYWvwbTWDvmzD27U1UCI+Cba2ivZQ6GM5AoRT+
DlB0v8Mx0fd7w1htM1rObQi6HIJhd4MnOETgj3GO7wJwRK7ZoNFue5CW53V19zYo6znt2RS250Ew
d9sB9mPba8AQm5S0iIa8KLZhwfbJJR5H48muUfGUjqPz59EQouAsq/5i1SW7B3t5hEIA/o7AOWDU
EMUifw420Mn3EgqZ9RE40zLjIrIkfHXSFFQgA6fZAA/YdtL9sceEovpSbqPtUnxTELzLpkRljhOz
nbu0HHMN/3KYF6krWKRJkSrP9XRchniUB4EMcESj5jOXVRIw2B7uvYpOmzCo56JAuuKIjgmHT5PV
m1X+6CDKUAkdFtdiG2Pe9Tbh7syP2jhSZDMctQmYmB2Nw6chRoWWzV6ZMhXxzKH1cXxtnioOm5qM
wG++em4BaMRJ109l+UiWDadHEQQ8POci7FjaKdrSbAAaNqdDPwPaSiCCWoqshriQ3MR6NPIOgSDV
nKxwgda7ac3ZkKx0i1HBKB26b4FBqkLCIPVQd8iymcWhXLUX3zg+lP9kUaDyS2bDVqRxKxp62xae
wDRZoykoK9t19ysE/M2e1pZ0a8Igtp8BYJb9VqBRd4AcsKgXFIXIaM9HBGsrm1+VA6m2YxiTpb9S
GjhtwnXk4ZeuS/NGWFSV13TLe/CSctL0Z5OcA3oL3aTg2FMm2jzmP/2q98hv9GYPppvuUkxV2PS1
950NEJC4OXkMWsApz6TtTt8QR+OThUbpGmJUNGDd9QT8sEmhr3B2SuDFEtILwilDc8lc0J9V4FnM
Xz1dlc1yznN38DivfWaY1s2ujSI5ZhSJNK5JRtOt5R7dYKsu8hj2ayBftqd4MKSlDVldVmo5zx0R
MoVOpFAsgxMDwYaq8g7zbIxCh+Kcz0u0oWZxOj4DSDBgWj+itkuAw4ZNAsHoVmcjlkG7j5cpHN9E
xZo2QO8Qxi5C3i1MTL7rpmuh52owIXO4TDvUiXEatEYdONV0XY5NKCP5BM/ozl16tPaLxgev4jpG
DbJEww0TVbt8CvBpVJCUoYuGaX9ys0ZDOsttjq+nUwd9kQdDs6D4Al8WBlNrXhQ3axdaNCtmijg2
eNwAsxIpZi0M3Sqxneq/VSu6a3D7VtGRN+PmYEQxIBgapsFB2zgjrWYw51YNk7xhODwKlIqy3l6b
EtOIL3Xth2YfF3EfeDxdHfXIYuamuotR7mMvUyVittcojca3UsfMy8SFCm7NXsST/BgCn6sQ/wL8
331VJp6aJx1MQ3A7FBj43M2nRhWOBatsaSrmEb7GkM1p0x7LDnMvLJJYR3sj0PjwHXIUp/ECCsCC
+XTDDGlAp1sZUYmMMO7khdeYJF2iupb8EmVRbB/6tm7MuSgiPxyDCcHsXyJCcpLyU822n4YumJJW
UB9cDgTuVHfBZKcKZxxs6FOFyrjfrVMnzXVlHYQuHSNi/ri1oDSmklgMeaqo7WExY4rAfZPc6vxj
5C0O/x75BvW8nQcb4rtRssLXsD16XUQr6ilEXKehWNx0tg69is4MUHZ/aBu+kSegioydVw0mgakm
HQgAO+iJiZEZ1uYGbOuEqAX70VA6pRHv6iDBnrvi2q4xZo0M9hh7EoJaPe6rIMS8h/cY8axJi4g1
mazjollmSsHiM7dMajvT8RKQHpZu1E8KmF6BrLRhUmF9yUJj7ROzcFV/E0U8dZcobCuxb1k5qQfv
MZrJ2kLWBdSJIKTdVn3f8ou8aPvmwUs8mIuVysaekwmROlcz3itFovm6sdt6El1xvtRGNY9o9Kp8
TsmEannM6kF2gK1jeLRVJJ2wmXWQwvuDrzrDHFBItW9ABzxZGIvPcDAkNkyVggFmt+swCrLTEQWY
wYN1otbmFvd0D+AZZByM0lC7qfUhwmOHuEqxstkeMT3Jl/2MnbxX2yYu0UTz4IIGuUJhxwnc6+hp
jCfpgdSc60NTi5Fdbu0A5XVI18F99tWkYFrRTLAO2btCL2uZhJ4zgRknBemKjFbOKQewYb90Myzr
bwfYLli6P1m9hsA0FoZwd2k2Ndep6rxvsrUzp0Q5Z/k1M3ncH2Moef3Z2Ospyop51f0ltfCpAURK
MG8dViOmfQUQP0wCG4bBHjNKV2WtLBTaTj1ajQop6qroZRFIkb/It6Je7mHJEDtg72VutteoZ1Hx
VTcDaY8kgtTxSID6jldwDTDuYwtLatQ2PYuXyzAO7Pp9HVmtL9e1CCwAvoXKdFMoRxLgyxNmK5W1
IPuNLr6aSGd96lYEhx4N3kKdTRulTQpuPMfMPI5P9NpZ7hWYzdftjGTgR+Kbwl4Zt4X9uUDs3Xb6
tkUOrYNyK5LhrYjrr4D5giirmQy0hVkr+pnU9ljt3Q6VdYMLEgfpqc33RvsbFZg5StcgCA02ixwN
5BKanZ6g0oCrUEkYpm6smNsAdgOVqF6n0/34KibYJ0BLzorjOKg1TAjOu/YhMoY67L2CdaNLtLRQ
VQNiQlCUKElFsoiyAPSaqBjza1oK5/c4RuGFOLd9Nb+5etHL5bCJjn0yy8RjNC9jPZ2vq9iWT1J0
er45eThGZ7ab8qSD2c2YoBotTmC5XmbcuRhg3sp1VeLcllAaXGNQ0kHwjtp4A7Q1NkCtGIIrY+Ze
IFwdZQJhEfW7hesGqJ0Zy3vQJEJURDNCme9rMBtxLyJjA96Napa5ehKaKDDNe4J51nzoczMOLqmg
94uTQYJHEKWYfZvpDUBSAfAWgA1xL0ArtipIuEP5WicMp6wDhtgOUHskMKlH37lfIA9FOFC/xLz8
DIX1Oplk8gixGQ/d7FhVp36EfzjqUMIXFmYmKkHlyP7NGgd73oDJAyZVkUsJGEE2CaQb8xRGydFj
hN8OLmZfFvqoyhP2W6D9XvTpzIzzm4FaswNasE0gWQd5cPy3fFrIstq4PYNR97JkhNfDlGxryW4w
sOqnjOcQf/81BtN7ZyG+xn039LbdEfVcxx/5vP9rHKATfe/3ysg2mjGuwetG1b0EaFGxvyihCd+J
JQa4Naq8EmKPa5IARFIzubI4re2faHj/wLAKI4Mf3zqgMOrASMNkIsD+G8uhchedDwZ4IFqjATjR
uUYsgFAjvV0soFs0WHVA0iFY8D3988d3YhX9d2yjd8SyAiOapQqM2A9IM22zCqKWK5AHxxT1GsaP
mMXJP3Ea+CMy1TsuqBktlloU8T0MAUbx4NYhnzJdoM7NPG4muJPC/qFFVbqs/Z884T+gcL53J6rB
D8NtQtmeS2RyONjO7EZgzX/ygf7o1d+xzzQS/awoFQNzpPvamPDJS53/NeIsOT3E361qlOljp4uc
7VfEfiSlWY/V1EZ/8cXfMcxcGLp+mDjbA4PeYZBaJXkI5PGfL6g/eirv6KH5MleOqYrvCxJY3Olz
noQlbv+/9urvdjttdAR2EJ4L3Tp48zqFlMltePjnL/4HK/S9NRE3Yef1UmO5lELRVwtMyaeErxS5
QpJ2OtET2NhnEDkx/Zfi+aL3NkWlLLyAZwvbIw6VfYpHY6/rEPDqP/9Avx6u/83uJu92t6jXCLBQ
Ee87qUog0KpfPYYr+N/bGjr+FKPyxn/p47Dnh0rXH+ut+hhipbGz3FZTiV6lKHdIZ3xd5gjRzYkT
KMn+9u7+/dvyP4q34fZv78P+53/gz98GjWa/KN27P/7nx6HD///j9Dt//zs//sZ/Ht6G65fuzb7/
Sz/8Dl73t383e3EvP/xhh7rcrXfTm1nv3+zUul9fH+/w9Df/d3/409uvr/Jx1W+//PwN0xZ3ejU4
g/U///aj4+svP59kUv/++5f/7Wen9//Lz+nL2r30P4GZ89K/2ve/9/Zi3S8/B0J9EBR8J8ZjFQOJ
4PTnn/zbrz+S4YeYIjw8DgEHKMFPzNEewaflLz+H+C3YJ3IVghCmBCgqP/9kh+m3H1GAlJEKBY14
RGX483+9wx++on98ZT/1U3c7VL2zv/xMf9zejGF6wIUg6EFO7wJjwR8PqH6ZfQ+OWrifqwYhwbQY
bmhXJkCIBAQQAFwwtqg+xyR+lZ4WtwKFxsFsNiPo01LdzHmmigHEHVwDSWHWOgLxUNIdkLr81sYz
aK9zfZz4/LklTfhNlWt45Ajm+JONQU8b4B8b428fA7OemITwzo7k++RNmMk3CPkxZL9FWJdF8yj0
qhM6+gYT+qWcrtd1PZQwWKSY3OoeTCZYn4BwOMxnJeZyKKo22LiGC78cgyU6J0A+Ug1gD6VnO08P
Rjb6ftn0J9L+mQQq+vHGxlunkWKIyMM6gMpfvjfHQ1eJWRY8zvaWEg43r9h8RDDu8hmw4axTBQps
iuJveBlQed3r0cM5vyJXfRFO11XXd1EaAwa6nUmnn+pxA6+KWpWDs8QnMAZxbb6VdFbHvnSf18FE
x46U80sQGQg65dr1d05OQxqQtccUhoijUQNwT/CvoDgYHCCouO31fi0rsOvavMh4HOYzjORZqQAg
u/rrrzvoXzpDrqpvIJYO3937E+KHQ+VmBrozmbefrl60/Wk/9a8vDtv3/e/8X3iqYO3+8aHyP830
9eX3Zwn+9m9HCVcfkLgeY5NSLPLTWfL3o0SQD4RDAy1iHsFyRZ1+9F9HCf0AmDcC2U5iczCB8+Lv
Rwn9AHdVgkUXqRiWIJDK/StHSfRuD3KQzEMuI4rzScAi9V3FAG98t4qgEVnvw+6OofVFrORWnGEc
ycpjF/ruyH3VfZxkUJyH6zhtBwZSEehUW/MRThHzOSTobVYYshvjtq2TahnDG13VespCodi5GfLq
Gqb54p56CeBOWjnsAa78JgX9/4vwd1fbyb3lj1chBG7VoKsfFuLpN/62EmPxQUkaCaVCkKvhQ4KK
+W93WkQ/KCVDBSsxxA+cYO5/rMP4g1TwyEIsDyH0tH7/vg6jD3AAjBGEK/ADFkFj/6+sQ/ZrzuU/
LgMRnW5HXGqK0RCXAd7jj3daDZILcTj1kwI0aHE+d4bdwmoNJIkEtqnm3MB2Z4JVQz/ArQWCg5KI
bG624LM1xoA1VMfUPI+liU3aK44AOWC5cLm9qERbf468Av+jXKKywkTVVBxEElwPp+BatFgOQpbq
HKT2vACJrA7jQ72J/LNgGtchuPddSpsm1FnAILFINhp2r073zZema0KgbI01xaFuw+2hGukI0g4U
FSpt+kafJBNauBQsvuouGiN3C2yyhJ88L9hyIAw2kylehEE9M3qNIZLT5oIqV7BzCEVEm7QFgKHD
2DMdPlpwBPRxrIMKUCqMX0Z8fJiFHs3gVI7ZEoaL+6UjRQPsYlTkpo8R93HowDMp9k3el0uyFRRz
di5Mr2pM+U0308TDTEzd1IODDCnxklQ8tfm4eoCPNa9RrzoHxa8GLlxizitECZLrYDQHEN+H8QKl
fg3qDnAUTJMfRD0U9uPckJDBCWtgJQIkKamWZbrol8CR6W4WtmzzdJwxIlTXk0cYkb+nQddv4Cra
cpi64wICp922pJpi+Hnfb7ym6E9nfCjdAmjrzQzxSVR5ldppgD6A9EaJfTN0dtpx0BcRkgFauwZI
X3fuAp1b8yUMxqGGMgWhX/LWI120TbalRAQKUYjLAD0L+2UX1wJ6Hljnhf39MI5RcxVZZ5uDaGfv
06itTZAByd7KLBwn6tBdqZxj+rcNwK4qKugRc6fB8TRvPKhygx9VdbYyOh3hv7/YbHI5DEzqfqjm
DPwwwGFxYRYAHGgRsKqKmUTnFGywAXiqr/huqar+o+rBMUiWsHG3xTzjN0OYL2DE2Yg4s0Er7MEV
m7wtrV3CzPo4ognHS13iG6pvMCXq9ZmapAsBq1fLsxCgkzRA0Pxp3fJ8rvacLDWAQTvkNK34BJ2l
lHb0Ow/mAz0szLECT6aKUF22kvWZZ2ahX2jgxiaTVW9lMsBOf4TcA3hJAuYr+H5JmGN+chcqI+6B
4vnqbJkJjPDGLc9zMNwMMRj1mxoWurSsPNtXWOt6j5HWMB2LNi/pMVctSKWYNGysvmKrgFwnqao8
5s8kLIa+wNyhrOkOTAZZPs8N4rMxkuIOw22w3eMvbgN7D/KnlgUAowHdgZPmlgYE4A21c3TFsPnn
63LsihyjU8eGb2Cjbks6FiW/JeMM8mpUQoYEHleMUQrvzDU41uM16D4+RnUcyrtxG6f2rF00hvLx
YIOLEiP9OfVDBJoR3BQ0yNhLFWJmCZD8jhasDXckKFcGl8pmAWsEjPRiJ7ZcPkxyZWdqUWZKprDy
227FgOOugLncAf9qt6B13MIymeJyhjn1CMlBwqd4hvyhmyoYQI5DnIB8w/usBj9hOgB41F9ZUa9q
V+UePOmNKLDjgzpQ5xLWexiXYI3c8TUX92UN1GmH07TiyRzCTTCNh2ZmSSFYE+86KCU6MGpk8VhD
MftiSUSaneyAz58w9nDZj3GOvWDgnYNGTXXQggWr/IpOZIRckozkC3cBCbMxzOUxLplawG4Nm/M8
h04lHcNARiDfs6hP3LqMU5pDQER3g8opmALNDPscyktyvhVgIILnFXXfRdC3Fwa6mce5b8fySLYO
qo5PjRr9A2enc2QN1fzGGRUYYkWQlCVFneuPVbnG1zok47LjmB5GaeTDacuWsF6v+QLC7I5iVDBg
+XMrDyUOOpsgjdncwR21yxNZQmAB2bqx1R43WbldNjjzbnvMgtgu2npsqILOc5/FkEt85sijxDkR
T+sdRsZFAMJ1kcd1WmiKCecaYCdj1IzSfEwo2haZbNwqB5K6IgtbMtEgeQH0eQvxNkbYMW46yb36
pOsCU1ug2rgmBQ1OEg8nS/RFqymWOR29QixwXBqwMVfwcO6qWlUu2se8RUfVEIaBfGtr8skEbeDO
+VpXQ8Kpw/AETLgO3AdgEa+UmKDfQV9m+3MNwTssQWmE26/tDXSRMYaQbVryKASrnWyIf8WoSCTN
clKPJGtTYfgXgbgFKmzQ5xe62fox8Z2cqqxvkHANb8+yWUFWgkgLaiAO07gRTeD06EEBecg3Jnhi
23a8xRbAZ1WcrC5RJpiPXZXjY4NbM3zaKNYGBlclpJ8hhhTNDj2wmi74tDW0T+CwzprvfVkJecTa
0FuCUXvUJBqUj9ObXE0DAZ8q+x4zUN4+CcwELUhe5VR8DEoWQOBVuXj8ClYDiP2gcwzdkDU5q0HO
cptpZFpPchyqrAPzj+x16Qq6wwRowQio1gGB+AzHNLjAUN+fmG8YkBKdG0w1S7jgplCSrrcNHh6o
ykNQgfZ5yhNI2azKZtcETYtcK7c+idmp+7UONqyRdlk/eswlrr096SKUH8dnFnpQpPtlEdH55sET
Avfbq++BRT5I1sDO5VoRXz2A9+tugaVrmfSF2j6BRR5/wVudP9eB2a6qBu10Ikyl75Akbz5GswZ5
o4gWyACgdTMgG1bKuNMSg361p9WMdw3XMp4s4D+ABqLsCQbEuASlTARlxIneeFIgLtDl7Hy3bJe5
9YtLw74rznCjOszN+dzsORroDklPsTvv8VHsyWPF3Ads8VNaRWS4VA1kobtSsuHJSm+u5yJH+ztt
ur6Xtbav3lp23zQ5xNMhgfB2t8oagypM/VD7uTLIkR3MlEvn3iOVAnNNcURPg6hlJPKFYAEvrOv3
BGPxR0YqfQ5yljEZtV6/uq1kUcLLxTyjQpsoCsoy+oYDFv6bS4yxbTIuUJCAj5ebm1JoOMtDRjpC
C9kNYFGHKg90itXkz1yfn6yeYEpxuUaaouAEG/kbH8smANEbUiOw+UEFRFO/EuiJRt7DSaGI+oul
Q7hEUncSNU/fD2B5TNwgS0mVcgU7w8z8MwkbCzZPNPD+ssQG1XADNDUO+2AyIDS7MNY70MbDPgMV
pZCZFa7bkhYJE58nGtfPNciBeNmuBAgkkSLWpBDZScyD1dRN2RyEQFMmsNRezSQrAi5Kh0wKhiBr
sG6rNXdZB1lLjGnbKh9P/76HHWpethX0GSMiMVrR504kOmdS4cYYQdD1RVAqnHHRGJ4N4OZ3+0Zv
/GbJoxIDArpEANvrpQEvHKSIq0kMJjwEqAarA0h7qM11HMMMuSgncrb0OfCswXZyN7Qml/sORs33
Po9tcVgZisUAJ3aMJ5Y4ukVt2tcTexvwkcgDtGsYfbTj0oODFcJjPMFwvlKHuavRRwB73sh9SNGW
fzQ2VhWU+Y29zAdIJ9LOOX0XgFvS4eN580mNYLNFhwqkYAsFWGBwIlcgimAShvFwtVyBSKrbIUFe
GwpACBe2BkJWiITZvpGjusPMXd4UBlB3WpXTcp+DvgFn9UiHEEWHPESWMcrIMAOluwOPHoAe2ma4
fKFaGONuziCyUtO+mPX6JIu20hd9E4TlDhTOHrod6CfXpAaw9gKYEcDaCtIOShOZt/A+Rp+fNbCL
rzPdGcR2/h9DhPRb/+DM25sDJPT/AA50spj94xZ8b976b+VPh6l66X/sw/FrvyFCLPwAZqsgAv22
AORyMq/6DVxm8QdOKJdCRoyrE/7z906cfQDWI9Aic4UWXpITyv0buEw/YDnKEB5pIdp3NOv/Grj8
zvsAbnlChIxivo5/BPqLCDD278dfowtpM/Ye9XqRz81xCjbq0jWWGvQQ28xwHaWG2JQiB7tNPcjS
nyNTxtMBbLghk/mcb+mwoIXJHAjgJNUDQQlbRFA4MnniuQAMa/ZV7Vy3A5Pfnw2OjvHOGohoUDjz
wKd6KvgLUGectM6UxY2B5qDaRzJGvVRoB/kPFF0lSaCK2sJsws47Dt7Y70ra7mnWkMiDFgwN0xna
+HhJZ9MN464DmYEc4tUGiHutUSmg0YWhw8O0hPzc2xladjx88xmDjBLXFZjjd+OwRHe8aOburFuH
+hW17XjfwCr1M0zDZ59AVDI+F9TB9cAucx1ci94vZ55EI2ScAK7fOgpDxAyxTrAGGGj57KZN3rOo
7dasG8RGL+M8BJELlIQNjYhl8ePYIhUZRnJBLXHNB91rSCFHeAK0zeVJaRCOWR6AvLCT4Rx9nGEK
x9JCnPSuZGPQp+TdibAHIAWigglFoEkwp+DVLemKokka1YAhDcukCd9iCdZhImvwM64QNowkK2ca
FHRTbyoFMLkYz2MqR9SDuB/BzkJ2NlhwqzSJq1sU7E1u6LrTahuuu8lDRRLC73YC+AB+UzLpduvO
QYaHjpJDm+gTmCSAZ50r1tyAJYoqOkJbpU+0RjCVt7J3ryV6SHMJICHIj7SLzDMEFfIFngDxK4fU
FEQ7wdenuA6KTy0i8/BpZA8ZE9VQGCcLGtICkmgUo0WqURtATQ5I6yoWY/xWQPnS3TSjjcN9CU6a
IsncLfWjs5GNM7f0oC0EkAAtCZ3wbJOeV80VEgVqHOcAwYDyt3ri90Joo0Fl4eSoBCvCrIf1Qp3x
kusua4GzlB/NUEPvmlTh6sE/19hn6cwm/Qz+HPTHBcr0r3Qoofta56UCtxTGz8/diN59GQ1kEqbj
8g4mE0Owj+at7e5ACUWK1aQgbzvGbey/G6AI1Tmq+LJ8wXjMSWyCPBIXnUVoCThHocvBpGEWNKK2
5/m+x8U4JsbO+lSQLj1PmGuBhUD+71Qyny7pdLQguaVNXRT1YSuG6pn0vHz7X+ydx3LkOptt36Xn
+AMA/TSZRilXsuUmjLL03vPpe1F1uv9SqlqKuhF30BE9PkeFpAEIfN/ea9dUe1K/sJ0KhaWN04jT
D7g9npVRnk1WSBcCdfK0N7K64m1Ked+3MRkB3bYqTdPdVcSZGfhMxgHG++CZPwWBxRVvSSfsrZe4
ur20h6j4QqJFHaGKMZr7dMQouYnoc1S+KTBZ+wXatvqqj8qOHMO8CvgWhhJ34QCA4nxsJj5oeW6H
e4VknjKDKPLDWpBqthEa3NsF+9DHKgobgSOtc69z2QbNlpUPRVmTR/nW00b6EIYeer5BT86HMJfe
XdVl+kZSPLtKgPP4WWgj5OXnRP3WMb2y3nIgHLExoSTumbS1/ZkVMmZj3U5fAmt23aPr9SGwLdur
c9y1cTNTEwqKd6MrBmwLgFMwkxTJeDNnFWr3XCEP9PM5TQt0YNrU/sIOIuAVHV0091S/Jj9OCucs
ZJeGnQkt13SeoR8atu7Ysy8yBhe9OTpv55+QhP8rqv9WVKeT99on/eFLsXwpnlfVn/7kn7K6/JdJ
+duSNr5tRz/1g399zbX3Lxq9lqLqrhRfjjVa5Z/2jpDU4undsvE2XMcxlVyjRf75nAul/uXYCraG
Zepf3eK/qaw/7xW7ihMsrSealEp62O6tE+UPHWIddoLGTB8GybTD+Ym3qy6m8PDbXfmnSf17U3pt
FP27fr+O4yiNVZ9+AGpQ6wWw3bPnOg96ynRJxdqcYJH6Zi5L+UFju9m+PtbLa3KUwc127LVrZZ1G
4nAwZBqWlATlFGVAeHp3C4wuewMoyBbtxRXR3LDo5VsGi8LJPihqDY/lQHNFs9C3wCCKfuNhWn5H
5gC6IBfPwxvX9eIeelp5vDDry2Iq61SQkmqzdeuGgPjEbKnhZHE8bSMjMWEwUPl5Q5f11mAnDZda
YpqYDSSztXKxQWW6NB4RfeLtqTHd7P/yiXkaQYX0LEsC+eE9eb6njDopi96idmBUtbhNKqfYhpSS
3xjlD5ekDa3YP9N6l5a7/vffhFsqn+1OR/Cq3GpOLtLY6A5N6ix+a2nT//sLMtaxUHybqD5Oh4rB
rM6cojb44tXR4mJ8JvTfRdgxqbhta7eXxYIKCoeG5xeEUc7KEEEA4KpMdUh7N/MVdag3MhaeemvP
5i7DcODg5MHhwrZPg0a0cHJHStBmaRi51bZpJ6I8uYlUtmggDQiqUR4N7RWe1foLX9NkxttQ1IrU
4iqibkGsZPNAVDom3qL16mIfTH3gUj4tsitwPFiQ2ZYgiR0oJIcU4jvbokidTr3v1WWz2jglPkoM
ZOHPsY2NYAs8uMyoiCXeF5uN1Yyny4jZDWC+vPMSWdfHOF4WF9l/6XwKTQtww+uPd30fT+8IL6rk
Aa8CD3tVqf32JrEarFZgEwrRDJ56Y802VTenzG6RAqV39uBAVep6tW8nPBsbS8TeX/EXn5684XCi
MyXs5PUFe/4DunZYsUUWKaBsgjearQ5ubjgGr1/mHyYM0RrwWZicSGBPlzhoK6BfpINsvu6xdA7a
ujA6OSAUSu1vrw/1YjVlSeOkoBwuS3v2KVU5sS2i6CygQcBMELZPA6UQNP/L6hw04vvCCrT1V7q+
p3toSmanwRmbhrJ1cg8FFvYydhkSHyuXaCJdj2N3fuMzcfox0pI2uIm6A34BPXR5MkpscF5iD77O
UQG/DgxCy0beGQf3ja/Dy4FcHpEl1w+SXl+L569Ek9ptGYkE/42ySc1cLLVxzHa6f/05/WmUXxsG
RCG8eutz/O3NL6eijiLBxtX1OB72YLG2Bmi6N168P4yiXenxYBjF4A18PkoO2KMrNLZakFf5RVnS
NFwwP9y8fi3rrf99FmslCUG0tKUsl53YaV4A3Y++DmOn2HjtUt3GKs+3otfzdxr4um83E6bv3esj
ohA8HZM9G6IdPnXrsCgqnl8Zpi6sYXa7Nj0aQTNdFgUFzbwQ/Q6bYVwc3d6zP5jDgJ9EB3WuoR9E
qMtpWNWUqStO5kpCbDuL+Hz1uwEglrutbcB+m6Sp+3wXm8bo7miIdoPf9Pn8tfXAGfgKk9dqcW3S
n4gJMnOLnx4fk1uaTbK3DfgS9E66ttnaxEdk53T3aOgjaaeMoYwFaueUaPFOZwvUomJxTEo+HPfu
6diZn8OWB7TvMbTQtQqhU0D+MsazRhe2geCsQalbiCZodtlYt4hbK+h9YtQ2555xLOm4VA41WA+k
CdwSPpoSNhXucYrDWfQxwy6/7PCjJolvunVVbrNaNT0NlYi6URIBxaPiNIb0fpq1dQgRit4/h1vb
+ZxRuwH7NVBV3+dUimsfCke07+OgkVcuPtevZjWL+tGTvUs5vRvN0NgEZeGU4CZUkZgolwq6RufS
myGl1ZYsnQ86iuyIXzix5jpLEVd+PCurOsDPGNFLIuZ4AEWGn9jMkUb5aHxHdHftWLjYOnsCPrdB
1chkW3rDxKGtNcC/eVVhfDN4CbKtgML3tYN4Pr4XZR58cQCidJtOMLU3RInMd15mi+8Tbf6J6nxe
Pwx9YgJ7Av3/gIRf08luwUCelbYa4YBZQ3gkbQgfIhSqfNk1wqvFY/0kg3RFrD52dht9FnMl1/ai
rj7V4MNRA+ImbLEK0xbBWom0O/I58LfABHROi7tWE2hnG1crDHld97Vxjg9mSPbAy4bPXTHI6rOT
5p25E7iao32ScTQ40Jwx5r2wMzPa1O1giL1oQxpyebvQ9xfJmOiDGdXITjwpnM+iVLhvCztZhs0U
hbznXmoYd5mMUKEUCbEK303YCPMFKHJDHF2rxspcy4zGhPBkl+0BKQI5LFyVfKCNquS3Jguy7pFW
VduewTFG96krUajtHMzOx5CmgY19rUruc4Hj/YiLmBtbIKWhuzgHKWHb+RDK/aqCM/x6TtHUJm1c
OT/tXOZ0HFvDTL61TjaJ6wH8BmCKuDTicwLHuuSy7vtQrajQofraipb48Q10pQX/8WBHC4QxgkW+
18gSaFCGY2NvZ1BB9NpsCFa3MwDNYhcUJNtuRkTv1gY8iNUT9ZQhdyrgawDCrHuTLMg5rx+VDs16
a0GXKlBe4JjaUIdzwh3uaRM85xCyBy7NKs6vbM5R7VUUx2le7BAUjqF5aA3qF9a25UAraFrFGLLR
rA40GXeIdsxiy51O03PPhCuxDTnqtX5I2s/neQj1MU+cqb9hyYnavR4aFc1A8SoLIx/tN6v51DpG
33U/mrjnIEPlyEqs0sH5RQsqPYvodSzp+8RN8bJP4O7eDUMGu0JVCQQYuXEURShvtyxpDSZ3AFeh
uovFzsMJ+cmSfQm4re6GMhzovKrS3oMXUhonPLqfHICKXf1+coc6ZO2dQvhdJdbYfYn5m9w8025S
v8lNQOsmxwRIcsIg1tfE4EilNWqcZdMqIUcfw6ilz8DbWM22zzK7/z4uiPB9YyAI6qIjNIwCIbtU
eZgnepJXZsg+dUfgPczPqqY4tY2XnIqWO9AvPptsIeOdHNrkGuMQn2wLBsGIcCW0qiPYE6SUUFIw
D+rR8G4yM1yoiXaKX5+wa5k2GOTz+26y3PFOompjZpZBPR1sK6hphmqzY52uUnqPdlXJW5HJJTiv
ClJRmShVeJPYWf6OE7ko2E0H8T3/hj1tIA/KZYuEGpYGoD3WZjWjANq4Bhwcf0zcSB2XFgPiXlWl
e8+d0hSyxJh/LOfQCXwFkfhHV8Pu2RQ4fDipLlQlfRadIobg4AZfoV7NdNk4SRhAjx1b+Ohkqq9C
905C/ThKHwwKgf1+Qgghj5hisMAEkJCuxBgU+tC1cThwGnGDdbLkXrZ3WFXed04nq61MGg2JtuAM
WakhGvAThhwl2hyZ826ZF/tLxaeTwqDUOHgjmmef87JT9MfpeB5J2yNNSrechDaOQNa6dZRa3guH
3fhedxGJSTHQowsmBzgAkPbVFcqwGO5vL3u5WzSsWdC0UIQ3ZeXS5p/QaXCRCKUe+6S14DIUY1P7
EoRE9CMumSOP/EyrxH06OBkvkEisj0sEGOaiy6XTX2Dszis/V1iNd33To0roC0hln03+DBEtiKTq
qFo1hn7TuAuhn4h/LH+Iusjyk1rqkBYGXekdrlkXkGKjR0RHQZZimEuF025RscAwLik+trygqS7P
VxWl48uqRjlRalCDB4+KCjr8KCbCck48b7gs0tJILlwWHmA62pyTXRl4s/XZ0nFqyg0aoXQ84hNu
jD0euTl+30uzDnY1zZxgN9a5FVxXgNiK1DfSopGXXuvUq36jmFr3lkjFqvmKNsNufo5J0HeHwkit
/Czk6zBtShbm+AwX5OxugGdrjdESyOUZjJfosUnDoOap2iNKihb4xQ5SGCJRK/AEMTbhjKDChkYM
oXDuepx9po0oRsSN1Z4nkCsKjEvaI8S2j8MAJKZd8EFl72Q8xBLYma+nQjLBM87+Z1g3ETd0YqAM
nGur10f0cy53V6TjsK2jcTy46L0oz9acBneFjQ94yyG5ZA+DBXo4tzwsHkgN2JTNkbBgGhfe2lij
/nfdxID88FwM8JGnhe/WoU/LJPaTySl/ziyzLgDFKHx0UGryTrJSBBeu4QBLZu7jbxWyIpWOL513
FYIPgSxEoahGbJAHKCJmO3mM4HAb28VoLdrgWZrHuwp6Afc3q8V7eJ7METfLUJYlViaWPd+GpSHe
gjaN2XT1pUEjJt/h/hgMmC+TgQjTMub3+MzFu7auXXurvcb+6fLQJHgcPOk7KGiB3GGiDmIa1RQN
pp+rg+VTIKQ9PEwk0omDDNh/QmBC87AZQqtpdiNbvw8GAptvsSWr4jKtelb5RRYuy5phTPO5MRbI
MOA/pIfSHvFf5hbaQwjSyk19C0Ti6PdV6z0mTRbBkyPIWNCRi+VHfP7C8x0+pew/p0bne0GQMRWH
oDTuzZwu0zE0jbV/h//M2WYY2dXeyTP4Sy2gcWvTtY6HxlH0zHSrjKyHDJ/uVyg0YwI5KFioMLGi
YgtNF3iqriVsZ6c9d3JvnYK6zt4O8SleWwUsKlScE07ZPk6JLMp0fb7EmFxo95fqwe7o02+iJS2+
DJ1TcH+6yXv6ENO7SDWsBa4Ho+YGsXM6IXpyMQ5SjTG+93XjAKOPCRHE65fTT0AWS8NpTBH+2XTh
KB4WqUeoi9tAa1X2AjpYyYhPEcf/1NkVjtve9gYv+VYPELR8t4hUss1a5WHO553U6JVb832Ftd6j
H5RkFwNnG3dvtZXMNh1+IU4vZTzfvn6UOvHYcNblYIgJQkn0itKx3JMzorTYnMJyyTeITef83GRy
kGcE9XcGCdcQDBBHnfAOcxWYcLLikQzePl3mm0V1E3v5FMHSfsZ9Mm8jqMwWELbchEtjwyK/yaSl
ijsTGhVcFk5sy94NRaKPwCD1p64UxbBDZBcHtxy1w5jmTBFDICpt+5MtSYJ5UItjHK2O7tjW7avw
vakT8k8WI/DQocZKHmB+hPZhJRcBFqZhi2qqgb386fV7dFpUoWwHRN5ChO9RViEs4vlhE8xaFYQF
CEWg1Ehq7SU4Czz00hvIV/IxM+f+4fUBTwtGTwO6BsV+LCgalcLzAYc5Qbc645GcMpl9Q/GSbzl0
sE8ul069USP4w1gmNSM6JKbDgOZJ/T218dRnJr18q0F4V9eFu8+wphzpghVvHNtfHtotz3XXIqil
KLfqkxqOh0yrtfIQbaVbffTidL6a3bh54969HARxh/nUJ1q7PqdBvwl26NoeEDXmUZ/8BPob3TRw
eI6vP6E/jeKgbZXrnLHxFj1/QpBiONpwyEGZlw1nKk5jX0naoq+PcmJqXSfn+u9TUsG4pGHOnAxj
2RLSY0s7fH1I5a6lgDyxRVTIAO22sYTv9rKtbyC/L/oRvTOQy4Sj3LLjyN6hqZxnU1/yZart49yD
5jlGKkwdP3Dyydu+/lv/dEdWjxM1QFpqylj/+28VLcOrhMlhmvvudHdoq8QROYnzRjflj4NoR5nU
Uamkn1YB1QBpv1vti4iuupp9bbXycqoK/uTrV/NiVuDS57vGQDYNN++0vpQWIIpI16xh33bdXowR
DCpgScJfzLEu/3YKUqCz1lbb2oLA9XoyBaOFgAu2LQ30lqXZLZloffjb7xtkLW88pBelOtYv06Fk
Jk1tSArezx+SNmEo0ZKChGmEELnmcjzyNcPDgMb3KrBRpHRkl/7ttF8XTQyaVNnXFs5pTmsIQUS3
Ls2DGGnB1oxznGkmb/PTE/v/0UT/XyaG04rH9D+r4e7L/Et20jlf/+JX5xwdHJORm07PGBk3nfD/
0sGZa3scq/R65HItFn5eu/8yRir+kwsmiQAK1mpj7Yv8d9/8X3S6MUZ6yl5fpNVi9hfOyOcT2mHf
wWTm1cCz7bou1rjnL6Rdwnt2IQ9Az52br0id202CQSB6Yzqv7/W/S9T/DMOUpiWK9808nWE6Ttog
WExsO1nSXgpMxMdm7NR2kGG1iwiIu//tCdz8+pd/b9PzAX024tqoZ7sA7XvdX9H3PA1DDKDJjUEj
qNB5ZSK7bQAQa0Jpiis5plANBnA1p9Q9SwyYuARDEGTR+jy2nYDNtgmanzS5Ire72waqjHtuqskk
Sc0c5hKAuxvRa/Q7DwZj4w8dqBuASYiAAPzErrdSoYQZGTLYTs4cFAZ0tQzV+gaYUj80hy6GmQ0w
eulNRXXb6B1KDE5lxVAqmyGdx28KsC9Ui4nC/9j5OWuKhx9MGnBdt9nKGVz80SU6xPjUFPkcj1t8
12bo+JOUApiR1WaeXdM3cZxG+dqL3dxDTJyFU7KJ0sIIPlrz2C3vHYqHjeFPLX3ZMwKL+P/8pmtl
eOCUaxvUMIbF8ajMoXkP2ImPBfZFmM5icitfBonN2bIsnXUPbiGTtDaupNB6zBYb4opsDLvQu2hC
RFxQQ8wtLOv8Fk+TkWoaQbJ6OIikATwOZBBKXyaaWxccWXSe9wMbSs5yhK9s0Dk2+UVuqeyDmWd8
ScPES+NdUi0kuEGKc1T4uQ3hXx3Z/cwIGZwGQeLPGZ7zg8rpvxxFQvTMBlgrgDiI3RE4frT47PLr
3NUPpmorlJsEK/WEQdlx8r0ME7uBhiYceeCei9WaZroN7L3Ki76NqXaNH0W5mCVQX/BZk6+Twsgv
utpQgoMoTUhzYxTm4H5NTVSm+yqeu4jyM+KnZpPpxY6Ez2Fb5dexOTpYYJw0CC4mOnf5HWRgUZ7b
Dp0GNtOSaBKFQrUW2aUxFX1/j1BO2lcI9Yoa28TMgKmgCHKdgaw0Lkp67Sg+Ye1OZFGkGq0Vzc/K
IOS5Nexl7TAMJlostI7lHmRqYF/YfGVRp4dRBSO/zYuqvBBJCXRzQyOz644KQXdDISbLS0C1Y29X
DZa+eAAVnCXoUwmjqDOn3OPya5dP3mBonGFNavbyLk9b+hZd45rpFSa0xLsxylp71yixK7ERpZvm
9yI24v6aGC1DPZhNa+epr91CHEWw5KRBUfa07IowAtWlIfBvMybAyqYTUVzHpLPHV0M8hzY3fabQ
WE/g7uqrITTHPvWzRno1obZjLLOD6y7VfKReY9jniU3O3fUMMRhyJ4Hhaju2/QCrzuKoiNJmqesx
UYcYE5RzVqnKbj55dduOt5gXyZ3dQpTDTskB1SRjQf4yXUarAbN88mKKFRH9mMBNIHesXlSAVrE3
nnydlCs0Ls/ol+dzpJWzWkDbnlSugXM6VdvqfvY6I/auWbPKJvAbyBZZf7synLGX1pVDDMDXpauR
FB/X8lnz0KNDFPM9Il4ThHNMIQEt/5N1NRmcENL8L1Nr6TU1mbZPbtfWoR8GcY0GkO0P9LEwxZYs
pd47y1UxfQtUgSnmWZF7Tuu3qaQwnQujCvdLUweAv+mqyHcejp/kfBGFEDscL26wbVwrEESdEFCB
93N18Eoh++pos3BwbktFbR2KDKvyhj5VYJ6nqxG4CGWZblOTx0GlUiWBn9GHntlWUnYQiGbJC/XM
M8p04QDXoQH8gTO0DGn4fQrFMDfeBSGXQ5jdegAYx4AyEVY53CZj5kAef/278vxzyVeF0pPmI+7Q
+GSvbZwc1m00jR190Whj9FbYrGJr2nYZPLYP/w/juOhmbb6VsEPW7fFvm/l1A8mhkJpVmVYU+gk1
5GBRYqR5fZjnn+V/PpIrlYS9icc+5KSL6ySxS8Ygw4haePZxyaeLWtZHTjbNpRmZkBZfH2/99/69
DVhv3yrCUGgIkSngwj8ZLygdYGA2nQVEyFDgYugwm2WtIxZ0XyC2h5J+ziy/pEE1vvHkTg8UDM2e
gFWE3iGPzj55cqWcB3DlvGMdReNdMqbZvkO3v5ey+WvdHkNpEM0adikfaG08f3h8rK18sBhKdU3w
jnZyehn0bvjGBb28l+uFoNGkbIA667Tr3+NzoQm1RBtzXOjDwxvlYoLc+miiOfBdXEUEIpJoMqDD
//UY/2+r/x8eE/5/3ukffjRQlWa29k+EphXDtP7Br42+sv4l13UBYgm0H9YGJtsviay1slFs1EAO
BvtV8Mjf/LPRt/gjNt82RwAwOxo9xX9v9CFZUN9wXMdAd7tKLKy/2ec/P3g6dIWRvSkK+bwrKAZP
qwM4RPLK6JbYD2AZO5R97QLPQmcGdPBjAMMNxHhr+qamon2jUvP8PX0ambvC0RqckG1zoHk+G5yx
TfEyEB/VQtIOOGdI+bW2u4AUR4NCPfntttcdce+nP/C4Yk3+7Qn94SSgnh8E1vGxWKzqKA8Jrodz
+/n4ndlWLZiA0mcBpPe6kDIAUxiR0QFArPfYzSr7wfem0FuRLsqPETqWdOakeXj9hzxfa59+B4u5
qfFDWSYnoZP7UI3IRQZsq6AwAnN4cAM+cVYaJOKqI+8DK2JpTTevD/l8zXsa0lm1m3C82NfwXj6/
9EHSAqlnkfhJslgXkjSUj6bRj+d9NNGAf32sly8YX0a+VKv+jfPuadmPHFl4v2s63QqHJ+ITeDIH
gW7g9NCxGz009Cmqa4d+69fXB/7TRZqs54riBkJz4+RT2VKcJm5ZYfyHn2pjck+C5JxNOxkHhBGm
f3+ZzGPmDzAvhjutpVTr539ODSRIk21dDPg4d+GgJHzm5HveKO+4ZsxfvH6FzzcdT4+RUzNVCLR3
fKxP5bFkTPTk8tW5X1Eb/2oRxhFvEtaLN4Z5OVHB3+CDo/LAPHlxYh7mmMCKtMn8NMssxCjt98Ts
aV5jp6H8qVIyJymRJRlQtjeWiJePED3hWqRaRfyUqMBA/b7bIYlCuxrbuj/ix5eQ4KOWxKB++b4Q
RPhWCv2T2vPfm5D1dq7Cc2rg1CFsNnQnCwJ7zLSotS59yKcJ/nOMNbSlZX9QKu7b3VTZZrrtUAQh
UKdhNG+Aw3SuPzuT2NXAmSWV7WKs33ixXt4DBKOskrgoKAexR3p+D1JXhjDN5hJHdW3MF3zJZ7/o
vHS8iuPIe2Mt+tNg7IQo4PJFwJhxMtgyS9IkQQYj2CIqoqtlfLBCI4o2rTlWn/727V0/bhSZXFaG
daf5/MJsVjsykAC5rQTvg5GMvL2kjpKD+vo4L19f/Jxr1RgbCps96+SaukBNdKFBDTVjMVyRlU6a
2jha5BCvAdZ0l8JvMHDzh5xazVugvJdrO60bhmRHy0ILBu35NXZYxLup4hojTg9f6zUfecMxPw59
W3Piu+orSslvvDAvVwWHHSaKXNYj9+WkqRV5Kii9CPfQy3Qjlix7z8r7lhr3xbJuS9Nl8VnRWJTR
nnhWvx1E0LEsycIVI/JS4sYlUu0qqF2ObnFP9CZu2XvF5H1DFQ5U6/dzAlOUBYjem43SmNaf6a73
+7dRS0AYAuZy77s0uQmcMEL3jIicCjBStLhnIltmgkRTNxt3UGZ5oaDihEQc58VZSwaLd0xQextn
aZ9Agnz9NXuaG8+WDx40VUzEJAiHX+5nDLJgwaMLZBnkbR5cLZPhgOwb4abSEOadwkku8FpGN0FO
I3lOluLYEvXANF7SHzEikoHMHKsudy498rfm9YtJwBmOM9bKuePW0YR7fuNwWy5uYuSL3+Hs/dB0
Q/4Z872ydzb92tslKYS8ijNoHD77RLaBaoFztJsXuIoFG8QPFqW6M9RLRHB64aDPHRQAEJwa7KYk
zTTTvK0WnPSblJPrtMNfPNTYNkcS3niM9kQrqEi/lw0vk78mUC37eXLhso9FjteRBhUbQKSqbbuh
pCCvRog0P4ZcFRPAWztJ9lNZZ+O+0i7/n54RiO80fo3zcPb6eB+ucwvFaUjaUTTxI7y+u5sQ7txI
Iyj2GnAD5Zhxyr45ivxGOY7ENdENJ/vS5J4EmxjKwg0KBpIoYKS5F6u6sNgM1cDuq1tyN/1EdWS6
RiAzdbvX35rT58Kqzj4eWipHw7XSfvLNmbJ0ivKBpAkBfH+fQ9mGMbMt7bcMHevX4vnc4TDPv6+x
jYG0ozuw+u5/nzvJ1ANxbyhtaTO2oy9CC6/ZqGkmex5I2bDyU0igHQoET4tMqg4cm0EDE1ttIIOh
RTHbGJc2wsJruwgrDEy2F90QG7iHrkMNkqBtehY0+seRTBW+acEd6Lil3hpMvGhHm7zzlyIHvjDm
dBWo+jf7sYs/L3oQAg9NUPntyv0qqzHbxRxav4ztfFZOdfJRInrCyA1Y7J4A1gLHp4s0irYFNnzA
wAhTZ0VEjF3Xt+uSGO8RCZpnAdFcN/Wi3eES+WcCGhW51SHpZDBtwAax9od9YJyzHjgoJEzUzoHj
FAsKoJRIpmB0nduxaqyrNEMCTA6Dve8j0hi2CK3q6iDSyj5E0TztOdWv7m/SwT8YYXyszMpYvvDQ
EcO2qNrRSU1ZeyAJ0jThRY+E9ogsHx6wioDeWHrqaBXQtr6bCYMfKkhjCGCWmVAmW9hn3uKKc0n2
MFELWXsbyLm6q4myvtc6yn8Qd40v3Ivq1sHRTFIRhKVkOgR9+K73qtogcshdLduIpH42lWrWGGBh
fQyGYpr9Ui1uSL+RYNHOaI2eajPKVrJA6ltlDdmR+PP4sqgD61wAUbIbz903xmRccPPldTEDGkQ+
nBxit28NXyira3YYzc3uTCrrBznyn0USzRwl+9H72PBG3aEAIyOhJ6l3U8ZIybNRGZ86CQ0F/BIo
nyx4b6GnvGmkAke06O+oYYsdpSh3hNAi1OiX8zDvPXKUoMRSZrmaczu5yHPLuqtQ5JL+Cjih2wwJ
sCMGa35OM+wukPVsig8D6K/0Oguqb05k39N3osaLVnA+DFO+GBtzQWCLAlS9r0a4gocg1HpPYBLs
MoIaEULCpRJhRdxQvHxrxoH9mJWEfjvEy4ZUh/4OhFu3y+BwYfInMmPLWao8INpxfZsXsduyaqGc
xMxsXCSkWO1aIbpzzJBgIArs0QFtogZhTZg8RDrownMOLdkxbSA9QpqJ24P2IPrtlm7OPrSkyXEn
U4uc3xWB2CIAzPwpK/ubfBHygERfbntlLldhb0/nHLOBmjbxJzDaxaZMmnuyNZHcZ+MGLM0+kst7
gHzvE06pm7VHvQGAdZwxAOxGvuMguz10zNFYbW2Rp/us7pW1WwbP+q4Tb+UWIi7NtiTATO+qsqU5
tUThvJkg7vlYQZYdsUqk8KUTEYlkGN0Ok8Jn0UQc4bsKkEVooKuLHgvLUkfHC++ruqtv+7mOv0eD
nR+LMrtMuvbBiy1AvrnmNbW+VNPyJXUaXL0kcA+f2e1898gp8ScxfG2m2vy44iN5n03zSG8n9Qf6
J5MXvhOk/VzI2hQfkmB5Z03OSAMu/qSW7wizH4lr+R6NdG0Wdz6fZXjFIhVunH7YOV17oGBfoz2t
C0LLzU/ItAc/s/Q7JVoElFa1B6D3aDjdRFNuukATB+04QFhsl4+hUMbBmtOfPfS7ytWfPKv6isj/
EcMk6V92CSysr10fgPIX6Tl4iNNq/sb+7o5YrAdXphIfAfUPrQTKpqoqYPblaHPb8LLiHcsivPKN
uquDEDEXH95LaDmbRhG8rIfJ9mEykItoq3fooXhCC3zrKAkv2X6SwpsRohtXBBSO5SyuMTSMmC7I
MKGtRbZgK63zCQAdYV8jzSEaPYTDCjCBRnldKBoBTh2AtjDItxmJWRfwdzaFkTyEo31gq7OwQbDq
3cQ86eNMEpwW3muDOeQW5bsUqZ3XAVSgdv7DjSKTzLLFcrdNjQ0Y9bf1PWXjQSxuLqbvHblkH62O
QJqAeXZpkqiMHDJFnx3z0yfhnQlSW1IU7P4g9IRku4FhkhePVHcvFgeRZeOthwyU8r5G1zxVy5Hd
xNXS4sn1asp1y4p4A8K2y3R+Maj2Y5GSYY+h4hBPRbERZr/rTIpFlPo8n54mQUBNHO2qwW2vMyd7
dOC0Y4lRkgeTOw813bVt0faPSaf2JP/dkmGU4EAibi6zxts0cb+FNmE6rLHhJe2PbleJ6Furw3g7
aFbEogBm4DRhjrOotQA1pOFVUlXfdNScg89yz2kGlajQip+u6KMNY8c/OR5GBNWhQHXnMvreBUtx
0WRWTtSCl90TRpM9LkHNQ9FwsAcIxjvUpmsmrIq2ZNvuiYI9sGs+VKOeN7wTP3QOsVMrTv59O8dX
kLvdY1PNd5Eyz9Q43NMTvOz66q5op+TjNNW3cRhbSFvJBdeV+03NGdnXUWYcl6HRFJcQUdsxTkFV
N7sgQ/cbdfH1wup819TDHYgN9NEj4n6MU2Y5XRk1NgKrMh/LlMMF3fONWyPpT6PzWpABNQ23OqpZ
6PrhWpvpdepUD8EChRPTmnuGQvknojxwUtV8GYWIXJqiuBx0b8HhgmpnCvkT6CBYRQ+H3gU2RoR2
erxIyYvdlDlNfJ2Nl+gRDjXRMRt2Gc4xaKdbo+Dt3ytu5CZbH3jefXLQuILVNQ+CBQdhEoS/axmO
WAZIW9ZeUTx6Xf6Nkw0l+WaNLEOD3m8bqnC8i4sJDMOZr0koOe8ab9kZvfeJBRwzRbx8BlEat0BW
V6GZnbBPEeGlirW8MqcMVHxmoWtf+ltyxz2f0gV+whSYOsJNgsgGXE4NnbJtVM6BXwTJfvDiXS3T
Q0TUrYHGaEM1+y5FxexX1ij9psq/jMJzfKCF38n2haljRt7exf/smgVMNdryyIKNdzRlKMmMwYNd
1JercGMTaLvc5F71JRzVxRB607s0IObVCk21TYyWDMtZfBgqO76C/eMgVg6uoQoGO0WBIcvTo8we
Aic8C4jRI3p5Z9aEJcvoasXtShe8cFAUvT8io0bXWpfbLvhPys5kR25ky7b/8uYESCONRg7qDZxO
b6PvpNCEUIQi2fc9v74WdW8VUq6Eoi6QSCAzpHB3Omlm55y91yZLNat/xEP0bqv4GK7XNrKXJ6lD
7GOAq46jxO/S5g1/I6dX1QjyO9Oochi82vsqivfamCU72Yg7hzGX1B9raQW7qW73tqm9BFRtY9J7
YCruOGnsdAB3OHcxX5jWD5ENpzYuzwuBx43O0ErrU3fTkgkXpvNuUM4dXeVnPQ9+JIW1k2TJ0zny
rT72kUQ8jjIn4UiC4M3TV+JOt7U5PpfQQKOeHbYtDd8aLGvXiSbdmU52R/802039UAKAMUevNjOb
Hhj6cqPn62AauS2J6r0hJJADO8A3SMdeZAYjRFXugrgw95EcZrLkm8eaQW+jadXOoZ+2kRB2No5W
vuidQ5zJpF9lmv4gQnVjQXvy7Ek7G2WX+IQgrLBMAGxM2Rk8ZuFZs+JiT+w3F4i4SBTKtvstptvj
B+ncrFuB3E7ufDdDIVgcBO3kv94MRfmuZpSRipTYK0b8CQT/5gtovDvljMVtj/rhgLuCpwYLl4LV
1wgtPphzoD3jpDeeQsd9s/uKdpE6Dnr94NjaE2Nl7IA0CCfb+itWzkAZCptpUOobzNdmE4Mm2oyo
WTa9CezREYUn2AQ4Yg+v9Lq/9x2+yKBRlQ/a+MkeDUH0o9gRF7uQZT0lJyc3n/DhPOIJRkRj1ffM
b+4ZVpY3kDMabymXb9aonZquEgip+2ibmeoBzibnBoRNPpraOw04LKytKaM3q44c0vZzItsdcnzJ
0EMS3CzVLZZEkMSlXe8Yt9yXdUKoT28zb49uyeDlvNVN2YQUqf6L4O17oMgs/vSRNrpdvbS6yL16
rn6Q73pvVK51RHZpPmsG2nGB8sgDtDp7vQE2B6LsbadkB1IvHHYwcnP4F3OuoAXW35O8vxJZdR2z
gZ3qRYOkRNWzZb+Cf0gvML3mvlvOeJZeO4IGEUHNrHMcRxaW0CvlxmWwzQmQOWBsede6dDp1HQBK
FcW3dRfcYhojorvvN1WeuPuq7Nh1YO/7mjWmntFUGHGdSOAkAMKsC/SWiWkH26TBRecm+Uu9tAfl
TCxnrCwbvVb+DGL1KpMwH+l7bJe+eIab+LFIINc6puJr3annU6lqsctjvuapNDQ/Ixr+2hzqnZ4G
x4icawZD2uuAE9qzM23v5ooniExC5AgaqavE7LbzSzh0L6Ubt944h0eUU3tWs63ereDPybwqu/Ye
Sma2ERWmEajJrpw7L50LyebFIQcb5UPvqqdyTSRFTHpX6/LrXLi3bm8e+lw3jo3DZdIcZ9pmPd64
sH22Fu3ZQBB6rp3yfnTCh9ooH/J+Rle0xK/6UO/NgudukdbVQBQpGCZxAqV5WpbJx0N8PekNZQkV
DFv1LgLGi6hGYV5t9uM0+fQxkGJ1BhtLW9xAGBWGZzvFfCWIlfJrkjfiHOm/BWd6UBNgzDE4EtS3
wzf5kmeETobAnCeDonZKHSpl46+umtZnt8KliVbaV5mqkGkhcYSaFQidmrUcTIcaVcDIq5NxtJHu
Nk3vpXJ0nykYu0dXh57p1bqW4lKfKiBXWgLFLtvgkFhuQFnPgCfihm167tysPch0iK7rVkvvEcnU
f7XlwOKnNS1HxtqMzRuRNSXdLEi22imY6Pl4YSnFDzo58kUDf3bQ9Gi86Uw77PYGILOXKkgqkhsc
PfB0I9ayXYzj6S4gT5vN2hgC+4ifMvM7KVJiNzls11sCSHu/6o2ncoh646qXnXrCXxHdCbrK2z6c
b/HLPSE+uzfo8L9N02Rta+c7613lJfOb2Sy3IznzCJhFcrJDBvd4WJIkQ3ygd68TF4g7rCUlMSht
Kt5ouJci73eKfhYQrO/gea8DLXyaLANCCO97mrKHgOI5W/o7iMD3NIILb8Z44eWuvAUWROsDkN+1
mLQ08MKgDd6Im01vo6TyywTcWQKwMFgSNDa19VY3jvJzEYxH8icr1vYSZzSeH+npGveuh3UUE/wY
nhYkOLi/pvK2LJrz0A9f0hg2a1vr/VOjxGvhVC8oGWnCYbyjYxOpt2SSGjUHiZkMyJZz7GLGSlT0
JUolshaj0YdDzloCr1m+ZETTPpJI9hVrtuCeq0q5SflMllaaW5V1JuwEUmRWYzs8uGExKDzDOjK3
0YCEIw+Lg2qHo2bWD3Fv3uLkjbfRJIIz4/W3Mk3KfRjP02NUaflw1U998Z26LHyri8a5y/CWImZ3
soewEnR2Y7xuc6dJZgnjAw3K7Rw6p2i0l7tpaImkacJ5T7oZ61liUEklUUJkaygfecC/t81EQqvW
3hZwamHOuiXcZnIBnimE6bgGDHYe565ZjmyLoLbZWJ+qnBoP00dyp1Q/n9TifsEWpp0cQ92FZvLF
4ns4l1YBJ1i5mDjtnBuBQ1vrt62DAaakou+jFBBx1OXPLjB5DuC5fCTemo9gG9GyYdx3BB7obidp
j3fVgo5xzZp+l4McXvoMEHDWWS81CK9zRNLJbRKuvF45JdcZrEuOEkzRwTMByK2nCVyMODvN0HtT
JRF9ji1poAZD/HZ6T1R7zdfCBG1svjNmzraNrO7R7I/fq4juE0/MDvMD4X+Icc6MRwq/qav8OBRd
f3QACx9iHOSHspLDM564IPEa1/4qjE74NYdoj6OUscOybSAlED2R6nnqIwX2Y1pDUONncTAL2/GG
abYHr2fGDgDq0R7wVJVQ8E6L3g47HkDcBNKFCE1w+KZx2q/jPP6VmMVudszAzzgr4gAQwo8j09wS
rdkm+3mo7fIxbPRc24L/b667ilTbjWkO+jOB2OwLoooruMLJK00SLBKjrU8eYgDjLOJJ3wNQo3+m
zcj/uv6O0DQ6Y9LOjgPMvG0HUIpE0QZ2C8yB9jBXUm0n+CENy3sG9xPl4A3YxOoUhxbx0CU4411p
m6E3wxp6xK0kr4H/Xmm5yLe2KbPXrIuj16JN5GqjG2dGbkr/LgiU2iFKNz9ArMLPNBAUQ0yLm++u
m0TWFSptUAcFvAooHK3xXq2dZuqlGsxD0HNQ4dkJLY9Q2YQbckZvuwEoMHNcnOaKmKhq6REWbh3V
laAiJktT97jui8Ld9NgO5GFuGjoVGl1rnu9R9l7YwT5a9GFGb1stkcuJ2wmr4GREcVMeh6ADF7Do
9HZPRmfE1gdc7YGnFwh7sLHzpWi+Qexuxq+mC52G8IKOdF1XFPF0BeXZjo9j3rehrzNWeGnz7udU
Ai6t38MrATQinEr32CSYRc6c+jvO2rqxr+vAlEf2CrukBLJD7OS5Zb+hTrPvagr+8KB+jhOaOm2T
I8fT2eJAUYBiADDg3GcDh7yT5Q7K3AUka6zk17z7gpecm6pIbf4H2R9mArx+Ql9AI0Qho4zENDce
YR2mGXmtQAt8GrHj5zdmbU132dwnzc7sdfMQDYPteg3x09RX9B3pZxPNrr/lda57eY5v96MTWmvd
onezcj+RuSUZlUk93NbhqE27hmDP+kBbPh+8KULk7DO8zN0NOxdoDjVULtEq8O0dxNAlb08TW8rt
vbFo97OFgp4N8S1Xam+Kce+O1QOgk/FrmdB+do13bUxoFLa3TVrtBtS89IUrlhvXqA8DLeZ7slmA
tbSRcebbfoUo+hIN/YfT6YufqnF5bbN4i6oOijP5SRyC6N1RcdFv8OeRyqebRoASCQ2XtYhHUl1W
ilLzWxONTegRKc3YKGwNiA3onTaDCf02bH4Arj4M2vgNLrZ9UxKLACB2gicd1rf8FeuRljlGfbeX
LzqEhkMvpzens9i6o0Udak7bPiUUFtasFupU8l43SapwBLi0Kf22gXcCpHVw3WxvIdq178csc9Q2
cXGnhVNjz3vC5hzM1tU88YjYdW5e9Uov3pAphwSvJ/Fgnep2zE16Deu4dWeMIhkPMDko6C2ZYrEi
Io26oFQm5Ql1Y9/T3cncfVk6s3UV18lc+nXlSHTSDeQN3xxrW52LWGtJSitEke+4YZx2Zw7DpJ9V
3mryNugHZR9EGWvKtyCWU3wvEh4saBCbfHfdLI98vfFyMAYhlm0wdbxvpWpkY6hVmMKi5gjHXVl3
Ir3nxDyFT102Z+ZVOuksBfag8e+ZVcjZ6HrpdluzwljAASa4aixS4HYT0e3RLpJWpbO6OMRDQPUp
zavcWGbzMTXHxji7HVaGgx5ny3hwcokYdvOvZWKA6Jt/G2y7ju+s1kzy67RmrLPVx76tIMxUYbts
XIAm2rVrVyI+8JsDGhhNlJ1Jk8DxbDb1LSJiKiyh0vkky5wt0UrbW+7hpds1g9mha0aoML70buH6
ZjORteJqUXvINcrALKO9cZfqVXNARzauM5+XumsNZxPg0d5i90DhxrnzZoFEc2QW9xfJKV/YUimy
OICf68acb1m8Ce+x7HMxONkhj1x7j1xhVX6M9HJMCZhOlIsfLVHptVpDKEvtcjYqrPEYtZhbmnX4
Pk/MtTxp99iknUTbMTMPvsKXIFKHtlr0NW/jaNy1I8odqvymSQ60oDlbDk03XxVNFXGoi7kXZGvW
52wFm2wiQDc3+TRPBwG9g6LLTQCNyCLwgzKdky33Mif3vC3ap3WssuvxPn2dEI1zm5tO8V5r6ez3
jbwKgzR9m0JjvodHLO4hIo/xfnRSdPnaanLV9cdeFGh+cCTskGfYNHIy3DAiawNvrt12p4W9OMUs
EfVpoiDbiz77yHAxE1Me1I+iEVQ1NOQsPgmoR8q/5pvLl/YYMT75lsbFSAiW2267wiI9XJFPs4HC
xzWd44rTLFCjpwXjLRwGEDeFEUx3ikr1DrYwVnphfrEKqLcek1rxBltXMThTndgy4ZifUwatLxHW
mHsoRl/NkcYOWALHz6chuA+Cvpr81Jnv8mYFcqPF85QAs+E0jaJZ3zm3qduPIJJpZ2/0OUuZTsId
PzYu+T6OnbpvIwGj+2oYyytjLNobM9B7XEJioPqWOKnIftiIOnox9MA8q6p/a1KR+cgKj4oMkSuC
ZuwtO0Z343ZkZyAvwizDt/1dYZYNSHcCaw2jbu2RJuZQ7pgmmn4m6yDG4GNab70WhT0EIgCIfgtW
x/JSkD3fa5UmI9xxTVD2J/Gdy+Dua2TN3dcxc9gmTPAs/KZroOX2bW8yGeKAUYCeYnLsbmdGZjcj
R5Fdi/n8hyXr9r5YovZOa/pTQkagxihlVAcaCnStZAMHCpQyWmqQX4v5GtWLQ4SOU/tmORc3rRXq
h0ahA4DwwNbsAfpP93jCM99GqEPevL5E36LAdnZaVOrBpmOuzQi2IkPZcnqEXBWWpDESHZozcV4i
eoaGawvaJLkYvbGSOt39kfStoXGcLUQ09WjqK2gJ9eaegaTLUC8KxD7KBDW7gkvjhWOx7BZLr68x
JzRvitjRmyQdPnq9ADTQ1suRmib0VBlgEjNzTT+SWT4da5uDqMRsfIaTlDMw1uXeqkcAD90SWPeT
UONr1cIC2gZDPV8DIZUPRThy8miqDJJQ4dzQwHE2hD8dBrkcqN/iXasDSKr0iSQRU3vCz46ZjakY
x1fcP9z/yCNcPdnVWWx+aQ25Vm6BNI+h5E6EYFaqhyBGAeCUSXZ0m8E9VEkfHPpE0aGL3W3i6OWJ
R/aYFtHyipqOrnZI71HHPXWvWUG7jTj2U9G2SfrYm6PxdZQivJEpfCtsQhF9HFvcisl9SXHlop/J
82TfSyPe6iXaAuR4JI5wwKe2a8UhjRdzH0Rpf7dUPcirPAu4/yP3wxyD9keeFh9ZUoxeA6DqO3gD
dVOXVt1uqh4Fqmp7XoeZHsPuydMZiXtExkYcbJLsNKt252QGyaGG3Fk1BpagGI6E1y10S+VJiLH2
TLWyo8r5tRVJ4iMkec7z9F12yExKjSwUEFtAVvSrUrpA/iGdOYw88UHptQ3DxBA5HuZ8Pd9oxI8X
M/A5+irTFSQUGlEgGB5ohROHomcPAyfn1dhkwzyhnNB6xpEmsttTOencrHKmZA4Be0XntqnjnTsM
4RmdR8cXwZroji4bcE4PKxuWx0UfSfRhEfUHbmIvG1ukVLrrh731pPTkLUcvtsPyE24ZCPqcvYzn
zkgPtNqTU+7O36rWaH2Ha/OhlexHsTnGFqiS+XlxqtHYVPGIZBDq2ZwDf3Gik7bk7pcgD3IalmqO
+RtGwlo55G1CYgKFQT+yk21qWWjnTKOsLodRe5raqjuJfpzPMPfY0iDbHgD4RzThp/a2rR0aSirD
Zmnn0dlJQUlFCDVvHKjivkXbebYcfU9PkSKEsssDx47yzx10L6lzArF0DbkSi6pfZLlcMVnjzlpE
4s8aJJSK3st1aNj0gjEQwhcBAma0yj13RcMuKEP5oAdqvlogyjzLgCKW+JT0q2Zrx3nWTuXcE3ww
JGV5RRfb07vmW9zL/K7vpXu2kzw+Qbo0DnWjtc+BYxnnptYdsB51/YPmsX6OtTo8G0YxbAJccOiV
E/0WhZcW+KxnTB0YkzH0CaFadUl+qGZEhISwcGYslxUxaKZkqBXuTggNOpWVyu6utwvtxokZW4QU
/k+VVjl3AYpTPzPohYkQFps3kJDyoIvqu2O2xVWbsR3u2nkoD6oqbcCLc+J109y9uR1T/gxRNWRD
m+U5F2d7ovS6nmlzP4RjxGR4wXBneITKuCdtoNW4HhmZAJF6FdRgQgNdTXt6JsZJjRnM+4BPUDQI
sJKRziZZeG17sqfJxTE4z86pTDtcppzJvs2sNNOBp9p9BHCShV4CZmkbqZawl67XysNMpJmXx1nn
z8jVDrmaOx9tAk9bDGznS0BsYUfvw3Gb7aAPabuhc6efp0azTiE9FeGZfa2erVDof8HocXG/ciYb
5sjSnytpt/ejZWnPRdyL66ZQzWnpli8JPMLriRLr3kxkc8oDu3zQ8hmzdBXm5tFWdd/QRhcLWUgM
x7ZmQVBaRyr1Na39zJcUhiQy0MYvj5ldsMrbQ2jQvw6bwdpqXYjl1CY90itlVbzPZhH1PjE9AaHK
XfoX4CAIP6PGXuA4TBq6Tue2ad0h4ZaHbeduqjJOnkQ1S2uDKk44WwhgBIDZBji3loRHFjTObJlc
0IBRN45IfhVo325R9BMWhJw2HWbi3so70sEi5ykfWf3sGWWcF2imcwsEGaqZtRiN8WKhqeDwhAH4
BA0t8KjIbfMgChoNOsEkHaDDkpEHjlYCFaKhIg/MsPrwQ+8SgGdCIdOqovQkzMJ4M9uxPnXuwvog
zYkphrlcVS4zwDAbimsiIYIvYlneIoIWmMgz+04l69gYx1dpqqYbc9LTnao0DI1EWVAlW+UPyxmP
MNQCzN/Jdan615ibnG7iFBP/WMJSK2Pp+PVkpRQ2VZXnHqqr4laimAp9RGisepy2D0ZAqEQsYjpL
vZnURN8F5d4IcxA89pyXfCZbU0iQHAv4oXqnjRfvmrrYtxL2XdQX7XWWDA2hDKnO+AqLApJse4N5
jPu/ke4Oy31+FBQNnjk5764KETkgptzntdF9SYimOrqEtbbbrKubA+2omgcIIQTFrraZwZffcb3R
EaHHO6fkW6I9HcthB8+J4KVopnm88CVpoLu3C1MM7eySIvg0lNSeW3tNXeCHxfVCOtSd41bg8eo5
1JYT6yozWsX0mBMUTS/moxbDoE3OzeeQ19klxzYsOKPzM91vWaQZIOc1WVg9EhUKkvAAis1stgAm
Bz9EWLKj/UeaTTFaDyNjxh0+A+ZDykKENclvA/QEjc1/vfuEVAcqrO4rQNLxYJhVxsHBKUZQhFr1
FdMlA1X8ruor7BW0gqqZ8+sOVPh51CfeB4e+gJkX9XLYw3fWhvY+MmlpttlMD7THs32MacB+osS+
SHinuDBR6dg6GdfmihZ3LuTfZdl31tAAW/0pp19g05D/mNt2sqExj6jH4ojAmrVWnZ0KjvPodESm
Ixfb2qBqMci4VMGHMQgy7tipQODKajjduUwkOY0lE0CrpTN7QZ4XiW8feTcznEn7Mv83iP0/MvY9
lTn/XGZU/ZJv/n9LQd9/lDff84/28let74ag+7mJw6hr///PH4cf5fZ79/2X//B/muzu+49mfvho
qXX+B3Ox/sn/6w//bdV7mquP//p/72VfdOtvQ6RT/OLiQ6/7B9sfuV3vH5d//l+uP+IvUL+j3wOr
hHfDcpDb/sv1ZxCMQZ1k6kKKlSHkclf82/VnEX1BF8tBos1xSzIx/1/Xn0kUNXMwfmRLtOMm7pX/
+dgo5WZCX7liXEAu2L//++8YjEsx8Gr+whlKJx+MCFrUy0ACmKCMImwer6CcS+Zj9nLr6nV00CYO
RAxf+xtYqcN9FZravuv7mOZ7KQ9/u1j/8CbWu/9vgvmf7wHSn1xxPmTyXNphJxuqSA680pvBXRzK
Ra9vlKE154qD2/bPL3Xhifj5UlxXPq0BW4dnkbfyN98AR+BWDrqrIfkt6YOnICo3RY0B8ZMn3roQ
WZNfoRNOtjqy8CpgKV713n97obQLnNGBjkkEWCD9fimngwPVGZVLN9g3o8qTFdVYJ8R+FvQuyJUi
F+pYM915ZwtLrpt5lE8wzQgTMu2mqj1nsd2ndDYmVLIDdAqvRl6xbMLSiKAaosu2yYUCLODDG2AP
mUdzJVqkdvXKniZRU6sCgGVmmK0f1t34Q2GL8zHlhagkEhIUvchRjPfFPMnZX5we0ZARwuZsis5a
do2W47vndK4iv9GXyjopeofRJ9aJ374dkjEMPHOQRl1XF2p1ffztok2myAKl6aEXhdO7zf61CwYt
/STl4QLZpQTPIU8jHHSTtCb9N/17XfckDxHC5Ck6wQeNJut5DhjJz9w9z+ApGt8g4ZyOgVYmBzc0
DAKL8tCLgYZsUqPrt7lpMBqBYr5h1sC56s+36IVViLdn6PQ/ef4FkQNEc/56ERqRdhnjxtBb2Cm3
FYAMfVNp+rCr60b3oyzRnv78guLyXuUVLZtbdb0gWJPkpfeA7DTCJsjTFOUQPxt56iSQXaFrhNhD
38PUIjkWWEn+RYmIXEYw+P0bfQE79o0klgOHThmdBOnr+W5IcxudSYMg3IMyOn93gkVE+0qkhHcg
P0dwqFdV7fzn14w5ma4U4nnBJnvxWPdLkXSI1bhx9Px5aeiKxRBItuy613REfvz5el0uV1wuLPUo
wFmAAZGvZu2/36UgVFEFmSRfWKmJHhEuxT4vsvm20ALzs0yF1dj496VxfS2M4RaBCqgP2Q5+fa0I
Rbhm9/TxiiHWSz/PKjfeDTzgvkwNbT5AHw36TeAaBJ1xrg9RvTTu3RTOjoK/WxmSUXuoM7q2CdKD
JBalz607KYRpKI48mdYEpesd05+tbmUozOG/Zzekfzk9WuYYabOlcmbdYzwMd1QdDedYE/mAT8e/
07w5aPWZg8xQa5syLMRdZ9mQH/khM45llm/wmon9tDqtOqEI4KxMo4aFqrPLhRDoONJvSJSbQRBA
cPwsM+by0LU+SDi2scDZJubR376nFBw5FjtOwlYEK9ozxOpLcsREH8Ch7HhGUd58DenRMStvO/rq
gE4inxGOe9u4c0IB3kKURCrQvDUkcX8FfWPf2XVi3yl7gDIKlzMVuyaix9uUMTEede2kpGH+7zni
H7ZG48Je9/NDcAfgC3IIrbLt9Wb825LYZU06UBuyjxRlku/kXAxnUwvKbeiiN9eLCFaKtIWz72Td
bVvLWHXFGjJnuw68ZSgShsbhYJ8YkfbPpl2ZW8olprV5lyJ3/PObvVy+1wvO6dZlQMr6RUDHr+81
cBrWmXVhTZjNbAG1EF0DScb/86tcOKW4IkLnnOBiqATz79gXXmDiZIFK1aukp2LCWdA/uDJqxvD0
asvGVyl628oMTX7k2M3dn1/7t+PSzxeXnNdYZ3gkL6NU2mYehgj5uteRFwylwKQXHlXzDdzp8LkM
+wxoNdsD2y9mB0+DiRxvCY7sP3kfv+8RvANHriu2sslTunDxobaXWm9xjNFAE+6iNqmvZFlX8AKL
NTyPzNxPduZ/ekHMgmusMW6q34gl01IMg6m3oSfmqKM/WdqHzibds4QMRuakyj/Zk36/lSDYseoB
ybAZ+1yuex23TdTPXeiNhBJsK2MovJbj3H98w/IqHAMlmE7KM3GxbWSTi4do5FNFDQChdsTUherh
P0NirucNXgXPOqoKDgaGeXHDjg5kYZhNoQe3e16Z2aigdV7qz7fmP10xJeCQcqSheL704eYBS/QK
v/LSWlu2Vo3+UMJZ+uTh+8dXAUTLCm5Ii0bEr4+4DHNs3CPLEeOkbNjIzswOY9dPD3/+ML8/4yY1
jmLLw6UIne/ikuliiqWN5slDOsAEGbfZruKP7tMktRFUNPOLmyD1wadvfvIBf36CX3dcfO/kBLKx
c284xsXxq5pGs24CFrG55pfrqMSeulrrd1k0F365AJCmB7l4S9cXu956h6P3xCEo8IIg/s+oo+uN
A5PEWckulI3KgO/yy9ovJ8FcFrn4erFR1Nel2symVR1ca54+QTv8vNV//dgUK1SiXGty4zgI/vpa
ONGbiSYNtL54cV942l2a3QkKAI/KwaKpT7tF7eJR108I6mOEwlkSXOVQ/0zqhD56qbpRBbc5v+Vh
snoSa3QACxqdnCglmpAAEBbFJe5yzzVb8mQtUlTgbxgpM/e2n9p/af1IWoeZV3pZwpy71RvzYDlM
Jj557NfrdvFZuaksAVNiLdIuSSQTA+1xDoRLbjHH6iI0DU8Lu/6wmPZnSYa/r5scH0ybexNMMMvm
RUVDtZAhyuyCjZZX+gfequ6KPi7aN+H+VdZFt//zc/P7J5Mujn96t5xS1sinX79FV0JyX0Zebp6Z
gyYkfxV0lBJjo7WGrj65jMb6FP56HflQ1OvswWh/SN7+9dWIcQiQQySMAMSqMtZVceqQAZ6WKgt2
mI703YgKHqWwIx761m2OAGZ0olzgvvz5Y/++XNiGISgdDU4ExGFeXGVzcFDIkLqJOGmuvohwbDFr
NeiD6qZGUdibpDlkoM59A43ZJ0f03y/5uq7Dxmdt/4eaFW0bU8meS95VqeWhzsHcG5N7EWkok/78
MS8XX8s0GAFRdtCvBRb7W5UT5FHaanRb86R/NwrmtIESn+WX/uy2/P1bpdCQVIHWWoRKhk8X91CS
IgPPSx03/pIPtIiVG+xnBG/aZpgJrQKBnErzMGSzHh81IFGceBA4zVs0a4bcholDAorVRXbrMX5i
WFE1mIMYUDDCicZpUPcsBiT6kDUtaXoXGtOgzMXLvTTLWN6FuIKrHY4qpDR/vnqXXxSfixJXWdSI
8PnYIn+9W0G/VUbdD7WXKCQG4ZIg85wi7YrucvnJY/j7F4UWfUVZ8fADxXAutq/Espj3LFrlYdfs
DkC/yacYjOyTD/RbgcPNDtaVMFu24rVGuPim5ogeTp9hcJTFUL9OGYpxwO2jBibBluPtgLTP8XR3
6B+7tihZzweNpYAoqxbFT9cz1AH4RcvHxki2AT5AJJAWxR1tfmvM5RZDD9qYqg8Qpo+mWZB+WYRd
5PVLEnx2vvztYM1nWTNR9bVJDqVFXJxo3THuljpJGo9U7ifDzZvvSOptDrSxOlmtxdY7SfEwMTp6
CiKsrbaozE+gIr9/azxgbLOIpqleKBx/vUH6PFMDsyWMRcGA6D8IKtaLJdz++Tb8h1fhGLhSlHiU
eaGLMycWEhxaCNQRalGzYM2QqFiHT4ne//QyK8eNvFKO0K68uNujrozjvshAA6spaNBkAlHA7ZQ2
j6gDp1ega8Nt40ztQ6Xi6aZI0um5mmxz3DeVS/AuBzOIu8yZCZNn7R8PLdly1X7IKv2velia64Ck
Fpvx7KKHuyaBIhI0w4jhLBNAPV1NSmZZFOfP9K8HPO+AcbEIoXBheFsH1zFi8C9lVuDAGgPE1mT/
TdP1kjaW48UIs/HTj0P2isBx6o4I4iYmjEU9vGEEXt7xuRCGYPRrQj2ak+I5C9Niy9QNk8mfv6vf
djjLhOGlLGBXxBSA37u4JdJloPAxpgZBczt+qVXu/tVDJyU4OnCe+thMt41oy8mHWRy9BTkNlIIq
owY8svTVZ29m3U5/XZjpb9G2ltydKw/8YrutZkhUoZbRb3NL2V8tllyYEIOb4mo1EaaNMRpQAuB2
L2a/Er0NCaPPlbjT+1A8/fnK/OsocfFuuIM5KXJ9pGAdunxaeqMLQwAqSCVaRgXYQehSuRni+ykb
JXpc02IOjt202VisSq9JV4DoZyKrvebxrD93fSkQz9mk0GEW9Il5yZ6R1C/Z1tX68Yuht9MTDZHg
KZBWnm7NZjauRRbhdubohuNtspAsoSHSwruyTedsM+YaqQu1ZSbOSTKavhZ0mBH4Gdpf5NtkNcAZ
4m981wmCl24uJ+7yqlDH1ujcd45paIpzHg3TjwhMJEstL00wgG6k8LqzMdNed/Pkjb3TOUGSMtYw
xnL1GNBu+YhFPT4uCbRE39LDRWzGWpZYdbl9vzKwDZddoaLiWy25rWmAGhGeED2jrYpNQA07o57l
e63cjCeF2X2/hahEvlGBloeWc+mSYtmVDuk6hHN049U06Fl8dPI1hYrspbUBFBUvFq1yHojQ1oeT
G2YpoTViHAHBDV1Q7cUQOcmB7A2dzJIBuQtBThSm20Aq97ktCnSTcZJUD71ZNs8o/WBzLAyCoFFH
8A83iPsxVjPafTFZraotbvf0o8JU+M3BzX1VBi15YaHeOxGD46V41ye78MFZ5/PRwh+PIrgv7Rbm
b92cXbNwJ/LbSu2j7v6bs/NYblzJuu4TIQIJjykAUqJ8yZZqgiiVgTeJhH/6b6H+yRWlEKP/QXcP
7m2RhMnMc87ea2tEtnVZjWcl10oDjFyiGQdlG7TZi7pEXmKo0sv2/disWsC+5L5hN52/ocr0v9nu
AHvIW1hiaEWi6uoFz0/QiHxNQrPvyp+VjQ41AG64XtcFOqSzcdD7GzoX9XfMOvkLKZvQlpOlE7gL
BoZD8Nstg8LS0fCg1yb9y8smlchdXDOursGM+3M0z4Yz0CmNMXcuJFPekGeivB3RzGxTOr7O7mYY
zGqJSmQpbKlYVGoUkz30i9yTEtFJrPipurP6YmdAkUfdbPosYZUa3D/NSvwbtncDo1pTFxuNxhkc
J4wtury3rrm4zILMunLPRq92HHwV+EoDW3YFCXi0oSMysXB+9aOdicDVe2AzRVmY4x7jM6mFs99t
Fw8kA7SOXocmo0PI0CHEF5FVK3WpNb4l0aKhnNjPVdw/tojZGA1UefodanTvhtO6jj+quOwgmriz
JGYUJP71FHM0v0Ivlz6RAJJ2z8OoL1pom+2U73xo3yqUVZHA7Ek9OOoYA1GJ1jaFXpgWgrIaRIXf
XdJUbZ8yrDd6iKwcD1+1Gu03QM3UiRwGlj+kPLqXRauM8gw1w/iI8LRTodZypuTrVPVrP4oUV8Hs
qqsEowD70FhpB5HZ7muZpMP3mbQ6aNVs9jotc6zSgSN6Gwng6hePg7441mVBMKIRtD3aMdwqfnpW
Fhx6wiy3gBIvFnFCqDV0Q0ViHubXxk6J8HLbcbnLZktH0+d2g3XRtqWhXxh6WfWXOj4rhns5lJVm
9sDmF2NR32cGsW2HqdVmJ+IN9s1LZORuE1JrQS+IOwq9SKreP+s1SFlBhdUflbYzlziEpDl2Ef3q
5nopZ1rx85T7RIuqAdFclqMnJrlbuHsMfdMSet6S/ibMfkXP7MUoph3pXji1r10ZJp2pcNHi9o1D
POqdmAH2XZlg8ogYLXAeK7zK+JWkUCdDE2gQyomOLTDAGJReT6Xj7ZYCs0rIMpEjgW9TUF1aUufx
HoJ32h70FO4emKWxas91vcqe+t6w0siuK2YJbmwSMMoSTn686fcSYaM/rwwvkW2BMECZgTiwB8aI
n6vDDhUbODrhLw4KywZ65RDppQmKgBAG/XyWhS530rTre3eVy58SBQp5iX1vfrf6JZUhomM2D4LV
/TxUs4E0F68N2pmmW1FMY3XXWRndekBQm41wexTI8TuI4enb4JbedGX7QzWc98CmALT1RH8FmU+N
BOYDKVpEKAZSSn30UAWC9/u7EtD2gKSZislI7MQPyJLn1LKsUaJ5Z2M+SNSXub1Ppbim5WHjkxov
3Q67JD4dlPXZTnOTN6113ypbOwO0le7yeI4qXnds9sR+WsCyiuGxztw74gUfvZFnhkEY/onbTLav
pVUcKE92U1H80bN8b+jWwUbzCIP7trGdm9iBmIGBNvIE+lmeZey/Q+DM/tmGRUIZ+aLY3K1WXS4i
zh8IHbuZYKjYTvmWu/gGuuZ6Fa/NgCu+glT3S/R9QHbjweIvAAnZI0TZZRXC/3J2927mFVCEO8FV
xci1mljeCS0jgjOpY/NHgjUR9wst0jbWbwdU0hX2+3S4j7FXwQIhfPmcpvYlLTv+XVwwLrFlSVAq
vbpLYneOdCnPMlc9DmO1Ry0XCTDB1/FUsuzCRGFK9M2ay0OvWUTBzeSIov/jvPGIaZhGVp9OP3Qk
fOf64p41y/rDSe2d3OIEDfuS+39vGtWTjaLQzuAnFL1x77XJt83Dbxewgq5NuyIhFWIh0WZZcslT
BsRl+lvI5IKokMe4wkZYJf2TaJNrKzXwt87TegaY+6BmAimTbHrAx382jcRItBArOt18ilX+U3Rk
ovYGgMqxPYOHtY+ZJoBdqPeuML/PmnEnsM7kKWMAvdEfjKyPfD+uQ2w+NErJ8+RnYshbjbO+SR9M
/Elp7plonpAPVem6IzIi4WvcOSDBRzG9aBKLAuQwLf+V9+VvFTNJmVV9beTzVZIXO6J5OQ9VtxBb
hrDUxCFPhPnDy7jx8wKwTptmbHnw4OLlclqpBUCxTYb+u+EB2sly/Z2ZP9BUn032cjsl9kvJ+xQM
Thatjn6eDLa8nwDXjVumZYMN1phAfqDUQ29MwOwNteeZLdErmgk+r7bvXg1NNRGDt7sy684bm6ci
T/RQX4c3XvxbjE8lrkgssYPLEieb+X7ogLLGZv+rGIqRsCMtZ2gnqo5D0uwiH27q66lv9asORe+e
jdl7SXl0rIM+2dfM68+9RZ0DjTPPvba7KgAbVq53JW2rCfoGWWppajdOXuA/3myXTTafx5xjzlJV
/Ka+Iqeg6v7kRvWIrg7eB3QOpX7i1dPaQLUYHg4TnhuSWXoLA3fdNDEybXt+dmpT+2EgQ/hdGSX4
BkOQKBtglsA6h2yaMXQpcHj7XkuwiU1NwhmSA5Yf9WqRwK5S6R9Un0Kz1fUF5EqqDCTMDtHQpNyg
6CZ6xujX7/mKYTZc0iWrI+y1vgq7dCxuXE86YrdIujSlue0tkIkavh7s4z/+hG8iMvNmGkO/a/Sz
Pk8sOuOtJiJLiew29m3k4BVvBVAWhB34Eb1N60LaDJYfhqdv+L6khdNKrdbOq4hqAE9AdiWsHjHh
UCeAUQsnw5QjlUUlYXFhq9jpa4eOmP7ixBrpYdsK+NXiJ1Ew9TdppPO95UwkdBdJSoe5rxGyhqIE
rIb+YAV/KnFq/CZ5Lv2BJi/m2SVy5Js78nJFsizgr3ReMbF8be7uqTUBDI40IC76GiYMT89al1G7
5Bwbi7TvEBO7K3iVBlO8DFWJGBq2jwTFPLO5YKuApsg+SF6jhsh+LTJU8WTlaCjdpTOiMZkGOwuF
NXMMsWfR/WqVNfOvVJ5z79sStAMjdVB2HdsJIcgLSmeanKhl9ym4cCuoYLr/XWLLrHjVutEOElmO
FnoR8GGROZkYvTV34nQ7GUUFEIjuyngp3RXd0SJG894skRXcSBZY6A6c0UjnnMzkEmRKJiJTn6AK
jtpg/81rye1rSEN6sUZElIHtlumb8DUBMaXou2etF+MVNuhkG4MTPUDy7kA+kr4qvUfyqfJr16vY
2p283+T2ibvit86TFeovJnsZtq6E27b6rbqDuuZLyI9ifSpzlDcRA/742ZWqfrO1zCAF167FTyMm
YQn3g97eWvRfr4vFFNWhGteKYxlsHJsw2m2ClNZY0wD4Ibi+aCSmhcgbEn/gCZUMwOkU6hBL3N47
h32K6QyYJSgkXFqXmiybF7doxxvd2Z5dAqG4ygy8tK1tOWGlUY3uQc5BW48aa2UGYjc1p/OhiI0f
LN6GH8ZiZWf3hpHjm2XjgQPLtWU5y7hNDnk1ZlsYu4kONc/cMfSqLYVoNszhjaym5k7vcpMX24Lw
hA2+eiaSosnha29jREQdNqP+mLcRckLtfc99FCHBuniwQ8uaOEVlCvjNzCarywyns46eHRVQZOdx
9g3u+eBHtF4YEGbOkN/GzgTia80XRNqgScabzqyAQk5dPb1RZ2QIJ8yVnL12LJpr4cpUBliT0reW
/8N3B3JmxR7sGTKSzHTp+VbEZedAOZrA5Wr3d4I8np+rj88uGAfN+Nk4cXON3mUQBK5rNG40Dt6/
NA7O3zJRrVQGbiW8s0pZeUm95NGC4djZDlGcG+kGFKAU2/frIKD7WXpp7rWmwY8BnQlDSruOtn2e
tOjk7piXdW2Ec3j4hamcmC9APv4DvtT6jj87vpaioZQv0L08pD7HXJBSA54oADv9XyHrGGBJrl57
rBLJDpM/a1NO04AiCN8kUC/KUFDSU5+edzjlyn2iL+SVdQ0om4A0Efrnvp/R9lgWtWD+yyxtxlW+
QlMi+C17EUlavsRo+Fk1oIez5LVFx8DEqW47rYTL2PO84D0Dhi2xRUDdBZpDCntg9tV0lZFeVuzG
hbQJIsYo2UMzmXlfcBrHBy+hqKGUaAGlMA3Wf08uzsRohIz10rRWA4/HL10dR8GQXqwgBnDta1Pv
RW7OAxAk2jwDyjIq56xy7ctcVfRPujFP0QJhztGpUmmk2951qQ+w9Chlh1/ZPELIq8WmweYRVJdK
12zSnwb8fjzyOS94ZzYai3mXz7/gzLD2I92OOdkW8/DMiVZTO2HFG6UKYze7CjYD4FF18ojlWD01
BLCxgSXVZO3oWPBMyLxn4/ZBOpZRry1uv08dh/SGScz+gWeOiGAHKjQky6lYVNDYdirO7MbTN1oA
e+SsXGiiuYP1OZpWP7kDWbdhcIGDM+7oiwWc12hTiyi/Ad28Wlp/yXzdhA5YUYxEbTq617qVa8lO
COm+SmK0iY93PP3nwnpm7Me2018Hp1v/GMvYvsVJbKnDOkv3up+c1A3MKYm/LWmGZ7dcuv5B4yQh
w5JcKTJAO6cto9xyEwmKL986XKae/xHlIHgYUpktxFLRfQKUZQ9v+HGzHGtss2CQn6WfRSqBYsB5
YujPzHLs9HBSK/h6zxmgytIZbLsg1pwYkldc599oB1j6xcLW1fEqJyugSxfzQ4GF8ranuQqOWo85
3KTJaGo7dNSEuVmS/StqhiS5s7uWh8FRaIcxzxPZBddmHQxU7euKwaMT5Xfwa/ZvobPJsD8NJK0N
ZssOrtEvnY01W8+s1Wl+5Pj5zJ07j1W4kMYtzwdC0X7Rf3Suzbnob8Dy8UwVnIkdGo3d9NObii3R
y6fJhG7t3+AZOf351/3OD+30TUPGhNx1UP5s6oD33U62uFoTC9NrSCvyj6pL/y1tRR/+z59iOGDD
mYXA5v6getHNjqDBDF9x38fZFV0qUglHcCRff8rHuRHDL3oHm9yboREJae9/DKcov3ERwIdeQQx8
6xn+HhVe99uuoB0i1/Sv67l2w7WDKxfj+LqWYJNg8huVVQQozLS9M49JVMzkoCx6T0D7GmvrJR2M
9KIsXXWmZs9+sJxl2iXsxNHXX//DHG/79jZydQbcaOb/qVn/o4jLGkN5tS5rFiIWQu4XMY3QeSJl
Q/L9+qOOMfObdNAydHrtzAsdsiCOWu6zSknZxpQdstBjHY1xaNXMKibfD8B+DH8VLnAwy+BU2ijT
MwOmbCpQWxKj6TH+1LNntPeWyWxYG07MnT/OJvhuJoq7bQZvuLS839/FSshJ4KJvwgQWyLAX2Ckh
rHrDX7stmvKQSZ8mY1NAVtivy1KxadKbAAuBZ+mynbYO+tcX65NXhPGdq1sItzY9wNHQ08hJW4zz
rAh9VeeXoGnma/pHJ3Qqn32I6Roe4biCtJ7jDAcxElJHdZOHdGeyXUfAVVBUTXpCT/BBIm6xSRBU
YzP0wZ9ByvP7a2toZkqop2rDLk/a64V1gcOSsl7qeWPgpiV0ktw3b82a28yEpd5B8n40hplWGgXk
hUSyFwGxpxtiUXd8fZ0/Pv/bd3NIKSGqiXTYo8HLXDdeXVExhsvW4TXqLt3bTXxfe/m8+/qTxLGu
YrsMNspQz/DwsBAG8v4yoFbJjS4GfuPPU08cqercvz75a6FdNTlCnrGJ7K0GaghM3Duu6Yf9UCSv
K+kbeLoN7Eyj2+tXKjFhPcxFfQGkgZZwTl+u6Yz46cTX3X75u5EUX5fOD6p+E4k/a9v7rzujSyhF
CZFbs1IoUblkYu0CiJg7ZRyGLO32KckGUc6efOHw5Xect4eLTI9ffJIYooIT/j1d3ITa39SvQb4a
EMUqK8U8gcWYwG55Yr0/Vgdt15dKmchAHSmSbh0NaQHci6mf8F60K1S+JkuSMPEb7qzh4FTSs1P3
81iww+dZOson/D5oOH17e7T+s3QOMPWGghSU0MHICHRAspFDqt0x7e8OCGbsvRxW/X5yyWKgr9hE
pksYLZPj6u7rW/XJD0e0gM/DBSWFiv7oTuliqWaXxn5oi6H/o0GVwnIy1XuHhiQzito5IcjYftjR
k4HCkyWczhjD02PN8Bzrdgr8A//d0NW3jqXq75UzuleTVeQnVqjPPop1Y1tAtlt7rP3wsMYOSOVo
tyQJmGykFTAgY4YGeMd9/8RW/nE5pPrnMuqOZzkuP+79DaWknE2Yey3mFCxMXldZEXlI6YlP+ad5
PLp8+M14QlkMfMRsR8thU0w5gAgAB9qMlzKsfTt+2fI5450xwgTaDYUp4GlbzqzuxDpkEMVs5Brw
kDTEf6T/ahyY21HeGCuDBbJfK+eWAE/ncVS50iiUqnUIGNUkz+uoO/9bsOOm/2eAzyGG94ts8w/2
Mq3NYD+OaYsgYbUjY561m6wW9VUsBuf5f32u+fMeKjT2DhT7xna//vOCyTHuxOLhhyY7YDxPuwKI
n6jIncWDHBZmm0f/++dxRkF3xvnUJxvr/eflcRO3AwVzOMSLfQY2ZNhosN1O9yvvNlux8pzYfD4u
sTbHUs4dbL/IdY5jR8deTK5QnINLFNOUTEb8kBuevHY74Z4VqqAHOST9wyK8lSZzXZSnTj0f5WkO
8hnUdva2M/nYBt//ZDBJQ49EFVx8X1e/01z4l3lT+/TRgYFbUbIUk4Y4de6MLRNA/935iaWuqtYj
otbkNUxDO0nmZQeiyXtxBOBFxlCdokNckfZNkdPEGkX2IhhBACypmcOV6S+glZygVFZbADI98jwO
zIbhE9uLLF5NthU3sLJima8h59DTR9oAABwkSDeHbtx7fIZP4lA0FK2WodCe++u0dzcQSDG5D2JY
kVWhTXNAhZMzqF9yy7dqHh0RjmBDp6HKgSB5Hgbf+EtqOdMHYHwvKpO4ruMhV39VvSqga34+nCML
meeoLnAbhhVEwD/4KSHpkjs/ywiOV+G/wHVq0Coave2Gvg4NNSI5GpA55MfstTdq+UqrqL9LqKD1
iCqif06Hng42yNAWAS/9UXAYCsnW1Wou7P/k5OAmYusFIB/Xdu/DvrLK7x1pKwiKOxs3v77Snzif
aMWDPWe0o4XZOvYH1Xr+b8vtmvtkQZi1a0W9vs45KvxA69da7PVlontsuErGuBXHjOkCpXcA1FAj
hRhj5IsurOnJsJpRY2pOuE0gRwckiovuYwwmlDJJ0M2aVwclsDNuBwiPG6sEnL1b6nWGbEIpm4fj
kNYPBc1DmqR0dK/4dfnfrB1pmmKmHmHgASj8qw2VPCB3h8vZJ3P6mCfmKmCQeiBWRqCtRdsxe+5i
i+lUD+ilw1Lulm8AQ1ZyI+3x8X9+/f+lgm77ORlNx1VpG9etxcNTgbmo7RtzIt+hNmR3kcAgihKT
K/L1533cbjBL0E1iQfV4ur2j7YYpU6V348amUS9kqQV0zE6sLx93z00ASEyawf/6H8w9lPYdLtQW
BSmNrGCOR+/ggxPed/3qndioP/6Y//cRxLGxp31w6LbxYGqd7DOE/kbyolCNcg7y/1dFNvuzzn84
6zqbL+rYE2XIihkfTne2zqx8lElt3y9kpO1kkZ7Sg37UUPJZnqlzc1Cac9w+qutXZ5qtxZZZiIJu
APeDiaEDrRNJJAxEfJh68qOsNPDwSNaJKTHSIcqM1rn++iH57Bbi4bV4TDiSWP+Kiv/sgYx/6Dlz
I2nYin7HsGo6WHn9TOKUfuJU99kdpJ3MU0LFaXOUfL8V4G7JG7h0OE21bDqgpyTLY17NEw/9Bwse
t0/wTNL68am4PogAEYp44CJVQRxCNQ5n7ppYmzjB79GCmNqwazQf8DPp84KGSqW/Zq3uPVRVmz6k
iWVsMP2Vjo7tKpQu5SZssJnL9EEbT/4eYnX/v3eRMLdjNHJ5R2liHud7qZzxCzqWrUYGbSo2I5rb
tPLExd+O6O/PhHwKNZZA98/dPtbcD7qvxMJYgjHvWF3FTu1C0hhhewknf+p4Pk1G5bM68XB9csvx
UXE7ONBxmDv2UhFGrvmlSf1vp4N98CWEjAWS54nf9tmbtPXHfCxvyOwd7+hclYmSAY+ZwMGuLUhA
DGbzOUwsmXNMrRxFap/RpsYuNsH6BKIB4Bh6eTleEiOiq/99STRwO6J1Ibx2MwO9f8q1rFDin7yT
+gFKlkGHBYnjcuYZXRp9/ep+cnUNi4Jsy4LWoUtsr/Z/Xl05G5lfZdDXbXtWO3R1xs6ZTOPED/pX
Lhw9OpQR3EPD5YMcb6sO//MxJCZVSCkRVFWL7CKlOcXPhf22CypUPQd64dkOuF+7m7V4DmuZAWjC
3oGOvm3g43buZe6p+bqnNRi2qJgAAKpEv8LojC6x89uor7r+gi55G0mtkRFR66c2wk/WOFoMmMM4
k9Aa+deb+88vMFFzzgLIWGgo193XRE0FSJAuGastJy7WZ48iXT5eZfrPeOLE0cXCdEkqVu+yqJsr
hd46ooDC+NreavQLvuVEaR2MNe2+Fd3qHDDrMNDTav/m6wfjX+FydMu2pjQFFIu6RSv0/S1rnRlp
i8fZde4LR5Gm2a7XdrNYSI9j1Uaal/7t5tTcJQnZQZoxZd9Yg6zfszcXm7xD8F+gxVVTYeZsSuvQ
rbj5BBoPUtJGk60e8QWkac1lhpuXZbYb9U1IV8n8eV5EfeKifrJ2weFBRM2AikOAe/RrYiFxeYqF
F6kxl2cGCt4DbdoxMGmi7YQ++U9Y2tMT1/CTZwafqfCQPXMS+OBpLBuwlN7E7gxKAYHEIPIrNUgU
a16qn6iSKMi4H0f3i1YsDUyCgnGiHL/JzHiLtEpzLZglQpbAFuCNgzTlLDzmJboufWwYXStLR0WG
urp4zIrV3+mJSbBJqnwm8WZEpqZ21Q11tmHUKj2OasIVH1dnk/+RIYV8ctjksztiHMg1xMgprFCP
G9O+SDDm/yThQfxsndV8a/BdVDutX4wb0NSuRrVhO5hHY0Z72INUBalBNDqSsHmunkiZrjj/tY1J
GI1paHd9KoBGi8Evb3AoOt+1onYvm6K1kSjH+nxTyJUu+OhJcYMOO+kjazS0NHR72f4ZnKEhIQVG
LkpmOI4dOlqNLIl2yJ3HobfFy5jMcKPQZcvN6UioleZ6dbw3WPeHyK2kdtFPLbM/+o75he+nC5Ue
k9X7Uk8cK8CDbcZIZaZuDOidQU1uCrAQu8QCehyMdoKiAy/GBWMw9I4yWeR1Sj8CYqNa2zgCaad4
m7xp8rFy63zrrWgHZ8jZ1N3DSUREB8m+6kLOJ2jkHL+m8QsjM9cDHXl1DOTBzYAE23YSqEWBkfLV
tNwMDhHk+0UbUYGXBQjkwCde4bkjcXaJmP52Px1oxqjF2ePynVti+wmcsuav+jVBeRFG4+4KZZKn
kY7ckalUxTUhfYPWG0B4S3KBUJDlLdZNqyVGziOHsD9buwQFHypyQioFk6yLya9i8mBbb3yCqIGq
SaPbLqNpzttDacdudQUIF+hQxQA2KOjK/aa+XNdQKnjOUdE76fU4ZE6zQzY/XJeSUIEzhQYKrRm5
Jl6I9tP7k1Klc2/5aVduC7NwZ5WDz7M6F8pGITiOqBNnqZfBPGkNmgGrna3dohfeb7oMc3HRGUtn
QHdD72IPLXkuiLZne+dpwDjbORnmsNfHKYsymstM6QnMdMi+y9CqGjPCyI0RTwU8kVpwq/eLyUNs
xSQP8UQsqFoMZiG7RnfKX6wodGdkU8CVX6ftUjeOGPszonZJfhSFMbf7FYOc3A2tkvDXMQl5SJ6V
ykPGuXLdV85ktRujbHTOV3w2lPpKtKQmeikqcR7EihZ92piX66hZfUROz/Kj6wSsedtoe0i9hVNC
tv83t4Tg37bBagKCDjRZWzQoSNO0Q5kmxUqSAVRyLH6iaW88KHXizEfAnJ8XVUw8GDJg14iKLnPr
w9qO6GgTXt9ll3fe9JC4TQIreaQ7GmRdNl2RguG8jGxYP1OGVd2uYJNE8VT5JLahvATRqSWAqQnB
KaAjZbOR4FLIyGoGX/g4NQX1iquE3VxZamKh7PSBh4XwFp90u9EiUdvr4vjNWpb+WbmFQRzsNLl/
iHnAQOiN0PV3NSLQq0mAQHwdPQY4gdAZECDdj/1XFIMx0pkxv7NRsjxp5mzcp9VEnqY+FfYm2yQ4
RfO2SFCSB8UFTPHO3BU6YdIL9ugnBAjN89d77SeHMGoaho44MOm5OkdVnI130q5WSmDk8F5Ycs68
AQJc/P76Uz7uRvxpnDt0kqgaKcjeb+jZkiAXg1ceai7xkPIqAZ4j8/3XH/Lxp2Cwpj/pbHAxVqij
86ToTQLrLfaPloHtzpXEhPDInZqEfvJTKHM4IrvMg5kNH/2UXKGQSuGOhIVWdge7t/W9k8/VnWqb
Jvr6B31sf7rsp9v8X7dxWh9XnIVdI6mGGYFmkvyRICHhIWxHp3mb4tW5qMYZHwEGbPUoSYCZzgmG
1U4cXT7wCejz08p2fSoTGx6QuV3z/xw9kZjR9QfVHo5jl+v3TJ0rApMHAaaeqjzG7aEl6d3EAPVV
S00H6Co23zPfSuSuxaZDVZis2YmjzXHkOS32bdbhumzxXB3m5e+/VJN6QzeDrUJKo6ynhdkpChuu
4aXTEJOIQN+yfgErJ/GzHEBmMTwXJYES2YSGBwJ59dNO9eW75WTmEi5LWv/8+rZ90jSGr7c1rige
t4bB0TuFB3JxxYieWhR2XhM6ZyHLU0pgHKoXJLKIJzMb4a4Xu10gF9X/tufYK3d1CzcXna4qfsrK
y+7GUa2b7NdYag4xPTmTqVjXM9KszCrEV41fyZVSk2eanxYHx4s9iJytxE0gB9mqE0/jJ50J6C82
cw1yVDiYH8P7aqJGBmxyyBOKAvFD0RfmdR2r8XdH1tMdBz0w5mNl+PA5zaX9Vau+zaCXtdaDls5O
j7jHnHcmocvawRbFcJ86NBIJ14Q5Rtxo4Vq7r+/DJ8WMy7dkPAI5xOMhPloQaHrJYfaZV5TbNBhk
2PrgmdUQSrcuHtQ4LKgpdfFrJdzsR0qVu8dcYlQnVqXPvsUG9yCMDjAfa+DRCGFoQXwkMCqo7idf
u+Q4yRh/GtfsuTQ5DYSFXy4/5r4pnCBr13naVbRPfqq1Lt5OXI+PA3YO6NQCVFSCtfiY1zCWMMMI
ngLf3PUw/9qerAkYjJeJQbxLbrbuQXhS3xV1ttz1eTo/IVDClCEK7dat4ziaaF7sGEYt55zti70v
YueMEZ113TN3PPG0bcvo+5LiH/MMzQELLT7to3dcBzhEu4t3iPlmsh9kXEVDp5l7bMZJGC+dOnFx
toXs6PNAD+OUBuuwEZeO7tI4TLlbkZYYQpKvbtBqtueyX+bzE7dg0zAcf4y7dcsgHaDLOx7ZrTKp
/DyBl5xlpKKF8aywP4sEeiykVRIoELkppw5cp8dCVOpjvQQ2A8XXZNWdE8voxyvs6VunGO0MNnSA
Fu9X0dUt54UQKNyGgz98z0TjgVzvl2d7tU1iZUT29PVv/0QIxoKNWEJQDeP/OQb/+QOpY+h685CI
MxXvKbaYtfQFibi5N63prup855djtrVBKdN3dzZq9b9OUXWYeZyBmZdrNtY1pvKJtI7YBDGwIhJk
ZW023w0yBPkzKbvkm7Uu7ls3Ofq8GzB4nmx8fzwB8DtALWwQJ9gYxy+0jLvG7MjGCN3R1/6ADJ9e
2KbFN5lTtcq0tK45B0kE7tYY9bmdH2LPnSKzxNoYkBhS3a2iXM4BwdCsWGP3RM/yk/WGrYceDreV
Bxmiz/v7uuSdbyQpbTVVkAVwbsapNl4vTTL37Diu+TdbNHWvhil57ugkon0mUunaX7pmPnF4+OQ6
GfRNNw0jlBQOMe+/iDJ0lc+LQTeaYKlzSMEO/pveuqRpfkql9MnehI4RNRisVaQmH7Qmhpkt+A5A
wKk1d/b67PUX9eqUD7ZbZA8CcMUQ8Pon+BSrISg8oW5L004ulXDac7fuxgM6s/qm8Hs/KDLZHDQt
J2mISqA40d//uAbTkqGdzORE55Bw3I3sU2atxIqX4WJO+iuw6h4Lmd5fNjmwHpcMHfyUY3tAiWWd
IpF+7EPx0dsM2+NswODm6FgykMvSrSbp0a3bjQsLOfSNfYGOCfvTXBLHIr1svu31JLuMiRximuhK
/23Mx+nJ10el7wjvHjyMTLW6qrO0rqNVVS5hiePCKNlJOmGe2AQ+LsqIdVwagcxwbAhVR0uUq8Z1
TVkpQ7Pwyivq6iRyRLf8f9wSz0HjSb8SP/3x0MyXFI3DiCXFS5rxoahcbJcc7X7PnFrueiVnyrNY
9UHNcfwEBOQTyafHTuxQEfEssEhsnbX/nK8dtM6lRv5QGDPgObeBjVwqJx9DAhmbvwil8t0Mc33e
40RdbksfaQ9ZN6Z8Qr3unGWVir/JYiV8+uul+rOvZaMrsXhcfN7g48ojIZybwRoRQa3ocysi2yR5
aFYqfrfwTSSJRv5mdTZ+j8pgEeuISR4KvZh3IGDIK5dVixErUadk0Z8sKHSkQc7BDkNwd3zu12aU
YkWKRWPNh/WhoiOwo3NlHwqPEdnXV+CTj6KIpN++iXkoNY7vyyJMJLixChsf/kCHWz8ysqwA/++c
6u6724L8/kywCYYcgDTbgoAg+/0zkMaDimVq9aRXltZyi0Os2vlMAfNDKpL2BiMwAT2EiOPZ0Zqe
iUPnxHgHlW++FDnx8mFTremjRA4lgkwf0jvTaxLEIi7/MLJccjACL1/lhevmy8tqmEB1fc46NpaM
SndvvLE3nX3PYOQH6jzxAmBDvZQ4856FJn4Zfqs/47bSf3SOumA4V+7XURbjjkiTDG5FvcKJiAs5
BdqkiEzfEmT0fZz15jflK91GnKKjjOglPz3ozQzXCdYTCBtaibY91NqRodqoVekYzK0f/xET3riz
ovRnsSculRQSQN5ompu6IpEymaAt0OkpE4ZibmH/8RHzPWdxRxYBzoX5bXK4eqR5zP2MAm5cX2xC
7ki8qXDnBGQ/ahwXekciXJrM+W9psJycWSgZFjyFTvloJo5zqor/uOwyt4GisqESt/XlqGGA0Rln
jkV7jssZH6idrcgiSWXfFrZxDrIiwc02qxNr2r9BzdFDReHOyGEjQ21TxfcPVTHNw6o6jiH+gpHK
RsxyZWOQvltz3aFTSJpkpPDwISnSxvOJaUvEGHI4K83K+NaRO79HAmMdEuw5lHO69K9qEI0nTqD/
hJdHX3KjwTPT3cb3HA2PvmQ76QaBfCiH7LwREd0nEko8HvU/w9RiGJHSsvtdOuvm/YLE+3HxmsxA
buZrUCn02Sb0fbZnqGG8BX7Q+PL/ODuv5ba1LV2/yq51j93I4VTvfUGApKgcnW5QtiUj54ynP99U
r3PaBFlCu71WyWXL4gRmHHOMP8Ay1Z1ZRIONPOSbDiV0ArFeaW40pY/xXC8xovcUAxUDNGttYkpI
2dG41asuci7gJQWPVpzkr9D/psi1I0d7jWbuaps5SeK7ejL9n02bd90ucMzpDvGO6pKTMNS5R2nS
W9uC0147tcXqX/SRyJoJNTERNizDOc3wM6kj+e1aMNW3luwkHgnEeJuDyfgWBVZ/C/YRkzf4SCSD
DO2uIMa8Tntz3M+ZijuJUpDQ/3h3PDOlqfcAphVcAHCOixATeFZg+2bVuPosdR6WlO0raSDFq7PA
38SUf6izhGvow9NDSSBqHa6wnNPITMmL2RKSxYU1aYykPh6hLrvtvOkDF3XQ1Sqo+KTjPudyRn6P
FYTSHyfh8bwcgkIOSdqA4fSkx/nC+EKGdu9fzL/SywGf1LXD5gzilfZEwuhvpNPizYo47zu1A+nk
fTs8vj0eDvvN1r0YNt7DsFnBIZ3ZGI7bWrzbFIAZlEVbV7vnHQ3t9/tfT1cPK82cqbqLZih3Atfg
uqcvQrdikIMGrFvpVtvmZbyu3Om+vzCu0t3oojTjNt64R4jmgAZI4M330s75+vEUfc9MHo/hccp5
caqadoAqJRkoF8nw7ey1XummN9oBOWFP8/JddePcKnvpMbkYL8Id4uI77Et36VbZFjtji3bQJr+Z
Luwt9LSVXe8M3eP4yRYjUJdWVwcKT5ZsrE3qvWGrsH2Dprh5SnaRh1bT5uOuOMPdOW5QBDu/BZkF
8OghEg1mmx+Pm8NXd/vw8HETJ+GSBSIKzBKrBny4vozM/CaC/4A8DN5CUnbwrbi5hD7JTaO01m6V
p1c92rJVNPtkwECkIReLheiXIpyhgIHJkffa+qNUvVLmUp4jP4y/SZjREjMECMNTkR+ewOfiM0Fx
w7gJ1Vl5rVXll1kLr8VJm5+NypreEI9sH+Lanj9/3CmneWrgSuALDY0IBcHH9zf5rd+5oLdWU1al
q+EBZO3noK0GXC3w2tjpSjVFN0oMNc4rlTJHaKKe/QEdinGgKG53IWUMpBxnt6AeNOHpHnXFXdaX
2kq64F3q8Gid8JBgPUB7OCbb3ZKel3NoMXoaXHQ8p3FId8Jfk5GBBMZO2P9sYc9ludZoTj+DMo4/
9bOMDhUMey4iOTh93Q0U2JQ4maYV4FsFd7iD3JdwLYYO4cQDOpTcsp339A4G5cWe90NSJtBL8MkI
/yS9hzyVXW5VPaXcaEsASveOVsy6tzIYJ1G2hSsOdRQhZgf1eklk0q02t4YEdFrTZ/qhjxWqdJhZ
7+zQ6smFpraHIGC/7UjiumFHXcGB3QznC2jC/+ZJhJom1iPc+5bEIVzsJC2Fjkwz2Veb0vlGNZp9
qEqXQRQoe7XHDHpMDtaEHmY1ZxRh07Wo4j2yWow6VH4T0J6h6/y+yM34hDZFY4lnUJvhdgjYrRFG
Vs2vZqDbuGYFmeICNiLAt2QOvwDlnkFWcEgBI3MvwEheE+bzYch9C/feUL5xdKrWfieH1/VgdLso
9yu0jsZxn1YaZic+aXfKrzLqCgluqIVe71jdwTarcJ+lAlLt7ByZikJukSsvbPXKruv208cdf7pJ
qRxHKEqRkIJMIC+OpDhGoLJB5gKdVAeXXXnst23RWTu0ZavHP2+KjhVcNrC+4KmOd1wEhjDjjWBw
dTqWl0pqjruyhZ4PWL5YSSm/gxCPh5LkiCCdMKkhaS4BmK0lTUFVYQcn5zO6uNUwcZ+CLJOSI/SU
JEQNtnByamGoYG16chAYRIYj5jykXAcs6pGaGLHJsyo5Jqg2v8ll2h3mIoXZPxTVZ1WDVRDZDKcd
KPp9FmbSHYUp5T5wLLxX4qi80Ks+2I1J1qUoZOTyQTOn6pDjJnJdTUW5hjY6SaFTFEU5VaNrsQig
KHnct3ibTnieUQFLrMl8k8M8zT1EsaT7xAd9tCOO7qV9OjYdRHAS3NEFySuCxAA0AcpeYxC8cmmo
hEE19k9j2wU4veaGUXrjoMsXpWLDZ6gGK8zQhUmNT2pbaj8/nh0n4TNvgB8QZxjLj2zlInzmulbj
7ZugtxT30a2Cs+Rd2VnDwZnVBAizQwJzjta2nbONUtdgAQgmy1KQGB+ONtIxVgKuPbT3pFjwgizQ
dkOS0fwyJ+P8rLd2uRIGntaPeVXuoCBJYXMRtC9yjlGBHCU5eOjTWlJcYH+gXJQ19+0N+Cbn0k/0
wp35wuVfQh5yUpEZGuQQ3ZFOqaFJxNJaOU4EV4vVwjnAhYp9F47e8hjQdHRBhxSOtRHRVgUwZC+w
2CuL8kyQoiL4Ll6bk+bUW8oIMCp2dMRRRoT9n6B1ZzFmxrFtejG16MspHAC4ZCM2p7uwmEN0aPtw
AOvVVeMLAUWTb5Eh6sKt1JXAqebAnnysVhVkV8kUgb8Jw5Jk6MfT8txgCSKZ6QCTNXn+xbwkD5gk
oAqIz6favm6iLHiZ1Cp1oY2Gh9ZpDM9PMv22QO/uftLBIiPvM16bdd/sUACbViL4M9s1KVlKchQQ
3u2Pjtd5N0fDgL5e5uKuG3/FvRZh8MD0v8mBQ0i18upnNhUaExhhatvOCbVxQuGBtcGmEjj+uA0j
8xIWH8a804CUSJNTt4m+Mi1R3LIR9sjS/Ur7YtNaTEvVhIGis60JH75F12tpAuqa2y2el3H2FBtV
uNURB4JRwalYzvHweQJ4cocDTLdVmlLfz1Feo12Wqc/NYEwrQeGZRcK9HpQFX1gmy+ynVPfYP2th
TvIADFdgSsaFgbr62iIRV7DlS4vcqkIEAuR4KYFt6XOohr0DjoN0FIZHdvOoTmr9RXECgAGK1GbW
Tm4lVHdI61mITspNuGm0JOWf6RxmSS4HMcWeLK22H4/HmQ7g3MZ0xwa/QQy/GI6ws2VQ1wxHYJD4
b9HEvTKTyjh83MqZGU4b9C+kd0D3S14ylKnJ0iNMfCYbQa65j7DCS2M4DhDxV9b2uRcC4sXNTMc3
ACz58WKyCwf0hsO2h0+Cc0V2DBC0DY3v6eM3OteMDcHJIe0IbXPZb/hPIKYnHHqLGVS13egOHsb2
mtfWmX6jMEERi0kjgNXiqPvtXlWEhWq3EeWHWAlyhPnkZqtJWL4C6J6VlaVwelsHfUr2jbOChgBh
LSLl2kCHKQTbAjYO+9hOQgQ3q5X8Ls9Ql00LBcHGWZs9Oy+sG1XDSzEpcsn1A925o9oveZ3cEw5j
+P0wAhNcyw6e6QqIIzwgCBPK6svjTCnBE5HBwoMcG5luQz1ZflPnwPwh0FP2zeQTMx5iSNK3ZYwT
8bZN8/6RTwJ7YDHhfHS1ZIzGbWtE0EZTObE2NXD1NRzZmXkBJVrwF8BFiRTeYsSCiHw+IFWXfGJ9
6FRY/7O2drSfJggp/lI/Yf/WKafxUcet4OXiACjuamy6aqT9+xG94nLuPBWHQDDYUeRZKKzdxkUT
3hZIGKceGcXwKwrGn2dF0jywcOXaHicW1mKPw1xSExIIJoHE0uAn74sa7LOOnFVhDQ+l3gplwCr5
hbT2vNOHqbsA4LeV4uwNc4R+q+M9vh9I2a5saKcpRig93H7FLAFpfHLNl1tfAkEsk/of4JBS6P3l
DFWxR0Us3VJ6ju9rKjePeTC3iCUjGRv30wSDYnhNbPVBxUV9a9e9/quWK3QtwK1tzQr34rENkeco
LWvlPBQjddxrEMxB91GC4z+W+PFIokDsYDrOIEoSoOm2KewbZG6dq1Qb8UGCsrmX0sFeKcaeaRTh
fVY6JBs8VvTFJJ3LvG+MDkGsxp/Z9FEnu0EBpt1XI9balS/lXkH1fi3yOIHhYMrLBMF+ieULGWoR
Ifehmah611TuWGfN15BJ9FQAYP1il4N+iwgnanUI8znfTTNE95dsi6q4uYEeGTxoP/1khm34o0FV
5JZstirwoNb0tVNz8/PHO/uZiBZnLM5pbIWZyyegywqIUhUbZeXqPUh5Nnps/VJFn7/Yah1knFlq
9qPU4+lekYLx84Q+oCC56zhD+2VrbCOIHepFUWRZvK2JXi9rP07eEMrM0NSJR/S2P35e0W2LGcRs
B21H6Eh+a5mRtIqpKoecx41SrL9jGep1CktyJ4WZ9jLkjfbNaiNEvkNQoh+3fLolU5swFeiKcM7Q
8RLT7LfTKYWZKbjGot4nD4SQQXgbtGQ5OjDYK6f6uaYQpRJFai7CcGCPm0J0nbygRhanh1C/Rd/S
2ZR23G8mZIdX3urM4uCQQcyFKFWguBb1xBCjw0CSqSdaBaqtUB0K+8esqcGl5MgTAs0IlMMc0Gp5
zRXjzDuyLASxlMCFHOqiO1FaS9GhlJGIUepqGzS94+U6DuSO3gcr8dgpcNcCoAlQDIgroGtCpeP+
tPMY9J0u2vKT3HZL8PtveQ0zVXieIjycjBoXaBXar7MbLd8YthZ703xRpiZGB5KEPumGiA7bWfhn
ErLDGQgCM7PDwEWssFYPAdaGqKAHXbV1ArXCHB5Z22+lGef1poeI4WBeQfS9ssecGTtgHKKiJbzW
mC/Hr1VWDginzC/dZDTCT0Sk3ZXgdV8bmBE+gvySvWyO44ePl8HpkU+4BA6fSz93GnDsx43aAZk9
/FoQi6kKf1uSjdxo8SD/eXhGM1QEgPtDGUTc6LiZUekGGKsOIgHRpEJ4mcwHc5yp20FtAikAgOKA
5inkXb2sLkvZqJiwMVbCIgmM0CdiSIRWmylq/L0yqKSgP+6F091dB+5IogpImmC6LlaonepcX0oZ
Ihi2E9/MNIS+ggiSN5nI7W7a1Az3Hzd4Jl6FnS4L1TLuRIz4IsspYYwyYT5Ru2poyz2C3abjYbVh
OIgDKbPjxuEAHSXEXVbe6IFm7Tqlq2YkDqs0RfjVt4JN3qTWt1DOkrvIbzp0RLt0JRV7JlRjmgmS
BgRgUWFd9AvbftC3EraqWVFpW5TNzJ0qg3uK0Tb5RrQcxjDWaxvLZ726NNJx2NUNFoxo/wePgNDN
K2AjawDVUwEyatmMFKNEpMf1d7HVZFKuIAutIhGEuU8J29a2fiZlGH8NjXJ+KxLAGjuHFI2/Tcqx
Nrd90XVPJK6yYuf7NsYWKaUUeMXIiX6W6lZ7hY7S6J7dzIrsjjM4f4UCxM+VAT+NMIkryRswz/Br
A0Z0vAKGCgCqXMsS0iw9JjB9k1JkmozxoFZTsgWKr0OCDcedUpvDbeVYreH1cqm9olRt7j5+ltO9
WuybYD3fIwQKdMePUqKUTAyORmgTlN/hzitXTqf9HMaqXckrnm4uNCRUSEieUluzxfd/O2Ol0Ioy
bENpqB58V1GSGEQGdYuPX+dcK6APmaVoAAl8ynErjerHYdVyGUqakEnR5/Z2LJDl/riV005D8IFi
ASxV5h4n+XEral9QjzeVxI3ConYFmHmHQGlw2ajG68ctnb4P9QFTY3MQtuVERcctVdybhSMA1rBJ
nl85ukFOH4OK7cetnNmBIDvoovhPFERYu9j5W+yoNKXyYW8PiXMTlePwFgDi8uoGgaiBqfk5SNt4
A4Mb1+Ru7t1U6XoPUdzKDfKaiic6PldpECHXn3TWyhl/2tsALhUiWdAdaAEsi0DUFRTfT1Ooynr1
6iepiuhioz3GdtJ+W+mH04WJtIzQ2aPQB69guTA1dIbYQhJpg8hqy/KblWQTK2pzCTA73g7xiDu9
xJnmglRXPd8Mm+cOCN0nQmf1j8VLqPSh6QAgTEGRD0zn8dDHORfDgUIRx12Ez508jwdTDZK12+5p
GpXo0OEaDu1G+Ckv5nIgdRNYQCRlc7VOXhyCgE1kU59BERuAmS7HZChwMkjavnvVuF16AGL6Hx/3
++kIw1qAGEcljLo2urbHrwrpHXYsRxZcJDPahROXRZIbHdYJ1VqvnjnGeEduRJxkUKJo9LgtHPzY
czM8DO2wwKXJKFKRrY/SVrnqCyNHQzk0jF9pMVvRRgQxN9PE8ez6sg6wUceZFs1UuaccMjd2bK2E
feeejm4QUfM7i2Y56Pmk+YPSZBlZl47wq0f7ca/CFH9uQVg9o7ZfX8ZyL0duoMEstNMo2COf/mjn
NvSuiYvEIdDQAll5rNNdCHw+/BcKDIRErIzjPsMPJA2lNslwxelScKd6djBRSf/Towj+A5QDWCZ8
FRPiuBVljFuZ8lbuUpeSfpRpVFxRSp8p9xvyShLu5IVoSjBoxSZOynz5Qiht6WVuA0hxBiz5+lgL
9tza/ziDS3ECjLop1FnQllyqb+W+hFXhgMY+7KHyAjQkkuq1bXkfLx6xOI6uzcTrQjCJScMKPkl8
R6k1jz56q25q5+NLlUTai4b62SdLa+QDHAVzE5hyfTGimo+a5lz8+ajpmglGlr3j/bZ5PGqR3ztF
bnLHAqwikq1Ovi/tDt+eAn+tj9/05FIEGISbLMMmrDGJnI6bImOQhVKDvI2qFkD6sk2uKjiHXYZE
ylq7qu1smqc9y+ULUCG/CJHe8yu/hSz2wCZvV1i1cDfHzmPokPdzyabJQFBydXBcIxmx9hgzLbgz
uwxvwQnmxfe0JkO2sQtNf40CALv70AiG73OrTVfUkLt9hfCq6maKqcJryXKOmKA0JqQiqH/PQHSc
uWUzTgFcz4HSPQJ9MFvYXZVsPOH00ekbiEEAtciLYooWKlP9HPpqa7h6MCBR4rcDmnpWPUzZpW6p
YKhzNjwX7j46PXIgYcTcDr0C673Vk8gLzUK9bSTHj1GO6ZurDhkynAny0H7Lwqm/MMsxlfCgimc8
CsB8Q63vzfpWyKXF6CcOiF47daeFLpV86XtsRcOVE2JUhGxCpDEfggDL7G6wpG8FeoyfA8tXKWLX
05fOarTXIC6kb6UcGTlKWUZYbDo1sRz23U66xSFXwl9dH0q0CYlIquteiEh5Zd+iJUo8g/hfIs+o
Y4F1iaXDLIfRftTRtdpngRnOm0otUZu0ixJpCKz9ZE9qVOdbhg0ELwiR80uJ6a2+kTsZjzFpgmF5
14Y6m4KCIiNA2WzErapLJ9PcdkaFBVgaz2gHo5HLMI04pcc7qqnl1z4rMhUt+mYGItnG43ObVqru
WUhQvGCPkeVe57T4yICMr61NAU+k8iCkUXIwlAlNsAaSf7kZprL7NOM6+YxIPdXluKzafJcySwJA
uuVYbB2sLYvLuUQRDD3gPKMe0KFki3UEyXWvR+253zDLTMNDIZ7qVF2bmI+NeYnWH5dHdfRMQSX1
EmtOX+O5GVlE2A2om2C0la+aAuRkEzgG5k9AqLpPnZPNMiqGPVEdqd/Exl9uKF6BR3TjkyN31adE
N3QwfcCgmCHc+q5J0MuK2yoNjIeIgCUEEaX193KLuKObh1YtpBVsZFuyKSyF5XmC5AjrKdwE/mC9
oAcTF64WOvZtOdf9tUZv8nFWILz+tF6ftzP8Yzxxq3mA5pEK7wgmoiWwdgk+c0WB4wl5Wba8jzee
U1igkBMT1EuyMYq4XhzvPA0KZk7Zky7L0B+B6unkHusmO1TmYIODmE1PTeJ+j6yv5mo2ZmoQ+0me
2ECjFCAiG+LoaMsW0T9+/GBnzjFSkBrcYEg2FN0XBzNAohkOlo7Utlzad0Wejk9NIztrry8+ZnHE
cFEVxTRBugIYefz6JELUTA7jzJUGSg/DvPN1B1Ni+dkIjJ2VG5/A8lzH9oxeF8L3kw4sogrkuzrr
V3JHJ4EivANkFQB5w8pQCFqPH0RRS7sdVBh+vjb5Pxy8Mry8mJurysT26U+7lqlIfh8leQJk8jLH
TQ16NaTEf0KtvrT2pZb6v8rG+mO5esprorhDDhPyFrPruBXdmQyroaKDoWib7AY90J+jqAlW7t5n
ug1oi5AmtEgxUc1btGKO3DFL8iO13ydYmNTzDtc3oW9qrdygTickIClROQNJcwaPUmtUqC2MsV3D
ZlEkkTXt/BJI7Mdjcwp7YUQ0DZobYTJX8WWo2BlN2MQR/ukOijGYSOXkTdxZTmZ72/m5X26Kauwq
ZHTQot9I8TR8rjRzKNzRGGJhWVF1h07r0n5loZx5e1YJeDwyKqT4lxWMJqxSve4xvIfdYm4h7Nrb
REGnaeXtT+MSdn2iErKTJClPJo1K8S5SC+GJNUTI2I9h8oQKEDIUbVntKKQatyTrnAdl1LDBzg3o
o6rUhvgNlMa9paTxC32DqRz5cudZSx1zQ6J7+POuQEueupwj5GMIt4+nnD+PcR0nFHOcAAcYWW6J
gh2YZB93xWnsS1crikiPiJrKch7ooLPmLiULoVSwiF0ANuGO9cpJFEX6wzwa08uQluiN4c67yUh5
Hz5u/8yA83bvqVviUi5Jx2+ZqFWDZyqZWytVcPpzuuFWTlNlZbqfWb5AjDC74pdIvi42CaNLzH6I
lVL4ENVoKYG1M7Koukh9PV+bWycZEKGfISYXwAmAjieOA35RcJ5X3CasXr4PMfT5FM/O9NJFRnih
4ul+33VK8hD4QYRtgmp+1vvEeK56bssfd+37Vff40OFJyHqBCxCOIcsZFJboi/sReDwTJbrocvJn
+UuYdO0P7iIRqC/0LJrNUA25fYWGnPZJGao4vOzNaErdzG71J59KzYuSFPgy5kknb1K16A5Ta43h
NkUE9ydkGDClKkneq9SZymY3z4P8mrQDbrXErWTV4zLLftn+UKteERQkFCN9Nl8+fs/TwaXQAriR
SoMiJBYWU6iNzbFUABu60Hxij9BCR9EyVr8osLlWmjq9P6EZgcQwlyfQS6gDHc9WgxQydLOWpjQt
Ui9rWZ3tTRkX+q2tUTi7QN6jBBs+GNWaj8WZlmGaUFgly0P+YAkANutqgtqD59OoDu2nPEZmG5ug
ZqdZlfZNDZNxp/tV8unjnj3dJkmf4R3BOLJfyu+lw9+ubwhvN8wgdIbtuQE46g+G8Rn9N+Om8aOZ
UCZZEwo4FVUUCs7I6pLAoOrJsB53cMKdR051mBRJolRPmT3jXa3AwdZ2VWB32mEKtKDGPk+THkPV
gc5rJ2X6ZDl5h1Ncm4b30eBz2ylKCQ04BRzpU4KAuKfh8doANkCg+UDlp/pZNHn9GHK6UQY0wugr
RloOarqYpN03SBNgv5lTSMKlTOo2WifF6bYMiiS5Hv3ElDa4dFbwKruyhq5pS5nimTpgGo9rmP5L
sqYmv4ix6dY3bKpIM1c1/rHRnExfaqm2QgFt9LuLMSBM2eRc1rs/3e3AVLDsReJEmHYtg83awCsW
X0ks4+amuSbR30FXwNdah6ngfTxDThAHpCxsgVZl0GC9OWJ7/22GBNAgbTnqO3LaVnqTqJA2haJb
fYELSnXBjTuAQmGpt36RoCX5cdsnRwdts5sTvZDvo269mCtwMaUAtjPSRrA1L0EgwI9VHe2/Dqj/
+Dn+n+CtuP+v/bL593/y558FFlxRELaLP/77JvqJWWvxq/1P8WP//58d/9C/78q3/Kmt397am+/l
8l8e/SCf/3f73vf2+9EfSBpE7fTQvdXT41vTpe17Izyp+Jf/02/+4+39U56n8u1ff2Fjk7fi0wL8
xv76+1uH13/95dBh//H7x//9vdvvGT+250Xy9Hv+uvyRt+9N+6+/JEX5Jx5UIrSH7GiB+lb/+sfw
9v4tS/2nAF6BKIIgp0LyZ1/JSQqE//rL1v5pgDeQUYWl4MiZxLeaohPfMpx/As+DEQ9mDDACSnb/
79mOBum/B+0feZfdF1HeNrwL8+6/jz6UYNjm32kvsF7Q+TEX85JMycQNKB7wVeuqTvU6VHJTVEUR
Vi09Fbckyb7GAr2ADJ02g+0fhkwzq09IIGXlGvXxeJ6KZxFQHE4MJiq1+qX8EYI1cePolnKDCD5q
3ttUw7H9EqrMIL2A9kUdHppAE8CCbGOrS/comPbx5ygd7ee8wft547RZgjqL7UjTHgECzX5opDya
VyKxky6jYg/hmiWl26So7SUma5Qtf0SB80ZS0XneKEjTjjdYeGvD50JHHcvLlCiI9xzlAbgNhUDK
a5raLj7/Nsv+HskPR47HECcAd3Ixh5YjB7CnmEY7TW8ySLv5j1rr+3CnalmMfz0JQkr3QzuatVfj
144vCTSX9jJoR5A5Hz/HQlKISzrC2SKHzgZGQh2LsuOtzY9x5tLtwbnMEhsNuksT/fkWDeouc+Sr
Mgpm9bmNkqEB9jJhlJHnYVIeYtX03dHP5Wklc3vucQSkCz1ssuFki1huv++0qAmR4YnZ6MpMtfKH
LtDCaVP0pBhxlxwxhNN3wTwkWLA4Ejyi0TN6XWr6jZJERfJQNLE2rRS+jvd+ZGNEXMkdlbgauXgW
2vETpdqEuKCvkeEzGzwxCfAqtDDiNjDAWTdBbJXjhlh+alQ8oYws/oW+FXK5K6fAAr/EYxDGiYwS
gQOBPazr48doNXR/iYPngw8sOPe/WbUGIOHakN9pbyElhDLYqHJFrvbW6lDO9d1Qd0r0CybTKlt/
k3TEvb9kfTRkpAqLOIY8LWF2q7o9BP9g2qqjNE1XAbki8zv6yXazrW3KrRP2pVaVfM9i8Ae8oyMV
yXe/1/nadmWAz+ufzUgceUidoeyHCgzGPKA1jt+UZJ2D0ffg73wQAhXmNxkqRMVBM5qEp8TgPpeQ
iQmqXnwv7VM0cruqrVJrp4MuIVuq1jW2lysDsJgGXBzBRRIbEmuwxXEmHD9VaaDS0xVqv8vamAyM
pLZVeSkpc4AGVhiYt2PI6gV1EwKwrZC6DdZWxnH8T06NoivBh8HlU4UhveQCGgOZz4LzZ6dIldLe
jDbKveRHJ+NVVwc5vQm1uGnvycDx1xhl4bQTJKVM6j2NjUObAaa6RrYnKveUktMJgKc8zl9njGzW
ki7H4TQbCSchSSoOTWgWLBmxA/8WLFk2AEI4xO0uKCXT3il4OeG7U4VNc5NTT33KLZSeVxbpct+g
UQYH2Du5HmYOlfXjRlvQw9iTh92O0ohs3/aw7MwXYKjoaOthQyaSDiiCp97u0P+3alSLb6ra0BtM
kTKR2l6Zw4tThsdhO+UKRrJBgA2XEi2+Gg/JoKVcFYEp3NlF1yvQj6M4O8xUCzj8xrB/MEle1xdZ
WClUKeLuIYtr4exhW/PXIUt8882RYvNGbeRU2upmCoxExSBbRxG61Ea3h5yHfnUQtdKfnU3i4blh
AuyD284NZZkFVKZKH6AQ17vE7+z+Ab2Z2PLdNhq1PSTXVqX6YM7jXV/OEUJWfV20Gz2xjbeVPhQr
6rfgRjwGq58ZT3XUZqcRd8Xf5pHe6rJE0qTaIeUcXY44wz10eEhQ8QhQwM421MwsZZtidVBep1Eb
B1eGXge154w+3GT01n39V0rAC0t35cmWS5Eng50iEOykl9muFntBCFAsBidR7kLV6LvLskEo2g1S
TD08xQrLzEPrddKgR2MZj2Vf2FVeaxhoXaaxnlrPuo7sF/C4YCqf0iJNjLuREnRyx8zOmpUC9oIN
LlYjN00gMeDIbIts4OJZu3pCrb61ux1J6eyltTor3E5p3debELJZcpkpCl7oRKsKFBOuvi4MXyW4
UMuuUj5TlclaL/MhzzWIWQ+7qTHCnTUo3bgNfNRXUZWa83AzxlJzaP3Z+p5MZjTiGFT2j9iEV862
imxc0AOjh3ZHkKsXgGFHKb4Bx0I+DKRQUD1Z2tAhG1/qtGDlBT+lxNrcfv942I5zC+89ASfX4hdf
WJRih/9tPgXEL3VpG7h4KvMUPciA6bAUb+vKuNcYvOoQzUZ0bclS9kfplL8bFvdUAWwj2lrc4Fok
u7K+17odPnPJ4DlGU+0NxwzCnZzlVXepA/FHFbwBhrxCezizDUHCY6oC1xX4bjGRf3tlK1dbH0+P
bpeF2KA/ZbFhfXYgI7zNWd46X63JCqiyjmWieBlH8QyZv06TleVypt8JV5BfNQU5hYvU8UMUWhro
kj20uzSSq2aHbi9lWckQJbzSUAKYM2RLvERLMC394xGHrcYuJkJJ+n4RSSjVWA62XQLQ0pTO3GGq
mPm/EC7T3agZzKDYtLbSFFuc4+q18+g4Pfo+5lzwhEMqJ6BgRy9eOkmQRJ2wjLWMLpO9wMRnhvuP
4lzWCM7tHVmKsTKBOVLsAsrI6b7pJZOKcpP4zVUhy3TOn/cFnivoLcLIJKRdjELcFGWWh0PDPlDk
xnViO+VbamfONeV4qXzr69G8nAHFdyujv4ybwHuQMZGJWoRkGVvQcUfAvJHL2uAkNHRoPd405vZz
XarN81Aib+0mQ1Wmbh2olMqDzpTi7cevvajIioFA+QSYNsEkaX9OkuP2gYpHtTqTtE2mNnU6VO2q
HrNEK7I8HayCq8gJwneYLwCtcCvbkO6KsUmuiqGdh0uNfeiub0sH9ZakqpuNMjX9GrL2dH2I7tH5
Hz4qvy2esKvtrpT8kCeMomn0ksS0py/zqEgHx/GV5gsJSC3ybLuvV4bmXN9wVVdIt7I/kMFYzAk9
C63OmeZ6V2pD9YzdZjh5MYvJd00lM1NBxhg/I5yqNRsrTs2rzjHza6RW1Qc5o54SbCalMMJro0jC
72rX+/bK4XUmqqMwBGgJuCmIJeoMx4OHZtw864Nf7TDqTH72WkhRzphyrBgmCs2mGxlq/JVspPqo
TUp8SAM7710NAFO10lWnGykbCah2YRnG4yxPUbVN+rIss1qIw4UScxkNd7xCClU65GqhRB7CPzI4
iSpuhvIyUP1wG+uY4DyuzGZxVBzHRKJ8JQpZpC8QlFysJqeMJwP6SbXrTDQ7vSrptHkb9yn2IXik
9LZnNX7/o6gGqFeS3Ptfc6yZ/d2UpvlNglFyvGfO5y9DpqCEuvJsYjAWzwZ+BD4kzBAYmstnC4us
qzJjrnC8IULfhj26rpI81beVLAdXhBbZS9fG+QsaMFPpGVJbgyiJjXyvFEP2VkeoJq3seQvUP4tf
ZGspf2pE4jrpuEV3jZgTlWNPd4GF1lAUbIr6xXcaPfUMBT3IzTza+h6+W/TDHlJc5oGNoBJuylzf
Qf7HNiFcS/f1bM6Y+owg0/FtiadtmxRh7c5ZJu+6jgT92nOfnB4clIihipE2wR4us0PqNDcx50EK
i9QsNao92ZBFL7A5stBjL52sx3Ycy/G11YI8+Y7ohh3e5xrEha9GouCLqmaahLzBygCfPhVxOHl2
cJcsSigJx6sRJGQpaQBrdo1cFBYw6ybtuGej62RHd6qf2uZl1zWSxOk+ERd+EtjY/nEeOt80tlZW
zHG7G3U9L54+frB39/ijmUdClZOWIg6jTXZ+sY/lgLh68ML+1pDyGtKfxo2OzKeGBtWQbEarN/SL
Qp0ohGx6C4je91xWB7IHU4AF364rDf4KGhoZjRip21t+bjRQi2mN9rpEqUK/nAAw1cbGl8Z4vNCd
JpZf0UuraKpq7FFaY/SenAigFsgxcGAi7ol0xaKjp9mJSN7KDlbmfDx27p1cXElt7mN6Yw81xXrf
16B5d9Zc5CsQEFDEx+sY8SQAM+y3AE6Yepzex8Psq/WosZnE+6msMNC9w/9oprOcQRr5DY+koJBc
xMSGfvwGdE+3+gM23HMFSgyVizuzGsz26/CeM4q1hpxTqPcD80TpQpEk6yK0o2xXgrYpxxdyif1t
twfJ20nlhZqwd38a87GIf2lWKaXPgVzMxte44jz2MZnqzacG8YzY5gHkarJdNL9jrKOzuff91pVL
RGs/aRMtFJ6TwNDKttT7Hd/ZZnFRyyzupOVj3USvY6l1I8sBq7gdskKuyp2cdlXq7GVAYvz4/2Xu
PJfr5pF1fSvnBjjFHP5yRS0Fy7IsWf7DcmQOIMF49fuBpJlPWpa9ts+pOjW1d82Ux5ZIgECj0f2G
eW5zilvES/XoyFlS/uRXSIb4a/yR1WIyuFf1wSYNCrV0gM5Rn2oSX9XEpsyOKRZaUdx16S7OtIbF
QgW/cqebcvDccVo3nT7Mn3uMguW9UceY0x1sl+ISQXyo+PNmQs41srC1Q7Ec00ikGEsUuYvKtldj
YgqGUYrKUpdLDJE6ev15xMyt+yFQf9dgr+detU6aqP+N653h7P2yDLrlLLfl4sVbj8meinda6bqj
9V4LrBhuQibkTLWtce0oypBdsJ3GUd8HT2r3fNRMdti1bgxkz1fPb5sKFpJBU3zyqMHhm+w4+Itx
7za11dK76XKHpwP3aNqriYFILzqfHbsTZKPBkFlGxVif61NHjdFJg6FDYcExuZpu4x4RiP5g1L3F
wkuoijL1SP7qzDnGSxkTm5gTIgBcaSQjHhKZLXcKZ8EOz90m+xnEeIiNYfO89+sRdPoqBzbPlESV
UBv4+U/1vAxMkJdCBKvhT4igvjNjs3Bu/M4qlrsByrq8CtwoRmLQjLuPhb+MzZd0qPTpojGmstdC
rpJ9pK+FsSR2H6ZjkPAt+1xTD50SJUKxQt3Z+2JDV9DeG3OqKpgoR6iv1fY5kRy3UN356JoUXrdN
Og/juq+Sub9zzSLjlYunN09s6rdfvDqqZiCYWU7K8b4x0d4LdlLTjQ6dVsRxm3ltTJ7PrpC1ruK0
LWMKR6EPc8O9CoIFBdwzc5xVxTQfY9BgB92uAllcmnUQWWGUOi0mlGUJR/d8loaLTTPuW2N3PThA
e6tNmurS10GCDgsioIMmlbhcTazI1gKi2LCLW8ciKiQA2jAE8ytOllvQxm19Z7TGMIWprIlAeKHL
fEI62lxq6/OCJiKvnLGXSHqn2sXBBYjrMJb9gcsSY9x6Iq3ZWpBznOFGL5qYGF85aKXfAfqrmOsR
pZXlDgyF+me2YPFQqbGd2miufSPFWg+EB1ur2Rp2GjfWJgVS52pXhRfU6Q1meuoISSskdGhvx5LF
5jl5xWJzokH9Vz5g2MNQtSDPfj7tMksO6odsLs/sW3MJEP/6sFijoYFRbqsm/9KXkDPzkCb8zF4h
xKiPntpRq8Ja3bJWgUFZ2SdDi1qxDxYMJj4PhD4I7slYF8E+s6c0uqkGs6RkmHPijVAS0aj7gdZd
5rCO4ljti8lpiJ1wsnzAy2ku3cFcNeWgTrsR200M5TNqiO8DkbXpXWMCad4ZgqKxH+LsbORzaFv1
nH0gAg7BjYGOJn/j5RYc4jAh3a0vIsEdSKyev9PiNLRjIE8POqEdEz4O/KcBpwkAbawZU2MMLvtZ
Cvp/yED23zyJF959m8eph1GeNdIY7Iq5mnTsgmrgyhtjbHrM90AYa9/r1hDapdG2VV5taRv67Xt0
/opMwc3dRA8Tra+nVYdf4nmO3NuQrP0is8r9ENM2u2opu9LLiqJcokxQaNqohU6TRvGdHbcmLxwh
LsdXedoSVuTwoZ57GsxfBQfRqMx4+pguXo0NAuaobZ2vMfZR+2iU/TKf46cn+UNUx6rn08eeOir9
wTfmc6xW2/wLDkZqGU5Vj8ZQnHcOsmBRpJXBjRR2x4/Sepn4plTpVV9jHEFSjWHpyBojiQhlBUwt
QIJLl1KyJ+oLqx/S9IIFW4mzdmoNIzQQclqoz4217x+8AIN6/OvHjK4vyg2pinFNJ02OOYuzCIls
xMuQ5Vw9H2wkF8407NBK6OKOMmVrJNeFmKLxK7AKdV4/50q2Ealw/XyW50UWkWBW2qj2UTLj51Nu
2PuqQ/R8/GYJUCje5OlIMyMnZmu2hq3SpafEy5GuOq+GyhL8mCddFcTLnhY7OiqLoc5iDPzUoVqN
nTo/K8BkfK5CRpmaKlTh1ZZ6OvVqy0wjxSIGC2b+u1fnaomKmx6ms2BTEN00PbxbumaZQuepSYQ9
8+NvlqbaUUE9qfUQO7NqPFW+D74G3rJOEiPLMeZXQfziO61aN2PLOm6SQLOf9Wgp2o+ZFgnNXY16
XottYuArSnS2u5FdKXwtJtraT3kp/fGJAePrFlQIsbAHfeuQRfy5PpcSmLuxnTS75gc8WgacIbpE
E1fDErVTOYXxdPTlXqnWDXmN2nppZbvatBnM/LGV9/QEL9fxeFt7s2Jybsq0UAeoE+PSqiPEOjUx
N0MXuBrMCOG4Qn7MzRZP07u27VWwCqJU07PPiRmpWReLB6oE686piJAdR+9yHlvjqi+xrSQ2DlIt
cwtkPiGyq6BhNNvaqtBTupoHwK3lRs8DNQoy6oKJbFjS9r7RB+BX1yjRlW32ZamE1RrvsLbPmYo6
HeB3GXDbNH57BWVBJ/dLIf4PjzOleAI8PykA8n5ONbcTxd1zWmCkeSq/Nt3s9x9nzYJQI+0INRUK
1Zioz1A2pArDKVxj9dKNrXJCSyEk5MpNbIseaooy1HKHMi8e0Hs5u5hjnD3nHqnZ1vx7YdhqkGUS
kBF/GFvhDjetD4DLOmBlWUUha0X9wqgte4bj9H3NJgJNoE2kVtirdqZLR52AgWrAHJpWoFaFoyPb
G4UpriC82vOv8EqS3fqsxdaLV3OsTvIv56Qr2SIa3F9+Dexs2/PXtZWJdrisn9Zz1dXq08GLULvo
GRDSJKXLa1mlRR5gpcPj40BD8CtzSh+0SxxRV9nPtktaYa7J8OPFUytEDTMrWtkt6zHrc/O8KHDg
TNpQT3MdW16cZuMr8v46vfMGkM2f8AT1xQ+sKEAL9Eal23IXeF1TfbKbQqevL2BjwCLR9bJthr2B
RwYjLgunK9k4ZJ6IG3CFu88SXbQG9Kl0AeOSCMqcdZh2XdBf1/myzPeiqi3FnkFmD/fcqs1N0rBB
8GWsy0TmXDtCRIdq+EpLjSdCv2FB+0nxcYpnk/8ql7YU7moGO9NPay+PJqhFoh/KaSMmmkwwFQCM
zAJDVxbUNb/XoXSRSKQmMRdNBtmi3AjkVYTMTe4ZF3Lw8Z+98QHloLAb6MXgyHd2kE9+v2vghBsE
uzR23hsGBSu5z4NOPR8bYH/KNjiNqz/ZhdHY+yhH8EHbgEjuy3dNN6S6v4dyj+zAwfdmWVn045fE
MjYYQiD+DkZssYWxpTcYzZyRVVZn+6mrdd4tERXIBPx7kdCg+1OiAai1l+1UqcAHm1vl2Px7DvDo
KWt+DtlNagbAYshttIJI7LoqxtPOCaCGST+bsy9d1zhJhbNvJ2JjI7kOIXNYzg10HQcPXIxsnc4J
7jMz9/myuDd6rgz7AH/i+VIaxeiGjoYUMcxArXEafeVDDpP+vb8YrBsXB5DOpLFupM6l6fQqXYWa
pa5t1tMhl02cMwUgxnlmCNbTP0E+0PbzsCsXTaJvTA+COMoFpCNkPN1NnbZSvwu9PFAPrfKRvskq
rNGn6yia7A6T3CjgSGehkEwuj9eTLMgez4WCnznvG0ud9dghVhxNTzdd08b0dqSThTBcusZlOKqn
LYXfKEuvnsMFIIyKE6FvGhX1Sfyi1phWNV3MpL3oys6U6Q33xGgwQje3EY9BqDFV95XWG1Rox5pZ
5ZiZjyPyGHp+zE4lXnlEdoRHzUh+jiCiFRLeUf6Yk0almpZnvITu1lyzrNhXAc8fe48zoxt0Rhg0
PVYtGxNbaMJPVmpIZm3z3s7afO+6TTL7uwBU2bSpe1gU7y1pCZNv3TNtRA1WDRBarIcxCG8mOtXP
x3iFfyoxcnbcx3l5usZoXQeKMUSotKvWbecPyYoOkSSy6UvAKlstSbDwU1YNiGuPiLWKoil5Kxek
p8RZxgElGzwDFSCngvDKPyifQp5M8JcZds+HK5wSTD5wBdO0Ig2ruKSiEtYIerCGm6fMJ5WRinnW
rKtUwfRjFVTlU7oeR6W6DmJz83ihmNH+pV9vqVKDMU3qpPP7tOeA8DtDJVq6MJe23hQpUuvnYzNH
s/l51oJpXHYOEzyNa1aIH3zQbSHreF2hLxv/6ONORh+CYRb5fkkTLVqUOO5gDWHA+inheybCnlcx
JQqj3VOiy/0flAn0W8R3xPQ5GS2Fg0piPuPOLoe0OTOHOJrvGhRdx9UC5n3ZxY1EEp/UahHarqsD
ZwIoT/lRpOsWlmJ+N4lM0x/MqDSqjTkkZqpRXEbgtwtjA+WCJhRj3tc3aSkWNwsR3kr9PXVvLeUg
W2bESGQ92V+MqJjMM62SIvuaSdOgm7DU3q6ypkBUB1ksg3u2yEEbPpR05KJ3A6ro7Muugjge7CZB
gvczWiDNB2u3A4y/toGsuNxZirxx9jNUyFauuxKiIj4PkjM9vVRXs2inGxP+ytTImDmSRxzrwIzT
bzSKCyeB8vH1+cb1nGWTBqis56lI8HRfwX1dHbh2n3CrjIOGBB5EcY4ynFf3AOhWSVN5LMru6aIe
M956/bT+p6ccynzaVdO8UG4cqR6xPFLAl/mXp/tFHi0q1XzOc5+3hOcMKq0WeqmycM0CS/xA2aD5
KoY5hVkw2+q7bxcLzTjk+Ly+bMzQBAs0ELRNpIPndSKH53REpdaYNaho0eVLm11ISmTZOyQ1kx7A
sqbX5cEbFjd313M8qZBBTVfdgzQuCDweISU8P8O8LqF/hdQyuEo2Aog6KWhvBDngSAQ2+O0gF3AV
h7bVG/FP4lJB6Fqa2Qg2uZjSKcUZahqLW7aUm7hKuanVx7BzQIqcRfZcQn6hWj1exXkN+wtjK2tB
40a6YtE3oC+n7gccl777QS7RZ18xERLZXYpPN8uwaxE0/CozzRiLUHpge1A38NwWAaF+0dV9CrdA
hXtaqqWaPzdjqcpfU1U37o8MCEma7aJOeS2ENuoRxBo9hviKB1Uz6Ch8PRWPPHr5dQt0CoRjhg1y
o6ajEpNOIG3JGMiNROrwh6HzW/dKWpE6CSbDrPhUzzGMHedTnki6AY8qPTWEka/n3IkCHKucVivK
a0Erkg/mPp1DvW6VvE7xlM63uqVuG9HsqfAVGAu5qKOZbIp1w5awl/W/D2lVdGLaawwhKWvCQ1zu
3NHs3XY3OzrQRYqmfmNewO5Siy8Ves33Lnsy6ig0O0sVNITbdB0Po7OHpdLkWUOfrV1niliY0zN4
kCIwPsudVs4snhqXS/ibZh9ALV/PTzWAUq+omBjodeVfNDGxf6IKLpS7Ql5tlme+HAb9HjdyKu4A
LRv3yksbk2nzC3Ks29g2+uH2+UzVK2gI5OUjQM95E3lRM3+N8J02+o0FmEtNWjz3zPVIX4Rhk3Kr
aYqSCSV0Ksvs8jrkRzuIjI2lTs3WMGfJqWnZFINXnmaWTIaetkYnwy6fEJPYTIEVaR0/0FfLeP5c
BqAZqzINChA5L9Q+1/Kow5I5SOmpIPJ8WYyHqONKUfYugmsh10p/gl8thokFLIfZnXeesAafNHme
I8JJ2zmjqg7FHRWxfWo2I98Fn3PXwcuzrf3YDPMhU/9VKWZ6RTFPwKJmDSUln64FwMEQYs1VCT5m
y3z3tLbUH7SkcrgCpF46lChezk8VtTQfPOuCea+bq0JS7/uBlkmsk3sZ03KFdtA4ZCssr8fJvH9s
z/wVteC2Lvn/Y7bAK5bB/459sPtRK+B+d/yr/guJB2D8X/SxFLHhFfPg+kv75duP4v+cdYp+0L3k
Hzz+5BMBATz9v5Rgh7KrcmFyKnTAE//AgJpgwL1TAB9ahYHSJnmmHxjevwDwAX9GMpfG2COP95l+
YDj/ggoKjww4KcRTYGx/wz94xOD903nTaFJ56v8ebYleAIs0CjF1Hg3dwWmzqwzBFzKHQy71K1h0
axoBZ4Olfcq9CgOzPjRbKyGXidepFe8xlu7D0cJDfIqwCLT2L+bwDVy9o3pjb73RUddqcqRZj3CS
DlmjH3xNxOukBhEtuYmfc/yBC219Npa6puLG6juZH1J/wyto6b9Do7sTvjRXk70cjMH4Ynt4zRsa
EiweUl0rBMnKrVEVt14g8RSRMwThJcshHGY3wNjqG8Om1hOV+qHo0wfbWg7LUt8uZXbFm9/RzAWZ
PbXjviq6eF+2mkNjr5YbbJXisLeXHw7MjLis6TXF11QLbxO9uBVlf+WVuRcmXTKFWAp8ssY0XQnN
+Da2+h0IPHdXFfqH2anjsB74j16676jZnUA+PLbt35jQYxivIRtXk2IaDgE1k3AQlI4NxhwnfroJ
RiNscAtF9HDdp1hTRs3F3GQPdeWd1XFOyoom69B1u9oZzR31oj1KGz/oRYXl8Ln3DAqHEzbkjoYj
YBEjkjKWZ2Pc5GtpzmgUZOawaWfg9eMy9Ovcxrp7ETMQOdu99YyKkpA3vBfilH7YIwv4raGqNfVi
NbuTpOOvBQPc0fG6KBKug9l7t7UumeS9pMUTDvZQrBIn8u4ji/U7e+MD6u7ZZsD4KXSk2I9utgWB
/yEbC1J981vvy2jHLSMmwhefLIDjIYu9ep/M8XUfI8r452V/RA/4z0Y89lLP8TCdydwFmrvxfl7G
XekcUt1cB1wJkFnf6XZ044PkjbMk9ILiYXD1O3qgqwAkAW7b68ZD0YvsmqxECC7KLNqwDIyLwOpW
gVffxNN4olt/5FL3z6segTGSqkmc3EtaQAL9ykirdRWTuAzReh56FxRi/K11WD5+fVtY2Yel7YZV
lMT6HlHiVYvXTMlWCafWOwEyeg3m/ed1jrCRbsZGdxx0snyrD3tqQ07PzjpFPD8yy/vn16su+4s1
VSWBm8V62x7subkQhbjoJPd14S4SyooZrAavkqtEd3NKXcYODliM8Qei7YVZfohL6iSZnryj/XTe
Qz8K4yLfoXuTQXhIH/Qi/2CY3R5V7x9/XkavgQf/vCxHycuX9fK8nVBFaQ9TVXDn+gEBA5ZoFToO
JozeKSGqI1jXP49RCKIXc0IxE+ORtBe0dMczUmw4RWgPzfFuoMtkGxTq2+aqt6GCgcX788geXTbe
2tsK1PLimVEVU4wuKnFALumDPfvn1By5WdtJEYIB/Qn5Klq386R9zON+lc7ZPnMdRBq1Zc1dkzIV
wPJwon4Xkix9yriPcAUZvgb1SCzz55YrmV+eetfffYajM8zFsBV9Er85yHF4oP9rIgUUcCmx+yX0
beRhUlHs3Dj4aJrdNgGLv8Id+Z4bCarvsYN2UxdvZl1+ohnN/YBarDEigx+tR9vBZJj2/ZR+E6l5
M86I05Bz6OvG0DZdeUq59zfRCKWv15NNcUWMlM/FYUnBI+Skq10FY9lyb/XFvHdGuRZmvyvtfDUA
1J8bd9t7sHcAXTZBdzkX6cqy3Pfa1IWL2d9AWz4vO+8bgXYflcrEIBb6icD5qHzz67qAAvf6VSua
bXMZBeKQdZq90nrTv8BScsQNNh2uMLVzN/Tl4FBNPQSocWqog+Q3NZW9d2CWESai/x+ifIDTIwI+
+Ok1oRPRYKii0gIe1nX7wow+amN2Z0XGx5nOdgABhTprsUMd7IveGQmZSGqt0knHRcybz33Mybl1
2bdWddIlUu3ftwapFtrLxS9AsNB0aA5mlqzcKj133ehQusGPwTH2ddVf5e0nPtc5TPOt3cpzvXK3
eG5pJ3II9zVy7N8bHgmW18+vfNn2JivzkNeFvioW1Atgnsaha3TJdUNKEdgA4o0KRzoE1b9CbvnW
aKhWpT3S+EjltTvXdkLdn1F4nx22bf99Kieu2o5BV7TLYjo5Bg7aTSvoT0+iVG2l95RWbXjnK690
6e205/DHzm2tisHuJeMaxTJnE/gi2Fa9eUFZJd8FWoxGhvllATVGaoZ2l4B/QwJINqXry8fFL86s
zppCDqUijIR+U7fmuB2S9rMTZYDAnOjamaHaWbV2NVT00QrvPrHyh4EgHtpFfVHG1r5J4s00uu0W
m6eHE9FNRYa3PvDRIebpFEdp8fcHfSKh7WJx2w22QPoMteve0psQWprcWq1VY98mcXUaK3MDCCVG
3CvJtz6pyErm9pcgaUjPG7vEACJONpGEuYvRNvQMEuE/v+sjz+Ktdz06EYdawtmjfX2I7OSKCyr2
xlZTXdtWcd619PXs3jk4o2euJ2g9LXmBb9BVCJBMxyV91cXFDgG9sE6Wn1TF3+XTA9y7S+VnIRpM
iX2xbyZvNaZu2FGHaBf4N3bMWKNDFLSkOO6aSgmFks+QXfYl+LvV7LU3ueud19awcwfULiJjo5nv
CxfUH2pA2kU5fJ9Mbxu79FeTYvPneThCLf6zKY4O22ghziXj0B4cLbB3cLWLW7A/3loabXpm+NgJ
YOHoIx4KM692/RUrE0m6JdiB4Fq+pFob70Guo75aVsWm04W3tgR1BcMc0F+zE3vfzdNy6mXV0fzW
Rzs6srUZ+Hgcl/KQlXiar+pgjs9SN5svoyqJyJX9d1BnxnWtNqBu9d7KrjNqIkF9gY9LfNNVKRY0
CbCXa9TO+g9j6QMKW+z2MhgqE0xQTRWW4t+KPZtt3O5EPuP+LvAdnfozLSH84IP6gLKHXC829KIc
zMSemizdsaBZKCQ1ctMiW7+ebcRqh7LyQ7dHvaGMxUW2pDeeiLDum/c0NJJVoywvmiJLNlPv2qsB
uRA0XuyALmqGqwoWqVt0x/XQNDM3bGjXhiL3AKYY6UMfxNeyLuMVcDJ7X2l5vrdMgZ69BjQH0fiY
RnLJ0U4bKmykpPU5ZzdORNKnskYcVOt1knf7YS4e/FYpfxi7xi7KS3bRmYjiKzAKmyzyFlRo+6TZ
xJYOK9C1O4jCec4+Ulm9Xk0QTNx7qN0k1V4dbwafz2QWBTYHo29tTyzt362WowTGELnbc3ltDpGG
3CKAebIl0GmceyVw1UHmeDXG6NFSUv8x2WYbSq1ZaKV0zQZtk3FTW52zEbVxjyLLIV+s9yiuXlhL
IridWNDkzOHCrvDUqizjxBH1m1uJe6ypX49NZXtZUxzy3L+nl/tZTnwDRx/jdW0m1wiP3Jumd4/d
+rup6OSuqFsipauBR6iMJBRmet2Vxpc5S2/+PIm/faOjzMQi5CaTV1HJEEb6zpgznfAzmPJDZFX7
RHPHO/SYxNpsZmcDts5Yp1k17guhHVq7TrwdAcZpwoWa0WUcLemu7aP4xL76Td0HauHrA93E1Ux2
UofioLrGeIYEIWiEeGcVQLxJoqazHDtSGOTvZMy1eQkkBs1A3IF/4xw/FZP9LulrfauNPUhgQ4cC
xkIMT8zcb05D/yjdMJYq9ZveGA6VnZ+Zi7EbabLpmn/p+WA62ep+v2zRhEBTNXl/4pnqd78RII9l
sUt4KIZZzOMhSo2dzGlFobQTpql/DvhhHdn6rguCtXC8NSC5MMqijx39KjOdBRWU2F3Tnbv2k1Mi
+kfMh/8cLv7RIctHd0ZhGBN9nuGjBWlnBTYRBQUUf6Js4lbXUUehZ/aj1LzziihhJfUHm1v/ilad
s7EkDCz4n99Ak/ShBibH9bUTSiGPBP63purXg09vUNvoD33iJqqGE3+mk5r8NGgcHdqh7vYmNX56
MNY2TYfznGpY0XWfdae+aFOqAYNh6fvBH+gn014/kF2O72XspmvLKG6cwUL1M3vwPC50CFNsKnGK
Tfm7E/vY4ixCQJTKnw8UWQwfHRn4my6bwklqqGK15QNGu5/HmAPCnu2DbcsvHvEZrd4I/EOfXJWu
dtmlsA3t3rNQr2C9Mwk0FEX6A6jTKW3BIzuwfz790ZnnIp+YaKMDTtYYyzDQs0tDTFgP6NV3S0DW
smrUh7n4hjSBL3y7vjBqjjvYo7xZyesRYW8XnwNL4A3ekpz141prTLl73Cn/39oB/42VflX//r3G
0Fn1va5+cKt7VeNXP/Nc47eNf2HRDo8cmrtnw5T8d40/cPiLRz0dpHWU+JDznxq/Q1vAg6IPPwNP
Kjh87PTnGr9GZ0Cn/M9fKjN0hzbA3xT5X3PflJeEYyFmgCIAClTQu47WldP6dgSoxtmWpaRZT1rX
o+ewBGMBxMFoym2nJfp0NRpKZFIkeqmtfFnEp2QljqpGT++BYFIAmxTrLcb8+uxJPAAaTdTb28Eq
PHOX5PVYXenukKMFQ1/z51yhdYilqyy+LWDprkZnTuu1Dgv/w4uvd/0UqV5q97wO9bwIOvAOPFqT
w5+ZOQ4HkxkHnZg6e2uK+puGnMa3AsDiA7AHRB4CqBp/ftwv88/j4LExcLiaGJ6xBl5d4k2fZCqf
7G0ikRjLM88+h/1BvoebsnUFj2YI0JHTlq9eBTwF3ob//s8voM6Mf+L103gRnfGU7YIi0B8dqx0d
bxdJCDxz6QFvg6IvbhQu4yku0ON7W8vqzafAo0KI75GCdHxyUfbw59FgVhFtuK/dItooL5G/EwZW
3w5dGWjAFhYhsAuOEpiaxRvHo7C29dh1B1xn51Wvc0pOkzxVdfl1QLiHQRbExgZyLYzI19+tC7J5
AcFkbkdZ5OeQKdzzNNPT2z9/HPX1X38c6FqoYyj/PmhjwVHKXY1GEwwIDm1Hj5uIW+veQWpK3r3P
ixNVhl8GRF+eZiKye1D5LUb2ekAijnMNcKYGlboER13T9tOnxjuRvf0yICjqQL8C8K4w1Vnzr59i
ISLqOLUXbbs51WoMBXEqCPHQqJPVnPrG9z9P369jgmWJQ68Bz06Zp6i/f1Ehi7PUDwbXiLZZX9nJ
CmGRelxZo5Qf//45qKl46Gmiws2Gfv2cYWoxEenbaNsESfne15VIj53r9/9vTzmau9ZzRGw3XbTt
NZSLESOct4PITvkFHn8hzgHySKAbBCPEEqyjp4gks8whr9DqKJv5EoTuAPbGru7ipG3O/jygNx7l
o3mN+RtOTZxA6u9ffJ4MxF6etXLcdhF35CnWChA4eq9/8vzTZVLrONIyMMwi6Il7fCIUsI8WQ1l6
Mkl0OW0rJEitbYcreBQmnhOd52BiqjvbbXWQMfyHTT0EMwXclhtnuOrHoi3Ro+8Naw00d9RpiOpY
W2SAou5h8vTDCr5A1d+lXV2LD52fB3TjZO71YWnkAtKNM6qShFc07+tSS/11i3SXPJPCSx9AFXXj
Tqnh0IFt+3YC9bIY1XnaNEF0Vuqdu1swtgBZjC4LbVS6tj2Ix0GHRzSbeQURamhh7bcVPQxpadMJ
wuivn8jULYsE2CX4ILJwtLL7HrGjuMQOs3wshU6WBecq9bdg7E5d7NSvehnrEAJCQlkJPSkEHw98
vRpmzU8qiijjNheGdj5Ihh4NYtlWVatd640PSRaq2Yl7+BvjIwPjtIDyjJLjsbOWZZFF10k3b91c
0ze4DdVDSFfV2Ht9UyZ/GfwYISHWQTEET2Hf0o/PDJpVCVM8bedy6lHYG6czNQ+Is2andNbeGBfi
qSjsqUirOL+vJxNVLsONRTxvAagmOxSM8wd3nMr9WGCg+uddrALC0XezbIeHcGYgG318cOhRDJq1
maYt2m7o38xFcGhGb9mnVWleAK6d7oPepztC81/76wBiWkQq5fuJXyJKi69HmQ1NQYOumrZtmek5
/BRKPSvaVDMg26DE9fvPI/11UtkK6kBmvIiwHj9OoCSDePSgb0FnmdQY3fct8Px1mVenOOLHB5fP
pvM5H8nI0PAgQL4emOunaQ5CfdmavfO9k060ldqc//Xe5iEMhBBMo+WX5UgS7spgpl5Tpw21rtaV
+6BPerDIvfeXSebjeF486mhv153bxJBv9W0zGHY4+QnWXujn//VyYEBkF67BZwIXepTKci6XPqzV
ZUsrSnEFZL8rkqYBOujWJ+bujQ9k67ptcD/Dg4A1+PoDdQ2YcfDV+lZBtzYoN1PetYWz/vOCO76L
MG024v5ok5DLOhRAXj8laDVYUcTLrZllFdpaMLlBDOKU87WFp7mx5kVLTzzyjTVuo7IAigyJONTZ
1MBfnMmcJq4OQ0Xf+p35MdZSee4VyWfT69q//1hcO8kC0Y41WH9HD3LKuYvzqte3dC7n22GGCz4s
MtnNXnLKxOONMZFg6CwN9qzhP6LKXozJhkoCk8ict3acRcE+TrzG3IEpa/HhsZBa2P/5q6k3fx0Q
Le5xpgukj3Ij4gavp7DsfUg+tbOQpwXTSrTiQY61e+Le+MbSePWQ49DHWYOI7kKEMB7ZfLUw1iKZ
6HXPy63V5tWJdXEkHIFMBcUBD9cV7iGsSrSPX4+qgleJMbC5bJEmbemTVsU4biIHengojMTtaZZU
FF/nojfZew1OWjCgk4Z2gCeKDxFKTOd459XjRudDRZ9nu20e/nbeyZIQltXVDRNhQ7UMXnzmGbVE
vyHZ2nbZmOzSrvnkWoj4//1DAlUZAJdpoDx2NA2tFkPBxvFri4Ok+FwCX77lfzqlbfPr1yW0kA6h
YKxsVI7xC4aGyibUTST5gASF0zJdZXPzPSqXn16inzi/jzCA6svyMPIOtK5RBnGPpX0M5FxyPYlx
6q38eNjUqdkjGgD1dLmaTAXLGpKyHndN05X1vgbXUV9M5SAuW73VzGsk5ZviqvTawJWrXrPa4Rzk
v2hDrUKMZzX18VyGLhIR5aan2AtivPSb6QwNAGfeWxXuHGvp6qm5ay2n+ZBDI3ynUxpAflBrkuA2
FzlJB6qYRTUdMpSiqjUOL+nw3WypieJGhXKX8nBQ8Hci6YDlkOqw9XFubv785X+NIvajSY/yrsVu
yTwK+UC5+7rwbFIq3y6gW+OV1qc0CZUI84lH/RpByPu49HO0IKxmHBcXGuFpHC5i3GKqN+3meTDp
MaTOiXT0l5qbT7Kmm2hc8gg8Po7F583azuKmt4Zt52Vfy3GZvptjV27BIGmApZbmIu7nGmhbjU+C
OZnvKr06+RK/zqqL6j73TYfZpQp2tJ+wyurzuBHDtpjSAsWooKdP51nwRaL0RGvi11mlzEkUcyi6
quEexeXcDURZdhDfXLvvQ+gvPtZ6wXwiUL4xIM5Njn2g0+Czj6WEbavVcKNnQNycqjBzFvNmWYCR
mJkw/wrcqDYuA3LQvyIUAcc6Ng3Bgq6TMbzRbYRI2E1c4PymbrIPOsik/5tRYeVEhHA5Sh9Phxex
FRXSUWvSZtiKLgX4687lpwZRvis3NvAG/vNG+/UiyLBcxIlwqfJxulHf8cWzFNglCpz/4exMluQ2
lij7RTADEBi3icxCFatYpDhIFDcwPvIJ8zzj6/sErdteAQlLdEoLbWikZwQ8Iny4fm+PLRf6HS1+
6FPnM9p5H8wIxUc7M47Yn/c+mbz4bIesiERG/vkbg4tt97NrSYMlWg9cvdmFcebpsSCZu3sfqa9J
/jTd4AmxfwMZ35iqY6OeC8AcD13ElLgDqyxsEJF9Qdpvebi9jS6/eh2GQEequkTElFZgo5d//saU
20jEQD3pD2q7wOc1mk1dXyai4vqEbF+tnHjfSmZb9Tl+nbWFqRUdGOJ8Z0lWSubRAuaQO5C08XvW
v2LpDEPRHX6FqBcN+RVlAe04d91TZI/DweZKx9iumHI6mrkccNKHjeNYE3PAY6GKB7tjNbnItJOq
ROnl9r5eewtyIYxmULGSkm2/ceZv9rVos6yFj11/cNHcdPuseYwKHmlip9C/bWlvPXDbcZNQjIMn
bpPEz2YXVQ2UzHDaZv3HzGpNeIid+MBPdqygEED3yYSj0qYqu/5CWiEcxYwb5cHQReGFlan7slJ8
dwYIBRIZhUBUSjICbTLA2C7FooyACWj0QHqi8/5DEKiUY3mwadefB5Fdom9cTpd9t01gbOaVmyK1
GkFTUcbvmB1MLj3/Qx0qOBKEvL6opJ4vCTTslTxiYnNvGGktgllZAEjUhW541dwTHShtBsSzizvt
zx4q5difjfxwkdffTDb/5KvtUnOmlLT+ZsqUBq5hxbGfELMBjizqeCIxnI9kfa/sEIVKGT+b8h97
uq3QpsB9tXTJ9YcSXovLvEDoZKMvcm9MzYNMRVZnAIpYieLfejWDPgSMuFPtKCYQcZ0xTt5Ifn+Q
sl/dh8xUkR+g3AJZMJSCm9NESOlGyKlPD20rgVKK1mmAwtQORNWYJ0MKAYhwlf92ulFYoMH0HlIK
E/6F5N7njd8hfkcHks6epvBmtVUn9RczfoeRv9DmNc+jab3PXO3jWGSAhN22PLB4/RU5r9THLETZ
kZLZcmMPVBfgOKFYISan9ofZGR+6SRxpGFxZkVzkCI1QCpRHwt5EclYxaIUFxtjv81pl+h1VtWoc
j6Tpro43VnASTh0LMdFCWu9eXA5Vl7uL6YPeA+wQO6BC9eZXkZVHuOY9S8y+yYIS1STi8bWlMQe5
V8z0ou1c/wUpYfAXWtYlzEqhc+CZcmdW7xZr4n5HY4f/kb1ubuBaiRrdbTPhR6WBQN1Uwo1m2vTf
8mT+nCum9SzUuX6ZqvLuyshvy6yNljeX/zZGqHqYSKeyFL7ewkeKXrgDFFGSrSRdcL79mMlFXC3S
RkebBrAUHtgscnL0RcB0ySJHLX0/u6PqlfSUvkZKnb2zliH9edvejjuS2IKI4h2Q4eTm83XLWBhQ
pwnfEQp8GUMLpchkHhFvb7ByxODkllTaLZAdhOHuViC2Dach0AX1pC4AUOVZVWqrl9mpe/SFinwW
p3kskAwcs8rNHtSwNl8Xc67/WmKjzJ/sHH4l1G2WJfa0QHd+lmMNZHQ2mBM8TXpq9h8ghB2OMAc7
ni1DGK5D8n3udn3t2aZA4IU2rO4r+dT5VZBFlyiAxddsjSP59L2vIEhTOK2yqbxNmmc3wfUXxgQD
pYcsJ5u7R0tJ1afb33pvQZQqqZdzKcAlvQkubD1tdQ0ZR4o+GhMnYe7CGUiRKh7i5PFfmJLXGxk6
Wi3bW64lI85jrTIQsdKLcybS6lTEQvFHd7w3XcWzOCay5kYATa1p/ZWioWmmQM8NQKnW8q42YsNL
My0/iMv2tg7ufKoABIDEzRsrTPdG3LKK8I15HE7paDvAY6PgDGGgcnDN/a4nbK4ACNttQnPyYthn
N1HL3PbtCL2u4Sdomz2Mo+VeumXWYAPU2ouuTVB8pKJ8sSB1/QKh6/yhgvbubCtce4owF/gnM+P+
W4lGAQ8xe0yIY2yOgqMAeQ8Is/wSroQPhjlZf2fwGzzyzKBVvijdgdDPzi0oGxNstAXhOC2r9Uct
9AwYdRibvpYiZ94sxSssPXLKlvngOP5121f3Dp9tU0REX8oErLK5At0e+TPkn0w/ov9Gkz0SnzoY
Eg6WtOdBrozdyIlUrpPNu498WLGEFBF9KEXz12Ex23NFhfhRGULtwNTOglzw2JpgcB4Rse3jH7rF
UM0DpmyU7X3IIfCdQlgHGcRVWA9OnL4ipSJG81Eqlb/iTYLHtHdmwoZs+MxtNOfSHqeLEcX5l0Xk
sAVFRvWcWOVRb3EnBpA9F1ntJQAmS1obNRP0RMsmtfwpXZLqnPR99Z+en9Ke1HFqmqckc9LhNEE6
9UO1k+Xv256y8w1JyVDvoGgF2vA36vTNkktzcpIpN4jd9I6qfhVVnwG2Gn5kR/XltqmrMJzdBe4I
VsbkCgANtF7oBEsR6AcWytdkVgvlZDiA0o7W/3MJVEc/uWlgTDDf6v1HxxjbSU4ApeHD7V+xu90O
3krGQX6zJeGO0NrqylmzfGuu0vSUZEGfwQC3RO9VDfKbUwM5zSeC9OpsT8XRBMXebvM5kT6QXXMq
XOstAMQIH5ONnvzQ6a0P/9L4qCqW9aDAxHqw23sn5q2pjS+3w9BRq2ttvy8aSOiWCS7B0DjSTNqz
4lDWQrdAChFtE+GYSX7BvITl20EyPxrwxzzpaCh5t7/ZrhViCP4zpeds1hK7I1KSGd/MzY35qYVP
V5atDg7/kRH57d6chFFAhDlDP+ubkTAeVHR11MUJD77K3g3juFIwR0JvLXvzCogZjKkhsT3p2L1w
fwenOa1fqIpFp3CMfxh92h/4+96yXNJf1Mklmf721OkJihZNQXIGDjj+i9p++jLSLSsOMs09z3bB
OgOgpVl4VWIvlCgWSZxhJrandxZZNID/QHmI1FI/WNG1KV5P0NGyzONKOuj1hwoLkduzis8VMcGE
RPSeoR0zTsuS/7rtd7uWiFdoxhCOUVRaW5oi5BhytOb8GF2BC+RAynnWGMzragheb5uSl986QmJR
SJeCFeeaJCFcm8qEtiQTL7k/j1b7deKsedECrWjfa/pDYHXx3YEz9rDERQh30xX6m3EnhAY77IWp
2n2SHcIzQPbxdQARfLm9tGsP/N3JUsEjAWe4kli0SSvzLC9xDejZHqE9UzyY9dWDDdy1grwoFDig
qq9Olr1UatMuLCgJ0/mxV/PhfT2O2UHj5foNo8aho0Mo02YihM35TRJVtLJi62uLgHM9slUP0qXB
L5J4fMjGQXjj1DZe24z646hRbLq9lXteInVqfqM0qMDJTXhzR9mdQqXWHrmjslHzCuCEJ7Xt6/dB
HNS+M6fBQeB+/Vi6HDIEGJHIpp7/exzpjb2yycuSZMj0TacBLjSVapmByg/TX81A3Qqlq9n5A0Rg
8NrSdTi6U64vS2kdwByQBpNYfRNfajBGO243cvwgjkCNwrWa8QkGYiP3gyYyszMk7tYvyIFIxW7v
844zyRY/ynwkSAALNu90mrWWMMg8fF0vnLNrVcFZndKjXv/O9aJx3m3J5SQxRZszbyQpgxdZZPot
S8VxwIzohaF5etcVB46zZwrZXS4y+ejoW8WlIZIqGabOgpLRrk52mRVP7gJ1RjRXmX9783ZtyRCP
CqZES2wyqzhFRsNtcsuPArF4mZJmL/HIk1fFh5qku6YAHwLxAU2Mh67PQ6FUEhtdWT7s2tO5NKHj
SWvCK5v6xoFL7B0FYSGGTdkdatetemZjJ26ri4ZIp7Pn93o46mc9CIU3jI7xFfWb6rHOxXKKq8M7
Z88ZqRYTDVCPJAfa7Cc05AEDmsTNixGbl6ascz+x1PpgfXtWiIaBUlIuNq9UgDKmm9EwwOW1YRkv
9QglITx9Rw3XXSvQl6EXSHuB4sb6g5FV9FGdmaafNUn8oTGM/L2iDeLzbQ/cs4JQO88Ono5fbNwC
bl/D4Ko2/FAJGdFQx/hspWpzcDnuOB/UbdIdaB0T1G0uiaKvhFsi0+7rkC54ZDCxZ4PyxQWWu7eN
J43wA5Uy4l/AbBsXoI0a011uE98tswDJnih5EBCtne/cNqww3A5WmWCHq3djhRBf50GzI59LCeor
GzVhd3HSg+rW1bZhRQaispUKnmw7ZhW2ulo09hz5BF5DdoJ2vvs5Qq9+hte1vbsxLI0xKUfSyaN9
VXUZxrRlzApQWA0N7E+opqiyD9F01Nm5LnCBjGDX6AeiP0IyLR/utw9lYA0uTASxP8mq8NfaSWyt
Os2InyV/KsKFFSdXuqT+p6pC2zxpczkVnmt2omYs3pqmR3MJVAWRncGKP8xwCtffbn9aOYW4ji+p
8hFecn/wztAL2jirOiLRrLQ4az3lxSWHIKH4r4ApQ5xdexq0hrFVc1C/LhwpdAMrBbGQuVBj8akr
pmFkRtcquujgUbpGFiJIxU2ASwPBl3HEetfqBElw10nQ+0GFZjr3qH0PJ1R0g/kTBUPH+hQ77fCz
CXJT+ytTkqH+Vpl2ZXihDgvmC/DRJLwoEdSDEBMRFz5rdlkdgdyvIj5+I78M0kUqv4RAm4hPQfQ7
Kk0VsacGebgLKiNMvDvmUE1eAXSj+AjNjWmeKFTEA2ME7NbZjkbVPTib15AtkmvKtVwzwBzAoG/u
NJ2Rj7rJh9SHErZrzkWMV58cOKuzv4Own+wv2gRTokC2TUocnPRCmNmPEgGs/yAm1aTa5bZDXUWi
/ByquVwHFlgYwpf1p0tjVRGpU6a+bs7QQURoQEAAEmgfIPqd36M9UB04y9WdLpu38uUloqD1vS1U
AfroHdhg0FhVzPBDDsH8Tzz97nqGtMKEGugqTgndsc2y1Ij+c5TlFE717qTDMulVido93N68zRg/
vSN60aCckFMHScIUw8ZMmSyG3UFC7BMDUlVEqdBGNgFpgnk5oXavh48mXISOZ2aBZj5TCquyJ4OD
8rMvkNL5MOW6WB5LB8YTL7QhewfLE/X5We/EUF8gUTb49GOiQjI+iM5ujmKF6zNBt5c9AtBB+ZcM
e71Lsy2l/xiR92P0wlyYgMM5PoV5YKpw3FTMtVBEtQdId7KwvoBo1S1PE5OhHLjE9UtC3gqyiM4P
pTwa/Ouf4VJ6NqCghnrLnJvHsWl/1iiDvWNQ6ygT2fF2wEy/e7W/qVk313unDkvCPEHqZ4OVf2Xa
MzpXap4irDJD9dAXyoGD7Dg7IummRdYjBWS3heglzeuqWcLUh2gq+tjNyNRdYDZcjsiKdtZFbUh2
7Rn9ZAZqsy76z0k4Jmbum+BILrNqQeCQJOn8MiXd8n3IIO+57fnXn4xPZXK6iJxk+iwX/uadVDpR
6AHk8X7da9nrJGblYma0DAq37e72DnqCzJUzu0aDnZ7B2tSIfqdlLknpo1UXXazZgaZ0KU0G/Ybk
SF1xb1mgK6g+IEksGNld26rDZggdOOH9xSna02z18aUzmWzsSCQPHoIjU/JsvtnBXFHggYG22keh
3fYKfURibdQrjpxqHuzgtXewg8xocMIJ2OENXJuaJtKF0mpKPzWz2utNyHSkxAhVCO2UpvYRl+O1
00tzUCUw7kIMtWWVMxD1qKgOlX6C3t9z0jJNQIbaHoSfOw/p2szm1uhhMxwmeI6ZQ2qiczsmwQ9n
mgfYpML6lNGU8wQR23hCjnJ+B51V932EFfBga/e+In0QkmOqDOQQm4M3p1qPEM6Ewyxx/yGbQcHP
CPs+QhpaXe4/cgD4YAyi6QD4VKy/4hyVADXRjCBpTD4y8Nr4WgPMepgc9+G2pT1/AbSou2AiiJS2
c5y1SlZM0Szzl9qCBscJUrgB23eKCqRfDapft63tbSFoazII2tdY3Gyh29FEsqo895XB1M9qPGuP
KnyrEPvq0cEW7nnmW1Mbl0m70A4Qg5DvXc/VPwNDzeFBHtDOvr2mvR0ExmqCt+W5sbalE1trEANF
qgT6uDH8QqGhQaAs7x50pZ2eteRQo1zeS6uqMx8KsnBdwpJpr273cFGSkJEP9hDhpvKsAJN/gmen
+dhKARNCvOUDxH7DuyruzINC6u6W0pEAuIH7AbNae+UkYhRFFbyycXv7RUwxhCPTiKF/8ekcILuM
qIK5pu++trMUihnBIZT5yGoJz7ADcKhdMh94vnSA7T4Sm1MqJfWTY0xrK01VUoDNbawQNJ9Fa1pf
Zk7+J01rNEoPrfacV0jKnG57y94eAj0iSiUGom+9OdnCnE2mlq3MR4+S6SwamZeGFPrLbSt754yG
BI1+cnaC1c3aMtSKBBWOjBr30P4wUXnLfkQhQKWPVNvj9Hzb2t4JALpLpcvQHHB+m+eNE6DWceRk
/og46ldYKTJ0tMwGbcWy/UvPE92/bW/nBDAGLpn45YVF+r7+clre5zAvJpkPnlvNP9foAlV/KShC
SWHMZslhNlcW46kdliL60VVJdfTI7nxEsDeU1hnJITffBrEERJTK5j7zkU+33qlJW70ipX20zD0r
oL7IHUls8JZN3Q2Gj9SIkyX3QRb8MJiShW1HuRtPDoRADkpJfDxQ7y2mUKQw65ilzo1cpaLyBHoY
70izgvLgTO94JHawQrWSgsYWdwKvZ6BHgKv9VIXlfNJn/TmNdWRM4jp9uu0eu/tmQMBCngFIYhvY
keQqNtIkuR/aAlhZUpbM78OYUoaP/8KQA4W8TRgphR/WfjjNReUYCaesLevgooRF+J4xwOGP+60w
JknkTTgA39Lm1iWAzWYAp9y6wGm8Lkqqh0LYR73MvU2TcwXMYnApEjmu10LZoC2EyquCUkn0aoZg
5YHmjWN7cP/t3BWy/KoxlGrQyNw2NWpGWTRI8gufynt7zlHfGs6xYcDrGU4Vmcxs0C87CNz21gZj
BN1nGs9Syn29NqOtHXSIiB5bpBWZcYzHSxqnxsP934l/XgZstLrhAFpbmcwYJBlprK8O1HqQtdFP
Y6Ed9Z92ioIMGtJwNujc80j+pqp8k0ssAq6tPuwKn4mhl9nOZ08xXABx42c97L4oXfvcD8a7UpiP
UgvMg1bVPfiEu9vJu4nnU2+GJGO90KSdWqhWl8IXIu+QXSDPQPW8OjhcexcG4S81WkbOaUPLP3+z
TtThetVFYd3PWPBD1Vfta1XT0S+t5AglurcgjhbdB2J70urNOTZ1FOJplhZ+MlbWqW8sG67m8O52
HjetAYoQEgeTV3JblGz0fk7mocbz29QxPaTr4u4Vbfk+eFZms/jv/d5oOMTZXLmY23KpzqmKLHFc
kJgRn52qIW5eqkLMBy/x7kf6n5VtpAZypWoRXCGxNcrhYdH06ZKhZ+dZ/XT05u6Eaxo6ObLJAeWb
sZ17Zl6d4h/83b4+2Nor9HLddIKaCvHvKoChmTr6Z47FEdPdnlVQ6TTSXUaGIBFbe2E2i3SJU6Xw
K8Ho5AVC2qT9Ug5IgFlL7n6fKbY1p6lXtfpf3PpkZXLKi4oSQcbaMGZShY/G90syxBCASQyn3kSw
7l8cZnAyQhZPGfrbfkE3Spdushl5QkZtPqOZ3l4YpukPbuDdW4vrQpC08I7RaF4vB4RxqiBmVvpK
kmsfeyMtLrDz117tttYXJQ9nb4pH9SmrFNRcImoV5TLMfud09sEv2f2gb37I5pYWkSo1Yylm5fPw
Dfq5/KS4yqdUaSBkHuFoj6c/7z+IFM5cBg+IshgaWa+cy2BIcKDSN6o6Oo8tQ+9mWx8ho/euMGA0
cmaTPJTYZ20liKPaQkCCx8eA67rKUpRJ3PhfnPa3RjY+aQGutKABK30Tfe/LaMytp5FGPTa2Vt+f
ajIR6kLew9AcXrn5TOD249jSuFiEpbiQ/rfpSehBcnBJ7rQAYWx5Y0Z6y5tHJjTqoNLgOPSHfvyh
LZZXOPpnV42/22qL+m/40rX9hwjy/UDvXjOBYoHyT2kd5dV7tyhsr/Ixl5217VNnKTPq01pJfDKP
wXPiDuWTNqTVux446MG+yn3bJL0aTXb8kQY446Obp07tS1OhQZT7mej+UcWgoG0zPGnF9GcCl9zB
Wds1Rl2EFjgzERTH17urWZNTRE1U+Itdo0HiTqVSP42KvRSoqsb68JikxGX/Im4gvgRGb5GNWlKk
7e0ntZsBpYtqlnWfZfFshpm9Np/DSziq48F52Dt08jVnVE8FXLYdD5Cq05Ux0FLJp6plamgpeylC
U4zRw+07ZM9BaD/JaItmIn3x9ZoQhi9FZiaFPxEz/NEao7hkaLx7s0D15rap3TUBZwSpKfHW24s6
qG09Yu6h8LsOyVNRhMqDuWTmQc1sb0G8bTzozElT6d9k8E3kdsOkt4UPN17hD9MUQaveN+jfKEdy
XPumwBOAbaI2cYX+K+cuK5eqAH5XF8YprMGre+GAOM5Jnww6YXfvH5smSy+SDIaNXH8qNa2jSDh9
4RtpwJ0/6zPazsZykOLuLIqMEMY4EPFMP2yvR21cGP0BjkOvyXLjk4moffXU9qXQPbWZ0qODLH/0
5tagmQD4gzIxRYLtaMo0RCaC70PiL2mYKe8pxjtIZIVpU3lWHYjstaxcK3tEZ8FqHkUQOe3BSdtb
r5zDBRIN2oVuw3pXQ5Px0UQXCYzuc/+xQyTqKVZs51En8vrz7g9IIvC7UiFZabfsoIU2KbrCUIlf
m1oePaHUXv7F3YFgzG07O0sC4yJ0ICjkcWIL7hjNNhd2qmV+NzMYY1N59xGwFV4Ctev9MR6mJBWI
nK6kJbrevUybrSzODERbdJMVDTALlu50NxYfNB/+SIAncd5Xc4o5ImLG1GAlySq0hVJhesBLu/Pt
bdu5nyRZFIN2VACvSdaMfmpk7xUrwC5/MvOVe2Ya2P/ctrL3cZgi5gGBR5Nce+NvSW/1aqdQpQ1y
N/lMZ9xBr0dv+qdMmcODSF/u/uZwEbQRG2KHxvGW0nkmnuvHMc78wWyrl6hoyHFLviSEKkNw6TRS
Q0bdD4WodpZoyZkpYnFXTmdtiuzjb5hPjAbWkiWj1yZV4hViBDohkEa/vZt77TsYHuQXoylJ40IG
Cm/CrFoURTskQUaSof1HQUrIWyrrx1A035wxt08I6GSvmmccPDI7riIh0AzTMYLCIMrmI7p9jczN
PFGeKwb7YbEU5JbEoWah/O1Xn4+AA+AiHO845nptLkyzKh3WzI/tJT2pS1mckLd7ikcKaCIP/sVZ
BngFCpNuHV6zLQrbvT2A4dVTX42c8iOyWkbs5ZTapoPraW/z8MnfwBrol7ZVxxFklGMwwkmLM+xP
gAzLJ4Ah/1eA4P+baBwEMEQ+/7OyqToq8PaEILUzX61K8egEQfosrHS8dxBRWqFW9htUCDp984ny
qK3yFsVDv6vIpdN2rk6x2R+ps+4dqLdWNi//YE38dC3jzugDSIZjyNOSacwvergYd1/oXBXUQGgR
03Wncr/2uWEuYtXOLMFo7kTlPqztPwvYIn7ePrbXLkBqRHQrx/+Yp9lSX1RDh1z32Op+mOMCySJa
FO3jI2r2ncuBPh/DM5JLAYyJvVlM0fRjOiootoSqgRjt/NHKioe5azp0mCo/1ZP3sHM/tlbuA9M8
iNauD68FQE0yWoKHI2nY+l8YlUCnmafOEBjuH9JOpH+i/c7wNjis4l2Qp+ERp9TOrkpMK0VN3kiL
8s762+lGT/oVYtLp3e4xz9Ppki9RdxAg/uaUWV9L1Kx4kVkYkN0rn3fcJOxdPa59F0XlBpl3ojIv
C/s29aMwL6IzQKas8ScgHYnfMcDanEXaB83JHEWWnMYqVOaTGk1Z967MNKE8RkOZqiej09Pm0Rhn
4iEGBFr3FNvp0DwnsVr/iMu5/GfQ5io/h8rE388NLWhPxL/N7EVNEUXodGoi9fJAz5CeL5ImvbSl
SH9WJpDfD7fd95rsgWIriCW+LeEIoL3Nq9MTuvWU7yj10K1LvKi0yvBJqc2OgZSuC9HdAxg6evUy
xh86USF/No7L8iVIIQs9ExaEoEK1MUvOiSjS7tzWfS9OlCBD7TkYSjv29Fx0xoFHXt8i8kfTISYa
YOZ0iyIzFITjw8Clojqr9nMboW1aDEP0oGp9emDq2hMxhXsQAcgZgm3pz+wAMBedKH1b1NU565fe
awZEeG9/hn0r9CroQtMd3jb+shIquqlRSt/Kusqnt9G9RkF1pB26a0UgJyFptKmyb761Owwkc7FT
+hl0Ei+zayJnqqTBvfRo0qOEK2s1QMb4RuuzK5JKdZuFtRQpFcuyLFApWIoFUrjhiMLvOirEFNNi
XPCkO7Qf1qYypy7qfikrP+6y5v0wqdrntkn6S2iOs99oAWqlcVschKLyH91cGhLeIbtXvCvAp9dG
q7yedRARlT+Mk/7Z4nF+bNsyhC80dE+hqrRIt9ODdG3FfLztJTsFYgn34wqGWwdxhm2hvXbtVgkY
WPP1IMsqxAFLBOpof1NLGbu6/WaYgfl3HnFiHsdB7WKoa4PEukwLooteSwvCOgiArp8GfhCzUEAM
COyoj6/3ojPsaKIRV4K8mhiMRbsXnLuGoCiFsuxhrLLp++0tODK4CVdVDRGDpMC5VDv9ox8K80MY
jMMn1Uzn1zA4mhvZtSahjzAm4GdbXrxKD8ym6VlelBbdJ2D0/R8GdFBfBrW/BNnYH3zfvfMJ5QT+
LDvZV/Nl2mJEBTrcpY+ia/BXC1TKG+GF/Xl7C/cuT4IiycLNKaX7v/5majILJ1C5ZjS6hJd4SpXP
6SRQM56U8NttU3v7xwy9SljJYCcJ6dpUgEArmEoHUxAC/HIbp3hEesk9seGO70xhfgCB3FsavTx4
SChq8prJDX6TQrkQzM51WJd+lVvZ+yqwdQ8WLXHR1MQ8iB32liaxNRRPCcqYIF6bUuJgUEyH2ntE
V6MHY7m4EzRhtjud0Lexw3dqqbjJwWu95yDUowlXJGIbuoW10ShQ9LTLae/lYmjbUwNFcfU8qupc
fLn/wxFkcKUKyFiv5sOVfB7nPs0r31GC3EutMPxiRmp2VuCAuShathwsbG83YeHmOWdQnCbb5sMl
y1IHaKrTYKOW6uV0iWqv0KzynANFfAdb8Hw02HRtkdccv4S4FAaBK6XnaF6mGbYOXLPoWiSS3fnE
FOJPWO+/9swHHUQRe9YEjVmcE348GNHWHw5V4qgTYwtT3aIXiWc3UEQP7mz/MpXU+TolivXx9ge8
Pgl4h2xYglKB/GR78qqgrNjJpPEFauEXo1XbT201NueIme6vt03trY3ZFSl5Q9uZecH12izRGlzJ
ZuVXoKM+B9nUpacgUA3kMXgRn2z0cI4Efa7PASOWYNvkQBqYhC27Yt0sthrXfDyIt+KLORnpeZkW
cZBA7u0hdS1qdeDeKQrKP39zmxDJMzKIhJsfMjU/+Mo4zT/yWnGWcyBEcvDB9pYks3yAnLLWvz3a
hYno90D304+KAEHlqJzODayfd8eZQL3eWNmcM9uCgitRytoXEHOcCyMW52RKs4ONuw7LsMJQJZ9I
FziF9Jg3GzcZS9zU04S3izp5Smdd+6vXYuMymk35x6xozQjoJ5gO7pDdHWTiiF6oBgRiCzSLRubD
layo/RDNIgR4BxMGfzNkzO182+H3/EKONv0/Q5urvxShSI0ur/28C7J3ZWsqlx4Sxz/d7pBr7jrW
ZCfJCIiwEGeB8G29k3afWqY5WJVvzlqUX+Cl17xJa41zoSn0Zgyndx76zEh9e8iXg2hk9ytK2lnZ
55IY4LVtawBNLMKkho3EfMqF+t8QhRDomjq/bpKHOBx/3N7W3e/3xt7mcet7213iGntWUPVnw0HS
PNWDo9HMXSvUFWyGRR1qhJsAciigSSpsPt4wNAVEE3UPgk9oD7fXsucioBj4YGCl6OzKX/HmBNjx
oousMiq/KPrwkW4hVxXjlZ8bqm+fb5vaW9BbU5tbCnmCcs4tXKTPw8T0BMiN3strI/jyL+ygzfmb
65vPtKkPamZjg2Pqaz8jMf8bgGVqecoYREdCAXvPCaGHnHCSrWln81Qq/TQkucEVpZb1/BPtj4za
XeZQZ7Fq21eaWRxdV3sfi4iCLhPjuhD9bK6rULPGbNBxCYDsEfoNjflolOH0rLe6+en2Ju4sTvJT
EhMjP8YNslmcHQeCeZGp8Uuj6hiXVof2pephyDnTZ+5+1mXQ3d9rlVJSUNmhFyMZZDZXSK/GGT0i
cHt5Plk/ihn1ipNjKMWREthOiZJwCsSejBlJhbbJuK323ETGVPhK2ruftMqKL40T18+GWgcvYA2c
P9O2Th6MyXJ8YHfun+asxPeKMRIXUwogN6bCQR61TW5CIWbwrcAurQxIZ9QrJdrLYRSflMCe7s42
Vra2lFdFYCV2GWvs7CgUb3ZTiziyK72lYajxtt/suKhMoeicSNQxYPP1fSIK+M7SqC19pMi6x8bs
2ic9jIOvQVQlB6vauU+Y9JBtbO5HQvLNBSnKpc+WZGa6MGZOTbeD8tOEBuTd3QbJbfo/K5vHJWaw
1Y7zXo5LJtbjZJfTt0IZnIPjtrsWfJFWEKh9ZvDW2zYtdiqMlLWY9jCeaicQl96uxoPgfs/zTQhE
qJHLdALnX5sxcj5NpeN0KCd+mU2l+UOnuUvvITr11viubsaHUWOWWbMUbxFNd/BQ76wS82CVCPNB
pm8fm6bNm7mDJdZXsiFuJVGLezayvqoP1rlzeRHRMWwhcwoN6NB6mWOHTo7TgmwD/xX5rrPUl6xV
nRPIcfEUNNn9E07ompDCQB3GnhLub+wNFJnhMSrAbWvpjylx1U/qvNjn20drb/feWtl8PDVgjLyx
gsKPhqC69GM1eF3e/HO/ESaoNI4Ugx18pvVS+mxSzDK0C1+vA/2lUAfrgjMccXjtLUWOgjHyBlEY
5tZWauQBk6zgqtdAojwPWRe9mP1kHQQc8sFY1z+Bc9HokskXxeQtY2mwLFZMQRFsPYMS/0mTZPim
6Zn7fejCuvmEKILSwCieOs9EtqPr397IPR+Esx+IFx0Lss6NTwTGYJtjklPCdsVzsQShVxXTq673
38qWSOG2sb39RIaG+WcsMYa2uaRss0iA5oFKjfO0es5Dy3hXtFpyxGW/c7lTvSa0Ii6gkrptdjE5
NVTRwDy3VkTz97FRDK9Ws/QcqbF7f45E2UjypVAlo+ixCQZcd+jTVsXZyyXMvzP+oz3lzJpebu/b
3oIkeRBwP1ZF5rL2QyU3szzJBH7Y6cpLMDboAeSDeEVGLjy4k/Y+ESUj5lKBk0kqk7WputIoIwpM
GXWZn3OUZs9LehghyhLG1uX5Okx5EUpB7bMpcUQByu1R4BYMmTnjeXJjbxD2Cd3iD5bd/JesGsmb
kL4XSqH3Qxko9OECUKlpsna02UuXCV0tqvhiVQv9XqMN+ncFNvCDM727jW+sbLYxXJRoyRoWmE1m
gnBmbMTPRpKHB9X73X0kPASmKa+nrbpTUUPRblaM+EdFNQIvUOdG0siHD3HUTx8NJYpeUQBp32Xu
QNxoWL1z4Jk7d5cs51NdZ0cFNem1u3RWr81RxAAXnHfu+zLUksugKuofczNa74sY1njHLm2fv+yG
p7sPBZgUCtuMs5rEppvQP4oRnWwV4KmdazevOkNj33JtMr+XjF7ff29xO4JgBhVOb3cLZWsUs647
JQYz6looAPd6+aomuvX19oJ2fGZlZXOXIHUZoaQCCHapmvQ5VOvQfLTcqjniNd61w+XLfSXJ4n6L
YL/Jpd0+Htq0ZjX5aHYnwdBHc0rnaD7i9d+5tUjNkNRW+USAvTYnrarU0plo9Ph9V16yuTIuzpj8
VdXl/agh2ry/ycWhSEBgYbNxmr5oOAOG4qhwn6O2/hBorn0QYO+tBnVYKDuYBJJw6LWnO4QBcb8w
sipUjlJX9R+sxYrOeZ/Mv277gQyQNpcjM83MT8siMMnf5nIsB7T8ylbDUj14Qc+0kSdKVVzSvut6
L9OcAnVcGKWebpvdcwtqsxLHKMULtzVgFMJ67pJYsj9M1snRqvRsQDFw//tikVJyX8khO1pZ623M
FjfNFRv0upnkiVcLfXyI7cMIYG8tlKPA0+ow/lCK2FjpwaaIust9Bz6Gk1335cdRhOmP2zu2c/tS
TqE2ylw9Kk/btXRWVlVgOrDiZsOLMneqeSHhdL6FaV96YVQ7X2GgSj0zCpX85NSJdrCZOz5JYRuJ
CYBm4Gy3t6/SLBoZOYD2ZWHWIO+ZgYO2Y3qeawTgb691Z0dXpv4PZ+exJLfRbOEnQgS82aI9Zjik
6H5RG4QsvPd4+vvV6C4IoKMRrRBDGwYnpwpZVWlOnrOKEwvDibU4ZACU2T/raNfW7xov+H8yAkZJ
5TkT9+3ys3WZXqYt3SJYlNMKLHvzey8H5vU/rMSiLAVSCUmLdQBQKo2aDciPXnI5BKg08FooRPmn
x1bufRqEgQQdrZCNXzdxtEyDnSNmv5o0QJbZiVrp0Btp+4qK2vDtsa173+bfuXMhGLFJUyKt0ptB
IV1u24q+oiPGy+Sg/PIfrNBEh7IbAC9ojeXHqaSpLgFj4GwDgi2uolfpJZnk+Y/HZu4cKoB/ZN9A
ABneWY/Fyq0+lnHUE+vG7fRpnkKzq9w6GRhY1aEYatxMDrvp6HQNUoVJGHYvfecP0bhztO7tKTch
XQ/E1UGWr26QEinjsBj87DKPwR9THClvthJlO92je2ulY8o1yMQmaLnVlmaNDL5R4+FyOi10IQS0
IWnrvxtG+0uoaq9a3H/oW9jlEmXeQSnfc09eMg4a6wN1s3oyB4aoeyXLOM6lYR1Jx+RT0BZgwKtk
jzns7iLfAd/0XMBFrxbJgP9cKibzWL7R/lWlkO82Vn22HP/X2ZrPUjTCHKP9yPR051SIJaye0fee
BA0D8ltK0Ut/bTs/qJKEoTM/b6rsUBnB/EOr1OaLXUu19SVs5dg8Rwzp1CeKCdO88zjc3WGeUVDQ
1Fs2pGKQgUhRmDgZbPq2iYqhJvUHWUn7kwECRXUfH5o7WbxQE2dikd4Wwcnq4kQoKqksjVhYiWTj
iMKaVjNz1GtuoJPaW4lh7FWn750PcTxE4UDo16++6uTr6pwOuO5YCLqGSTL6Y+bLWruzsrt2SNZg
UxYP+pqbjRG0TpokO7v0ipMjONLPBxus4vM1WgsMGBkQWTaM+avV6F2psRzAvkXE+J5klOVrEI97
TJj31iLOHMEw7zWp79Ij9bkJC7XFJQpJTiCxLYOLrSfW58e+cM/xfrYifoufwvvEbGiz9xr0l40T
/1WUkE84ThD8lvqD/HxeBNk65SPGSBSkJlemjEzqSuq4fJyucY5DVQbHGcDu+fGC7m4bURx+TTa7
meKWfTstcoNto6Ob/AWRl++aha39/djKvSNEJ4NJf/5QjVt9HKoeISK/XBcAZ35jwPKz0jfOIa2l
3o3HPSTEnRAfvkZKYYYIqjasHUwEyHYKn8Vl6pu30C79D1JmTr/wIJpfmBQA5KHtCQLccwvqHnCf
oDpABX/l4tlQWhKk5fmFjlZ1gEbIcMtQmQ8CcbxzZu+tjooEaDh0ioiwVmXTUEn6KpBUHpeo675E
Sp2nbqsawanxZ/9/LYpzJ9hEnj5duCDjPg6pBZaZ91n6/Rz3YzhYTX617Kb8qCWZdUCLvT49dpON
M2KFrBmuSOqXAiO7tEJJqZbRcM2una2N6ZtaDu38yTL9dE81cPO9MCQY/zGh0x5Yoy+kHgx4E6Xp
lSG6mjlVPUQw1incOGn2Xo87axLQC4YhwMIS7axcv4kkdYhNO73GfufY6ETI8bkeNfXZE0aR9H3a
HAZnaPjWAzF0k8C7V2FyxXVCLx8M/wfkoc0hMBDiOySKWR4ff6vtFlKZEmTbItvjHlr7YdeMxthV
8dUIw/qzI8nDn341dDemH5wdjPYWSUzzGViTIFcjZiVtX/pFbkxtH8Z1fFVGJn1RkRxeemSzP/aT
3P2oC80+yVLnvDj90LzkaFtdiyaPPgXAlHYWvf2YXJWCxhymHL7lumfRZ0bjG1nGoiHy9mSYqM9R
HCs7VjZHXBCDM+XLUwIxN+rdy+VCjG70bWlH11pWJShCRvvz4PTTIYjm7o96lKdPxTDLT9duhVX6
qGDFKRhulAdsqEioHUzRVe6m+kunyePnmirzp8duc28HsYPGGQjsbf1FgufTTg09ulaQoR2Squ3c
iqLFzg5u3hvWIuInqOQ44EzZL3fQNrNSCQYjuqKnmH2qtRCFp9wJ9RTIezX8behARB+v6138ahER
Y1JQOEK4BRcmjro0GWV9BwNuGV9nNVGi745UJ71rKrWmfZSoHM9Xey617KBB8zsfOqu3fx91s/aP
9FNk/ySXSd2+qPT9pYvGJ9YPddZ2iTv7/Zi6Hbei2lGwj4vso9zZMbITgzrl0hdfd1r/TUH8cnhJ
IeczPaVNpOgU+1Ff3x4vcXviieBokYj9pBS4vslIx+tZ1kLpIpnIQh5gl0l+d6o8AHJrxc2Px8Y2
CYaIezhgIhdGoWud4oeDVgakNjFMJGV5tua2fJlzu/5oF03/qqe+/NcEEIyasdNfHlveeqgB9ASB
aoyDy17jAc1BQfTPlKOrIqX2yWxyACCofD/7jNMo4UmFSoOdFOOsS3cxErsylcbkjAfO3L6QJKrJ
memmpnIB96M4Ba6iS66VmYKke3KB5Ey0NTiDnD9x5pemMy3gZ/tScHUk05fdpJfUYwp38R7SYOMv
kOSDsRURGOPdTK4t7USjFJlGPUdXrU/sT5SLUDtrI1s9t30LhujxojYn/p2Rn/F+XgmKhmvnrASb
X6l10VUalT+RDWWsa1LeBkf6OEv1jm/eWxiy4eQyBBAa1pYLq525K6TCDK+F6tenNvXNK1dz9eKD
ftwJzzdPAaVPgEFQCtDIE4oDS1N+AW04khFcZFOsxB+aITKMz0Oi2r/nVh+Gh7qTgtnNWyvb6b3e
WSP1C2avSA0BDK8Ng1hWsxHVzWvf9MrBrLmn+9ZODqM97lFRbA4caxQqNHw38PsMeizXWI9DSOuB
o2DHUN+hIlW7vjL4O15/b0H4PRk8bV5RAVtagW1Ot6Fyj6/MpoanNJBYiybHpzkp9tD62wWxacyp
k7sR+NGIXZoapHkunEkPrmU29qd5spXPqVPvQRy3CyL6t4BOcE1Rl1x3gDKzCubaDtVL2ibJH6lN
3u5oZfwtqOn4Pj5cWy/EFNQJgq6DlvL7WOZPWW9OnFfKEKnzNBlfszrwyi76nOfKb9WUvzV1+fT5
0gWgS9z+XI+byT85orrLVINyKcPWvvodelWxoZZeCvnszrVxZxNxCIA5BAq4uSk+5U8rqwH+hcD/
lYucW18R2ZlvYM0TV5HacOdZuWOJeQPaMiIL4FpcOUXHZBZzyYpySadMQ2G87A5macoX2wJn9fhz
be9CEg48EC5dPhmjYMtF5fWUDqYNeW0R9O2hYwhGSZM/7Vg61nQBdozdcXauWzHeQEysMJW/NGZq
gSo3AMoujWxpH+Woj19bGcHox0u6a4UEnZFfoV64BkIr4GhLZnqUS9uY01sER85JDuO9LPfuNwIB
TegoWGnWgBO4oREVZ77o4uTMD7nM7FLqqxw/+rOqzGavs3rfmiBEA2LFe7LaudAOGP4qLQWmxcE6
KINSn2c0h85p+TyXHCkoMRuBDcS2VIpXbt5oei5FwFIudlgbL1GVx9d8qp9mNxZWRGIEYarQvF3V
vZvIsRMnNti+XhluTa53Z3+u6p0MYnsZ4WbggxlqBSxA9rl0uNCvRjsIE5XpJEFyKGdy1pxny8he
VX/MFbfPmDpzfUSapx1X334wQyirUmanGAZ/82p9cCBJUVzrkBjGgfOSQdLgtqNje+FcPk3+xxsF
5ETguEB/8EAuFymNo291+shccE1/X7Fb46DY057m9fZUCXgLDsEMD8WkNcoDyKdMHduZLlmQDq4V
taWbZtMeK/s9K7RBxKdSUQRdWynDbIYhPZwZ4wmHAwm+eixbe692tEkYGAAHbgHhqyIkotZ4T6mU
bKdJx5FRCV17sf3c/EfvUHHI7SL6Uc+zfWxCJ/81Ldq9GYCtW3BjMKcO1JR4ifxo+a1kRL1CjbmX
SxOM9TXrg5mwzKpOWRk/jQgSlxNvFTcUPCFkSEtTqV9bQ8go/KWxGYllNtewXfrj6W1qmuqAhoV1
Fr9MdmjHWPn12SsYhBxROsEo//FnaVtXixnut8jkAVP8vyLmphAAa6u/nrZCYY7oCVMCuLm6qSw5
tno/7wwop0ITRjI767+1canvtT7ufDTATQCrRGkJtNoqhk+dLA6rLNAueRPKJ6Zf+2M9TdkxAttz
empJvI4CjQfSWtwe4mVZbpzUFVMg6yE8iVboz+6k9UFwyOVprwi9Omf/2kEyEIERcRbWNdqk5uot
AFPdtMmWDkoY6qeQKYqdS3B1/f5rxWHmhTIjUogbCplinscwxkqdx92fzHVZyCP5QV8f5Uyd/ukz
O9Fu0WQb2Y7hu8v7yfDqSgx4XsAEmeWthM3tS0op5GtLE3knL79nBfFFFidURpnuXX6somX6ekSG
6ZZbJHN5mznXsJam3593iZ+trNYiWejrNFlW3Qy9mz+Ehe18iqHQ2BMIWwWC798KjBg1FABcXFAr
M+rgF3OLsvktDvtXsx2+5KzsYHTd7I4lfH/PL4qXkTY0ES6QmZU1O0j9OW6z9sbEoz4ewaOVCOBN
s7w3UHvPBYluuQmxRRVjdXbBb7WaVSQtJKcNQKpcgjeCtl8xTr+EXdXnH2Q/DMoTGlf6dH28xjs7
agDhAlRA+wX40+oCLvQ+0anCdbemBZ506GWgIWdrzKBXrltfM/5IsnQA4fXY6p0F44zMTMAuRBt6
zeRfmEo1GzwptzQOYjcxTP9iESFELpEiWm9KFb/Ykt48Kb8s3AcIFmLF9G6FJMIqMZ/HOkiGdMas
Kg2oaBVO9JKFs/r58eruHDkKbXgn7SU+qbwy4yCmlzhRWN8Mv/E7d26ISb6F0RTscaHcNQSIlAI+
lNWUG5ZnG+KnXO8jk7PdW5E7BlDjSf34pOyC2DVaZbSXuPW5JTXxW/ycUk4lWj4Qad40tXgdJau7
GsrsXx7v2SrawQjj+eIG4RRQrl+f7KSzVL+amuo2Gm3yYpXNH11VUW9G/uzFTtW5/OQHvhEe01wt
9rj1t2cAUB4JOpUNZkR4p5cLLBy1aak6lbe4HJrPZZmitSYpwwTln2WhT2AETfFk1/N9vQKvKSAf
RHfrPN0wM9kaNNarFwQih4pi/ucyY/TlVKbDdNOtvj3S+2z/eLzN95aKxiUhMmA2hpdXoV0ttREj
JWp9U2hc1xd5nECOZjphGIQPaaS6XV7o08552J52AC2kODw/ouSyXiuDo4odwP19m+KxfiudrlN+
ySEmSD9IDvxWLlNiUnQti9mp//d4udsDIkq2YB2F+1K5Wh0Q8Cjm2PRZcQtaP3vxUaSig1E+OSkl
viWDq2CGaGOTfawlvBkPrM1pGIpbV43JRVKr6tPQVnutujufTozH8jwgVMr9svp04IztPE7T4ibD
F/ZiZrnzD8qA/ZG0MkcHTcmeVEb9d1nAG2RqcaTz64qprafg8lW1uNXBkMCN1qGnG6E4/PgTreLW
/7dCpkNNlqO3zkEZTDH0NoFOvDCn4lAEZueqPpA9rfD3ykh3vYFxFYEw55ZZ38u17CsagzHs4GB0
Z7sb8puWjntRw90F0aphzhhE8cbbeVBDBfBEcfNj4qEgqudjr/fD56GOmvPjvbvrEnwfMeZOKW5d
qqpiw2oYiSluajjMg5v5tXpGQBjiBWUyrFfFL9Xnquj/fi2q2hQyIV4Eq7+8KtWgIE5FjOk2aon1
mwEJt1vIVvQ5c6w9xa57X4v7Eb9gpI4HbhUUofKAcJU84Riq0p9gujKPIYAu9/EW3vtaTAMwwk/0
JRQQlgtqxLDIqAfljenf7luc1ubnPnAaL6jkvenze6bAxXOgOKpAOFflsV5qzapOMRWSch+CJulO
U5sbx6nLw52o7t7e/WxK/P1PTza52VzR8itujhZXxZFKtxkfSwLBnefknh0QIBwpXlCKIatvpOTK
rIxKUNzMTBvPSWiYl1qH7fX5bwRaAqgRPRVRzFyupqgAMldVjOJAXpb+KzPFuX5QGHDwX4YcVcP/
4BIQDgokDU5uvdNW/rR5sTy0dm7NON7UlUc9cMJrrFaZO6lJunOA7+0fMeK/04eit7hcGZMbkHk0
3Ons2nwstGx267Ktjk/vn+iK8gyKsg5czUsrbdE62Kk4tK00GKiYdO13yHvV/gMVHSXYsXbntQeC
RIBN7RQunbVmYRwbQa7mDnerb8nXOIN+M1AndwpsN0Eq/pDoQbLj7pt7kIYs09cCRCamHteVnEhi
YgJiuPxmZZL8yYzfyvJQynN7HCBKPz3ezLu2aE/xjtCoopS53MxeV0uptnF5ew6JmqS0q8tzkdd8
tSaItU+1ZA07l+7GS0giSAwJT2kXCLzC0mSZGqHu08C5yVM0fUipDB9SRD9+ebywzfVEoCDaObQT
KYRgZ2lF8kc9tdsUK4URHNS61d+KYsqvsVNNO9fGPVNilJ25KjAmTFcsTUVDIed2DnP9OAaFS/G7
Ppfiam/jKHgOuv5OFSlAAYgUcZ55I5em5LxXc8Rig1uVpcbVl2TnTe2s9LVuTfnZYFMU8Hn1RU+H
tu96A7VSDgtrMoJbEFuIuUrV9zyZ9rQQN+4nlDwIZYHig26ldrdcT5qnvhU1vXVVjfktUxQv8gfb
Rbrkay/5T/YHuNNpDtGgIldG9YVOyNKYD94j11DxuMWE9yez9cPUtf3YP1b8sydnht6NURIQMfS/
uKOlMV1pA6Etk99iI1aPeTg77qzle0DJ9+L8T7AmYYb3imQWIIAo/64eE+aYh8IB33qz1dbv3TTv
mvIQdlGmX1PDbgqvhb9kfAHgmx7rktfNzYcofKtCpTV2cOSbbymSXS4sxJPBCnN5LVdszEKPxrbZ
3il3EML2HfkK7s/4Ycf1+KGBOGbaedq2FrmUqdqKiFEwma5eglK2/Dav2vQWtWb9a2Mp/ivzv1ni
2V1iZUfgM5GyY3JzeUFWxFynKD860MWtp2GdtrWNutTTW80EtZtFmXKwR31vUHBzo0CfzAw6aC7w
tiCdVp4aNjjx6Bv9bZjoxhCpdC6kHPWhmI09SuL312TpQeTs8EqRhYm0aL0iO+U0BE3V3sIuGD/o
yoSOTxU2ARbl+NVJEQC0FaNzNdREL6Wa56/kbdbvQ2BYbuTr0ZPDFXg0tTQYtCG6Al+5mdBlmAMA
aZXVtzxv6x/gCFW3dtpkx1m335EcGnDGexihAoBaOqvcKP48OkFz63q9C0+jqUmIP0Fn8GywJ9Jo
cjNBaEv/fR1Szn6EMGrYtDdbUtqPWWGk50lrkh+I5qrHxy/edkm08MBXUQ1kYXSTl0tiLGBIB6nP
b0UMWbJrzpLxuVHl8etjM1vfJHIFT0AL2UJEZQ0sntJKI9CbMdOa+oEIBo76jgw3miEHfmxqc74p
DbASQcgMvpjEfbmiabYr5iCL+VYFQ+WGZR+4SawlR5qVNZrzxY/H5jYrAy0Gmpd3j84JSLVVLNTo
FSAuR+tuyYyucVq2CgyX0O7wuO9BiO+YIsBjpEPc2hCCr9yv6gLZnoypvxVdMB0tVvrWZUr1UpT+
00UjgYamf0wlnjSAZHe5iWGTm5Dhxeqty2AkgN6tZArLzHYCE/ELL24R+loMQtFDM0EubqAZs1k6
ZaWkKtlgG5zDwbcQQ02i33sd6TEjL9XXrOJG3Tld4otsrFKIo6ksaJnWuY02ao40OaN6k3vNP9Vh
XZ/m1o7OTpUOb8rc9i9WrmdvtZn6f8HrsVew2Jw4Cjwg4wQ7OR09ed3u1YsyZujCmW5SbcpHCP1H
SAabpxM4rJB/wCsLDgqfWeX0IDLtNFE4BU0+5sepN/8xmko9DqayV5Nbr4fwiERR0OBDSS5AtktX
8RnsT5OxkT0mc6SPA+fcKzV9r4W3dpV3K1QWoRUSzELrB2ckrM2cyJ49X7ZLAW/9WuvDLyrwBrcN
jd9AMZ8fn+v1NSIMEp1TrCVo5j1dHTYkGeLJgnrfSzNzdAMrNI/TGFqurqXfmzz88tjanU0UQxcq
+RsKXhvKwboyStNKqtHrGO0/6rXkH9qorXauRvEpfvZ8wh3ofWjEU6DlMl73xyURUQO/G7wgyYu/
jELRj8U495ex8tOrXzXar2kc5+e22A3Z71lGQItKkmhx4P1LJ2k1v8oMKx48XYmr49jMzVGtmubI
rzOd7cwqPjUjfDZ+VTvfHu/s+tIUayYuonEDV5QYLF9artOxnLVh6L2kzeUTUHzpgHCD7Ob+/Oz9
jKYWbTUkr3i/SFfXkeUYAUNRu7z1unI2v0J1wOR3pYRfS2vcm/B7/1nLT0nJiQK4oOAXCeTqgnba
VA6jXum8UTNjGT3UOQu9WGrM/huPYxodQ33I4q/2UAfBdeq1cHabMYvtN6V3QuXgyKCEPIKqQDpN
qTwGR0NHo2jnpt3uvUaVWSDUeLS2Iz6Drg+DOo6dxxwVuA+kA8uPfWwXZ6dL96BC92yRFwKTwInp
4642xOiLKG5QxPWizCwOHaW01yEbQs5SOX577FLbw4ojA0lHTp63f0OhmQShkjNxjkslZfPFsVv1
25TGT+q00S4Cvoq8COwsYgBlDVqQ/axo7MBsvL5z/EOUmukhMPV25xNtcsF3MyCcSPqwQl12eT7U
XPUBGCMfM+ta8buMnuk/YwCFZtvG7SkpzeklRBHkTD9aPlWtHd6McLCvjzf0zrdjzO2dKYjWGNP9
y98h8415jG258ZJYzt8Mv4w/1Go7UsrKxh0CgTumCGgI15hH5Gpf15EiM4tLu5gcL+3nxFNjoDSV
IXUXs30a28KMBK5PA0TICrPBwo1+qqGqc9Y2vZ/ZnpyWihvUTXwOgtLfeafW0YywwvPODSca1Fxy
KyuWDjCIMN4LrS44o9NsA0mKiyuk2v65afrkm07A4zlZFp3LyUwujz/d9mKnpMpgm8gFydPXfc05
y3uk73zLq8ADfpg687Ui4r6R28xnooXqPPeK8lFjzuH42PD2febjifFeQTPFcO7KZ1S/bQxjjm1P
t9JfwwqOdDhsE8gt08ltAnkv/tieeQ479PLcYqL9v346IfipE6GR5klRAoVn0A1ew4Nzeryod627
5bVOdQCvEcx4lAzWVUFq+xVAHkn1VA11OtCGodF7xKlyd7RAMXNxO2P4d2NqhQL1cWUXH3O71epb
ltVFBEqSl4eWeasqH5OstqIbCHX/f0NUmao72WMnXZu68D/MaQEXtMuUhBG4KbiAwGXgpdkjut76
BqhhYhlo2HmqyGmXrklFciILMhSPjg9TJpPfyhqCXWM6fFSouAznXGoMAAaVRMnJNqdS2Zkx3foI
OTrNC/wTlR5y3OUvMPhzC911oHqpgky1iwRra38Lcnv6nz1a1nwI2Zdu54LZOAq2hC4Uk2CmQHOu
7lOJwICp1jb26jkdL4kTRucGEMT1saPcs0J2KzCVpLgbwsZJ9wuDDlDi6aUU+jfdr7ryAFXClO68
D3cMMRHMbA3Oz3LWCFwGwFolmYfES+2S6Tk5b09VUIdfn16OIP4BBIW3iCn/5Yeqo7qVxjBKPXAZ
jMQaU3WII3gOH1vZ3P3U/BhGomTMjwF3Itb604Vc1pGhj4MfecUAI5MZl+qHQoUeQ1PTJ6UMiUGE
KQpjAt/FYNKqqdWkCSrkZhx7oInmo1SN/gERGuvJuuK7FYHrAG9BYXFN49bkdVjQpYk8jFWkJkpa
VIdkDIu922+TfbEcXmiB4KXKwXda7lxu92nuZHnk9UNt/9Ims35K48q4jLocfBgsqbrQGlWerA6I
1dGWBtolyH5JWJZGqYBXY4zomxei8fo7YxzT76ndh6+h1cdfKs0cPsUmZJuPfUT4wOICJv0S1SM+
moB8rIuostFPupLosZepUnb2q0gG1cvt+bwVxv8YAAQBCAZJWy7NmW2KsnqUeFYcaSc9gOvSV/Q9
cO0df8fPCSPBd9PHXT+RYRgm3ZRZiVepwxBfkAjT57OWNGFwyJxsF752zxzVPWrrCNrwdq2OlwUd
iK1JQ+lVdeB7w8iTbzdKeAZslO9cspuXhTIvlyxfCQgsyfnqki2mvmzaqqw839GG8ugAxEg/MhBh
ZgewyypStZFTqoRbc9dfAq2EAPDxB9yuFWERgGvUrESUt27w9qVqdDZzMJ7WG/ORnf5L5uk+hP28
d8a3Rw9LbOg7+SSdi9XVGAR1Dn9hW3mQq/gfSknSEWO3rF+IxbVjMhrO1bDm6DnqRpFCwaXBu81o
JWwQ6xJZ2INkNqK2IHGbxwsDj82hGsEC9lWS7xy4OzsJchiGYyY46Zjpq1PuJ7LvKL5ZeJWCeDg1
FnWOD4M6NM1JaWVf2olX72wnHVdCZQajOHdrJwUhgHqdQ7xhauFwVvx2egVgM32ymHr8ZM6p8gnN
pz29s02MTkbKbSaUCQjUaQAtjzvSuX2S+03sWaQEb7C1aSerH4sbI3ZK4OZl2MVf5qxygrcylYzm
0maZtbPN23uNJBLNEWa2RSNz/StMjLxrQ29LNzjTIsTLLdvl8djrLN6xwpPHVe0IvXuKdcuFVpNK
0yWq/dtcBeEnpuu+M8caf3l89u4ZEZ0nUQvnkZVXRhJ1bo3KSP1bHmXpOZ/S9qAlkLM+trL1S41J
CCCiAnFAYrP6ZglXSqjqeeBNCpwWM6yVXpEx1Rka0h630dYUlyZlI5HukzCuoe8OUzG5oQ2FlzES
Nh5MdIsgcjYkI4KPZ4CG+/HKtt5ICoPrIycFUzt4mOVHktKqn8zaTr0ySdVjlmqalyYz0PpgHD9E
CMedFSu0jmUTDKchGJ6k5uYgkK3yRDD9zYVMJWVpPkvFuyt1s4deViodC10DNqJT7ehdhCemPTK9
rbdgjmIN85FCsnKdH6fMt0etVcxelk76NSwd+4j0SHR6vKfbT8gIEG0goKLUhAhil4tqiRmGdApn
L/BN+iW1ZjWu02b0gXw4vvaqf3etIZYtdpCa16a4344ofkvW5Cly1VwMs0flp8JLGzSavj9e2Hb7
eOPQN0MAGVwMnfrlwpwoHyDSH3vK4FoVUAePY+aDdBDhj+1slyTeUt0hbOa5gSdqZScHo0em1nua
38suIorFNYWf4Nx28p6q1L0lkaKRmb7X99dMPE6DxtMMfsSzpC67yk7enQMJ0tvHCxIbswwkxc8n
AdSFisnmXStHadSYXlE8SwZMD3OYliPSFaLMDbf5MPZngnX5yeljzpYARRMrg+wgmVp3CK08VEbf
LhUvAalxjBHLPgR1ZB06J3lS2/zdFD1dShSUXwCnrjy+zrJZnrNI8bSRPu7Up9k5RJZ751xtv5W4
Dwld39cExHzpFoZaTnABa7LXUyk91YECp1c57cmp3bUCBBHlUxHMrYs7YaRA1RPYsmclfneeKmN2
tbbe42LaFnfEVgmOHYHToO+4Wsw0z3DA9KPszVYdjGf8W4/+GdNMzV/yUW21i0VFRv/USlNfHera
gCOnl6D8OXH1hMPHVO6q8FrmZWdfg8QAlxkafihJrpxVjcHcZpba35UpT7KTDO06/6DP0SqJm5DI
1GhKZ0+16t62ibFpBSku+JTXpDrxqNY1oeFEyT0ev6vM2b8IfP7eSdpeDUwQUX0DiMWjQfV26QMB
QWraTt3kWb6Un+XcEW2jxD5oQfUkyStOLYaVCFwAQTOkvc7++Cx+hBgnF6tegCUvB4bPYJ1ytapu
Pj2+H+5sHnVofE20ccDzri5WvVQjK2viyZMJAg/TVKmu1dvB8bGVO3sHWoB6InqtzO+tz0+UTgFc
L9PotUVdXacawpKozMJDMbV7Ag5bU7AEsH90F4mcNtTahi45XRH7lcfVoL6lqaz8Fjuj9sKsjbSD
w7lnilIz8QsMOncCpikaHWvUaq8hbL+ixlIc2t6Albq0dwCh23QBuhemH7FFu4cQYul7SF+EatzV
laeqQKvcJMgk05XqXqpcUIhFdu5HJSzOQI5j5+kXUSh+khvRSARbvuaELNrCNjqOvFcVk3IDn9ie
GkmxzllEO+ixl2zfKjRGwRuJSgSjeuuZwAAxNj0szdqrcym7NlbqXFslzw9Zl/WHvpPNnfR96/v0
mXjvif6oytI1Xe4qlV5j6Ao988LByW5gv/VTIPVfHy9q6yQY4ZvRW6RVyiu8NDIkWaZX+Zx5+SSH
P5xgsI4Tkyo36gnD6XlTJCSidQ/95AZgC/45ksmtMo+mVXcI08pw09oPjnkRhv/BFBhvph3JYqn4
rVaVCB65wR8yrzONv7W5Vq9MlQXHoGz1nQRo6xQEY4C8aWXTO9+QbzmTWqToEVfeQCf0j8zS88JD
wqObzrLSxCEdCiqFO9fVPZs4PLmjQFyA8F1+M4BvehmjqeAFc9h9hWmtOcaZFp2DuIx+Q43Z2bF3
x0dEZoDb0x+AhGZVpg2MQpZnKS+90dFTyc3U0ppdvZKrhMxLLv957CZ3VgdHO2Uj/tATX8e4/TjQ
Lac54JHlw3Ktq6lb2cp3f5Ru4zyW58fW7qwNdL64vVjYFgdnRoNeapCa0adCKutcdrlSn5ALqIMr
MMx2T2/0zpkGQkg7jmyZSsO6sWp3zeyUaQS2xE7Hr3JACjuUdf7l8aLubCENcchN3vUrN+nIMOnQ
tLR+R7ezcM6KGYUEQaVxacEw3xL0R59+pQHjCNIqsJjo1K+7OXoeUR3qgt4DXGC7gWZMnlEGzc57
dmfvBEUu8CkGN4AvrtzeGvJCUxnS9Ma4BweXOc0tpll1fbx327eMUQN+OheUiKPWGJyYRoEaSUnv
SaBYv8vz1B/1OTEvrW8VR8Tcmw/SpCnPXvX4hBhpZhu5QuCUWp7oXI5iM4Le0RtqRfsSqVr4qa6s
H49Xttk/jDD6LUTZiEP5XksjwWRHbR5KvRdMYBOmOM4OeRLukePes0IeTLxLJYEocdUEyVRtciRi
c89OivTYZnrv6s68V0LbHFtxiOBJo5cPjyQtt+VaYNOxugJWMTr2k/UR3VBkAKwq/jjkWfD8t6Ee
AsKYcqh4/Vem4lDqqiypB08apEb1ZCdrx2OIrtGzYw1cP+Q7lHf5/hRj1mXBVpcGvnw+eBwz/Ysl
9ZWrobL77WkveB/dIVoiV6AUs9w5JhqQuK9xNWMMppaCddfdWtM0op3MfuMHQmOTtis4ZlphUJ8v
7XSd37c8JaMX4dtHksfxNQvL+tnrGyvccu8oZtqu9mo1zDI7PZ192VOmNDrMQxO6Re+kp7LdpTbc
uJwwxSElaAfTzwFaLigOtG6alFT2TOjDMjez/Z4glw9EwBtShDk9/k6b+qPBLA3tKP5PeEvdc2lu
nFG/NiJWBsoxPstNJ/3WD53+tc2i8BwSlADrVMajpvl/11Dh3h5bv7NY4gvq4EKxj2RSfN2fm8Cj
lI/gUmQvChX9xSwsB+GwPDpEWlTtPB6bC5eFGnQvBTkFWK715H1sGnFnMR3gyVQGD1PefRxs/SSp
yXCyrOx1zoo9iuSta4phQw60mOMFmrZKlSOtyLQJNIRX191Yuaak/MmYnvMsuFjIhzpA0jTBecig
49o3Jy2OOQayJ2klSMPe4mQXcn9SSqvZebS2nwtqKjGoA1hLtDBXCVgMU0KCqrPiyXnu/z2043DK
S6s4aGUn7/Sb75giSRaM5OyewAgsPcPJ+1nK7Nr3/LGIKjeSR+MkM7Du+oEzPUvDwhaKjJxGjEDH
ULNbGkPMkevfiX0Scyn6x8y1zNPU6kkZPrq/vPecaaBL4MSoqy6t1CkDjZmfWF4SDfmpK1VBPl0X
O5nC1s8ZEwBQITB8ePlavdwGdRr6cmJ6UhUV5yQKktY1h8Q+MVES3fxu+D/OzmvXbaNdw1dEgL2c
kpKoVdxjx/YJYScOOzns5er3Mys/sC1KELECBEaAIB7NcMpX3jIHFAxeXcbFS4AGPVwIwk3+fbPX
qzjuc54d59EQxuSze+pQMcWyM7ergJN3hC6QHICaKgt6uYKjqYGXjnTj0WgM/WgbTfIhS+idxIbi
PLuxUb/2TZaVdkDaEgxJsrCVs0lkH5KooHsyGozL4U7WiJJExZ+vvAR5HyVSGdQ8bwwErstZRVE1
KbhsMkoeR9/7xax8r2yn53lYp50FvLySOE9cfSCUyLGk2uwVcI52Y4SekjachDuXDAOSzvBnbVL2
WKGXx/ffgQihX3wNJSdn86WmKiI7WKfx1HpadYrnESzA2KTPGBbtNVNvD0UWQqtCovU3h9eIs4Re
xjKept44zobRvau1fvw4rHsA6luLxwsJwlvCqGmNXH6nuIPjkXcuc+qp4k9e1vvlYuyJnMj3/f9b
Ff+uHKkBPExiQZ7lzXQSrHywXWKUrjfjp3g2rZOSGl0AKMwOCmAHH+xamZ96ddjJ5i4jgZeByYd5
qNgewAO327DBOyjT8SA5xZqhhCCqEwLDXqihas/tIcsa9QxmUDthQOsd7MLcMzG68R1lACw7aDxo
V92FBmPPbF0Zv6+UylenPA+6tFoey0pkO2HHBrD/v7nSdaX1KZvWWx1VoZitkRZiOi0VCiVRpHuh
UrVjaJhxd7DRi/cHbV2epMe4NKt0jqmGg8Li9o5vaXN9HkqkU6o1d/64fxXc2GJwRikwyj63zAsv
t1iSt9Ajxow16CvtuMZu7Y9jFR3uj/LSQtnsMYah9EFpB3Gr7afWktzO3WqYTmYLGqgC9vHWhCuO
TXcXHfLJyP246Oxwtro+UDocxmJPz46Z0/Yf7/+Sywv93+/A7UBFC2iLRENcznfOlb6Ly2o6OVFi
+4XnKk8NTCkwelF/GoXyOv74v+PZCLqTK6Bua28xejE6g/lEwfpkpxlIpZhG3KDVgpZctSfLcL2d
JbWM4I8SvAsIY3OOu3XVEMo3mJo1re+MIvc+l3WRHzPEvYadJOj2WDQa4bpQGd82URGlXLJkdqdT
ZjbkWh2KDz4oDFzAnH78fP+TbdjGcg2ZmPQSRvqUSvy2VzLRBNbiAqaQ3a2ReCrGNh7eLtBxp1OS
OL3x55K79nt1jbzUtyagxlalWU0QK94qAiOJkUvz9bwmTtlZhevDA5iMwAABepfXeovcMEGECGNx
plNkFfkHt8CsLvG812lf/Dt9EGDgC8Ak0oTffNfCLJW29xhlrcrh0bAr3Req1+8c0ZtzoQggXwFg
vVs9wtyJRxtA/XxaF+8fZJ6LwDPnbCcaeEHyXt4DvJlIHEheouRJbY5fy5siFK1ZTt6UDQLFyihp
AhPds96fjc5TAmTv4NvV3eSKo6lGeRkWwojbMEJTrHvSlkUvD4Oa5OZ7YtFmCXJsptuHzqYE7y/a
2O3Vlm5sdKR9JMvghZy3DTPHddWTVqDsU87un8uK7rqZTN+Abe45a9xYf4IWZNogNxICbvsVxgRO
wHSjmdClVnxRdnlQRvPeKNfXn3SUouSNMA1cqS1yctKa2e7ydjlN8py0KxA/tXwyYjRsrd7Ywd/L
8GTzsQn/gGcS0Eqo66awEGM2IRYoRKdSKcrAGVy98jvXWI+WtWRPOQZnp7wb02/3r4uXvPpyWPIq
8hGkI2hdwC6+vOLHzMv7gS7+qenr6J8IcnEXmmY2Zn7tNZr3jcdn+oJgTuE81ek0xD7yxLl28jot
9Y6pHZt/K8DQzWAolkp6VxRG9DZrHTfDkcrs+qPWrXbsa9JJ+Jc76OszDabiS782ef9o1lmMXrRV
4XXRqKX7pJc4rvuiVYw6TCPd/rJmkdL58zQl+rtSiLWjvb/CEpA2ROKsD4uNa2MkJvtxmMUSa0dj
zstfKvJpURiVhhCcDitd2p2Teb39XBBhlCpeGqoEVJeLlunraEOJNGDtrNU5AY4YkAy/Dl4trzIS
AZhC2N2Q9NrbXn5i5tns6Itz0ko1f1vDHXqsVbHHjrgOaAmaIV3pdP2AFJlyrr/VePqm1Qqnd5xT
rYjyvVnOymlS4uVtgmn7oW3H5FsEi+dgwpfZqdrdGBlOO2VIsm2ZV20qIzUiF7U72u7J1MazPZup
vwjjJwZjDwh2vZ0jW/hR9MqKJDKrMFwkkFy68lDb33pDaJWrz5XdWqepaPXDOs3LKW00deex296E
jCIJj5I+R/0Owv7lqsZcXTF9TuuktZRDlDh1f/ZD6dGQtpJXZcEvE8ItxDYZTf5hb/KeRbR1NlJ/
Oak5lhoIFI5fl8xdv9+/KLZ3IROi2EOJnRAG5ZltvBQPmL5KDsIp61rLDoZ1bf+I6imf/KabvR+u
JdQ9Oe8bayitfxARoVZCUWtzNU0FbM/FLmwCBsQKh7TNThPXzBGAyx506tZQ0NUgj1LYBQ22qY+M
dtVqzsJQo2MMfrbqY5CpML2SbN1DlN5aSLn1kESUBP1tTI1PMOidtbdPyTwXgRvn+vdYdBgp2HP0
flprJ3j1h6MHzg0iLWGpysjf89v5XqvCEprEQuTmFAdxg5C8reVLiJxrdzDIFv/DeAReNKUJqylC
bsbT4TIUEdCxU5OlzjOjVKelXEVoO8NyLDWl+uP+/G58OtJxZFmksIgEr17Oz8xsQnY5Hnlr9Wfd
FEhTa9XyrXWxors/1FVeyiGQKh9SCRdUMG7ol2NpSHKOfVNEJ2ce2684KkV1hebvUPZfB1cU7sfe
dFsLyauo1s+J1iEGJeDPTg+WFi9PNU/GiM5ckagHvcrMVtZN23rnR27fJupgZKjsIRpjHlXgzX1u
UjgSjak4p9Rai4M5LP2hnLpf91fi1iC0pyA+ECCRRm0eQDT1aJEhuHkyM3wDYEgq/mL3e7UW+bf8
HpvIqchaCw0XWTDdjrLEosjQe/VOxTJ1D1PR4ZeYDOpxtobx/VJH8YO5OurRGfT4kzNq3fG1k+RN
pDb14owk8e2XXzvPhBiLIYvDbCIHzWNDO9ki/3l/kBt7it0pX16aH9w/2/dXrIVb194chylO1MQ6
kJDgmdLtTA/tsHo/tKhVzXCcek/7GJmrGmWkw1a/HCCBozsd165CPWLKvP55bvThlzMY0+sMyuQT
g6GCxFCDw4QKsr2zsBqPssGMk7CbJzs0stIKh7YUr5It/N8orAQUNs4qZcnL9W4iszbStUjCpE+b
QO2KhFJ4Ur/6qzIX6DNEHJA1KQ9fjkIDf3GWuk5Cw60N356zKpioG+7cgtcHBEQx4bwUi0LPbAsu
LgG4C6RgkrCkIM4fjRvMRl/tdGGuRqFWAjPHhmrId7mSbxpnL4rNumUUzUuPHfjfIMP757Vz4W8G
T4q5Mxgx2ca6XDHXiBKRZUoSKoUdofzmKd+bfql/3D8IG/9QPv/LMLTKqLSTdambh2NVDHseOowM
1LG0/1m92Vo/604iLJ+AI37fRF7RPiqjsqrPmTDdX+qSd/ZEJILttF/06ZQe+hkk5c+xxgzxFHta
/klkJjS3sXTGN3E8r/2jkVRT5q/WaiXhCAY7DRaRxZ2vGhVKdqoaDx86d4AFfX9yV48Uc0MNTXJ2
oXdfCS/LyqQdkTIxtwaBQNOsn/IqWx+VOt+jS94aipa7NCTGqxqY3eXXUvMMSzfoMKFV2PgjlFga
pbRR/MxL93gI25RVqq1hVyCfXqn7s31qqsyxp6nz4NI35bmXbjXWaP3kOv64VPb7ATOIV6/iS+1V
iu5jD7VNiBQ0FYVrdlloZXbjr3hjI3oYYQBE2/Z0f6gbJ4uAUwJ/iD2JQjermHlojGZ5k4Ui14vQ
U9vpYOXG6/wYXra8jDrpI2AAKYWTLr9Va5pkxHqfhQo02gBd+OrgaF20s/luzoV8hzIGnDZqb5ej
GHO/jEpGeSol+ztOkzYFmY2O6v0V22ZzbAbZmiASI2OlLLaJjSwkBZs01bJwdLiGGrMyn9qi1KD2
mErX+7rVjb8WzSoeTOTvv90f+9YMGZfKE7UaBBY3V0ddTnHutIxN9tMcvElfDgoq0K9Cnv37tciA
SEjI7BhMrsBvkXTdTHWjKg5OKwhXH+oEbuC64jr1H+YilSlB29Bk2KZzRWHE61iqWZiXlho4qwNn
YVW9176CRLG0kSCCUCwmyNrc6Xk79KOWFHmor0py9sqBDLwrPt+filz2i/gNSg/NdP4Bt08DYTPI
lJrGMq5NEfbNgAbsSjWmN6xy8UEFpSdHtNrf9we8vvuoyiDtjF8cvRO6VZdfyCnHCEIIxSMr6cd3
67AYB6Fkzd92XuxcRVdTIwiiYAKIjlYjiC25I3/bCxPqQpPa6nmozUqnPpnToGV+FSM6fzZ1+sXP
czXCM7k/vVuD0kAgPqIlg3T1ZnrxoMLIS7iU3CaeD4s6TaGLHST0ZqiQfs9X+Ov+gFfrySxBI0qP
ZvQMSFkvZ2nUhRNFEG7DYtaFd4wSB+RRnThu2JuVsecae2t6xL/sR94uLpDN9Ahk49RRF0ZD6MxH
xL//LLrI/ckVbbyJFPuVDhkcaKb30inm8iW23fYKehv2SozIWli2c/NGiTTtgwIM/YdoScq1uNyz
FL41QWgRZOE0DaTS1+Vy9lSQ8xU8UFgtS9bAXVVG49D3cXYuJyf6MDdT8fDaD0hpiNyCSJQDAZrw
csQ4KgpFQ1cpjKqVrjBivo+5m6bvlGWpT/eHup4cQ3kQVRFYoVS+bYx3MTSuYjaq0OFDQcFQxRfL
SWlb5GMcVWdtEeK1ZVhoEZKZSLeL0hesj+3sqDylZtkD+hyWmNqJ9xm4XLeTlVyfAcryoIFc+Xwy
L/nffzvpudvqc0ofKZw1EmpfEVH6fuSx+2M14/Wf+2t49Y4xITA68I+4NK9NfiAFNcWSlnVIY8cM
2pzL+9A2nrKnI/AiWn1xM8uBJEwbnDa7cbtyppKMOrtPhLFXZJ8mO+26IFrddD4TDiMGt0xe7tdu
2nSPlZt28VuuuvizcFJ3AfzSNO8GOzeGn6OdUZ+NitjCbVyFyuTXhWVF70RWwdMqknb+AirHqgNI
nPH6CCVvNR4XkN02Gv9jax2HRtO+1+4wJJVPAWD2hO+YU/3aSrrcKCR9+OYS00lzwMtv6FXruhSd
W4bKTNdszCPtjcjS9fP9r3cVAW1GkSfkt50C1EnXq9wo+XpehuSs5QZ1OeCwUpb50c36gnVNxB9V
I4rw/sjy4th+Ti5qUEOw5GQZ4XJkAZSiiwuJfsbl9gxHfD5G+tAE2izsj+iKLOdGi9M/XDjDb+JR
Yxv/h/EhzBEA4iR5JXwkzHhS0KatpJdkidZWmX1PlHwOSqEUb0WnJ4GFa9ybXhm9LynP/mvTYAoU
8Gp4OCCtU5rePBwDCBJ7rXKOaJS7D7Yxru+GnDDj/iQ3lFT5XADAkTR8wEUS2b75vp1X0IDDDgjH
ak/0D+pa9JafpktnPNBoFYtv57oy/pUMhhL7au2s5QNZaaM9Cr2zVb/WJheGqWInAtWmXMlwttDn
MhAVRFi/c5wZXfmiUdNgKkyYz51XLfYDentV9jQYeWvvbFe56S83jXxlede53cjrtz1UVghLBVA2
VILH2l+KwgkKZfgDWZr1eH/lrp8GWeyW9xkXjo7k1+X2bPOpNRF1r0O0ii3N99JFea4rswobEQnf
GLTidS49L5+KMgJITs4CNdBteIbAgLvOyCSESx0XxzVL//BaxQs8PdnDW1xf2YS4vLDUnqFDG84m
UZyhTA0kb3UYQ8o/jpOpnlQx7mGVr68WikjERgDAXHbftp2kr8Jdh8QQYe9F33jpx8ActSP3qBog
bKUHeq28XxpzJ3q48d3kVkcKAhIdleTNd8u7WIgJTdhwNZc0NDPkxtpmrANzLePjuBriy/19cmMt
L8bbXGO4JCeAhycR5k6nPqzGiJc1eW1wf5Qb+x45cGIi6AgE0dvdOLgEQNm0SBmIxksPXVs4C9aO
qnFAr8HZuZlvLCEdXC4lZBelOqn8Mb+9CXVS1b1R1iKsawPU2jz9Mxvxl7Sqfq199PP+xG4sH5c/
zSuuQuh+2/gZVVAlyiuirEqobRDjB3ooTW8vdrgeBaIctREJg3PZ3Zs8H+Ma08V/YggLz+mkTm6v
+JE91q+FC7Fe0rEEwCiwKaKVTbY9ZmXuOoJxRr3T/MZetbMdF8bh/ppdbwYqIi/AXinadqVA2CWR
jXnT2oepvuhxEM08m8fR0jMztNfS3SMDXG8HGr+yesXeo121RZT0Q5sNnTkPoZPAUfLd1u2qMzFD
kb7F/Dav34tOa1/HuJWXoWzu0wJjnsgsbvsYiuoUdqepmJxrdnVw21QJitXQqH0Pe2/k9XJKbJfU
/qQTTQFyk+HQPxNqoylqGPXjFCRRmh5E6XYPPYSsHdmtq31IMEfFmwzORA/oim2es9mrmap4GLfN
fOjjpjlJzOTOo/8CWbp4JfnrSWdASLwISG41XVotGnJcEvBun6r2T83mgg+1Kk67IMmn2DwOldl+
XSJT79Mgytppea61ulvORg5+Nd75NddzpjFCfEPSQ+Piyp7SLJtJMYbYDL0B0f+od9RwcrFruH8m
Xshfl3MGdMbmZI+aXPtb7Q1nSWpbBb4VjqWVr8eud+L2bWauaXWgR6W4fmonRe8PUzYrT+BBPZNw
Xmj5c0fRbSXjm7VB+6ymbWWr4bo4zQg3pF+UP/tBhS7vUrQ1P1U2IIUj4jKT95SIGoJM0YCvF03d
zSQDddyvh9zRG/27l67Olxa0aJH67VAIJ0hWrVyeKKAjgFziYvKldDMIwqM9CeGLyu6coxCi0c6N
CpLxaVAzLT+Oo7CHt6UnQNY39ZjFiBmb+XhYm0QXf9dl138xis7s/DG2kjZssk4bfbdRYIwLoYEJ
CDwagY9YavXdIaZ8V8FMMoV7dp0lKj6scdLbhPnRYh8jrY36zwPKPM6BTCqd3nQgD7wThBocIlbL
6dtjVRWZd5idSVkp5czLdB5NHY2dqEj0z4a3riqnRsr1N7hD/iNqIN1fSxUp2B+RERXqc+G2WXFs
o6GK/r7//a93meS2Ec0TaIAL26KvZ6HNXUYbMOy8ThzsXosDTGrE+f4o8p3YbjKki9jJUGxpLW2C
9nZoooSbwg6XKRG/ECKvnrPWFsj+iOJ5TQztmFdNdrw/6NX9BPKHOEoKhZsE8lvNksxLFkXUJj1M
FAnPk11rYQlBNRiXak/18OYqEl4TOsFou6oWJ6Y5whDgEKHDMz5XQNvQP1TV/zAh2ZYDtgI+B0mR
y/hiEUXSpHlkh94YS4ENuziWIPVPVbeMH++v3a0JSeoQbEAp+7ktf89532micu3QwYHwbYOW5GNk
eeK117pL+EI9lRYWxVVji6xt1LYYlHpSwrEodKgVSnQA6qe9dtlA7kGxhmMj0Z1XdbHEXWFxTJoT
9m7t/ElLMzqkjeWdZrPZM6q+2nIMxTZAyojIjP6EDAl+iwDVseOh9GqXd2qKfupRuWQo5GkpHgtI
OOw8ENeDwSljajTqKfmBTb4czBVriZ+34oUVdJFwtBX3L7RZ6yDp8YrcGetqP4CMoIwnq+0U/Mh5
L8dq7Vixu9T2Qna/AJHcUUmqG28PBX17GKBLvEawybd6U0K4GeBTwwvLcoJva2c1kuWR++oNwWS4
fsF0SpLhlqecKh73sRZ54WT2KogAqdOVjf1wEHnT7nl535gS9yp1UrY3cIftSYKZlKoUtplS0ggf
lPGAHHW+94zfHAWgAw0D1F+vGsGJkaMIVMdRONZmlB/iuor/oja77rkiXO85Po1Mp6j8sOO24WUx
2w3KuZkdRllq+pkOR6Uy+/48q7m5g5G+MRTROvAr6i/su63+Kd4AE+KHphd2bTYdibOXQEsjG4eO
oX317rZZNPxzgABBUN8OBU0XKai480LR9Z6vjqYXxNouOO+qcEc4B+sZELvUjwEzd3mGGscdUHio
otDt3Dj6mnW1q74TphGrQF/pKfnpOoryAGw//ztRZBdtdXRlr/FyvazAi2EncyFKZOdWns5aasXQ
stnD3p3rVqSDGeB87QVDtsvUv96UpMMU6yS9kbRuqz5RWVWWK2TnoVZ2an9Mplwt8Yaujb3n98ac
kCZjIHJvGKLbTCtqrbh11DoKraHsgsKl2lSKkn6gvcyH+w/jjaG428kTaKZSY97imDsudnMwVSXE
tA3dsEb/NqkAOkswWa8fSZYeSe9lcxN2y+V2yYu8xemric/dgM2I5gnniMiwc5oy5dVJI9cSfGFO
NOO5WHJcDjVGY1MNmh6fc7P7lrvgfOduUY7y/9opkdzYErKmRcLIcLBHNm9WolTAvtMlPsdm2wWt
tQ6B6U3x8f5Husq8+WUEL+AICToBR26e4WxOSccmLT6Luj4pAPF8L7H/rvuRpKV6nfoJGTfNIiD1
cvngorIxLhfPMqoeKseQnJNocH1wt1Thh9nbKXu/7OGLEJrYmbuJfgZNRdK1zTdS9KSzlLpVQlMx
zHLyR29O83eLiijz+1XHAtgfsna0KcivWePXeB99zFpvqPy8QzxXAmiqIqwTG/djtceb7MdQVI4G
fDZxo53g8eqM8EAQkRB2SzQc2jaXK6JNMcpRcVyeERT7U1QZGVRVfquwC9up7l3tJhaeO5X6A8xR
ajub7xzVI/yvXFTn2cuTg1N39tHrjXrnIF7tJjkKjHraSexcWp6X02kXba1qC+6HMentHCDtUPf+
OiK+7yMYNBaPKz9yT0X0eg0JgXhpAcTzNiEIdznoYIuC9kTqkjGhExTY3kTNEjnweT2lZh/viapc
0VBpmHGrqVLeHGEzysCX43mz5iWVvTrwgcr1TVrO8WMbaeU/6oLA6BGiXTqg2zt6WD7XVeKcPS+t
p8BQlKQ7GQ3knp2M8eqx5HEiZePmIwxEuGMTcJZRirUCQJNwSaMf/bKGeqU8WnH8LZ7z57S1/zQa
57k09rrM1yUgxuXOIIiHiSNb25fr4HZG5dVx7LEOQtN8La4M300jNxg6VTuXQ+I9aV6XPhW1Pn/Q
BkX/Gpml9cf9++sqXZY/gvYWWDSAVsAxL39EUo+mideUR6QgUvVEXcRtjxgVGda5LNBN9t2k7t7n
SQkX6v7I1yeKUhOFIHTZZf9mq1iBwU4DC2nxwlxrROlbwlno+a7W+F/G4bIkYUasAl2W7QztGvnI
3oPb3jo/43wdPqhGV+6EkLdmQ0xAyZC4jr7o5s6kP5pqHXsrrIXjPNOIx5i9SJfD69eMIgNHhyiV
W28zCoFq4eoxudFKzGYcpyrXpkOtzdNe5/X6TiDTgy1NdZJEAr/Hy0WbrZjmwkyQT9acBmDkxJPn
DM0hK5o9LfJbKyedbVBeo2BDVHU5lOnlypAWeUR3pk2/2nAuQyuv9dPrVw6yj/QhRAiUsuvlKFXX
RvjFJVFojPlyTI1MPQ9KZu+8Etf3N8v22yibZRPgfToSoiicnLR6V61W/SgSUz/1qaK/oc/uHO/P
6tbplbrPxB2S2r51YcfwyZupBhFha/bwYK/uj7wZ5wC0Clz65TGrwcncH/HG15KKL5K78FJG2Vxa
cADQodDKKIyTpQtdtc0OyeytH+6PcmP7wTZhIJvuAnW8zZ4omgg5mExEoRJ1ccj9552nMlGP7I49
8/ObQ9EQolgjlbS3wltTPxE2GEMUOrn1ealmKstO1hLzVMXOO3Nz6SxwzRK5CMlnswVNJaezgTZ4
iFFr6w+6YhxVc7Bev9GReJDhIUQa7tfNa160tr3EWaWEXjE0dhDZcfRsGpIh9OpPJFUtCRK5WaVL
6+WB4omfKq9K4jMQjPKdkpXTU6YIL1iGrvp+f6gbp4omCeQvgnkABVuaiFGIlQXtk/NQ6epTHy3u
Q6Uo3Ue3sPvvltO2e7VCeUwvAmDMlomBX+YnC+ibTd7yTiJJmidnfJFn4U+N4SYHvU1MyPK20v5F
NBu5p3qykuqzkfdO6yOE0LV/D87QVkc622qT+SLqyndwQYzp/YDoB0pgMAcsv2rrqQoqx+ljf3XF
aIJ2GqIfEd5b/ZHHdqa+hnSeOHSZHme+mq+2+9NunEiyoDU1eRtNOheMJrqhD+O+UP7ykCZwedja
qj5pXZ94xyzvVBj9MeQaeK+jqfr5NCl5YPQzv2Aypm4I4inOvlaIh+NM7KlpEbpKAYz7/pe7seXB
GoOhgWgpiUjyv/9WpGyB5ppoDYEEnpL6IxKo2Qmazn94FWVoDkiILJGgebMVh9GpQeot6LLXiXWk
ulIGzUqp4z/M5bdRNnc79CnbIHVNzpGW/TCHYT4I6hiH+4PcuI0oZCBnBDyCCoMpj8JvC4bcZJtQ
3Ger5+MkSemCdmqpHZN6fa16CMVICcOldctlTp1oMxSWRotZFgWGcniQnDOLHGMUmRbKxt3O0l3P
ih44kZ78g+rZNqGsQLkUqa2n5yyJ06OD/Msxmr35ZKzgml+7gLRtQR7KtsWLxsXlAhaQv223QLcV
sVgjmBvHOnqxY33oTTPduQGvNzdD0cSVOBbw+1ds/ajojMYCZZvQPfR5oRtfG7w9RP2ttZMcW3j7
FE3ofl9OqOmzsTJSOKdRldIxzLwh0Jf0T4SS9njz1yPJWgZSsVJSi1b75tGFmZojJajW58aZtCwA
DYKCZ1Jp03hQS0/dy6i3w/F95PsO3YauPgHg5jzR5M4ru/CisHQXlEdcvdDzcxoXMTaZ6pCsO+Wg
bagkh4P/R4pL2wQm2OZOt4TeqE5LNQ1FCNBNZSqetNEoDl2dDmHrQjft1ELdiWO2L9fLoBzml3UF
rLY5Ywq1OpRS0dXqFi35pDhjd1ys1nwQEBjeEOXu6cfISfz+cDHeC5FEFolMprq5CSPEFVaI4ArN
wRQNKdH9qnTtS9G17ye3QNFCE6cymx7MMt9Jsm58THIfWaSUwL8ruY+oAaoQ12t8TnSj8HBtiMuP
C4Dt7jittti7im8sq8Q9Ec1jvUMwuolxmsGMWq034rMW46k3uRURfdphDhXn82kavWXeucC2R12u
K8An9g24kGvVcNtJEqWtGDBu3Nn33Bajz6Lcs9O9PcqLFCWlRDKJy6Puuk1VIoIen80Fe0CczNoD
3o6vZXswlxdYK9OBMUAR5nIUzSCvs6okPdt4PsPfM6v2CRuy+DmxrdL2cTWxXr96qG4Rj0JDltiP
zedSF2xSG7NjxL4v3+FlOqCFqe2JqN3YgrLlQfUfRjcl+s3qFak3uwsa9WelyOujmsTW20XR9VAf
8r2i7427hAYlqSR3Jd2NLUFRaYHc5rnKe9aI5mOSANYQXJBHI2mjwl8wRQ4Hq7F2GAPXh5svh9IC
bVEZCG8Pt7Wsnl6ra3ZeXLUew7Qf9fHJjC0tPU0oh3ePkz0Uf/VRio9YrrWDc5h7mLWvfPUw0gZ/
JWs2IHmohm62z5QqttYnZX7urbT+NCXu8mkYevHx/jP+b//18iqjWOMBFeEcqLLufblNB302zMYg
0cznqmrfrlYxRidPScX4h8AC95dCSUF56ps6e5ijVvfOjSWq9SFboXOSifSxcVR6wPjPU2c6zYdy
WPSi9XnO4dyntt3axwQTeS+Uw4jjkqVTQVAyen+NNTK6gV6JqfEhTrhNqHdtawbquKJ0X+dxU31V
o143DzFiPfanyJq4E4DAN86hXwF9PsSGPrbP2pog/xsNa5J8RPnIzn/GFa7qfjyYmlL6Y6no3ZNu
rE6CDlIEXABNAncJs85V+k+wHTTjYDWqQDYkanr1e6THy3Js9WnpjkmZOgVIHVR1ghxOxIfR01LY
l7oyIEwJ5oekJYtq00koxs+DDktSxNriJ0U7peeqdhr3VxYLYzzMidZqz8gErFbQCXusDlNpJJ00
EV/UMC/qUv2QuDheHCpvVqenpFK9IszZf85hrGqkPjzFKo0/cturPd9OMtMMqJLHiT/1WN4Mfpdh
CPBWShGpzxbQdoQqPB3nMhReqp+InZfDu3wUru5Ps1pbQV+14tfsUAR/1FZlKT+0rou+Bw0WnD0U
ge3GwctmWGmlDRvgMOfz6hx7N0vZj2bUVW8apXSGk6LYin4mxpzKT0tMTf0haiO7eGjX3JoOkxQO
+TTDHNefAWkV2EB1ea59QwDNmeA2A3xZ3jIKCl0q8O72L4V+jP0DYeeIa3mMq+qIvEpa+djj1sVx
QT07SXxvJraKQRZrw/TWtWh/HAUqF1gwFl6MVU3LRZTQlbfs7L3WL4aKWJ/dI/TRLQtE1gLsZH+Y
Oq1z3mQL4GFILLHQD6Si+fS+sOrY+wWpMvY+NI3QxAfPGMfCV53RyG1/LZWuPOe2Yjp/dYndN8fZ
Nfr271axamPxozKZMy0QhqbUn3qn9/gAruin+bHuB6N7LLJ+0Z5bqA51WCheGh8jMWRR8pDzqutf
4GDq+t/TbGTOWxtfdwMDLE0fPs86tbtTq2QolyTFrE1fF8Bj/UNBXy/lrKnDnB2lFIZ4QN98ToIV
GZVM9/s44TD5Y5LVNBr0tp7/ocQw6YeGN6T7VCuRa5yoo1bJB0VWDU9lBwjumNB5zYLYmwxC4GnR
slM99+OXVmhtfey9IbED9szY+riZZpj+rYKvMnZ1l5/yZjCq76BwcREW5uwoD7pS9B9Wu0Ic3DeL
1Y0mX3e70Xu31l3lfqwGhNHeq82kw7/0qklNV79dXZvCELQDApp0rKy36khr7FzbyaR/Ka1iWg46
+vCej3Cf/Jt6pCIOWpol/eOMCUN6EmZvqX7vLJ0bjkbqeEeKJ1H1SfAU637XGel3UQ+9gVXY0PXG
CSHG5CdZFVaJq9bl0XnV1kEcRxHP01fF6pPs6KqFaYH8aQezD8pknMqjNuidA7d8ysUpAXeSvTP1
RjESn1ZM3BwQeLUz3yjcfvo5YXs0P+gl8mqB6VQtOVI16q12SNO01o5TBMUOwRd87L+Mg6cVP9xF
TedgXBMPsTo6uc4vrWxxKPLn0p3S/6PszHbjxrU1/EQCNA+3UlW55CmO4zidvhEyStQsaubTn0/7
3HRVGS54AwF2d4BmiaLIxX/9w00tBiOarD52zBnOht+t/t5y+u7JymF5RPXgdumucd0p2OVFlvYR
vpx99zkn1voOjGQu9iZOLBM5kW4u7pNVKhEqzStySDPBOHz2FRrYcK7qSUP1k6T/biBXJkJXzlJF
QGJJ/zfX8uRlNKRYblU9JuUIjcOf6nLniSqzI4CfyZdhSjdxwPdlXah/wnESQ1WE7GW5/mCI0l5j
wy7JGHFXU+hfZdIuLICkKie1c+tCw6k2QAA81aFhF7r7xMyaKm4CNMJfcA1w5p9LN7rDrp58aKfh
0GfdGOJJVrs3MqhcK6rHYa7R4rjK8krUDxiF7qxG9Pl9rpKlRZvdym37NmsXQQ/UxeJJlFJkodfV
5U/8saa0QBcsB7kT3oBTrnJafls/VS0We/3SucZdl2jZGCu7dJnFtpe1nrNsk8EPPbz1/FtdmY1x
GxRV8xJAfJluM2Pt61AEKrutukXXjjmz6hzaZezccM4ZZlfUlvFPH9jFGC3E2NCos7NR7BRO9+5D
waGrPYqUFbGEnY4m7sG3pWPedt0wpTe1l/vez7xIcvVIxPDUc2J1puyPS776LYbUE7SZz4kbJPIT
ehTzOWgKLta1sodv/mQbvxIsa4nq5WRKIgJu5vs+Hat/qCGyp3Ya7SqULf2JoyZ09x8kV9NrV9fL
EoFgKvueRBfPuaWzMolQLMv0N++U8yeZlyk/2vnYFceaRGu2pTbrdS5PgYOxymPh2cv6Ko0JBQfE
o9Q/+JVK+YqsTLke0+Qm43PprJa48wdDEM/ccR5XJIW0i/sAG2sqfpcotm0LO01LVq8G3PIKorNc
vYYos9o1p5AvTlU3LcS36jnTM38IiyFR9s2Ix5apnrrtH17LJi9wp9DK1h4z1i1MjkNQy3GKdIxF
ftVu4hAWNkExDvM+H7QHrbOGJ6MHwbzVPNGlWznkFGHepeZIZVHX+s5So/NTWwaB4U8ucueXTZxa
ERFxkbXPWuK0Zei4cMkexiQTvblzCNv4a8y58cL3pCWv9SQrsV8NU+R/C4rTJaqhwn60F0XFyaUW
DITbO5Sz88K+m4RuVo2dHZfKLv+dylT2eK8uvr5bla5dKTwvbxE0QukCcPaj5iHd9bTsNBE5WmpN
sqOP6F/jRVnpS0OVtkYtZIdrXMe3RuP6ALfSp9EBSeV0tA7DY0cYtjjqXT/eYSGjIqy/zEeR1N4V
YOzycslNhU0W7+vNkO4ciu0xuBoa0xPHpV5+U+J2u4Yu6M2Vsp3fe1a0Q+3ewi82oTHozunz6M6Q
azLleXCtrJ80T+O4dWv14/1RLq//8OZAGzbAYXO9ObvpURF0NmQB5O2tI570MvVeNWdL8U4zg5Q+
M1VXbl5vDQhHAB4n0XxcS86QMVu6xWLNawEy5uT3Zpkatx2l7i0Bc8Oh9tYufv8B33hXoAC4VW8m
ZTi5nC2LdEV2k2pDeeRKIw/mPGaxKYz5yjS+OQocn83zAX7ZOZso1xfDqkgRPrb+xJ0oryia9FkW
/7z/MG+s8YBGP01DACnSKbe//w+kzQVAp55d66NJUbtrHc2NaJLBBywtd/f+UG880clQZ/NmWMJY
wTbrY8Xe97BkZf2v7s/XmhqXt3/ABTynYTXy3QIBnz4QgcJ5u6xTdRToiOLKGen1GMp5Xv26exXu
oO/ypbA/f/TRaCtvXgR8WJvO62zNt6MuJy+v66M0ljzb9eaYbDc2/ZoM7+JtbbRU6MouMA2OAefM
0Vq1XO2MtjkuHsd9qvnlT04eC5vMSn15/5EuviqmEOwOXSG+Khs7+nQeixbLaXCn4TgmVIK2pheR
COZXLPqxCrY+rNHAtxCNMFJaF/yEpNwzFMpthVzmwGQ40tejbFH9ZqmC/bwDH/b9J7uYRPZ0Ngrg
NbBC/CPPsAt97XPSFBwoBsXq7bmBuy/BXIrbZi2HPx8eiisQLD0L2B5X07N1EaA48kbFUEPAGVWM
vgjHshA3Td5es61+46k2zBCKOQ41tOXPnkpbmmnMusE4GnZCPoJBySo20dPkiGs2WT6v/uQcsegu
kJsDNWlz/DxXPxvG4qU1DYHjuNqGjOERmz9qvffa0EzT/NXKzORzlvKg+1I1otq/P6cX28g2Ok0C
OAHQUTB2OF2YlZEOwsoYPQXhOQAzeZRd7jXa2VujQFcGsmQMMnS2OfjPvsg9u3WARcyjXtIMwLBz
3Om4glzZN84/MvBQjhB8uGGNcpCck4jZN9pN4+ofp9rw48bqVFza458RWf7BHutrU3e+RhClbG0W
FiODYd929lADDmreUlfJERpMc2iUv+50S8qbLMiuucSdzx9DQVH9X2vZAg09dxgXywhfaAV6pf51
ohJGajxKmV2BOy/nb7MwoPDcHIO5KWwP/J+3FGCCHGiL6x+XzP0+ZMZ9X7lNCDzyeXZVemWwi0ci
/nzbedmo2BX5h9PBRI3fcmIq6wizoJ13wyq5ZzWizH+8v8D/Hz397we2uY+i96Su3mjzmPicjmQO
JZeJwE/j0qzZ2g/c32Y9j3WnEhuctHb+9M2x21G99J1a7H+W1qwNEfJvhPVIN7dwdq6DYPBRlLT/
H1ALZkvkJEtax0SKKOOpyvKyOI5APWBRAQli+yYn4TicYbbVv6YS4kIEwVnvPyHnzJa4yWhM7Q0v
70Q0mV2W7ACJMu1lMFufJMl2bYr9mljatG8oAXI3DEp9/jtSMtu7pjQrrspF5zvHaSbiNWpSy5ix
Fxj7/EEtZS3um7bDIKlxAvZ+v1BWFrUrjB/EgEWbPnopBoB7Z0xmGYpSt9Y7p0TagI+yoBP5yes9
v/qU9ZXlPpkkQZIbl8qkiox5TeE7+9ze77Kq7rTn1QmEfcua8Zo7O8/TKlSWtf7gBt7q+2zy6uXR
wKnej+lzQi4JDYlG9eggsJd/C7UARQBr2jjg114io6QoiuqQoQXOd4qrlbFP6y2mJSt97y+EOp56
xsZ1jPW86saDqtYyiAiOSX5mZYnpn5UReBKuvuaU4by6hCWJ0Zz9mz4xjR8s+boiHlnU8qgrhyh7
BHRkand9OejPc7O6L9o8reXTUCaOthdJ0fxANaX/FYOZPq+5LjFcw4oUdFnbsvycYpl7XDcG8VWA
hwY7z3W759xTy5NstBGhmrNo98M6OPOhJiUyw+OE4ys0p7VrI6+qUc6WDmHfUWVOZXBflJ7zS69A
qfdUpqXxDaTFXu/TNkh+Yp6YJzujscUQBUWQqQyTFE/5UTE5/Uvttgi2MfeXMtJlFXQ7w5hnsFkk
Z2K6Ie8iwDdaz/T2JdODtb7DRHMmvzldq+lm7lDw3WWJbf07S1uVP90086sj0FqrHR17tcrnKWBj
IzZDN7Ww77zgSbpqslQ0GVpmfEX8ab5U1WrnhxKjnDoNG7bF5F+/7fz8D4hq9TUXWT7e6E0xO5/W
lFbRTrdbutK1ynklq8Kt+7mWeZ9GleYQ0DOJxVDcRfUGrwet1WgvmeXgP9RZXYyPTa7p/1YK5sjR
zBo/nyK8/rzxKVik1/6agzp/tUn+ST9NS919mf3VML7UqM4ljcxiBWrKF+XGvuxaBMy6N5evTlCs
zm7tA4MgPnDYvwsttylczZEYOVLCLT0MdE1f7hu7r7r7wpvEC/YuuqCxzcoPrXxN3JdlroLhrzAT
eKPLWupZKKekfp1t0Q6P6TAZ7sHVR12/8bvCdW6bDr7pPdTC2v6cN4l8sOzWwXrRRY/80CRZL3ZG
j/oMQKgDf7PoIqinFt1j8QLAz9dYgi4bIcsr8zgJKDkfnNRvP+GMTnPDwTlARpmVGEFo4AFc7Uut
QMlNYBm2UMDRTTynRLHuzQQ0du/pqPYiYdeVFQ6Wnnc7MHRQ+swT/i9dc1RxBzCXOYeVwzWLhiow
P+PCVDo7lVVDiRGCOeC97vsDgNKc9jKy5o0nBuzif1rskg6G663uRLDc2sL9Hq1mioTZ0x+yR62f
QmeowIna1JXWzof0SyiL5xd5PJtd5W8SC2zyOtcdjp6fiDISmUaux1gIBy8Xz8yzSNL2+G3OpDCE
EsE4LUEQtzxy8lR9EZxd2d6ypP4pNbgB7i1DdI9Il5ndqRhkTEJT98vt4RLubUvYT+jDmwJXcVWV
0bro6lenMhqRDv4xsWlhBLfPhsAHPjJUFWormRl7L2/bPdbk6ls6pqV5Z61mYt14YNZ/Ck1WGIlM
zeSwF1uJu9Oyxfu2wGPuopVjyQjLphgeKPOq72NrkrqTmfkEDGt2nw3aYb/xS1c/h3rK/jEH8P1I
BllnRb03uMycUZTVbjY5HripeQCkQnd+FVKk3/PCn4NoGJAik1ljTnOoKXSYOzALP7ubk3L9w+Zp
tSGsldkIG3sx6KChWxt3YtLbb86o/IC4FKXQA9TZN9/TkmonFjw39vno57D7JuK3sViqwCUyu/ts
d1XwY7ZkY0aL01Z3PR1DBcs/625FYI7GbikxfiddwVR9aATJLPZBLs2fWBfh4s8liPnMAi01wiIP
gjV0JMAnhEQa6TczCH9CQexZ896Uwg8iOiOKDr7pTu2uhCJ+l5DY8Kua1cRdVeRTyKyiXlnJr/1d
Cr2y48I1xiIa3AY2YkMJ9ckpIFDvrRKpWSSE5//2zNb86tmrroUpS5hGmsmFd1RVL+HsTBMbcCc0
+IRB4jg7kcxTHw4kKJNby+b9bzJ6ngVsrBd/gmE2vyczsTP7sh/Gb9MkaaJOrRd8LdPV++LVY0n4
7KTK+0SNkJ38bhxlhJw6X26zvqGzo8HS+E7Olcn/nTGo3qmeaKldlxrLA4LRodyN0LuPWhMwMyjY
OH99T/IbcdOoxW5MHQ4MQMPe4DxrFj9kheifO9ttf/cpZzfsh9ysoqTm8Nl3vrZ+5s3N34a+drTQ
yGX7xSRhpgulBw4bSplaD3m6eMs+6Pq83umQUsawgRtL3A5as28NyXJTmM9oLLetlbYsjZOOjWHK
23IPUy57lPOA6abKZPas2/mQ3SAoc2KTw91ChOp1TtjPiZsd3Gqsv5St9PCdXkvQ/8kkvxR/rYGN
ZslBKJ9lVVV7CAFJuSv92vnSeXQFw0H2Vhkt8+o8i16bsQLGXNk/KM1uPBxTS+sfTfGF8OhjKyK/
15vXcnUHrOVwrvzdrI0vI0THEw2MRCE6MEa6sHeyX6sfGjZkDh+LEfDdJr7Q96vXW8ywtqw/rEo3
kjBzmybZwwEt9BtakdghLItJX64QmSxC8sQ4lrvWrkasOVxVREZXt7d0CtYilHOZ4UYyAeNEmND1
z5iDrzSooeM+YNk8FoDTTueH5NDoxa5XnS+idvSc/kaNzNm+UHYuo8AmxC9atGH9iz2281XiKfdP
RQv4qbaDqaffNckhlIGrmrBuppXTdiq6P2A74x8dfCBgz+6t17aDIHCr67Vu3mTT1N5bvYKeiz6K
U1NJm1aQm7iCPm5bV18ovNqvVVH3353ERNZjGeX0mcTPrj5wW/e+lN1sfPMxV/fCaQYGCREOUObm
1ap98aAMPE8EJGNxLAssCoxFz8hOy6xF24NYW/dK2F6/qxyF5XgzqXqgJ6WYJCk7GhCJ4ybL1tPs
bgvq4/GTMOogJTCiLJ5zffBxnF4q0ziqppyr3TRrS8fnwdkXWZNr/jZXtsBdK9X83Q1k8oJ9a9Cw
p1NThYMyyUK1cVubQqM3OvNG9cGsZZG7OGt1zC1/EDejVvM1wj0V47GdnGL+NeJmsj5QgNvaLrey
yXhJ1gWzV55WJseuK0Z1YJbK6mapUpcXSnYe9OXRlsl3KBrZ+onCIW++2Y4mtX3tL7aMxkDmy30L
H6j/jLbT7XauPhlJ3Jl2aTchgY5s3uHY5IO/b3RTVFEm+yz9trR5R0Oc8+SXmwQqeUVLPNN2qROt
3g+6PqNnmAo5IALjGHmAtmR3u9SUnv+abKZbB6s1h3pf+UNX3I6pm5n7GdsAdXCTwvTvbZp0ww9n
8Httr/uFGRxIUevdXwiGRqbA0FZQ6rodS3J55RAnOXTw705N5NhjkKaaitW6zmZMaOL6TbJ+5Ffb
U0abhgVSjvahQhzoPsLssF+4ZpvanknK3SxMl6QeI00SuxVjghz0d27fcdPBsboeYzkbdXE3a0bp
4wc41/69dEg+jLwpd9yDKGjTclw3lJuw29M80vOxXY4UEd4MANO29c7gajX/BJHXrFcsiVYIEGaS
+/ceBejXroGHv3Uqaw7LxuD2kdtNzaVNI0n3H3Jay/Rl1LZcmEjj+tJEVdP0zauDStSIQFk7zriU
FNIJr89hnPftMmnNj7UakdyRKNMGdza3VeuRZD+tvGlXM1vorNm19og5D6l1LEXbZMlnvp4G+0U0
SxnXbJfTo7FUlH6W1s3+HYnIc6B2fgXJ9etMnte668gaK0MzcRrnDk6MkIe8Chx1RC7h4DnJHbz+
XZmCuGHCr0cVps6UGBFUfrs61JBy850/c4X9Utptv+K7sXruY1G03rhTy0A2HWwEtf5pu4UWT7jU
K7ZfS1/b2R6Gl+/f1tOSd/sm1eWz7LXGuqGj2HKT8YueHPg2g2r1CLRm8ENVLYODZq15NofEGATt
rVs3QXMFfrjAOjYJMxOOnAi2PrzmU1BgwgPJ0EdVxCrrzBeTe/8rXb/2p6+N+RciNK+lBV/CHQD9
+mbgCOQRoFo5Ha9NOmkltDniudesyG09/0tb1/UVsOMCksJoS+cMglEJkMjZezqKWyeNopldxgLW
FufESsJfaA1tBokIC9xrpgeXD0WrcvOGhEHtIa48m8SlWwIILKWIrUQRZZcFo/zXx/Hto6pdAHOM
HWDibbrGTU57+lh2C0ZDQznHzQnv2TTrWY0mgGgli2tE98t1gUqAWDocjlgUEOtPh2qTZBgMomBi
rWq6XWEH44thdP1ucoX1mgT+NYrh5Rv7n/ny9myg5NCnT8cb3NUeVDrmsSvZDko1zzVWgLV+P1S1
9v19KOzNsfCPA0mEw3XRncqA9YLENfJYrjKlC543VbTJf16yKXO+fHQs2pXA9KDLKF5B4E6fy/HH
yq1au4zxo7Rue7rKjxRQ2t1MyXflU97wu1N8b+uM4gWIGga0Xj9b9IW5zgXrooy7oRLGfiqE6f4U
XQKBTYFgPckWh4xP5pQU+f2UNeWzPrTTdPzw825e9ohMANTZT87eo9qklik3wtjq24xQx2x8NQaE
YmHucGy+P9blZ0cCPRbomCRAs4dYdTq3MHLwXMiAH1s1pYeld52dtwj38P4oFwbXtOkpKpHDk5G6
6S3Phkn4Ca5ZmVXczPCSQM9oUuzWSp/yCF6d/zIEJMXH3MNEFzazXNZ7H9s39YmrZW5TlKVKP6rV
d78aczZgdlqQXLsb8DkSu4QTdbmlWve710TLZx1XorQIil2QeeXyUnut1+2dblmbY7vow4JR+NjN
L0SXONN9QCGW7G3ZfDR69f8fGPkJM2tApdm+n//i3xZCVryfqliM9biv0ySJKOa+Av738ftze/kl
Yl3P/sKXgQySz+R0JEv4+ggGX8Wz0WQPhqe+K0/wZHL99vGBsOdiY6HDg/XtWTdf2H5j6JTtMbSY
OUoS3d/XnHVRhpTwynrZfvPpZ8h26Zk8F80DttCznXNZCpCTumzioA6cByRWQVSU/Ss2z0tMlWnt
Ie/9ff/pLj8ENBjbNo0nCYf4BQWDS3YDeFnFGP14u9FKR6rJyfrwywI/oyENEEKPDKbM6csqdA37
m9yrY2I4BGFH81DeZnwS687CjuPKZnY5i1vzCkWrTTVFjXK2BlMHfVVag9Btm5a/09wG9xNpjP0x
VX0KFCgdo8T0Klg/GlG1pYZh5csf+O6sybOGjC15sGIZm9ijxs3DStKMCYfON5cr29fF4t/4Rnxj
+LhtX9qFDYNhu0qH+RivybqGdgI9z0+COtLYoa8MdXGas0GiktxiN+ACXTSZnBU2i+fqa7wujfl3
WSo3qsbGJWnQ6KiS2+nzBxck4yD9RKmD2wfXvrOlkloS6wttVPFoi3mvB7W28+zKvrJGLpb9pp1G
785njfuCcW6InIGRCEPnAjXhiPirTYr1H5xqRu9KZ/9iKWJCiwIDIgFmPFjunu0dzlILc24cPU5m
tDL5EHTxWKJxDau6UGFO0ysNZ5GqPx+dw82+gk+O4xx6hnO2DoMCnIMwBRmvQyAPW/pt1Lal+PCb
2rYMZhCKExyT8znkHVpjCeeT+h/79n4BGO614ho54vJNbUcJE8gqh0Bz/jXXAlym8Os+tm1t3K3j
4EUQCvrd+zN2+aK2z4hhoLzR1jm/y1RlVwB9d32sy8WLcoml6VzcpWlx50Mgj0ppX9ulLr8rpmyr
I40t1ZBlcrolusKmO7ZwLGr5uD5XshtugnSRh8ZLrHgomvnKFnw5jx5lDiyxbdlzwzk7WxC5DYbS
jSnO+yCNPLKtQ+iy44fnkTKc2yBEBfYMKoDTp2LyLDwXvCHGvSL96wmL8g3nlrSLxong5yOtxOCz
UTf2NYfk7T98cnRue/22XXDIIDk6t9qf+mRspqVErKia9a9uTe1+yGp1p69GdVypAvHZLXLn1eCa
fPP+2rmc2W1oPChZ8cic/lcE/qfmGZoqz1Uv5lgPOELLelxjM6cr8P4ol1s+owT/S33ltkg3+XRm
syKT5lBNcyykQcsdf7Z7q6NLHPTq2p30raHwpoH4CQeK8MizpWn4pEhw0Zhjs7XsUF8WuV994UUy
8a9VyBcXD14b920WJMJyFuj2lfxn7jDuaKh5ckQFRpl/R0uYtrRvXW2J8Jki7SbpVPLJ8Ebnx5Qt
Uxnp6dBc8S+7/BC578CIgkDE9EITOf0JgySrcMZOOZ4zdC8Hc8JQ+0epg1d7lTOsn2Y6l90V/etb
S8b//60GlTb019MxrUGYw0gnLPZtcEF9ROxIwIb34U8eIgr+7siJMV2/gDJWIL9kLBlFQwGybxpJ
z74cvry/Li/s3yhA4FlT1W0ngY3E7/RZPPrfNb4VU5x5GcLsWuvZxRJnndUjKK09hpU1GE/Ys6wG
G6teJuHqunjdlV6q9QeDBpC8SUoJmzRr2nkIh0VmxR49gJFfM+rgl5zvEYTZAxIQOITH39m6Vpro
bKQrU8xCnp8zw+3/lM0krsz6G0uar5TNALYiBODzIpAovsLNSOnD0Mmp3U8s6dSNCn2pxA7HbFcc
O1utv2YTX4gDcSS9HjWOn1y7Hr2xwmCDOezDNvgBG8bpWzHybvEGWo3U9bV/KFy9u8O2VF4pDi+P
zS3hGTMhri02d5azQyUlzZN4E7HE1BtVz4vVhREtsjSDMOtw83jIEk3LH2BrFOuHKzic0Cyekesf
9ee5QL9IYD6tSbHEXiCHO9D3z0FeyY9/p1Q3QFn2dsUEdzydxdoy03nOeb6yXzH2z4xq32nsvO9/
Qpf7LS6yHM5sgRu2eYESLLBE0mZFjTpQDO4Ql3l56OH57+w9ouc/6pSLQRfkYLCPjWO9kXdPH8om
y3opiKGIjXqqcWwruTOI1bRvEwSw13zOLs5lBoMJzzWMJYKByNkMFnVC7G1qeXHe+e1fQb+lvhmH
3teO+sRmv0N2p3nPQ2MUrxameVaU4ZJfRhVJCi2NWqf4nkHWB0Zc06z6xHHgtU/rVLRfNdOWQ9RV
RfZMllOwhCtMkA6Z4DC1w505FEUdCe6z3yc1C39HL6L6TR+8rOIyKMtvVubQkp1JUNB2mGKhbnGs
dW5iidWKA6tDL8QLDSSbRAyaoPVBukuQ/qMQt/2x1VCav0gCrMp4rNd0+mzWPud9h9B7JPFTE/az
IjWzuxu5ZUClMilf96NK+iGyDXoJ4bR407U8mYtPkYm2qce3EO8NeTn7FKtxnLNcWE6sDfpXfDht
ttPpRitapI0lsa5eK69sdBfLlhHZSYFeeL2biv50HTnC8dU0dG5MZ301Dr1XYCSeogwTkaXS6cNl
FixzSkRMpGGmWnyWp8MJe5blCrEpLh0fA4cWGstQJb/e/xQvigEGoYok6IWtezs1TwfhYBiyiczs
WCNfMhproxf0m83h3i6y7kmvCvfKt3+xTzOgvU0jdzW+xXPvKPwbgtbPJm6IATESdgLhBE9u88qr
enMUpC9oYLaWjX32quasCBBcBnrsT8X0tMCJ/LrO6TXl1Vuj4DWAXTX4rQMEczp5dLizxkIZHWeW
2R1zvVYhBJZr7YXLZYdWiAOHvOet2D73HzWDdGa9ZU6Mntzca7RZo9KoIQTY1rXj7fKBDAxjNzAJ
UAea8tmS86Ak8PGbTiyXrTG4IPfLMe69cpJdPhDIGFApF0Gunhf9i83sMzUH5cd2sojyRQ8KYtcc
I2+L3xjr2M/vr/DLZ2Lzd/hmHQ4ATpuzpTDR1JgX2fnxZpb+DTKveC2L9ZrlypujcKO2LMvjz7nz
ZD12fdsmsx+Phj++dlM23hmaWF7ff5b/ffMnFR2gABA6WzKOvkQrnm16RNzqNur7IAb2RU6I1n4Q
hxVpVhchR7SsW89a/T/DYhT/Jlo35TdZqg8/a4Hw7ADbRxnQksvEOLz/s954oQgBNkPMzWKYP6ff
wVyVqd8lFRmAhZG5T8uspv5YOVWhvq4wp/68P9obUw0zG28ptkUgkgtdTJ9ObTcvjOYKJ+J7cQ4u
Pje790d565lQwRBlB+COCmz7+/9c1MZsbPQi6YN4JokXSmSuxwuuBhBdxyF8f6jLk4zADTAp5Ack
eXMNPR1qqxego/BSHTuvbnwKsFDhl3IrpF6HWurofyxx9SN8YxZtQCbwJUxnNoHA6aBNWzY6gqwk
HqGaRq1eVpE+ztfMSy+PFyKwttA3yDqYlJzz6DM4iINhJUmcIWF+bIQofmHPjkH2hB9iB/5z5Th7
YyopJzf/b4O2Alqw06dq5yWxHexC4iEdg1DTsZ/QUzd/0cEcd4EhzbtmnuS12MO35hLfRcKvSbFA
QHf2AnWnn7JkzpO4LjmpfX/WbwJTXRP9vDkKSnkcpDxaa+eesyu+ILa99klsqfIXnjLzPuv8D1+h
yWQmF4XDhiOAhsz2I/6z7CtdegW1uRZPi2/ulG1qh7J0iytV8hsfFxUUvvCb4Bbd8tmEZR16ZQ41
LV5sU0TSdKpD5Sr0nKr++eFv62SksxNNdzAJSRNGClrMzDwcLe5S3eETHhu/gmzWk1daJlq/f3/Y
Nx+QFY/PKHgEgOfpNJo1abOZwTSWk0h+AhYYfTSPslORO3fyx4cHQ3JGSsvWgqSRfFaGUAUTbQcc
H9uUIE8WOWihUa/Vbux15wp29MYapM9DZQFWxm5/rtxTwlIwh7wkFotMsIXp8FRY3I/6+HOOAnyD
snCYohQ8RxREQAxWv9hajHk9nFk9h4Hujsvxw9MW8CQ4ulNebXDm6TsatKJx01Wkt4nVl1tSbrCv
GmndNzQsnt4f6nIbhG3AHssFArU+6/50qHEUEyRatcbjkv1rL8mfILeeld4QblIWN++Pdbn0GItM
h80PVt+oFKdjmR3pXuk0rzEKPotmNJ7xeMP72B4F8+79oS5XA0NtDthcq9FJn3c5V+EKv3BMkMTS
nSMJF3An1PBRd8z/da100CUsAABoz1vsadtQWa2zHVeaMewaL/s1qMCF/7g0Vw7iy+cB1QES9fgf
aNmFb9ncIFoxuJtgR6OeCN4rbougX65gLJcviHOeDhxXExAk3A1OX1DhJSIjD82MkyGzD21Pfmyg
/DosDXUtSfaNByJ3DTkvL4iet7f9/X92cxrbtVfJxYqxkNisa3wIxEvhfbieRwO4KXmZOqoJ7+wO
WbrTRKal68ZErsJ6Gv0fWek+qNyeruyql49D7cs1CC00qjl6waePg6WTshov9+I+M/4OTiqOdrHY
V4rZyxKCQbbHQGVIKX/ep0rSGTeZtvdi3HXqKbRaDQFU4apvXJM1SN5YoWAhAsfzozaAm/U60au0
0pEecis6q13mQTMKKaEiLLLvjpk3Putjm1x5ussphGFFhQ7IB6YACep0ChO/xNKgHShVWu4MclmS
UOv08coe9MYoXFg3k1647R7Q2uko7ExZBbyUxPbq1LvJaeoo7ZFQvL/9AFPw3zm9Dm2ibrZwSNYg
iebZp6QjCOqyViRxOSxesNPyyTOO/WRkP7EgGF7TbrF/13ajawcrGzbtN679nb8lmQUrVBMHdnrk
FZNZPpgC4OhZlq02vWzNeu2Q5MloPZh0fOt94ZV18pnLqu/uZz0xhkOKGZSG8ki3xgfYeK1z8OmB
ZSgoK0A1w2wQWKR10c93aNbm9QaLmxHtYVAFxV61qWfv9EE68NNFM/a3eHWWxr2zOoNbhnnT9sUe
+eC43ozY06ijOxllsieh0ra/2po2v4pZVg5yPSzkPrcYxtnH2tKyeefJBGa4vlpVuezGZXLVsVRG
6cTWAugSOX0laW2tWdc/r4RJW6i2uv6vrJZePjRNTs/QlEP6ddZwyd5NevJ/nJ3HjtxG27aPqADm
sCU7TPdEaSTN2BtCsmzmUIxFHv1/Uf/m7YBpzAfDXsiwq1nxCXdY4ud+MnE4KCGetpuFm3iBsgB6
eOPK1v7GuW/iO8cUBmV/5MrCnJjS2lYuTIJn5RrVl87gix/jyTDznYNEtLwbXGuZtn5aKCSFjMLy
D6OF0Fm2QTe/mIO6EghD6dmMxpBb9sP3MR3nv7OmRydKLENhh2Om28VXZdLkwVDUnODNKccBnFiA
ucHVCmlXhamnyUPEywUs000XzBmhg40SQhpabeUXiIqJ/5hAdy3pRuhCPVG6TNzfsxRa8bNrlEru
9R4l0L2Fc5X2brgL3K8euzpxnA3HlQGsYZhl8EvtLNlNUzqpOzq+8iipj77ZXd1lx0raiApCNhQl
qFBLeZuln/Rhl1V4l6Cy1xZqr1sDXJVS0jo5ZjZOs0e3Bsa8sdFHkmE9qF7cWSmqDZsEjG61zwqC
vaMwdMULaLEsD6Te87/DbA/Gk6t0SHEC3OjPVrNbj/qA7bR3S9NW/datuhiZKiNrRgRGzOVLGkWO
FwKET9Ina6Tg8GAvnT4cicmHbO9kqGRtErCm6GFNGKXa0BMVcgZzY1WIG85CNejfyby7V6XKo3Au
rR7diNpYyrAdIhEHQ2dmaqOczIbyZIt+DBbZIcvUOPjYrvpYQ3HsIjGqIG1ys70zW/DJmxxZ5W7L
m1LM7JVGkyFBew9/ROAdO351fcXyxmCRVDinnqfu/daZzd2gLbGFMuAw9dspGeNxX8c2/KKg8jtj
fPFpCGFONEWa2CL83bjvEWan3YM/5t570mfaK1KDvh+mUZNUD/GIvkKgFeiVBr0JSzDMl5b9tOom
lqHnjCIKlhiiTjjWiS5DQdYWUQR2VBamVEPm0CmgyRCsWKkKAM76GDVSlHmuZpG9GnojXg10UbKX
GDMx/Xs7LaV60dkviEtjwj4fHZkrN6hy2ZV/wUXvhs0IGFxsrKkA1i6d2BsG2MV2Mbehwu65DtLS
wN86MSfv3Xajqd6nypImpCw63r/6BHtPeAVQFlvqhpP1teiT4u/BbvRmP7bmXMAk0MYfwPKz/Ovs
gjJ/duHMTHcdRY/2GyJfrH/a+fUPKcZY38Cb86FV6BN+xBKXg+esxzl35yMb+LOz5yJ61HGPTLYZ
51j9mkd9wpit4rjfj2jGwuuGGNs9DP08QHEAr1eH8F6Kcb+6lDrbvrP1KeCUMIVw1RL/L67hKN/D
yBzaoF8NI+9mN7L6uyhx/W7nF3jLh9LFqPw/OhuNF/bTEBvocy6IoorJ15FhpBC4PLg9hr5fUulA
gaznqTW+OGKKl/0Qj9q0M3Oje1sit5+eY8hmcptqTdFsRpYSy3U56+22HJtFPaV5HEG9bQXu1KiU
9Z2Gn8ggrM0wiQplSrutrQee2gg6V0lbcpfYU66OWClYzX2hun46lIjMiWd/aHIraJPJNR7yYYLm
1Zm+6g7eEhnzA0G3bf4TGbb6UShzNL/aUvru97zxRPUWUdPUXvUiGfJDMWhpFySLspd9aVTdU7Yg
VbBzMoji3zF662wZ9nK2xcaJxnnizVcRXH22CbqWKKR6kPBQmmk2GqS5EsaO14pVtm2Id1WDMvGu
lFE+haoTvfGEscmy7Lypaeqwb+KZjbXA4d17zeDgd1nMnfPOjdXXvxZku4Qb1lpRwb5romrc0RXr
v7lituZwaLzIPXaCdgHXQ7wkBw64/sVZnFrbDqrtjTu/xYT5J1y6ot0lGTXIHV2FQjeDKRdx8pLO
aOxC+GjsgkaTJZadssm0kVQk6UdoL17+SmzkArrAmCORb+yWexMuTVXLZ5/+bXd0uAmf4V011S9N
tXG0gY1HYpsSR/xL+4q0qc+9pb4DECbxG+tTkJVQTyv7t5XGNN/Q36jbTcHdTMsUZQe7Y54Xs/iX
10eOj77whB/MbYmhhCgzPQ0Rne3FfZdlDv/xTH9la9fIOwbI7vZRQP/PpiiCKSUhpi0WN/Tr2fjW
2GWLvmFXQ3ZcFs99irXOyQ6zu2TZdiksgTh7qXXNVuPt1PaOPxPXZLWGqXbMKk0HaLymHfIfecWL
QP9r3nmKkubGkYmPcd2SNJwkpQ97K5vEjzbFGOPFnXNdC+Z0Md/7OO7TL5nwJMdyQZiF20xIs/sp
Bdp2ScAeqcbXZRSu/+qDaIdNR/fQ3HpFS7MCGXk0BZF1der9Auv5DTMoC3ohPzLiuU9cE8/GWGAk
Ps9i9fiqCvUdrUcAONy/ywMKWZZ2mJssFZseFmX3O53SGnPsdqx+whGMkOUChvVLQQD8NcHfWrZL
toKEJncwuI9j2HHQYY0236XIhf/GXzRVWwOSWfbVTvy0eijjUhoEh2Nj1EExwVTarMkf3hLVXKc/
MpXl7Y8KiVho48YIFl2hS4M8wGROL/Qa8QOvZrWI19kxYB0FCe/YdxtArvyqSPjlpqRHm0Edbeen
3E36Yjvkc1c/TuMYD4+u0EZ1B61XewDdjXtb4vZZwTSL9munDRYd4gxa3L7uusgNPZAFWgh3HbIU
0SW/CBGF6kuMoGj9RcNG2dl7lrL/QcKc3TZ0SZU8R0mtcGwTaHU9UAobl3ui46W9ayIjVU+Fl7VV
iG727O4jbdCHXy4KjS/lsmqxYpfkTPt60dPxxRz78j+v8zr90Fq9/kOMvjX840eRNLYV9i7zq8cf
yWBqs3h+m0uB9AX+5eleEpwedFRO7BAqhj0Ru2Xclc3QDGrXlwvI/M6oKZIEsm9avH8aDyXYo4lw
LeAKCe0rhI8U8diaUZ1uO02Y32KP+uJO4dQOdGCRFiY3CI96blAKC4bzYHkZV7Yv6j40vbhP/jKT
yTNfvcTumx9dz2aA0bK6Gdn8udjE3ap5EoBxGcsHpy3KBvHMrKQ2yWa1v8TW4OpPNRtOfvPixhi2
MqqEta+47YFhOLO9Iys0kdzIoQDcVyWkbTxsrHS8z6029x6g0o313cq3a/4tHBkV2673hMN+LmAS
j26JVneBdGy/h5wK9BLnB1UE3WAY1Q5kr2s8G0KKaFulSYQiJhKi2vDQoIOm5YHS4hIxFxWn4r/C
i/J+V/ZqoTkkoBDvMsDgFnLS6cLpibVVwZMWEwpYkiutDlWmoqehkdZrLDsYoXabqu4R39vKOcQC
198w1kT5hiwdG65o/VrbRRGU4WAE917vpyYa1HORxG6J/isVPcgro9UVX2xXwRsNeketiu8V0O0H
v8zb5ctsOz3bTShjfCu1CuXUDN5vEkZxtvgBRNRcC+raxZgr4Sl0Vt/Q+GczTVEVErcBH44WP9lM
JtdQMOs9YRePm3PLMmetz54mlj4FfdJXckvy5fPee1SVmV1Gvk8F0oz3qY9UsOod83E2kaZBG+RL
LRPEXEQ5d8gpW5+1uaFVAjuOmgrFlJXtcVboiPt+rBuzjQ5ARsqg9kT6BNIeyzzc0p8+TqL/1B7P
PhV9IxomdJhRjDqXDxVeNrlS+NGhRa05C5Sn+l8xRMfXGsK6G/RGk/+s82SZgpI35qufx5ofLrlI
//n4h1yZcmpiOjUkx14bbmffjG6rVgMMFAfklOtAubncsej9DkJPu0NOYDj4SYn3Q9olGxjRXz8e
ff2/n80C6GRKMKjF4VB3ThdE2lvysBbxkRO2yF3fLi5MZEKatwXtXNhLJRSVW/WL8zFJZ8BEr4wG
EAoXmHxNTMri3o0OaCuQ8bmR3C1ebz1ZM2InvabPN6oya23n5BsZj8o6oCQcCzWwF/z7/60Gkv5z
2tlVVUpnQrcb65++4ELNlOo22NZFjwTo41+Z099in12UPNeRPZ3O/ioxSAX8dOQMC66Oggl1mqzO
wzwR8zPiDoiVI+3218cLeVG+W4eiR0EblUYgDbnToTp6xlM10QEEkTm/o1NR7sbWkbsSIaF90pO+
ARBDH+fjUa9NLStII5WyO82Es83bEir1nqLNFOv5W+HTX8oSda8Pwz9mTTILeTzIHSRiPh71yrRC
bKUijp8TYpTnZbZu0ApBZiUO0u31bR81xIGFq4IIedT/y1D0kKiLrlqK5+3iKYPV3tiTOLhN5G1R
aeqDGdEB6gnxLYnNi6KeC5qUcrKvgdjg+j0rHjrCtQohBjTo5YhC+4i/gblo1Y3DcG0UislUxqH4
UAc62yei1sqKY8KKURLZVNCsQ7BItzoKV3bjagQJOg1f5NUf53Q3oviVKcPDwTetRPa9h8j6VTGT
5rG18I4V0+RRkkGl2rj7eGdc2Y8rTYWmiQeOh0vtdFx9aRZAfHF21DB/g1Mni2M2KFSGbAsBzKrP
trHSp6950ssb5+9yT1JbXnE9GNlQYj7vEIJbcNqZOsgR4XYVtnmivg/k3iEFo1sgr0s0DGecjpBj
A8Ay16vt9CsjMcPeVXl1NKWPLSoWprn6GasuTp9yre2puva9bh8TcO72nU6t+NtMwtPtpBf1qNg4
JioqbESt//Hx7F+ZA8PlYLKrOJkAYk5/l2OunSqE04+thgoyXa0xDjpakeS5hI27jwe73GJcdKAd
6FituIeL49JNpkY/PT8uk4kwUje2fjCg9XOvoPwjSmRqSfnUZGU039hjlyfIoNIJWY4OLai9872d
kC63LbaJx6qRYtW0IS8gavn0xcMoPiVLg4YwfLz18//n0TLzDIkhLyuOSIeI73mVRltzXgZcRaJb
F8/loVlxfBx6a6Wgc35Oh+owD4acSVHSrhvtmFWZtW9QYuKGWCR6WCkc5AKGKiWMT99FDEyJEEMy
uk7s5LOBC6ODZVsWRyMTwxYVtyloijn6bN/RZRTo5sBJCTvwFz8dxR1tpGwQ4DoioeL8NkuY/J65
yPfIG/rPgjz/DIUEw0r4IoI1TofSyFs4uAwV+a1BUEOnwfPy3x9v/HVWTsMZLlaEQD0UOZDnPofc
eSista23sFx54b2gImwsG4ALlIXzHEhu49X2LVGJa1ueZABwDLgVLtb13//PZuw63enmqSiOpVrK
v6ahWO7dDMmoz38YOI61B0kL3z+Plmho6bKu0uLYjJq7w26H1Gee+UdH5G2Nufb58dgToDGpYgEu
Oj/Ic+s1Xpkm5TFNcTFcluJHR68z6PPx4OvZfx9/3JVDBuBMY6/zKK5e06dTaA/O0CMqydbwNqWr
6n1tFa9GQprTmEa0Hb1mpqomb9wiVxYO0DbAVtpP0AHMs5di9uO+ytEUO+ai9N6bkcuQXaluhYGX
F/+as8ENgg0D0uM8wpZ6l+WrCuDRzOHAjtTyd0ll5vedu9wk9K6PyNn2J0YmpvBWDIt3TqJYFso6
2hw1R4mI1BKUKHX0gWajrU6F38WJZ6LN8E1ri+4FDGb7c5LNqA5aFONKws2ddRsoIPNrlSOqF6RT
7Jt38+CbxX2bd6Zx59mLwD+JqFNsMFkph62b9vm0GRbaCkfe0WYVCeeI7XISaNcLNHSUlz2v0Wrl
PQ59/yvx/D5DYYMFCXOwIvOWugKirrkp6/hYV33shrQHSywKUz2Zt9DyybNRMkYik2p6lN8JkCd6
aMPs9cB4LgQUSKm19T1E4PpGHnxlh/jcDhoJN9IjSFic7svI6yz2SFYdbfo07yhjqi9YMt1yK/2T
TZ+tGv19+u4r4gi+/no8/ucG0dl5XjH01RGVNrO5h7/u+W9Y8tCdzRdK7YFmIMp7pCFIm65P5NQ/
GKkZlxsUZeZ0Uzuj+S+are2096K2kdRnZ5Vsl7gpfwmYtPZBZkD6/+pHLenDgQJsfPj4/F7Z4gjq
wN5ZXxEAbmfnt0SjN6L2Vh2FyMV7wR4cwbRp+nZ2hP1p2j8kPtIq0Cn8jTvi2ZOFYZsz62SrRwwY
h7teZfE2dc1mR0dM3Piuy/XnOkIghdyNtBEU3enCuB1aVyaFOG6IxTG3CJcMJnJd5ZTsPp7Ay2eL
yhLVHQYjQb2AebiZn+leylW0EBf3YVMUGLWkphnkEXZk1D5pYHw84uWScb0TjxPY/Hkqz8LRGgnN
Np+d4lhzzkIUzGqOHY007ML18OOhLm/3FZoN/AzgB9i981lEPLlsI2suj7os240xP1ZNFWIoRXFw
LSdjRVquMrnRjev92pz6Ky9OA+RETLrOwP+cqgJHohi7jPIYp3kWJKO3SZ3CCnVpvY3c8zfeyytb
xQB+jxS5SwJ5oYlUrYjiKvXKI6FCsik7M7m3kuLTtA+Kj46zDkGUDUHn7KAtiNXp6PM1R4RE8Fgz
qLYCb0FZmOW8sWpXPmjVBloh6PDyyL5Pp28YYyTCxdAcx1KpF3zX4rsox4fk471xZZHAP/J/B46G
x/U5sMpD6wh6Wdkcu2bX6yOTVmVTYCnaOqa4sSGufBGvvOauOKcVZneWNaiEUK1GhvIYUw3aSfAW
u2Qu5tePv+gy9VqpU6RcTBsB1DkbYzJ5V6PMYd5mMlxC+5xWll7AfbNr3PyUNjVhjifXcmMmrxxo
iP+8g8AHYbSc4+A6Vw4VusrNsS1abaeABQd2KfwNpgKfBp3zVEE7As2yZpcg3E+3hplp8eB1UX1M
smnZNLbsN5kcbwUzVz6Ic0vASzJJEfa8+rokwC2W1miOSw8GqYyl91oCoN+bQ+Z8Ogvi4dVB95GY
wwc691ofEajGe6SRR0Tfuy0RjR+WMrPCWcc+9OPtcWUTIu1FEQAZOpRDzmtmK4Z6yMZaHk0kPy0Q
7r7wt7Mph1tVpmsD8TiuUkO4cqCBcrpISqVjhqC/POJymiF1MUETE+JWJn5tFB8UM+8WDHiguKej
FMVsjX6PtiJKydpzIhbDQ/cUSNuNabu8J+AHQrIEn7jeSef8nrorETZWxnD0oyx270w1o4Sean08
bWfhozyZzq68FdZcfhxBHy8IUndoXpF2nX4cFrV0V+d6OHadXxxHYgUaPXWd5jfCjMudvlpWYehD
Bg60/fzotl7fdqXShiOC8XJHkX4I4JR1IeTxW9Xha59EfOy4Pn+Bi1h/yv88ip3hDFTCnQGQQ5Lt
RtNQaK2IW9yXqx/krO89ZBEeqrOJg43mAn+Mx2OhT+WjcEEaoMhsm8ivCbjdH5+oywuXHM5erZeQ
zEOJ5+w2Gk0761rARMfR6ap8M8WT7+7MTpA82G4xpEfK74a/n4syfvn8yGQGMO/pBvJIrpv2fyZz
sRxsaOQi7nJpVk5Yoc9c7a3aB8cyz2CdHtoer8ON4aix2n089GVMtZZR2HA0F1B6OVdx0K0+8bw0
bw8IT7SBW5nLdz2xEZpetPhuoUH/0jpmG4L3i25M9+UO4uW0aMkDnoEGd85iaU3ZSVXm3WEQ0tpn
TcfLZqS3cM+X55055eZan7Q1Rz+7V5TSmx5kZ3fItfR1zEq8mcvm3Uvqfx27i+4+nszL7QqjZAWh
rj711I7OBtNTCziT5qAK1KZI0y/xvMvJK1Dx0G/h/P+QzU5zvXWsFRdPPRHG1tmeiVOjiiwrQaJH
xp27kQmYkA2q6YO2UU1q5SvUE8zACulZNpiNag80IMbhdfW4xOIWCKHeB1aizAh/WNX3CMwDrdul
YqJBOsbm6g87yRFcVubGPz+epz8X3vmPBz9AQZkUhVr22bmeYiObdNk0h67IlgSsaVuaL5aJgMK2
KCqvSQPK7UUSTqou3GME8zMLi84cu00qVQ6sOhsJvJdm7sYdBn1xvM17qiZFoOJS9+4brTWt5kuJ
MrvxZiUgHfai9bJfNquzBHnC7Ym8Ixn4JisSXQ9AOmX2E0AIrEonqtnFFwMjlnETw+1FUgy8W4Yx
Tlw07x/Pw7X9QpBvs5AaPbZzF6VurDTAJVYOUw2YizYXb0QLduA2zedjIHetv+FrSNRPkersEUdT
OjUnAM6HcS3e9JM17jHRnrB9jZftxx91ea5d1AuQS0OYkG87r6nLzvd526LqUPMQP4IOKjeF4Raf
vj0I6daWPsJ25EvnxGuSla5xPbzFB6UVG3QXozujKfUbtfMrCwSFla495UvSl3NRtlIArrKTQR6k
nRTvrW4s2QZd1XxvG3Vd3Ai8r0wcHcm1y7I2JFAXO30FxkWvzFlPJLKO3vsKoTyMvPI3VufyPoTx
tL4xpBT0ds/r9KDIaxvUSXtAO3a6Q+RzWZCx7/r0oMW59TtyxCBv0PouJxHpZx4XomIi4wvCHQxJ
hNIbnpikyJJvqrUmJKCFP2BWT2Q53ViyKx+4vipodiAVSEZ4ttPNSUpix1UJDlTJGOS2I1twgzgM
7LD2TCyw5zOt7I/3/LVP9GiRA/IgKLogWRti9mWPddOhqZrmBeLG+LWoPfmQ4W9zI1a43CWQ6nhj
4L1Q4ebaON0lhVU2eN8s/cHCDF4P2jL3oMi17ZzvPv6my4FwUYRYDbACNaoLmJDQMXkr8SeG89Dr
gTJz0Kex+WkON/xtgjuKR0Qh1D3OXgKvjCkw21Z/wE7pZ2zLvV6qp6np4dsM2ucL9WtcTBBOxYPQ
9fzSkFhCa3YierhkffE+gK3egg2ebiTul5uBUWhS05BHxpEa4+kKoe8EJFWTw2GqVHWPHpobeLGj
VkjirVz9yhpRKOWbiMM5zeddKlfDGIs6wXSYmlyEwDMwsl/B+J/eCXTBudABTlCPOAdPKVHR+7Co
76N3hq0QXqHPQl+WG8HTxbes7bz1ckIgZF2is2nLoDK5YwJ4vcYz46nX8iTQu9q7cRldXA8QUzk0
wIRoU6wE09PFsYrUT41hmg656VI/GXRtiwcfDj+iSPeTFRvBx3N3dTx0F0gp6ICZ5/G1piHqZaIW
c8Cez/9KhX3a1pNqfo9Gku+FHsGa+XjAi4CeD8RacCWsrQGie3b/taLAwcM3p4MtZ2ubxsmdWtJ3
Nel7UtBnPTIeltK6FV5cH5STZbAV18FPZxU/Bqk1i8Paadq77y4hDcY26BpMk5IkrQK3756n8paH
sr5+y0kYuX4rRQOyB9BDRAKnw2IqmHVGW6tDGwPeH3Vts4xgO7vSyO+jXoivmAaN31RVpSA7y9b6
6kjL+q0i+/vHc36ROfI7yBr/f4V/NVM4/R1FNkuw2Y46xJXlILA7yPKLoL0ch32kVyvFqRJfoOWS
fXw88LXdhbjHH2I+RUL37MzoaqA8ZPjqMAzjjFOd80sCvm2R1A/6Ov7748Eu7jW+0id2pObE/Uni
dvqV1NydaUiRdkwowz8POK+A6xfOexTZvz89ErkoACoYq9w75/qxU9Qj9L6g/KnwNTniNQWVbdCL
gxoNZ/vxUJe3DiOhkMLbg1Ay9afTj1qQiy2aHPK8D7D9zR3c/GfeSvvGDXpl6uiiUpLjil4VhM+m
LtGNTM5Vph2wS81eqqZw78tSRC/G2JU34oPLoQwyT7C2UGTpo51XO0k8C7PqNHXwMnfaZlE7bZQB
wyhJ608zpine/hGwIZ/gAT/P4ihP666CP3SoRzm+ukU0vhHqpTcCusvDxWPKGlGbQZeQgvvpCjWT
lqYyj+eDvsg5NKSXfY/TVfZtNMVOH1JQ3ECgbjxG12YRrCcXKVhWCrlnYQl8Pm9WVjkf0hjwow8T
6cfIrAeijpfvn92BdAQRXlw7+uCdzos/cT63nQ4H7pDSAr8rejCzWHCozcejXP0gj2CBmBER2nNZ
XX34I9ajzwfkn7/NyP9tQbVBesVJ58ZIlycKxCMqqcDTiLO5mU/XKzUK101mcz7kql1wpvOjwOxh
hX38PZc3H0sDOg9LCGL8C9Dvgm2GcvxqOdDyfq375tDT+QyqWf7XoGX4fxmMo7uifvmsc157W+i1
F0FMO/iDNyN24S7uNwsIMHwnuKJHn2DPuNFJuPp9PKVrrOKt+vSns7iyKZ1qnJaD8qD4hY3TqlBq
UF2kb3RAuar5xjdebhBLp5kFZJxFY7yzAbGZ8eYZtMfBi6r2oKMTvht8H1O+1p9vALiuDgVGDGAV
apYU+0+/berwJ/aW2T6sNP49mct/GG2qLTdUe+OjLvciH4Xai7tyHtYmxulIXT1HkSeRcTRcke7S
arDQbqLC+vFevPI9K3xgrRPQqkPb6HSUdK5GfbBqjwQXV7CxbMVPq4R3hBGs/fbxUJfbgkkj+wNv
5NE1O9c2youhs8sKdbvGssGiDSXE8cI0462OqxrOrb74/vGAV2YQ0YjV1AVBNFrOZxFGay5499Ba
Oywicx/jBQxDv1jTjd1+bRSPS4Pb3f2zXqczaLdQCzFZcw9m71Xcsn5V/a3leXHjVr8yDMXSddOt
c0df9XSYtPVyolHLO8xFGm/FUODyQi/685tuvWhX0TUqRqAjTkfJKr/H4TWPDnqKeX1eSn87EMLd
2HRXvoX7dfUZoYDOOGcLU1d6snpGeqR+c/LbLhfvWcvj/MZRvT4Km9vg3uPZODtAMktavbdzD4vw
uX90i9rfxOhg31j+KwdoDSHAj5A4U2Y7e21jlfUunEzvoCGghhye1B8RJMX8V+W3hF3/PHSnOQPl
NZ5Byg4aweW5rJBTZY2IS4QhdDKhuHtA/DLopQuEBLz24Ok/ChdSdBloeEePWb1hXkL0HjDByhDg
nF8T3B/F/GP2vmlzF5bJYy/gfzjlt0S8RTK7c32MHaWp/m7F74+P4uXZJ3BcL00qCKSv56/Q4MbZ
gLNCxFqApDSLJj1OjRGHZmOhBR6NtzwVLtee8dhbf6ppHP+zwIs0VYxzBoOoNj2F/UtVb+hM3QL1
rPv0dD0A2VMYpK5ABY2S8elpwUith76zIBXYNeOBiIyOQwqvPYDp7L+APcuPZt/KBwwjqzeyrOmG
WtyVWWVkDiul15WddbbDgb3WDlYA8ZHuQnJAXwMjb6xJN8RrKU9Sdkvn95ISR9XaZv/B2FgbN+eC
0VqXGi6acPEx95JZ/ad72HU/xBWo2NDGiHTY5yti4W7hpRGbGabmb9suV2BLYhXe9tNbClj4Wgcm
e+TtP/v4dMjgWNdFcsQtWNuM1mQc9UzAGkFpFp9Qf/PxcJehPCHU2mmk/07j+RxK0KKQR+cmaQ9w
7tNtr7fWQanJuPdlJu8AhmZ3nrNMPz4e9HKB0TOHekeyQgOEsvDpBsOE0816x+8POPS2HPsUMWKI
iG7qHrAYQskur5fuVuOam/hiX5ODmStHZkWsXVgRRsmqjUwX9RB3gyfCFLHsMWzbbuq2f8gID+NY
L9893ZRuWE6azN4Xvx+crQNP8LkfqVujBqXhrVslGC3k3EdJlJfcQMBcKF41cI/zFJXqEKpdaX9P
lyaqgyEm4HnSjdFsA2eAN3SQ3WDlX9q5qMV7JWhd0MtW9rD609c4VJVV1m4mOx3qfwo1xC7NgKSL
yeiaoaw3SQSr9nU2hJ3gIiyox7pFN5ZbbfKSAdtllLh3Nuyp72LqvfbdTpM83+JE4PpbRw6at3fU
quSBnED7u4W+m+5kDGHxPo/GMeNnujDJtNF3oXtFysCt1NTfoINgJ4rizfA1zadhwMiz7nCVHrNC
z0PwPUu9N9Je0/4Slj6JO71Zlg5JU9GMPwyLTDEPorjwtW3TRbn+lk2+p54SSR7xG8vzHPmAMp5V
/t9kRm3yYHQoxdzHy4AsaqEX7RQaqYNMRzoW8Y8szxJ9n5dLmYReIYEnUclxcu0+0WqPjqnK5kwx
do6Ck7tVXpGaOzd33eYwjK5KXnOtjuMEI2Evx7MA2+AWMjnBUwD2Tp+efb8wOAq+ymWoxhQGYUs1
19j7WeO6d3x2PoRmr6XNS7T0ubHKjFbd2yAL4SNFYSzNHX5B0b9S9Ev5BmU//tdBkwSvPxTc48em
0b2oCc0qgus9dQXE/mKo0bLoKFQhDTXUnQzGdLC1bUQzGNP2ujctFFE6TfveEeT234CTxPrrTG05
/QpauB8Ppj13CCshdh0hB18jAZNkpTtsU7Ch8mUs8vHvxURD+pE3bPTDBFWgeJNphb/Q0J3QusJO
Omo3Q4EYx7azqyzdY0Q7qPsZbQIb3YdqbnYsNXvMNLj77sylbp1NmysnOeZulk87jbl3gxTeuPs3
rWw//lcqfcg2+mT7EnpL0cIBrbSyfpZdmtSbxZtkeScbt8sftEQz/kqTzMmfWgPv8kPdKwl7pEtw
qh8SxJGfZCLh7SMXU/RhHQn962jNXvuQZiiPhMVkjPaTwbLTBuxRY3hwjcx5RB8KV3aJyW33ENP7
1HdICI7u1xkaXvI9raOyeE59QC4bsEGyf5fxXD6hwI5YSclE9fva1WNxTMYMrjeqKo7+o/Ja7+8c
uRE0lUskzp6EBkxil9AYmfd568xoqhheZGhBlZnltDUtXk/9MGC8a35vhzZJv022mPVnO2oQIc1h
AeJR3CDUl4oAT6TZwKsXK5qd8hUtccpSMjoqF9GocEnRyn6sxSTfUmpUkRlEZpk9NrnePaipHhEI
L/Gw3rttb9oi8KD6vdPKj1QNh6TwxyJAsowrb4O+UhJ/JQGLUzyy07zxN1Ys3G7X4T7c1aujr+Cr
RZxHOxOUmfY0F9zOQRSVQ3SYqY2/gZb3UmSpfPsHgTYq/wAeJ3SHktFwQnjGgjpnIj1/o6hXyo0S
SGmhhVK2M8cxHxS2KH6NIps74xKm4wuNYbpnY0bfy8k9eNhY+/eTljT/mgnb/D5Hfaz+KSnheQdh
4lb8bs959ttIrDR7h/cTtfedrsZ/YMR5+IojHOUHk9ZoXii8eLQ2ix3P3n7k0RfHVGFj9KT5KjYP
iWRtv9ojfgd7kZluGVR6LJO3WNlU5vA/bNWmRRNDIpRj9tZBy73IBGrnVuWjxoM54wUy2Qsklj5F
EzWp+ymcmrhZNu6gPOs5WdLpHzCU49s49Z32NJZe7iHFhkRjUKXVPP738ZN6JYZB/X4tLbNpAQ2d
gw9lxjZP6sWENZ9pW/hYaiMWq3rEGyg5mKir7tGQsvAXGtvH0ZJIv3hItH38I/5Ic55GjtApbDD1
XC7Ugs4jeVB0rawTyzzkfYyPnlrivNwSz8Cdmkb8t2eW07mXQwf9ZyrJoL6ZunSbH3op5hcuo0pu
qnQZkPgwl3ayAxHpOW710nCrLNlip16YbsDBrIaj53UDMhIgYbrfRs5ZnVTlDbuo60axBUmjMKqH
vGXt2AH+j1maLY+6mwHmCtTQ9XXYDEi37f4fZ+e1GzeyreEnIsAcbskOEiXLlj1yuiEcmWMV49Of
j7o4cLMFEdqYwfYAG3B1FSus8IcOVoNeoWxFH63z9ckc59K348H5VY5atLw3ac2POyHeVcwFmIBk
Zy1tgxQi0r0Mf8YBrzzTqU3iEN3iAYPCgRO4XtxbmSJCYi7vlk+1Z9tzlTs8j7ri2VDAp2e4yegG
j7QaqSnztkXHrEb8BqsQH57AtJMFvzQ7CHpUaemwUcDf5Ci5QcUDSxHrFhxDPxx5Dvr044CJqRHo
TT0DDzEKOdwNraHInWD2Kq5EBwDxQ6ZI2sDu2UzRahHZIpZCyWRJf/XleN91w08vd/4mSbRn2/fy
WGtVAYISChbr//8PQLCtZqvp6Z3edtCu0ACKInFOF9XDQMGAwE6h9evrh+uF74drB3AhpkjncosX
QtNstnSFyY2lbAJvtbNHOa/dOcLmC8OslABcjzjKKz/qcl5jlzpRXenebW1DTD3CVzJ1v9LBRQWW
hdZaMCMr2N1ZiEUWB7cWC09SMcMowxNKuWvTVE9uRGrF5iEpEiuF/eVhOH+0lnYaDpHTVfOdabcp
Ck2ZM7i31mrhZQd6VKIHphTCTT9LhALsk47S4hPaZSOsVTUWS8Bja4gnDVUo+eSlUxydGzqc/W2U
DbG4teo8lajz2U5+KIFGEvCRtyCjgoELyn5d7KoBiKFS8nsKZQ4bbYEzWkyt0txYUZotR6Tfoi+N
rRSD7/XelL61BAVcacU50OsGvwHw5nJdsyQxs6RQUb9EsycNbOTNIKOjGLnTTb/+foxD6rxWu8BW
bsEo8aTpfasjDq7ZIrv1pFXcIRhW720Tfu3FRb/Ohl42VTuecUTPL2djEMGCn0cvB4XR6aZI3DQw
jX7vPK+57tUoKOSuZUjqQ1vv+LbrElJW9iKAmupLi8bs0Uwj+VgbXnL71tO1PpsrtZJi5IqDvJzQ
xJpJxMeSsDGq4knXh3Y6OSkisjt3/7owl1NiHPjtkH1WWdltoV1BMDVdhioNK+wmjGC9rjqf2C1x
z7NsUL3s7alQ/4fJreRs6DjMjdb85eRioNULCnxpKGJtOC5KO2OWR9T69iV0QUzDz+aE0iG8HKVt
5mpZHCMNnSIZ792ONlZuCWtnLus52Swg+xr1InRQVNBd6/7/596dzbHX61HJwoUuDX6JGmSLA2Ej
NGLRmcvsd3DdcMlylN72i7yUO7zR6w/4TNlfAYicLtqEl+MbFs7HVUfJD1fAKUA5F71jJ71xjf7J
LYa9Nb0+ARhmUyFRiaqolGzL45BCRdVXSPhEbftDU4vxVMES8hcLNPpbv97qEsm2pO2+ilFtvp4d
YxFMJ5cov0gptZXlH6sa3wxb4m+GcUuxn/4EQLbNA+3Ydap3qaJQ1EtJa4aJALod3kxvY5TnajIu
KzaFtM1V22eO2zrFHIdxNRU/gRPU4WQVexpH1xctxX6KQY6HDjUlkM0oGTgLEnYnDtW8oE5d1ZF3
mwh7z0nzhR2w6pNzn9NeIqTeDBPPXS/yuUxCpUrMR2sxjFvMtqbQHVL98PoWeGkolLiovFINXIER
l1s7k0W/VMJNQuRFx0ClxX5CyDZ7QHKm2dltzxv38hi7K3PeXA8yxKhnHNE/x7gzBDqOGqzYMavN
4dB7ZjP4XdXwZhVWT3EbuHJX/OgqLdNsX9NQZPSnQkIctJIZNd/FcpPiXoI6KO7aJU61k71UcM0r
PGD0W2PMh2SnKv3C9+bnchpXryzym01gBNC4lrLRsrA3qSHeaNSljZt+6Ug7X/8M1wOtYR4ABx2Y
DU/55ovbZrl0XR4XYeeKmneizD9YXrpnYHV9j63LT8eNp4jGy/ZNyHMT1w20GMK+UOMHBCNXv2Qx
IGyrwaxFwzRqd56+l+YFmhApDXCyNEs2h9/ERDXDQhXSbr8gy4UEb3pMo8x8+yXjgb1cccZsYtDu
m/XrMrxnjdSB2U99PqT6dwutoN15Bq7PCn0R6CskHOQ6xCiXZ6XzWkerzb4O9YnkOujcKUPyq9f7
RxX87J5P23ryLk/LqqrCHUPs79De0i9Hy51l7lMJN9itZ/OhgY2wUCnvlRK1kA7BRQ00dfEzGctq
At03UYriPkfb4M0bc81YSbKwk14hTZe/wlEiQdJFwd4RduxbS6Hco7Gp/PfmUXiJQAeAl1rTkHXl
/7kZpjpty8i2ots2zrV3kE6kj7NAufP91tP674quvUYkaSCu8yABR9isaOQ2ahmNMMgRtujbswev
ar6JS3XIfRRnl/EmcZFF9Wsrwqv39Qmuy7QZet05FGpIr6AybLaOascOtmkOFFsnc5GJnTRq7po+
StT4naTzEx4rzR/TXiVLod+6M/z2GDJzCzI2FEHCQQh8m3tscsdhLsuyDmVZK4HUxynQ1Tne6VK/
sL7cYOp6sTzj+NZf8c9XpLoQY6Wy1GExa803FJKrKqikGI6TRR6IvrMWzFlqf3vr0oJ6XrGDxGZc
NVuximlGaFrTqi6Eav4n6+bmo1aW01Fdu8DR4mRnwEFjIIXtfnp94OtFRUMSFCFbCo0PeluX0x1V
DB1Qz+jC1PBw/YE4+NDKWt/ZtNs7e50WTTrMDT3qOBQdLkdplGlxKrMRIU5u8jZxacz1UhtPmV6M
wWwa2fmtszJol3kkRCBAEPDZzKovkC8DGV6FQqW8bskBxDzl2J1ZXZ8HCLhwodbwk5ltwRloVLtu
orptGAsZSV+3KOIGrW1P9cEptGBQb9Jl7rrbrlf3nLSeX7nLs7jyz2kGkpMDndqK6jSNlfUIgHRh
1C96fM9//XTiIj6Zq6D8QQOXjQiYaNfiblfpwrdzb25uMhlPdpgtjcwDKgua7gPFwJeCGZJBZh4E
v6Myu0t28uy5L94taxU69uFvDsmp7FG5edDSZv67yNn8RfQ/1BTw3Qyd3ziastvOKCwnUC2FQi4C
sJ04dtiOFlDJtTQ6R1PbY90QS/VJUiOnuN6UaCuB1ZSTj2h1PQaK6kaxP2FN7ARjVBr23RwVXvRu
GaVdnbhRZysQ1jgXPpdUJm76TFoaKvCVjrIzvO/uvwk1bu/BizDf8dNep7Mnu/SvYUxO8qc2Frl8
NhQzyW7AjTUtzTq8KFFMS4ZPTWl0VTgpiMIfyrjxzLuxntToYLTxFN2q5oCBgIvX9HBPK8J4miKP
datLSjwHpBcMOhlKgRKs0tjWV5CulQgnUQ1fTWE0v/VWTa1Dh3x1GeRinue7pHDBcmcWdYKwAkr3
VllFXiD8mghPcegB4rV9i+xaeLEWtVSbC28O8xxLXltI7aldpHqL10D9oe2AUPiUvPeMe7YBBin0
annJmOvBANN7edZzp+b67ucuJKzNXNasm3/ojd20PA3ePCx7RJzru4VICZE4snca88SFl+NJl86u
HbUibNEis8/NqFjdvbGUdh6kbWt/Sqq8lzul4hfmiLAAYoI8gqu952aOMVgpnOwWyPEaTxGyjZ2v
GGRrubG8VWON5WR2IA41rjSIQJtHV4/qmQcdcnxh8T6s/bD2pkVK6UvdeA0uDF7en16/PF9YUFSW
LeA6CEOuyPnLBS2hty4L9ZYwUQEighSFchdYSVcZxyg2hcfTW1t7GgAvrOizUg3riTgOhLTLQWca
qXoinCHMXGzc/VRTo6MqJRJKOSS7nYzoeob282PEdlmdircCL1aVuKRx0xgS9xaPpMEYksN8OMOF
Gz/0ebYXubww3qrVBPETEVfWdhN/RvmECJquL+Fg6m3spyVGPn6vwln3l6QcaBqJMtrDq16vKL6Y
8Pr4h5gUVtflitJFVHD+GdRwtOz6oZiq4lzZcfKj45beSfxeGoqkDO0mwDiwrjbPuy50aWLOoIfo
yaffa0VMCKrTwA87q+p3ApbrsZyVPbuqlNAtBOt+Oa2k1YaeGo0RLsbY3xLWaHfJgJXT6CA19taD
QLhC8EPBh+gIxZfLocx2RmEkTWxkUYqItKGf76tOzz8uukyOyNjJN48HkpSbbBUwWDUbN3lmPSfo
mJuKHWJrkvlKgtBGmeunRtc/gmMRO3fYs7blZQixxg7kRBTpVhLbJpPorTHRFCAqYTagvRegKzAU
QRE1hfIxGopoAhMUCZWCf05nYdJidKIn06zjs6Liovc5mdR6OlE8d36+vuzrsm5+l46yDvQFqv30
+zYblxJcrvUVqgOTxJagxKHmpCtOvNNuoN91PQ59DbqK1CdhIm0FHlFYELxVMmHXJqCb6lWM8MbG
BsH41LeZoLzdSRvnjgoHcHmeI0BXBwHVbqZNZLfNj9ExiuWYN03vHBBPMNRHKV2MEpPKHf+rl8LV
n3I3L4wDe6vF/UXVJus02oVLm5cWjxLQgLObu6avIigNU1q13+Uo1OZdYSRRfOKOyutDrEv3A57A
mXeMVqOkJ5tO9D1dYe4OHbVyFd8GxMnvaVDVWLUh0Dfe5Z7ZFncEKHVYA+Win0zgrwT4UblPpTNO
P0nOwNLMDe38Q667o+lTGE/tAGxGbPiYkeDi0U2G9VsUUevegJwtwU5Vy4gzRNxBP+3cQlkOCXad
xe/CxGDidx4PS387JEYeHWiMG2ZYRoABT0ufcIerfVYuf+oGP6P3MBiBFifINZYnAyxF+1MUSZme
e7UseWciLme07SPMuSQdjZQnD3LOcFvA9Y5xedebbIx9BMkKeUNSbzaHTCvN906d9fL9mHr2F8Op
uvmE1ziN/BxRAuVkTR7CKwlYDhepgiaiiWs7UXTojDJ5xAav8u5A7+DK03ZoYONsFE/kX4vzmQpU
0QQFoY44knw65a0T5cLEiXCs22PUj5p6Lws1so7wm4GeJShQwOxw2hKbTEcYDlqRbSKjU+Wp4gEb
P+QHga4p2mmArfULjVNlDFoiWvWerosVQx31cO+qxIxTjuoqy3JUEhqNh9UZ5Kc1tlp7VvWi/Txj
t+OFJXXIr16Smy25f6YnZ6P0Cu1oY0HVPS0TtKOdQ/PC0aQNQ6SFmBh1qm3tzZnlEltWXYdGWpZg
fKruvY13005e9cLBpIlrreh6Un0g1pf3riaiIbe7uAmlCXjWXrrkGDVtdzaqXTbOc462uWzgI6xl
YxvgB/fA5VixNtW6tpDDZamBRE6pp/WPVFvt1C30nH9PLpLRxxgrk196kg13Rsp+bbGdsQ9zTP8v
MKy8dk9Dr3ofzdyIM6ACxPmBWZjaZ6dXqK83EQIvt241cvrR3pHR2RPavKdh8dKa8WXWJH6tjWwz
7KJ0Eqi6cxNa81hhTeVMH5Zc0357iu3uVEhe2ATOs94VAeJa2tvcz23WEW/YXht23mi+Q5NEO4mx
dm7e+grQnkCED108yLg8tJcfhntswAywaEPTiar7ya3Lc0qs+ubIZR2FfUa8u9bU1mX9t9qjmJaY
jawNmymd38dxpwCrLMAQohV7ePuEDCpLaw2Le8nYLFsZS8XSk6QLm14rj25piwMh4V4odv1xaAGT
8hmgo6l1bj17PQWloFyb2nCZaodXm17LEJnJTuxwHdAyikvPlPYO223LdFUoQJqdSKka0bi8R7F4
Ps8axMm504e7hJruTmT00qy4cKj501Xgz83aRRawFCB0XZjZ+G4VdWwcG3Xodmb14igIFRuWupJQ
txtbzkXVA7tYv1CaHdu+BOXZOHt94OuTuhoOoBHPtlNJBtZf8c+W4ykBul5mHW9zbx9Up/duKk8b
gn6po50JXReoGIqKKdcCxVMu08uhDGkQ/aQjn4mefVAOyRd3yM7LqBm+uqgTIUllYL+mfXx9p780
QyQYqU+tFH405C6HlYWdV5Gtd9TFsixA5FTFoRJvVsLavY340lA0tkhXGW4l9l4OpfTLgI8AbqaW
YuGIhogz7aGDU07j4fU5vbTj13t1zahgwVubi8L2EsWcxrIL8b5+56BlBRgv7RHRLEtujGgvHb5q
M5Is8gai8QtvfVUV3lx/pcyUVKiMN8Z5dq+lsngfu05/o3h4BJtz5R2KnjBTIWv+MgLLfxiTGr9N
HGq/RrEsTz3AkCA2IMB5bd77VhQrOxf0s2fx5dNJuwpxyjVOB3K1RQNOYtILJcObMCplvZw8Kycm
9XLVSwPSxAqwutpl0clqQbP7btslyqHrLO8pEeP8w11ye/QTxeksPxvNejxS/rYn34k9LsZUtxDL
qpiI7QttGSd/ghIvfRvfyMdUksEenDGzMlR/ZJ3sfOp1z2zn5a3lf6AgFI+3Xs2Eh5FUAdOGLXpO
gZuM/VGWmDK+eUOtaDVUjJD3ZE9tagJp4ipObdUinCNdHowqST+2SPFg2tDV35A5JYV++4BcOC5j
4hhBYefyqADmXSwxuSKMcXAAXozxZNZM5qOOm/cfLYuinVjx6mhq9GuwFCGvYZ7UAi/Ha8kqwXTN
Q2i5EN99Q2+4upcOO8rAHhzj0+uzexb1vPhqjLLW/9Dme2ZgbQ5oXYvIbnHKRYFb69SHlvbzCJeg
LT0AcmbVaH4yzrobpPDJnaO0W6v8ifVjjUZ7NNvaLY/q5NzN0s20Y5tkuf11qBFx8+e6LdEyFnaH
K1KrOdFyqGU0eOGSRBjTkQrYqQ6KAiR/ezeIYoKrK9HNfqd1ykg+E48apol90nvnpiy1/pYwUiYH
MccelfUZmLD6YZqaSPxKFFLG3xWmkt5TZdQkQ6aKDvG9nth5/zh20vltaXH1nZL82v8CJo/aXFrk
/beMdxM/+9bIPb/Aajc6ZnbhPEwgVIpPRmpmP6EAuP+ZKynogzcvlnXfL7KY7puJsuNbb3+4NmBX
aLjy9TlH6/H6532b4K+A+xm0sAUrcPQ8OfhFChgSPf49Dtj1FmMoNH8RTHnW2dxsaUhTLgbDthaW
WZH911aKOFDCg2XQG1mxE/VePQBrKZ0IEbUn+IskC5fTiqcZc+pKaqEymdZfb5QJFE/pmp/QOEzO
ldaYezuav/ByQ/PYAEhH+m7V5t2KbyimVIAnLkaYcn20x2leRHpcFpF9EEmpvVXAntuOUAQaITkQ
nfpt7alK2RptLawwT2P1gFqo63fqkPiGOv18/aQCTryeGQuJf43LC4cK8Obqc5PJ8xCEXkIiSCX5
ocvJGx5tdR6XI0UxOBnRPBhJIDTZik8ddJsvCwKfQ1im8IOCkQ0O/4GqFkalferdi8ocqBZUrmi6
Bx2kluf6QqmG5YMGn2XxYyRBqkfMLdM6qKbWvm+p3+eg8dEePCzamNm+4mgzhM0lhyqRjxKDoDhF
NsFvzLiZoKUUcXYC+DLnB8GiVCeumFn/uMx14hxcbXbdx95sG9QbcmkZ8BVKF5j+UGAMKzlh4p7/
qorTpNjT9MidHy3B0Ftwg9S2E9G3xHCT7ygT0r6Kk8XKTpE3jOpZR0Dd/l6qqWcABvFq5SO+h651
VDB7jU+WtYD9xYoy94KWjj3ewQt+8vd14do/yqEvo2AcJy/3s2WClmCRl/5VJW097olK2mdcgqrx
4KVWqt1qRjxIoARzRgxRAgPVDplTFhnOaXJF+6aNrkR/IDlopp/W1mQfRIXG1ak0sjTF/npO/sMY
HTNl+G3e33ZclOVdUTfFQ4Oq6EeiGPyAy2UukmPRK873geof9L8IuRJ/tAayk16uHao0Sd1f+aLO
1E76bEn9ZVYb/STY+lj3RkryC12sqPRbsEe4Wddpqn2LlXGoj3pS9PY56/rFDTyZqklQu0UBGRvb
EdjWk61+IfyQ3vtCR/Tz3Tj3eX1yi6zPbl30gYqTmqDzjmU8ieLo64Mm7PdWoifyaCqVh2dzSkoF
03POoIW8fhy2CJn14NHg4x8AZfTLtsUOCOYNFESbpKPxFh4SV2IwbCSuCgagqGwaPeQ+M64VUk/P
k4ELQzC0c7eHPXzOPzf3DcIWFqaL3HDcqZsfAvONrhKUylCzesN9xFQ98W7yhVgiMHtDbc4K+A/t
zm2GtCb47LDgpBRkDQhsx3F2lFk1De9xXnfLc2FVUXluFRVT5VWSpjvQhLMSf9CbBkktr1K+lVEz
GxQ9h9w7NZi+DkHhyvJL2g/DFx5nXM+cXpTmYai8fArUQVH1x7ZuWv1Rlrnxw45RNz4pc1JZQV00
o7zh1BrpO7Ph+cHIfhaz6suq6oGt11qb7cQ21x+Npqqq04AAlMyfm4fHLQdUiroCr+I6d3J/tqrc
+eTRdIxuJ9gpC7Y6dLwPaakqOabpHYIyft+Xlvz6+ua5ClV5XmF9A3QAbwczZhNjNfD04tSUXjjh
WBBICnZ0dM09OZf1b7ncGUT3z1xr9PSAY2+evsnDla4WihcO+aDPJ+CjOEUuKha3rrDye8OsjPIY
D5FwdkLW62UmhSRgJaxbed5balhF83/qKjW/69phoCufnqTmCMi18pZBF8zVRXWo1fRsNfLL6yv7
3MK9nPQ6NjUzInR3BY9dvvdeMrk94ML8Tu2jgYqvPrS/FFfNP9pZjMRDnKriKauV9At4gma4mdwk
aQJFQWsC66Laup/pmn6Dn+FVwIWrUT+4wHnFEaHNaXyX9KpMT6//4uu9QBNj1cBZoVGAbjd7EvBz
gUFxUtyhkttjsN5O55z6/M51db0XyFc8Wu3IywJy28JfqVmYS6y05d0ilGgKPXiMTxo1p/Rkpypm
0/XRm6b5w+tTu469KNGS4gN4gXpPm/HyW9iNVJtRr/I7vAKcYz3Z+lfHqBTuwTb7bNpN/VYtTKx8
6LsbEAJXWqJxhXTLLSMdoSffaUjVNL7JDY1Dq7LHp3vhkz3rh6yi6SuvbhMqkwgn1eyO+V1jIbI2
9+D56njaAytcfzLK9VQQqCOgzkDwerl6XjG78QJGYS1ezzdaE8/vB+E0H2bRi8e8SIefliqnp7d+
MhaQZjB1J8CCiLJfDkrd3Oz1KC7v3CLvzmkTa19cdK9+eUqrHeqh0XbC8+ulRKQOQWptxQTDN1hT
hX+yDkn0JHqa6Xcgvho/XSh+EmaWweuzWv+Wy0vhcpR1o/4zSq6Z9IYAId6pqZm8t8G4I42OL7oA
8/X+9aGuKKnADzF95X8QjqPGuq0AJWMm88Wei7uxFN1fO+s9ntRENhb9taXPbzrs4qOT3dChOi6Z
mbRH2xap8onCUu4GUaWzkarUm/BrKkqg6GXsDE+W3TTfU+kVf7jSDeQjZtqBhjBFd6zUvp0BsSEZ
8ED9bARKM2hKF8xF28e+FGZZBGUVxQ7gNnpLh1pThHHEY7v+oTT9Ih77YcziXzEO6pEfKUX/hBHa
lD1QtN91ybv6DhQWrVXCjzo6utNXWiPaaAIhS5KwIyQ5WAm6F6Lv9GPT2NlbP/nzUM8Oh7BZaBFd
fnJ6vyV+a3ESCjt1UFk1iT+j5EdJ/Hx+/YtfpUXrSDzmoKboHFEdvhwpT63M9GoIEwKHIx8sb/LF
dmLrxsx07TC1cw8ZZBzv3Nnrdu7Xq8PzPDJlfKo1RBH2Zo4lmvXu2LCckyXdG06YepbgfHde85dG
oWGAiBXOFGu37XJ+WObB2V1K5daNW/nQuNPwLqoz563PIHOhuI4A8Poa8u/lKAv4RwX0sXKL3nT6
0NZTc1dIaw+V9cJcLDoE3DPrKwjg7XIUKFSEx3mP0g+2Ac45rdvmgw6ex755fU9c3d0Ac+HE06LS
aKnBcbocB+2MEUWOLA4VWx2+I73vfsPZQOJp0E+z82msSzGcFyuP9t75F04YKBvGhLLKH1t8KRnp
SuqJFBiM3QozS5MGm/myoyTQeV66c9m9tJw6RUliSw4zyepmmjl57ATKNBTS8YYTrTK9Pli1zZXz
+nq+NBDFDeTaUChSr1iMTZQnZRFFDORhpo3wibihM5s9vX0UisfPHJW1nLKZDnxZFIPLMQ57R/nj
tXp2zPVoj4n0wnVBz/L/B3E3x4n7HQYe6FyuC3v+VnqCQpsV9cMNvPHkR5tKI2g1O+eKNMnk3z7B
FWRFQAEr9KrbrNKZGHq3BjLcCO/k8CL6Le7gO1nWS5ufCwM6BSpGsGI2F2KMtMfQJl0Sas4sTvVQ
94e2+Wi1D+jWm6eCQHhnWi9sehsFwpWzi9ELjJXLbUh7CcNLS01DPTLNH57R4bs6TfaiH2lwzHuG
EC98QOJZytYrTp16/LpX/wkmuimGmOW5aTinVL7GBekPfDCbw1B49G/UTLuJKNt+zrIki3cm+sIx
4NJCJxavF9D/V9y8SmmFlqPVBclhvIHJS+pi1fHOqX5hObFzIuCk5w17YdvCb5FhlFkK8QxipXZW
remXAXDs2HSp+/b5ANVDIhZCDKWULWKkTbR+7GcnCyevbx/yplK/g0fKdi7j5x98Ef7h47zS/tbm
N6Ct7Ts5Se7Kuc4y2EyOgh8EfLMxOQpr7WxMroNSEnc4ja8lNhQrDgapzBORE7B3ep+TMuFx3o7i
0Os2pbclGZHdNDKXwpKOrph66MzG0+7qJpHyEPWSDpAK7udz7XrV375sByg3Xmo+LYCjzHdZp6Sm
v2BDvHRBPGSW/QkxAKLAMh8s/WR7Vidv7NIo2g9VvhhfklgF1v/6NXCVl/HAwkEAAk2DAcuATTgM
rJ+XOB6xWMWPFK0cMR8EPoP+rKgPaV/u8Quv9xOhB+ZLBA/UIyDXXx6YJqFjkiGrEooKroCaoUuD
qWHhI3qwhwu5PiAMhdoaXUUcmMg5L4eCyBi1XQPLakCr9dRZRXxu6ur368t3fb/RvPCQxADnyN7d
CrB2Zm1HhYIK6ly66dH0RvFt1N3ivi5r7YAO7PiQJ8Oe8uOzmdPlJmb/Ut5bkQE8hFuSsTTzuaWu
AddB5IVt+/moxOJBX+Ept0paiSzxc3P0vAdt0pPyAwpZjQnU0BJIUFSqGiX/4VQ6qJ+VTM+Xb1U9
KO+6fKl0f2L3pgHl7u4/0xzm+3qCWwhZykWxKxZVJfyxiXSUjcwKtp9ai/xrXiNz6wsUiYdzEivl
Xup7fcWii7DqMFAdA0m0LRw03UiQaHddaA1OY/mJW8u7WU/Uxz6W82d1aPqzlNky3pXJLIyd6+Ia
YEskytHAcI6ahcbdcbmJND2fCyMbaPGaiLEdRscUtIuMRbE/NpnX5099WjTivs1bt/7I0s/xrdbn
1R8A3YnxxW7FrAdqSgn24+v77npzr05fUMyJf6hebsMTj4jVk64ow96gXqPPYnmvIYzx9/VRrk8r
rDIP5DQNZzpnW+uS1BlS8FtwOZ0ZCL/fABlNgykmqb2BfrrseVVc30UrNgOtaTi6K3Nvs9gI5ujG
EnGYsA5uqqPpKrR7LOCzTbAk9vTFyg3r1+szfHFIPqvN5uJW2mLu3KboJg8N6LDD1SuQo2ofW+EO
p7pq3GOb5XvmRy+Ot8pUgB3iUd2SBG2sEkrkwLiUpjFqTtmYRJ/1vCofafzyxKQdbZSdh/WFIand
4N0Os54DtA0y607VyHPSJgQhLW6UpOsC3eiSG+zUu0OOatFOfP7CpoGhjigRcQPo163YDEJmjWjd
pAnNOe9OmlbM78a8c+4EQnZ7x3PNBC8vwpXMyuXOUSC43PoW05kzJ9XuQRjqMQiTrLdmB1aBaz/N
iKf2YSYa94M0x/oDsHx6HnnJtg0sKc3ylBoGGouWI+SM8Z0Yq+PrW+v6aWAN6AyBOKIcAM3v8uoo
hchzSq1V6LZljyyvcRRl1v6hwFUGU0cx5tCPotmJt19a/H8HXe+NfwJSlGHFIiNYcCreVidRlN5B
q2KUN1Wt/h++M8Gn+6ykSolw/Sn/DDUjrG/AlYHqblbaqeK9CHW17A/Yp+/pnjyXpLffmZieYi51
FegO22nR7ALdolVhhLp66juqgmxkbETjA+eXxe2w3Kl9vfeiv/NQu9O9vszxN+qXZudHRZG9VQvZ
WxUx6PQRwKwtm22wqiSj12oRNP8GrUhfkVTRFpm+1Q+ZUUAJrYJ2MMXBam4iGKkYY4JceBUuIsdo
1DIFYE2nPb++T1/YMoQQ6rq8BDDcgpff0R7NRRmVFkB4LJQbdK4XLr5qCfuIe/f1oV54tdaKBCEl
MYtK2Hk5FF3hZUhMG/o3bX1gCg2W3E1hvVEqYF022LzUddA6WhGMl6NAjhICFQsEC8YWEX6lMR76
JReH1+cCi46/Z7MpKY7T0gK5Qrt7Wx8vvcGJgASPIeZUxfItBRG+fDegO4h7o4yrog4Whef7ayFy
paTjmzatOLrDog9BNWMJ+kldNAzUMLWZhqOdJp1CpxWjydtuVGb9b5k3xmdAAHV2ptqGw7ye5aoW
GL3VxsGSJcZ/qlmQtQiQJO47kvkMNVd7ajX32FktYCKJp4J9k1ST1t11Frm9T8GkEgHSmHn73la6
pU59K9NSJ/ZFC9wz80WVKcl5dvRYOxQz2qqH2h3MGiJLVSy+M1hdAQ5QSDl8V+thdm56S5ZVmCqF
mgY6itnN2bTGgSs2GmQPGS9py2AeYjAQUQFktRl0Lfk4VKVTHyWBpOcbmrDiB423qQ+qLJuLj3EM
RKvyhynVUz9T9Wk4oS1rD3iHRGZ1U7WFY/+qGn3uYY25c3OLgmZlfixRawMtTaPX+ZVZamyHTlar
5REeRhr9ZradFRjCjWzwIpGhUoGvBoS2095Dc21BKvfU8LXemXMs4q9uazffonERFKXzFhHSjrJ5
e8Y2dfw+U9ptDpbX26Y/jR3+5E5qKu1NYip9+ujMKLki6YgfZOcbWPIVZ+Qg9S/xMMGy9u20yeb+
gHCu1H9DI+bWQtgOSVYxFM5/fb94Fpq7HRiWqkMfJU8r/OjcsnfwwkhsgQM79m9F+W6R5OznSI1K
3dfqZWpPRqS2yiHvo9T5PI287f5oG2J5BPvZOqwUAk4BaM5Z+9YaVHH9wbTS74uRVjrkoMFsjkjw
uM6XWa/6j4VaoC8j804s7zw1EcVZov0xHXFf5aX0nb6DO+1PrczkbRbXiryZtGZA2tnxuKmge7Lp
/AY4QekbxHLjCas7/fdo2Ev8+fVTuJbhNmdwtfKl/oEvFJnYpoKmSc3rbHMGPGw2+qr0jIRPFru0
dCyAxEquIuZZ2uBH1MSAhmQp9u/Xf8Bz/rH9BeR/oNqJWsEubm4bC2D7vKrGh9DybeswLV7zPhJK
VvpFF+Ga2ye5pwaz3lj3rq1ky11fLU13MIZZ1/w6L2nuOK7SGSRPcZUFtiKj/liambADVMba5NxH
Xfq9b6flfQlc+P84O7Peto3v778iAtyXW4qSbDqO48Rukt4M2qTlvu989f8P/QAPKooQoV9btL0o
OprhzJkz53yXPXWXjSBmauimEpVRBgQQcRksUxlno6EnWxvBjLhV0XsFklCHoKk/ka0YO3fNRk5E
sZ0ADeFAYdzVXZOgrqoglouykDXXrgEqwivRIJ8pvevz/ERleactsjwZ1l+HGxrsKhAdig7L9P+T
pJDdhUXUJaWPwpj8rGpdDtesaZEpT6sH3KJkf0pmG2RTaz7e3hgbdx22LEhmIHBP+29d9pd6M0Bs
LC2ZKvWiFDlBrxLtHt9h4/I26QhjLYmqPf2YVXOhyrURJWhR+lqR9wepweNvzmvJs+V4dO+fEF4F
FFYxm6GwulrKptMD6rcMFdhiqFwtFso5T/R+54ttrRvyIjRKlqbzFS5H5yLK8kTii0UxnhvN3KPd
HhSVszOdzZVbpEUW/gadutXGd9DGzjGcrfx0TNA4QJAf0fOpg/7nUvUs97DiG9MCh0DNC54uMLF1
GQMu3KDibFr5kE8rTw4r8a5CSdthxV85aXO0qLNTqOXJh2fmmv+il8IcQxMlXwBYjngF8db+hDCi
fE2Byrd/BfTY5xeCWDY/TGWOh2sROxWXUJ93tvFYarGRPE+THVcHpwQi4tfkt+1Bai31O8qmavO5
nYYpPgQ17teeGelZRXlDiH+ioE/xG6gkLX4z2lkOX7jDtPY5nmeze6wjINjuaPRQy2WpReUY6Q87
8gpYR9nOudsIaLwFES5BaUijILdq3IxQcVFsM0q/C8UzBI38R6fb/2homj3qYxJ49x4KyDEUD1TO
OE/sdcnCjssYBT6r4T1fp48pWNXnUW2mnbz5ek5Ll4HyOCgmGmxr5koV6ADzUF3x8zERfy8y5UBo
zLT8rAhdyAdNON2ft+d1fa8u0ZkwDYmT0te6rtkrqIQPydj5cp9V47HTq254yOs+0499kgaBC17A
qh4Ky+KKNRpb6w6J1AnxdvtnXN8XlOmZM88SYFHG2qG3ltVJDuS69fs8xk00lfXPoIvVA7W4D3W6
6GcozOnuHWQCjuI8ABBEEWGNow4ctRdBp7SQR4Z48qtY7sCpObEUuPi1DsEDCNJyz/j4I95c3lQL
W36hzON5BWJ8VS6ogDF1CSQan3MXSl+dqKuldwQpuu4LRKI+eCucOZyAoOXUqGAk424/K50kt9Bb
wGQeUkXvZqoMWfknwGcn/hGpNYDlGnfX4MvQtaZ95jmp/ymLNohg7VAUfo/0XnI8YyjT8bMkpqje
qc9cBz22D/w1ZCqxGKQacnn7ikpy5h7fCt82sLYwh3T+klO92DmD13f8UmoCXQ84ip3yUS3/zx3f
QtHGMajr/Iqnl5cTX6qDIEz2rtxo0XcjG9NTgNDTUxdayf1tVAbnEYjbG9U1pBgup9ibQ9uNUtP5
M0D4c07RxzUtNKRun4ONhaR7CiQC+ApvznUaM0cSraKQUcxU0n1tVLLvctnpO7fH9ZW4lNIXZVtU
vgAQr0KnPTpBkYcGC5nH0x+a2Y/PvA7VB63AH+J/mJDJ8fqAy/Bgv1y2kFgxqI3e+T18U2QNIJxV
Wqqe/odRKEEupU94tOtSZIOiXZhpYe9zafVeUGoD6rXFXiVg8+OApQTHC/abes3lXFQ2nxqHZe+j
X+6cYmVqzngNzD9vz2Xr4yxNOpubDYDRWry5rJU6Dlu79+esbl7bXo3I+awC9Jgh7RRQroei3ASj
jX4g+D9YmZcTEl1hNXM8EPw7JX/MdDv5JRoVygTtu51sb3Mo0MF4TS2dxrXyL+zSoHcacFEkEb8t
WsBuaFTUBnppzyH0+ivB+aSU9rHjgNiuvhLAqakt9GgRDEKZY5KK1HXQKDne/krXN/X/Q34BKOdB
daWuEKijiPFQGfyuU7vZy2isnOFZFPJrFPBpyaoqPfZuj3l9SfIig1G9dHAXqPPqDQzeHtJByph2
05hfJrOf3C6vFuMUNfFNzYxOkl3sHa2NiYKaQjEIGXZeBOs+Oi4eqHnA8PdlrQXOGCLam+Lq8Rra
ZvVJFOqev+HGRiF5Rpd2Ec1Eing1SdOaIHT09uBLHQyWzsRbyRFFcIrr3rn71iJPJ49GT4byPRHx
cvsnqI5AtMpGv7HV4gEOw/gIg3QP+7O1gFA1TLruaAXJ6yqloffwH5Jw9KuiNQv8QhLcc4pOjSY/
Uq3uPZtT9X6MxcJ9o5IJ3Y5kct19z3vavWZcIeCcgLAVsCkRrUlSPdm5rrY+FuAbjjU6T0xu9bFG
vYgxAGhHX2hF7SeBqZ5zDTMAFIOqnc2/sYxkTTyq9EW0iobT5ccyJxoeonRkvykV4yGc+sQLG7s8
RATHU6/l3c54G1Nb5GGR+Vy6WzzwL8frjEI2a4Q+fRmjin8nXLCQEBRG/sQDwNi5j7fmhkSWoS+8
Ikrzy2/5T2LTFE1QsSsUf6wK6WjneHdnepq9FDMWBJXYFUm+DiQ0AHgPgwiD1aeuwT5pmLaVlNE2
UxPb+CxT8/QU8o0feZIVjwLQ6dd0Qj/odvS6jstLMxR7Cmol+iLPfjnJYgT7hh3U4JN0y0clliU3
wATkdPcoFIAW2Ct5NLniKhOF/hLPSYZRrV7N9fRAdwjpCQRDqn6nrHA9HdAgKIAxBoAQirGX02lN
rEmymmNdax0cMMUUX2ZJqu+V1wElxarR+KexKNNsvRwFXy49zjBK80ubnIYKkO4JhJrdotDvFWbn
TgHCTlEBXDEExnUORU1TCeEZj34LfN2FFZlj3KOkB8sMy/9h7cB42ITfRal73c1NCyrQYyuP/gy7
3O2ElKAFYe1dl9cneKn4MAiJOwn1GiGYN7IyNxMq9mx3CX/LQXGlqB/PJhYcx9u7bmso2PrQ2ck9
KGetdt1gG6luldXsl5ZN15fMI+xcyBtDcu7BP/6+ezQdqAZawIucJVSRy03hqNiHsVwytU4HqbHJ
zLxmGOwTdo33yqmzKYBVoRBPuAAfsiaIN2VSNUMyyH5dB46nYht5QN2quH/5AC5zhrgneVmtwTct
YtFjia8REMe8PNBnRxs3E/NZS6Q9ecerY0svl/fBUsnhtaCumdqqBikE7zLLtylq/T2OUeuVQ5R8
vf2FrkeBBUJoBVXMhc+1f/mFgkFPwrJGIbMem/pMlXB+ttsS9uHtYa62nYYjHaEUOvMC/l4n1UOX
2ukgJZQSFjxLFjl4g2oVLkPGtLcRrq4ojpLFy5tGOP8GSupyRp2WjXVvOL3fxY14M/uk89p0Vs6T
nLanpin2wPTXU+PoIi9K8x3cE5oxl+PB7Ud+IlUGnwaz9KBNauwOXRmeRqXZOU1bM+M9wrNk0dXm
XF2ONFXQABNDHvwYM+ojLS3ahNFYnEqlKL/rYbH3Iv6oFFwUgJaoRLK0SM/Tjl9PzerkObBoFvii
DYNDCBv8ycoQqusKUXyywXr9TLrJeELTzoFVrTpnOqHDeQYy58cqHoKTluufNHnaO4VXWQGrjFMG
ipYK39qwVoWpMLK6otOk0U+tYnJnXZu9sWiLz2GZDYca6bhvVtLusXOvqVNUwrhBNfBDuILQ27tc
/rE0qgoymOp39HacryLupuwt1aDmfisKKFA/A3vW0xPIal19pm4xofDSVnbzNIToPx8b0RoCC56a
pNqpdeXFQbtNP4C30me62RmesoNaBuJXS7nVdqlyptI/phQYaYKl6ChDpc/irD6EQxM5D22U2NWx
wyM4/9RhzOJ8n0RRxh45cNG4PPdS6e8S6erQjSpOm4fCTxi4OE5MWu9VVKfEoaBIWt9bEmB1wGuA
z1tOwhWFih5N1pPOaL6NBKgMeEDlPRRhHTxqedzsBJXrbcBgIMEhbPFa59ly+UFEajVaMluL1rVj
/qW1dhV8repBzz01MLT8XOuGSH16HNMeUeeqvsc0eSeB5CADofy1SvErI3eCeMJOI65t3dWcpHnA
KRcoW9fVz02HBubBqMrmWCSm+Ho7kl4HbCYKzpanNZwupn45aYSAs9HWS80vkAw5wJrtHzOzmHaI
j9ehhlFQi8INBZw9o12OopbzmKoi0v0wUKfYdQozqd+oeJYOo8FTR7omG8adFHLje+KBBOgXcw+K
FeuSoiGhRzoNDMpTcOoOs4nmF81qKdcPpTpK7SFFzCYAtUf8eby9qtfzJXpjdk5p6cPLY/VBS8As
szHoug9ey9S8uoiLiQ45vgLHMA8z4ep1UNXe7UGvbw4gQQvjkCLx4v6z+pSO3QHMgAYOrsmxH5tA
Zxg4/Y9xZu8JOV5v2KUHx3uGl7YOSn91SWnGGNUV3QwEKXE91lTxUqXl+zCj4a/34Xsj4eRc9PrO
Lrreq5TZF/UHEkCecWs39UXCY4g1cC+TCdQjxuPI67uouRdgSEGE7uIi7rmIBK35/HiaybDWkJgY
LLs5jKUWnFs9MNwSqdKdL3bN3+cVRRqDLdRHUruGuTe6CvqtrG0/k4Os+redeB8cEiBXQFbASlhn
wM9CnLIgiyxP1IGmoHFOOwJNFiMzzmMcdOWzqQkVL/KOKstDrgkyVaJ4U6RIq5RYgLVGnSd71INl
L11e5Utlh3hJBQkY87p7NsZOmGZV7vjgvJrRT+TBgFsBOzTx0sFUoqfcLpX6gGMuXja2hPHUseny
4P32jr/eEERMFF5RIFr4mutPNSBwZEHpEn4sF90fQVKi4Qcj5e32KNcQ+QWZCAgSDAJbnsv6Mnop
9iAWiLbwUWHlUAEdw3LbMFKcibKecugD/hEI4ibG0iwecow/v9idhnrPBMKrf5S6un9U60Taqwxt
TN+m3IsdkwE4D67E5e8qMnw/ZuQd/GwKQLTwZnZKd6iy4e7W/sLBWKQNQCIv5fLVcW+nIgpKrBWf
0LZNDsrYdGepQujl9jpfBU3OALylBalDaYYKw+V0giEtsCopKSzQCn5xqrB5KCEwf1asrH3C7b7d
M2W4imIMiDYJOAw6QbwnVtMiz5XmXKIcqQ+d8xy2ePqcUa0qC3eKWtSuCytP/tXreUIHiM21E2eu
vh4tdSDr3Ph8v4XRdzldBHgTIRXgczB7J/3O6cqi0eIk+U5as7Gs3ETktYsUDEK1q7u3yLOE7mpK
Pa8NZ+mUqrpoXDXui2f05kLtZGjhuHc/XMOZdUqWPJoIn0s3b12HRS8Uy+4JXf9xiMf+UOdxlRzz
PnRebWW0FNe2u+DfFM89YHpg7jxgkaXtYkEdfw/pxwvv9tbaWOuF+YVlMragCjZzl2udNGVoZWSa
vmY2cBCMPnwUoVE+3B5l2S8XQZFJo8m6II2JwdjLXY4ySj08zCZX/EY0yUNbIv5RR8LxFbbfzubZ
2LoU1RfWCqhc7pDV0Rf53GR06hV/GOXei8zYQkzFQMFZGrODnluaJxR5eqnNYI8gvzVJMEWwQWF3
MPQqy4jNQQucukZiDlmlZ2C/08vCQvuVm0N/730PIYrHIukMYJdFMeZyPbN2akD4Kopfg2F9AD9g
Pahpnu4QQDf2Bp11ukSUnxci+6qoJCGZUvGM4XzEZXmOavVvoxHazgbc+F7sOuLMUn+hQbf6XlET
WEUk8dgLzF49Bo1aPoFsBTuptWbjTolqfUtxDDrmQTPuhNXNoUmBFw2AxahgtfexnckkoQXqAhBM
v5QZku5mkinvc2f232XckTA3cgTIYXNP+XAj8uD/tGjGgNyjAr46D6I22mgQs+LnQu+fg6gJT33b
Rj8RoMbbda7udQ3kduYZD9KCKjhUxbWfECBCRVl061Hmt5TXTKo6T56rGOfFHqzp7bO+tWuWKjg7
ho4kchGXe7NqA5nSK24iAaYlXpwl4akIyX5uj/KhCLMKKdTrNOqr8AO55VdXVDMJEyizrvqmKJ5G
RFTSUnrUQumTLAfvmWQc5d76p9L0L13o/KXUtotBxrEzNOituWodQnMP37o1b3Bg1BHpVPKqWv8g
ZcQdLY9VOjZtfjBbkTxlUHkfbs97I8hwLS6FEV7ilPlWqYBUxmE3lxWyknGWfeuSIPGDODKOcz3v
wVu2NulCxQM1z0JfubDJctVVscVQMiz+v6lQ9b4Wzua7CEX8mAinvfdpSCcPGA/JJPGTkLM6jqmQ
ZH22E91vsi57oUCfeA4KhIdCksVJNivr/iC6FLcoa6EzCv18Fa+VuFYCrO1UH+fmGfdXTfUiWb9b
gIZZARABpUTDkLfv6oPVZjdHcB4o1FhSg7KpEnuzii4ymk57ItcbOxBxelCtMn8t5/3y5JWqJqCZ
4a0TNnn1dbCC4KG0h2InairL5bI6eTQ1QHQRM3mfXXU2+mrQ00DW/GBunTP9CAF5MhcvUzYtPuJ6
1dbI32ihKxXwN5K+E8dBxYfj9kHY2J0cAPIJblyi11rVbq6pmWImroHh5SlEpbQRvgSLA5jP4OBM
qsd7cuxby4sirk7MQbP8qhs2TlqtFEiMggoUk2fEtnrIy3Y+3Z7XktyuVxesylLk5u12pb7eW3UZ
a2qg+4Yx/DZL6a2ajGd6Eq9c99/saHq9PdzHe3Q13geKg4cMYHkec5ebxsoyVZuC0gCLgFzlGcGp
Pnrk/TQPXksxI/TSOUZr3hqT8pGXWyCfhwDfvkMy12X+ywjjzHyU7K5+LYPe0L8BuItsT4x9JB2U
UtLssyUN1ksL52nJYqMRt4ncTFW/leRU/bNPY4SKSJa76LmZosTBc1Fz3gxznspDGaZkTg3Or+2j
mFU5OU9hYwAmlno7e4D337cu1PWo/6FVk47/TdNLEnFezIUXjo3+oxzS1D6OqtzanlZLOrBJGE2w
YREftz215mngxhIqsa5uhSoaW6Ml/uDLt7+ULB0DL6myODxqIkadkcQWNa2hpG51SkHcpO4kkuyb
bQn190QNejj0qj5l3ohBDU8HWUg/zBJ66oshl4H6XIRZ46uBVeaHrtLrP8JJiPKghXJnu2j2aulD
xTvlZynJVCTMNtNDdyJOwn9SpOR3Kvd9ch6iUf3VCzhjBxhDtUPgGlBfzTIn+TNIHVielZplsocF
W2ftHLeNzW/CESFZARwLYmt1u9GzxdomQ8647UGW5qUF8GcwZ+/2btwaZUGws8bURK+SwSKnuu8M
bP5AUg1XnqBFS/q0pxOzNQo3NZkXb3YeJquQ3AOfsGagRH7ddKGn9aN1HEW/522wNQq4Qx5VZJeL
iMrlwRq4WRxbEszFkPu3WU6GH1mfBMfbK/ahVbo+vwv7CJtBPstVvBgpL9Z4DFHbzHXklaelOfZc
8EqhcI2QierheQYwpjFDUtm5Q8XSi/E6/I2BZqN5SmylzbtVqt1vmRpNvPfrNu4K+JFEzaWPKwPS
uVyEcCqAVAlwqybatN9zo1a+TrFkWaiNGBp+pnEju4tQ0d9TPSQnenKTT6th76G/9SmQgANHv+iK
XVGIWzMjl0Hs1lfrTPkM+T78E60BY6ecsHzQ1ZegN4miHVoRFC7WKO7Z1iVKJiSAhJ1fUyyCc8/Z
P6Rd3+0s68Z8EFCh4gS3aEHFrTIXSAcATCqh+uE4QF8xcvuQSVazcxNtjWJzEjknkMM4LJffrjeM
JCfgqn7UKeAIM5gyQ0G4ur2BN+47YK3/f5RrcN+A8m89qH5WDP1zmWTmN/goqpsN0fykVE35lvbF
3qNzc2o61D3yJYcMYvVG6YJkzsImY2qF3blS44wPVW4ZOwu4sSEAggIVWzIGih6rOBNIYaurxaj5
sTBUbwicH7I8aV5UJOHOIi7HaLX1UJukIGCZvNTZfZefCpe22KwBrsEWB4wpVak5HdvJTppT3+TJ
i1lJ3/Jwrp/iWujfb3+/jaVkaGbHjmePrHeJZvOYTekC+jUP6GNKCD9il7BXkLymWi7FASaHUAcZ
GDXJyxlW0hSPhZPqfhrUX4Sh/NtntgTNsjvZkvG3E0VeLH23KukzwfDbTDsUJRv11QYt4pJkeTRg
Czfohq9RM722tTkflHnv/G+tBBckaAiUChZW6OVP1GiFWOrEStDOwpt4mu1TEGM/dnu9twqI1PP5
XxmLYBazuByGnJH2k9PpvoBOD1hALyr0i/tZf4kGjKFPyHoG3afMHPL0WZ0TaqeKipDNSafXqJAM
Jdbew21r4jyfIEIQ6YGoL6n6f7CKYOuRSYbz5Wcdxs+4eGRHObb3xIA2R1nkJ6ki4g+4hpuMVKJa
5qf7lTG2p0Lt9VPUV/X/sJ0p5AOGROSSd+8Srv4zl2gephDVCJ3ybNofK9nMzybm7jvn9ToyQOZY
EPZAdZjP+qk79BU9pKLUfb2Tg1Nvw8JzIqU9lUV7/7ItQwEtoRRKq2LNaJqQyU+1puAGlgMDUn0d
DT+scJcLszUj0DlgtahuLyTfy3Xr+7SLJI1Ypxl6jEpHTEUmSAyH/FUUO2+WrbEgotIiADOjUPu5
HAuSMvhzk/2Gknfwaay05qAPtuRPdeHsnLbr24k8kfzNphOpUyZfHbauQ7V/lAzDLwb8141AL15y
vc3PAJTsvyNQ1G7Vt/LOHvyoPFyGc0aFhoEaEjUDOsmXE4yyNlesRjZIHXmZvcyU6P+JIycvTa8I
S1zIKx4OIe8ztXxVEWmYjyKtmx8DMOH+MDVqX7syzjmvAnWIGJT3MKAIgLkDLMV+YcTziOrKk1EW
3RfhhMVfcY10xKHT9XQ+JLCEZlfLnOC1Loro1QgN5Z0ial27ahOLt7LD29NVpT6WzjuRbVnM9bTx
UeC7wgdZWtmraSNNERmNY/qwRIVLH1d7qIn7h0QQUfRW4UEWm1+bPtYeUoGdD54VWGOMUZR9wjiv
8G7/nOt4w68gQ1guN2DD63ROwirS7PLRxJ2mDjz8SS2YZZO9867a2mDkjFAOaJwrzrqMqXY4hiS1
avp6JI0/x0FtDjhjZA+iiSJ/hpru9n3p7DA8N6ZGd43GMJQA4B/rTkWvqJ1mdBFySU3wU8EG5LXu
c/PH7fXbuLIJ1hDTwTsuSeoaimg0vW7PTS/8PAiM+qdsSSoyDQ7y87GbWtgCzGOPgF0QRLZ65srW
A79OMbx1EcVNm+ZQZWoSuU5Aj/kNG/Xii11UavJoxSIdEHUwjdiPojkP/LjLU8tFfjHTdrbkRqTh
CqAqAg+VK2eNQhjHIeePwEKycCg8pOfwJGnhKBXoaNx/JbBci9XW0o67agnMcz4nnEKLbDs1T5Vw
Gk/KCumclF27M9TG5wenzqQA3hOn1vYXVZ/2WCFMzArUF+ozNc3dwtpL2bZGoaK01OeYD2nB5Wlu
5d5RgzG3fWk2QMJoeL706ix2AvTGKFSuuC15ENGr+ihW/ue+VrMmLdtwwU/RqDq1ZjSewW3tseK2
RqFroiKAQKeIRublXKbS0aM4ArWU2x02sMiUPpTFuGcBcZ3FL3BLbmo+C9fo2u9x0hOKuxxcyuwZ
hVQ5edfD6cHSZshkYeRFwjzSp/739jFdguoq6IKMok8DjhChjDUkvrRM5OSdxPAtIjvHUwpfE87y
D7vOFXRJQj7b7QE31pL8AGwPvB1oEmvKZN9n4JPiXvJRS48Opa7FXtSY2c7JvR4FydoFPQB1HszE
WtkKQgmI7m62fA1Bg5MTdBnUWQpn984FeoRBdYMshObF+ovVRmO1JNeOH1A8fRXFqJ4iSBP3jwId
k8RpYdxBT1vdi33dj+okqPdZS32yA//4l5nQHL17LvBk+TIALgD7rkGBUYymWQMCxQcOELyOnTWe
0jlJ3v+HUbCFX0CVy4xWUWGojQm9p1j4bdOVD7ONrVDIQ/Xu1g5dFyIbhWMeZKTyl+eVjCAokdEW
/gy12h1ncMtDkO/ZjFwfHTAG0KYBkcBCg7dyOYo5ta1TdZYD0TLSI18eau1LGQTa8wS6Rjnpk+N8
u3v1QDUsD3yqTLyDV69gJFewUqMS64Nbsx+FnPSeWWl7u/r61gOgQmsMJgEoUXmNnsIiquujNBN+
OBcSKeMUn/qpTPxBjfdcJjeOKVkWTyAY1AtrcN19cLSqsPVE+AJ7t9+0G6PPZVHZO3jXzVFoEkNT
Y2fzuLv8UI5winmwKoFIYdXifBFWDzLiJm+3P87mslErW+rWtLjXnb7YDnEFLRkFJztxlNUgPBnR
nD4PS/31/qEAEIC+W44SYeFyQqHqZIXWtoJPUjUHRe3tQy4srJXbdA+qsLV2hAUejh9FwHVpyWib
oS1lmms5nvWf7XmITrMa7WmpbK0dPS9K5Zwk/r7aB0mltOEgkSuGwiofgsLh7glNjMqGvHu8vXZb
EyI2AFAg1ULXdrUZekOVIMlOwk8Q5wPAHhknK+27+2M2Zj1c1wvdHAeGVQSSAywZ7UijJxnOyR9J
Pr6DblZ3UuytAIRc0nL7sGy8Vi63QS/pWZRWkfCrUpPO9OmSz0oRRm7Uy9k3S57zh/uXjsILNxj7
m37hsrT/SbZCRAfLBnAeCkNx8a23Qu2ZMLHn0rP1geD3gCyFY74ASy9HMcHy9jEuqD7ljPE449jj
6/rsfL09l60dZ9GboVmOWiSArctR8PCmL9kMwtd6JfICHK6fAx0RzArj2dPtoTYnhAzK0jT+aFhf
DqXXBUq4DkMBDFf/Kop6eorANe2t2+aM/jPMKijU2FTFWTsTFIpWfZYj40UqnPBcSlhJ357Q1r7j
AC2NQPIS9vjlhAJFIHvUqMLvmva916z4HEjj4NZF3x4RY03d28NtTQzJUA4RTUFUMFYbYprwUDEy
nds80a23pkuq7wUcn9QTOGLtTG1ZpMt0eLFRReGV1wQaZGsmVotgHzSzPniaLaM+TlQ0fzVGJ/7O
4jHXlxnyMB17CxnO23Pc2CMIq0GoJKQDR1kj+vphhn7U9yhXok12zAleX9rR0n7dPQpVdO4MkLVQ
rteIV0Nqs1QBEe2H4YwvGgWJY9QW6v1zWYplUG0XfWBqj5fbY6hqQWWGuSjoVC3BaHgOKjnaAXpu
rBjgEwvUIFY+lDa1y1GsMSjtBsseX8xxj+3pKB/N2mrvP7vY54BQJEagn7CWijOmskoKagM+umnj
kx1ihyFQNt1RXdmaC10iYJZQK/hztWLRHAdRq1SWn8167xaDLY6tsYvqvj5HiAXyjuDAsmDy+k3k
IA5nKlhjg9af8WPMC+eZ/qx9TMNWvvuS5f8Pxxp0EJkq3+ny4+DwkqaSXGKLao2aJzdIdnD7FzvL
tjUhmLJEVhQtuAVX6XBTqkbqaIyCy67thqihHJwe59ACs+qdPX0dF5jKktRxcD4EMy8nJI3SoKoh
e3rq7O9dIvl9WP0OrO45mzhJ2dTslOg2p7aIn9GhpE6z3t1SixHJPDK1MJfVw2gP/Te7Uo1PqdZa
3u2gsDfUsjn/c6uXCrpiSbIcJEme3kZ1wHg9s/Nzk4bRzqyuLw42N/YrUCYA3F0h+5WqmrMssUxU
/o1Xw6p/ozv9I2jsxgVM9Pv2tK7P1DIWCI+FBc0lv4oPmZlaTr3U7iLJqVwQRfWxa+a9uL2xePSJ
liwCNA7J62oLdt3oSI4+Wn4BCX4+oBdsHPphLFSPKqa9c6q2BiMmkyWQUeK3tcpZEBS24yYwLT8I
xtSVADe5aTr/wqlauzvs0Udmw/Od2O/UNi73BHrKTj2Equ1PlKQPcmr1p5re9c6h2vhEoISXlaMA
xSt9FSXqCuuiKpxtH9S+c5jQcvOkuvjn7n1AQ4rLaBF84FG72gdc9kOUqtQClLqV3LZos4e0UPec
Dz444ZeJA6++RRGcrg1V3HXCP+BcLg2Yk/m4RM+1nw99/LUGwv42YJJnupU6oYTjWF38WUo4WV4y
p2N4KBHQhyasVabKocv4T5QUY+8f+jCX6qG2xNy45tCqls8OLF8Vp5vnvwLirviVInYnta4caVIh
XLwbw+hHWNRKcwBZjtzU7VVcttat6a1yMCSRFiEvmyc0uXjmj31THCNt7B+HyZxfk0y8Q7AbKctH
yUvTROnft4ff2PlQkigkL5VRMMmrGKXntuh0o8Gx2YG+V1dlfAoR5H4KUvPX/SMtjTdwbpD3ePNe
7vzeFtoULg83Wccl0+5l6UjV2qIyCq379lAb259EjMYiUgPAUNZ5krDjVpejXPKlIAuOAvOwM2tw
t0ww5QgQ8ugYLOsHtu5yQqJWZ6nMI8nXyno62V0JT60KfuqtvCfGuDUf7iqqrSadbTLZy5F6LcvS
bDIln2qr7fVoaBgghiDf76zb1mbgwyxqqBAPKfBejkNHJizbIgyeLKsovDlr8j8sOyge5tkazrc/
0Qbagi1HT5LHLgkzpf/LsbRKmqnJ1ojFoIhI7P1aa8X7VKqYqabwtU0rlF0zz79KeXtGUfM9HKe9
2sj2b2CeNKI4ADwjL38DGUdVK2BbfC01m38N0VY/u0mePRtl2FMqTMdVRCPOSVZb3mCr9avdtcoh
JoLvvP8/ep6rKECzcuGsUGxYrtXLX2K1RiwjZV89zQh/pAcdTQDnHfpmHJ6mUY71v+R0FH+X+iTN
j20ToA1SkuFgPanEuSQ8kkKEq7AUVlHpnPpUemuiSUJWNoSB481QRxQfcKb0Di3GaV9wrq2ib4PZ
SZ1ntjoU8aSSi+qQtpnVGK41WVUHALiW/RK4gfoZij2xVBZRfTScyEl/DHo5vse1VseH1sZIwVXa
UVSeJiK8oU2esdpJGuWPxpRpzY9yV4/SG2xX6gBuJVX1/AlD1TB7i7Iy77+Uwxy85n0bGL6SCTM8
TFnuvIVxOioHoQaJ86Thu1X+kU6TnB+AMkmDm2qhU2Zuw6MzeTdgM+Xnnpyh8Hi4hPiliKRsD6II
HXCoyjh0p8Juc+lZG6w0PdtlYyb+ZBnt6I5GpiiuIam8CnS7wzEXsQVtcgd6J9YDZIo2sF1qgPXv
WFYy50TrsHVIq5RR8OtGZYzzQ2FndEtTOW+mL9aUJtWrWhd5/oc01qOGoENrTb8SPQ7SY6qotfIy
Qnyy3Bgkfal4U2yJ/AjEIyxcO4is8dwYGd6UnlkGhv6E/laWPtuRE5VeoM4GD9nZTJU95e6NEINN
OoV9EhOK++sMKMgzTCeEIvzF1vgJ45kAqELQ7WQ/H/t4tc/BmkLPooKH4OZaMABiq5SGTSmBD1SV
JzXV2/c4VIZDJBaIN2iJ/hGZSuU1mmbnZS7l7g0zyOTL7dizNVf03YEQLpce2qyXh60ctQrTQEf4
FpJsB4Wy+DFWq2EnmG6NwmsdLDJmCovK9OUoulKZyuxws5pxaH8LMhHSpq2KnYbMRsheIEjUA4B3
UCJXL0fR1BwRZTUJnjIhIBY4hfpt6W4/h0og7/GWNmYEaoMeCT1nC7jYKlzmbZ3Ns5AkX8iE6IMq
+jdU3es9O8OPHHi1SQBcI9vBexqIyFqiKrbaZLI1xon6+RldmoNkBrEb5+EnouNjMzoPsWx7vHg+
jUP0edKCx8bGULLpgpfUTL0aGEurTGcEfU95lv3ZptUJ07FjkkGCCKTiMMmjZzRT4UaavnOtbbxm
gWsurCdADazQ6qZGpjYZEdQOnoBr/ugI+S5VZMnTmvo50/hnYd7PCuTALo16qnjUjtf4zQxmF37i
dfCkGWHr6pkyPZJp9TsFga2rkgGWi9pYHs7rxp9TReYoxjx4km3cakQWn8M0hTwGVtAwP5uiH7CV
sf+umxxnQ/PL0Fk7V+TW5mNNuSApS4DOXq1sWgZaFoVT8ATHRPkdKUmnuFUNlOvu2AAGdmliUA4F
c7c6tdTHsVqb+YAhGjVenNQKfiLB/5F2Hk1uG2Ea/kWoQg5XMMyMwBkFywq+oCwH5NTI+PX7tPaw
Iogiil6XyxfZbnajwxfesKfluTkZjhGJDbpUN62SeVBGbanCKMhHM6IuVUE78XX8bo/3Z3O7Hang
8BeispL6t4ZaVQjK24NqJoHaDHZ+ov5SYoS6ZCgBRnrvpB/y0Ys/GSXiJjvreHsvoWYC+R+NfSpj
1Heu7yUApTnE+CoLdMt4IUTInpD4dIhd9+TfbisfkkUtIUTAc2/rOTgFdKoLsCtIeP2HQ61qovDN
xkk+ONo0Y805QDPaOeVbY7JLOOhgcgmXV5tkCdXWWpqoDGo+48c510Ry6M0O2aom7633MtP8eP9D
3m4YvuBP8S6ECCn+ra5eJ3UN4MUlchim1n8P7UZ9ybQy39Nzvv1qlAvI52mFc8rQh7r+asR2Wjck
dokg2uhhvTzYpM3e9FSp9eOFEJiOcIyloQZHbR17l2lmaHPNUFhqhNXLrCXh9DR2WbFzBDamBOQC
ZV4KmarsfF1PKS1FBmhB59GKZsU3rDo5VVregznT92ALtx+JNhQYJjD7lBbRsb0eCnaFoi1IigcD
HLkfVF28JxdExp4cwk3FgLIRqC5uDiCsNKlXR6tGHxes6jwGmrJgDeggG2a8NrE+Zn5pRdV3iHtx
+ro0RTE89aMIsQ2pS7HnrXAzWYnfJHai9CN9h9a2c6mF/dsCMyHIsbLW4Mp1GpJvMPMfxu9JcDVD
cMJt2S5fNXwd3BTqiIc1ULN6PPZTOv/W9ksTxIuufL1/ym7ONYhkaaVHmwhxQlAa1x/Q9JZG73Nj
CMzCjr6K3BsiHxwSFtS91VM7QhH/YQMgCYIG1QCPC7Wbm5gKS4WqKxt9CISe1m+Y2pZ+ptbTo4IT
GJ3YXMaoY9I35yNcTyx0MTOzhTkEA13E+lnNl+JTglrYnu7wxgI6YHq5n+ibS7rh9TgNhjCauhhj
YBotPRBl6MynWOR95Ked283In+1RDuUnuYoVmRkfixoPZgQIPqyu4rEuakX0csTG6//JtbZ8HgZt
esqtCKkuQ4u/l+Rxh0Sfh+R0f7fc3CxyaFJfhw4qb/gab9c4Fe7AvNmBhSfHs6mL5IvAeOvJEs0e
GXF7KG5+7mTusXXapC5OZ8/xMAZ9aONJX6uVUZyWPFcvWrLsFeo2TjZ690CvCE2Ax60xMFEScbSb
dgyyyjb+1MvODHoC/uPjqwcZBN9RifIC9HC9VSix2JQxFCymCz3Fhy/WS/Jpc3TqS6UgHvTt8eFQ
HaTYA2PMQzHgerhcn+p4MkMKm5HkEjtdc67D8du4dHvKiltnALlvStaSpGqtdcpgHCOdlmZToC7T
8gM0WP3nEM3a+IyWb56c9TottZ2duDkkIEYpMw42Zq3XTmt9GEsrn4KIMv1zbqjC9ksvtf7o6rnI
MaCLCM//w3r+dEqXKkfOuuWZa4ma2k46BXY5FD9sbZ7P1GLQAhujdu8FuH3wKEUCOCWZptZKS+P6
2zGK0xBSTUGn9+khVbijfUWU8XNPvvtxKp3hLe9KcXBTo3qq6nqvVb11x9DuInyWeKCbeoFmLcXQ
UW4NorEZsIILi6euqLIXMf8we5qXfuvS7AVcqC87q3xbL5HMWj4pwgiySrqeej0WKILNbNupaabu
HcbxcXOoDBQoDuUQhf9GajQkvhmJ8kPUtsNHTTH9moJDeXj4c5Nb8huIbIBYequXcW6kbye+PDzC
aX1uhgW7TSX5a7DC/vn+SBuLLcNPnAx1QmugmNcfO4l1aDBOMgW4zMwvSmIa3+Omrc6FmLS3Mhx6
uDuKfiLW20OJb9x7CLJL43eiALL41TarvFQ1qMJOZBL1cJqMLj33WSh2/Ac2rnKiUNRRuIVkH2Q1
P/zYi5pHfwqauqtPpVaV7zunH0/EdMnOq7+xe6TOqguKQxaIzHWnVkkxOVPKCHiFsKfpk563leOD
d0tfpyJTxkMbxqL0jXiGv2hM+KAdFAOK1DmP6Ozu7KDb78rtK8n0FHUA4q9/S41VgObGETtZFT9K
r//Su/ZLO05fBQwAn+KyH5r97/f30u0XvR5T/vkvDXh8eQuPCtwQKAMHtAaXiBhEk+zs2NsvSm5N
pYO+LvjuG3aV20YJjsLycXYK50vdtMYfZpY2iR+64fTP/RltjgViVNrA6+yf1R7VIkFcg05MgK3Z
eFDNcTpRuVYOY+w9fsNL1gydLYOWEK/0KmY0EicvI51p5WGnPM9Jmj/balGeJ9fd2xsb34nOqixQ
IExK4WV1Jojr56mIRzKaJM7OLXXGd3leRTu4Jrk216EiE0KLhf4KF8sNN92d59bI1WkMOgfmQl5C
DY3f16qa+VMVV0jY7Wppbc+Lt4tDiJ/Z2vvDVppOVzuWsBt5mRIEJC7V0KQ7IOzNPQEMg5ojtTkO
2fUuZyPgFYCsTCB69KoGJZrg+NcAl43yYYoJCnxSgpfeKsVm6hHXQ0Wh6sYmtYGg60WPdCTQsIZO
8en+Jr8NZ6g+INsOh45lI5O4HqUgPavLShuDxhzAzlidj+l4dmjxvPaLngzpPwxHvdkF1iLhEvLn
/HJLaOVo9Da07iAZU/eVDt/4oZ10599B1ZRnykvzznhbuwJ9Nd44wlD+qV+P51Q2EmPZMAVhQ3vf
rxF/yfzE7dvHl5H/PxQa2sZc/uvYwZgFEK5amQMDIVXn4rYQFo+524wto41LgpqVllUv9xdzY3Iy
LQIKicY/1HW5WX9ZTBrUFFeyQQ0ohIMxDptvCSIO5/uDbOx44iIXPTMKIbwoq5JAE7Yz1UuhBmat
4U1tx/ZHnfTrxWzces/34Tb4hE4lWcqy2ke6t7qblmShAxmJAWSxnZ8nO2WEzE2WE64wtrQgTkb0
jsf+kCZK8n0W1p75zdZkf/0Bq9OQl70WlnE/BG0DM99JldQ3BmX6oGjV9B8+3q9DrT5eNRRgoLJu
CIg66Xh7seEbGV6k97/eRiQgYcBE0+ik0wVcr+jsOqMm5iHIXHc61OwYf4xwPy3aOT+UsfZn2qee
33b2zq7Z2pq/jrtaSNr7SyjGcQg0K6XNaDTZK9bhe1D+jVdGAkIAN7A/0QxfraGh8OqbMQUdE9ve
I0FufAxtLYS/VEX/KOoQ+r1o3OPjS8r7+XOHUixbF1NjpL3mwaVw5RVd/m3O+zIw06H7kNJNP/PI
t4fEbqMPNO8eRopK/AskZKyrkeggJrk+76qLe7XIma5CtfglioZv7lCL54R+6E4A+VPtYvV+o24v
oYcIZvEhV/tmtIu0NBPqLalZTE960k3AH0SOwm7hucciWrTDUBqYVeRm+5RUpXc23dh7SiPKC8bU
dict8twT4C6VsLtzzuEi9qi5P6PYm98INRvMLTEGvarr5ajnFHKNGY+IR3e172pF8VqblBrcrDl6
nRFhNZtYR/Sj6nNekbBjFqe/w3RDR3utU06LndWf72+NresD6iFVAWpywKBX0YHWFpYmenUI0tqK
nhQ3jX/XF9SgFuHt8SQ2t77snnH1UwVfS5nNheoW6DuPgbNQwjwnU1FUoByiXPiu1Rmvqq2E4yGd
4j0V1q2TzRNH7kZPXzKQrlcdznhqOnNGdjrabXOyBLZDvjVZi7nT1dociEKLLBADWVoXrfAAVxfd
LcbAdRGESHHq8wWVsp1reCP+Id+XymPk2gQJq03UwbFNZs8cgyqxkeyazIWIru2qxOfexHbKFmq7
R6va2ibSD4TPxireaGxZAoiNK4t+86h5vw/qMHPMkvmiERjt3MOb03PZiZInAeZpdUOmZaGVfR4O
QemV6puRjoi0FLpd+OoQq6/6FO+1gDa/GsBeyYqVFo3yif8lJqkHW9HyKpXFiyUJn4Z5yTN/6LNq
T0N2a2bgVGlSQybFL2r14eCMIYE9duS4IFd038o0YvHemKdvSE+a9blS2nqnnLA5JHEJgT+52g2n
K19w81ISUicv1uInMfbl56RR3QDdc+NTSz9o5wRsjieJFGBFKRD/VA/+ZS3FILIqnsgACmEe1Sad
zzVGEi+KXdoH0x1/u395bY8GgRXAgUQnrV4Xvba8yI6BoxoFOu54GS+/N63SQuOx8RtsF3VnvK2d
QqNEJlEAoSh3Xe+UaCk1O3E9PiDS/5pfjyU1ijk1/9MwPJtU9uDpr608y75MFy+hgyfaLvuUae30
HoXN6b98KnA6XCFAkIDQX09mju1hqUdaI5rSRX8osZ2ebNdJvufjWH0bs2yveby5eBKeSqYLFnsN
8NVCYY4D90jQjnOWnpWww62iHdX2y/1NsXVVyctD5vFoDK/7LpleeWOcx1PA2+me7DKrzwjTdu8w
trIO94fa3H//N9Q6341z3VqskvIruoDJgW5P7Udaf1FD86XpdhWNt95P1o+siUSezbG6PhYPU5W6
YfchLWc/j2Xdn7wWV9IBlYzTDMsp8ltK5KfH50gORb+aMTnTxvU20cse5kjKGXMx6jqNbRcd21Ho
lyUGV+EjJLlnG7qVUXHCpKAVjX9ETK4HrK0qVIaF7weER8fCpeTw+9Wg5V+7sMl/G+H9nPJsVj5K
bqLwa6V0//kPU5YKUPS3eILWJKrYtZSpzmleuGqM6cZQeKpycEZKACO4VMevhLRNvT/m1q4FHcDt
Ig1GkT+6nrVSWkoPyWQK+jHS50OYZfZHAqT0rcp5Jnf27dZRhOYLGszDKYf36HqwLCy8KVTpWKi4
cHwWnBHloCrOuBfxbY4jzZa5OIgu168BbUkK8ragmJ1rAFpL3Cr7eBA7F9lWwgh5k/4uITXYh9Ur
kIrYaOqBUZxoHj64y1yd+wajG4xn0uWodUb1Mi4l8WVhhzsl9I2vBj0RDRe8OWmHrvX960x1FoJ4
uhEAITgcnnXAcifyF6UtHt8gEKZZRMCxPK5roIoiotxw6PIELEP01TGKufBzpXBOaal3Tw9vRvpp
UlEBuA9w/9VNY80dvjtaQowXLhGictGYVWclV5f4na4NYq8otHGxgYaEDY7PnLQPWgVg0ejOAKNg
Z4em0NxDSAT1g2BB0/1eNfu/pb/U8mS7uWPulEY39ifHG8QqzxFGkOumg6oOtatFHHQ0g7PnBp29
16is8p14fXMUikM8tTjOoe5xfdpoKgll6dgkYCuKl6zTo8NcJnv65RtbUXJygfzAn9Ex0LwepXSK
pSxFPwWVsOyvs162ry0YhK9KWzLg/f2x8e6RMlILpenIVb2mI2RmGwnF9tj2vYMiedKZ1sELLXS+
xyQV+tFtLO3xQ854UhKMyi/9ztUecb0pwQaTtIM+fRvi+Zjby0U38qY49MBGvg/kPolfFnVcHKiH
dXvaXVvLKxncqNpIAf6fTqK/BLYa9JpGETMKAnldfBor9EGPcYMN6sFuu6nZuVc2TgQ19J8wYUrq
CFpcf0zKD6k7g/kPMuENCDrGrdIfsAJdqpOW6XPzUldp/d5Jai063/+0G5tVZkLc2NTxkWxeHf1C
ehfa7qzC8TGKY6c66Xunta1HYenotHLWeYJ+FgLWL2yKJyjNeUsFryjqoFDN7mzFUnFQHdydoW6h
yYyFuzpXGV+O8tBqLQezFZhodlqQWBT4/CWmQgqOJMJHFSzSBZWGeToVY1qYBwpASMGXYalImmAX
++mgtXuqClsrzMUq43psYaBfXn/bdJ7tmIqUGgikAP0+VYeTrnR7fle3o6C9JRnMoLmwrVwjzYWw
piJPezUY0dJ765XOfdYcVPrv75bbiwDsLiGaLO6RQ6y/oxc34M6p0AazB7Jg8rTir6aapz9qW+kw
szeTv++PtzErOKuy/oCkOabO8s9/OYVVg1snPWgzmOdq/hft3Xk+zp4R7wX2tyEFzx7VFcrPsOhv
IB1Jq2OqoZdlkFSJ8TrYfXSxSyV+ydOo+ZjmoXVKY0t/MoRVP3z+AE7qUjqLrybBHdczHHpHa0qz
FEGRhunJsRY68IiweJ8fXUiJz0THnGATp5k1PiczrBkGLE6Vvd2kZyCj4+tiOHupmNzK1+VOCJ14
EkmCC7CjNftEs4Xw1LFvAkuxu2ORO7kvZus3gFgm1Y/y5KCw5rdN+ZHP8Nf9CW6AGxhbCvQTUtAQ
V1e5uiVSs69ntQlcZQTnHUuiSOE64gjLtPfLquvPRl45R+rw3tHKteqzgfbW418TXCrxIf0MHuU1
YtQYKQQttdLyKC/J5ItE7bODvbTpntHb7UGU0ZMM2citqX6vDkbigB5rC6Wjr6Y7X6GYdfPRjmbX
wy7UnPtjGunN8uH+Et8+iWTYxE/U3Kkh3LjZ1pk5KWZTQwejWfIBrFXl/CnmNKuPU0Hrd+cevx2N
8BcOMikSwRrsrOuDQVeoLLgVfnYuqiejW/QPPVc1airlbp1+YyxZF0F8Fpt1KXp9PZbVRJ4ZJVkV
uGMaP9t2Cuu0LPJnZdG1nZf+9kYj0oaegz4aGSfSw9dDJVxnIytcBZXatEernrrPS5+3n+5/qtvt
wShI+8INkNQ6b7U9VL0pwwgOZ5A5mjiWla1cIssdAndJlE+FaLUdLMXGeKTNXCy8PFgcrs3lsngJ
515P6sAQnYnQf2Lks68MEe7egASy9BBZMDvPD0+SwcgfgA/JQHF14iGPN4WR2TWPg4Pgbbf07zrg
Faew7ttLVtvhzv6//XQ/pWOYo3TLhaxw/enyLO4pFdNVw3jtW2p0yjmam+l0f1K3LxGtMCkyBmra
RnButT/sEl2QzgCVoqatdohRGPhUo7XyVEbzd0eL88ivndI90XH+cn/g2zNA5EBGS6ZHHRcu+/Xs
ysjUQ8RXgCEU5bC8eSRGv6eNNg/vwcoaD58CLmhePThBEsO5PnCTMyYVlHNqdk2UBcacxIeGUvlO
Wnv7wf5XPEvmtuA018LIeZOB0nLjJSjHKZqOUHLc9ICg+eQ9vBMhy4JwAFEP8IbE8nrtknDM8ELq
9SCdpuJSuPFwaJ24+ZBhQXoceCt38rHbbwXaATw9TWXkSagOXo+nWFFqY0FkBIWt6B5WqkZZH6ZQ
NN6zWZn2x0d3Bl4LHDMgMRQjkES5Hs0SgLBTznXgiFY/LEgCnCNrit+6XFV2FnLjFScUIlQG68mh
vlHMFmOn594cd0E5hPmzm+qQqLK4+6vT4aujUpgMx6pzlKMEo73P+jopoZoYs3G6P+WNnQPCGBVi
SaSkCrM6DIqXxgp/0oN8yKpj1+WZ8mqjgyV2rpTbD4nUFehSAjIpNbPOMhM9TMvGyoYAtSGTJpRO
GxEUvPISd6O28ybczgn8FMUCaknQZ8jHrj8jkAqt6FGKDowl8o66Wo+njPDEv79yt5ksynGSE0ov
QxLTVpsF46VUH7ChDZqpUv4YY3ea33eUA5+ydox+B/KWKogsW/OeXYf89dehJxw16iFQC8kU4MZd
z86wG80RVT0Fy9hoT23dj0+wg7NTW2XZewUtxYePIMJuXFyw18F58vZdj9c5mWgJ8bjB4rlAjiHt
zmXbmscEHs1OaHvz4RDuAVUPgYBTQWK7eueGcrJGWDwGS4qM+KCNzrkdkuzRLS9HIf+AR0bYxSN+
PaHYKmwBZskIyJP+1dzG9fWhfvh1YxCJGZQoUq6udemWekqDWmdiQ3St4ub3unBEER1SJy6SJ22u
7H+KvvKmtyjrsvI5q43c3QlUNtYSST9gwJQGZAq7ujmbKhXZkGdq4NEzPHeq4h4MPdZ26ow3m1FK
pEuXPyoeBjnX6otFHA1ohp4aDLSHXhNzggunKW37aoomOc32GI2PbkemApqV6JXCO/3R1eFOwqHG
QcPUAtwb4u94+LgfCzVz34pKz/64f8I3lpAcWX5CNox9IznXWSQCdehqQS+wZwznDuQnRJ2dt3tj
CfH2ookFFw4jsbXGTWIWITGCYwVZa0+f40TVDlNVKUccAYuTMxr5+f6sbm5iGjHk/YQJNkE5yfj1
9g+7ePbGubUCRLlt75QZtUbVza1B/WuLM6Qv94e7XUSebwAdFIVIFSluXA/nqY3RdalmBR4RAy6K
Qsd8HLZS8/0/jMN9SM8XFCYKF9fjqMmEqiaMq6DX0uF9kQiiyLpqd56x249FoQ3IAY1Kcg2uj+tR
wgama13ndsDBexFq0R0Vqw4azVWOadp8uz+ljS/FC2MTHPMuSxrM9WBq6DaJWw2WtK9Ojoan5Pha
6iWy/c0e02hjKFxYKMty//K0rNFsUdi53mDPTpArAIr+KgynxP+iVlGcTnrKUjuB1sYy0ggE6kPl
hLbgGrbXD7GTWcjDBzb17Hc0vxzha16XP9mRCjy9E8peq2JjgiwiUR03Bn+vU5raI4Ky7doN7Kof
z52S9ucwx81sHMTDiCLZzZIUBWS4oIitYZ6dnVu1Oo8MlXR4fKDQZgwnNG2w4ayqXN2557cmBuxO
wlIoXzPu9SZBGqIc5t72Aj1EQadXmt8SJ8mfW13fOcgbAzExKUnHkwn3fxUHJJqI7HQYwqCAohBM
iTtYp0604ovZRcqend7mYCAd+QuAJajH61nBLcuLGL9C1Cjs2vST0O3/UNocNAf47R8PHzMwdLJK
wSNGUria2BhHakw4Hgapbk3HqaqrZ+EAkVWEfbw/0k3ISApDycyQVDrptra6PQDzN7XTaGFgiyr9
RlnfuqC7rp3KZpqPbdotT3Xkxc/3B5VLdRUvykGlViHC+5RJ1k26pcxt7HYZtFAM/Zw59G+T1N3T
j7890dwf0ktEldgocLGrD5ZwOw2DxSu2FH9U4/IVODUCqpVw/Dlp/ro/pdvdwWCurM9TyYZIsNrz
aeQ2Sp9wC0daE560xipfKAjXz8aSxjsws9vVk0NJdAjIR+rKct6/1OWtwev6eVQsaNbJop5C/uUU
ypgMuO/PaWsg0PboPLJ4suVwPVAdmbEI+9yBQW7Oz3lsWc9cMHsmJrc7kD4qhTJZmSNrWd/zgubU
NLmFIysRuY8NJiL89Y9JV1+szvsAaezr/Vn99A683n3wPCADAwsEpgqb6npahdLYSdKMTpBow1uf
imNazyjYQ3wbLp7anxOzRZ+I8nS1eG9OOUaHxjH2iC5yP9z8COLUn4YqXP6rEw5FjCsLmmpgo3mH
e0fe5Aed6uRzIWLkMCuEmI9ZXM9+6Az9p/srsLFXwYjLeEGafpFBXS9Amimm1YWVI/eq8MHAKM/Q
6lFzE9me3dnWUHxUqRohsT03Z7ASMU64ixOkoOHfuXpmU0KjBViOobZzk23sVk7UT1YjiLebOzOt
SwfTGFa0Epn4u4Dv869wmoflHwnnuE14cYBLsXirtSM56uwKM68gm+LsQ+WM8ZtIe2UnGLmdC2Ng
aUhgwMlDN/P6C+VhveRWNqcXpH0N2FbMSD2YcTXuyS5uDETALe9JNiKQ49URB/3bDKMw0wuQGhVJ
CCU/IgCo+49uOCrTEE4ZBDwdNijX00mUmSg8stJLN7XTCU2F5dAPpvZER0P8h6FkGgHIHuDoDQfC
iKsZJbsqu8S5o2XvJtsJhwNNhcV4Lpuw2COF374xXCGY0RIRSL7aWqWzLxCv5VXOLihbVLa/tEZ9
UIRlvEVtDmKvIAx6+FKWI0qRJWINLjH1ei1xKoizrBmzC8sssJn35lNKArXzQt+e2+tRVkXVMNOh
x2hddgEB4aHraydH2JKdXzdJvjOhvaFW13GlNJVI8A+5qFbdXdxF6O+Npm8/zM7cP1r5pmGBQTZ+
spaEdq39O0unJgkzGGqKUCyL0tHxW/C4OxfR5p7gWZHBNht+DeJUKLKmVadmlyFVFR9Ly6epcxAH
sV970dUP1x6YEmkLfQvZWl7fFFjcWWlbG9llJMY+eMUwn8KwT9656bj3oTbnZUsgBYHHLSiumqqp
4MrKLomxvOV5eoSm/q6PNesghnCPhnz7PlL0lsUHHdaphCBcb/N+mAunpHx4qRYr/uq07WL4Ok4m
mp9q7Wj4QynVNLxp6Kfjkju7wodbuxIhGzlXbnugzdfj1yqEAaPIs4toFIN9b3fikIGT6w4DVZ6d
I7BxC8s2GlEJ7nQQouWf/xLRdThu5CLlTHcoqL4RcFdPFNfDp/u38OYoQJnpWuPeDO71ehQ7du2p
x+3skoyTh0G3mTxP3bBXZdxYONSRiewhXThUhFdPlzGrOrUVjQu4QtkrCZ0FkenQRenO2WWhbY0l
ESMSw0BlU11tkrgyizzK5/wyNLOnn7Sijn44Ydgu/jx41XTo64p3s3Rs+GcN8rv/lrCRtINWOCpd
eiRBXyvFWv7tRem9VanrKT5vu2o+HK8D5UbsjKuAW4c+1fW6L72q9UoeZpeMEtefgJqb0zgq/Y/7
X3fjdIJzov5I5RPs5Lq4mk5Kk6D6mF1mxf49M5JnFzznccHzMMr0vY+8tZWoAdH8BRsAHmm18E0c
F0slyvwS6251bvpKykbMgD12XvPNceRmJVaVTM5VdmqzUbXMbfJLo4T5MUZO2Y+dxDzeX7qtbYSe
k1w2MA8Afq8/UBOPddL1dX5JauNtMhUFpx+x+MMcPZ5RkdSDcZCtc1BnazZZZXlCGQczvyhLNh4L
z5nPcxFP5/vz2Vo16VMudVtklLCaT17WcUf9M7+UXlscizkfEGc1zD//wyg8L1yOsjuyPui8oEaM
bkh+AShZnUc3EyezB/fz/xplrZZG8Vet9UjJLzC8k8M4tESp3bynr7G1YrKpKz1jeEPXtR0nYopx
zSgdErGHash0bgJ0t+/PZWOfkd4CLuBvWlfrJuBolYrZV9n8bi4ige0bzgfDq5oZxed5iow9fefN
0eSlI9tTKoiU613txEli2qi0vmtH+M6+W5r2IdQy49gmpvr98ZnZEghCQZNUb61PElt5mNIFmd/p
jds9gRrOcl9nPb9reTzsPGPyd19nzrKPSj4C+loWQFZ3T62OcznU1vIuToF6Aynosu4yuKNanzI7
TMxTpuSNenDxe90LSm63ifRZsT2JQKEzsr72lnypTFDs+jsTp/Sv1ogGYmrBeLi/mLejwHJCRpW9
4gEKXhdrMzEJ1hOTDT2yl7MeztWLqg31oxAvQMcyFsBjRUp7rGNhRSvFEpk9Ro5oXnyosFx/6ZVa
O6OSvvdO334xmStLAbufaeCauRXhpzhPjnTwywvnYNR28UNXGvN9b0buUZsV7S97MB4G6TE/bPzo
NNLgob60inZ0yNbzlDE/+pjJ4tu91x/1mc93GBIQ9M4wDPHO+d6cJ+xPSqlMlPrm9Ylz6xDCrvQC
N5JR9aPJiSFkYt4gMMw8U9Od/dS2Pz+8WYgt0L9FTccwb5q6RR9auhixo0gme7woY9e/5yF+2IaM
Mj5UOMCOsswO0uZ6Zh59OacoVEaJFfDbdqI/G6HaPN2fy89r4vpoo66GZwAPpKRXrPELnpuUaqQg
oJ63Zjv+lsVGXiLaXYn2cwGELnmR7bzRL5KqG/wQemM/HpbURPXNalRkyYnMi/DQarP8z1o6zW9e
AvY2UOPGGX3DK0V+Mo28Ez64fs9CdTAp+gPA/mzv2bq9fJkJG0G2umFVr5/gBSGqynSYSdsYGLdh
XGD+i48yPqZttlS7Ku0bV4bMlAChS0Ul9EtX3yfsSy+2yjhYrMlWTz2iZs2zp0aN+2SHraZdhhHl
7GDQzN77gnJeGb3wCwsqMEtCdR9l3LIEk2wpzcGYMeAtfCuclwiBRGX8rPdOrxzc2QjL16QXevfW
ZeGYHkSrTuofiV0U4YttNtWItAAi/1/GrvKGh1tKUvCP/IjCpUaLfXXpW7NYGrVVsyCrC/Lobk7O
pRflby1ltNP9XXgbSPNoQlSi4A2SmsDmei3xOUHSJRV50HnmBOtryU9CuCoYAnZPWC0PW9eA2oeY
AfqPeg7EvdXZcmsvU0N9yYMhFKI4LlaYu8cO64pPup5a6k489dNQ4fqMwfZENB6ANJ7EyMhfTy+k
4UiHguEKTDC60l/6xui/uYD0nGOfUegufbStPQfCjYkEmN+mrRUdRkt16w9YtoNySLU++dMQNuK1
dOpb+5ylkWZc4qlBPQa7DK/84iWpPh3ryNH/wYc2LKBUWyWc+8hQ4pPdUav9PddJxs6KscDLmGJS
+zerHLx/qDc1qa/ze7xg6We1fcpRcB52vvHNeUFXgZ6XhCby0MJ7vV4ESKZlOldlGgxTZ/qzo6TH
zMv3kIK3gDqQXuxXyjKSzUv/9XqYtu6WzDChvAn8UU6z0BBOtkrrnIqw8Ico1n3MbvBDKi0EeOgu
PrXzkuzAYW6nCrUXP+ifUBhKDKvfELdVSXgLNB8xBv1FG8P2Ny2O29/uH5qb+46yGhJTEqFIfgOd
+HqmvYesA2IVAlnQsD7O7lwf0iLUnyw13uucbEwIZiYvO0hF6cy6ym6qymixvrBFUOf6n52VmUi4
4BFzfz7yf3J1SpgPWSelaJjYssB2PZ+siGs3WhYRcBQy81QvHNFjaCaWcVSadrReVCoH9mmk1PE3
Lb5s9tvWUPZeEflt1r8CbROGh5/GTFe3HoJabePYyG0XTVW9WcmQPk1pMT5hy2gB2u2d6Kmc3Pyf
bLTVHaDRzS1Ilip1+aAaAGqiEXG9ADM1VFNgzBaEcf91yMz+fdi3X6zGNd6paZzv3EryvK0mKj2+
eTHJwqTd/PVo6JmGppIkXaBUwn4OVQPaeZ1WaOonVRG2h3ksB/Jl4S579+HtPKFxyj47WnpgiNcS
UWjnWVgYIYBSCBQ6X0YnY7qNrsXnoRnq/J0Iq6bZuX1uPytjynYIEbHEwa0PS4GzW5eGU9AuA1FL
Xo6K+loKPK6SY6s2bvs6hN1cva/rOPtSVe0yn+/v7tvTSpxAxk7chigWxbPr5ZaKHdo42VKHSLO+
ZrmnvpjqAu0Kd7udh/v2tCKlzlWL9jJRKm3e66G4GfU6CpEDyvVk/Gz26fx+Bjq0k8xsrKgsdgAK
hfILZW01IXpYilBzblF7zizlgMiX2vmKA4vlVFbDLAKso5zwoyBJHHyVSmuxc8vebiMCL5DE7GCI
gAjbXE+z7zWzzSsYq3BJFVkIyez2UEV2kbxCIEKkU0Aa2uNg3H5GmWSQ2iAqi1bFOsj0UA4Eb9su
QZQN1THqR8/3VGCB8D2+PLphuH0ogsN6wgroxrk+WqYeFRYNCmli2c+IQrQno9GiJ62ezJ3s9/Yq
wCuT1h0blBNJtn29kuDczDKbGy1wcitEp6vXW8gss/6J0DD5ZGhD+TYqWrxzJDeWknOItCoUfDAV
a/SXhQbSvHSARr2xdZ8R/whnf0oa8TGu0E+8v5i3mxW0Essp7Vq56tZXjiNF0PLG0oOloJCOT4QW
k+bHaBCfG+kufojirO/f21oxfo/GStvrIG7MlcxEcuT/F5q4OpJOqGeQd9UoMKXFlznTicdDaHop
MYTcOZeAe/lc1zf7zzqDNJskMybGuP6c2tDN5RJNRQAFaSjfV8qQ9n7UWvGi+XaHAtu7SAxLeow0
rW1fuC5V56C3san8npdJGn1ueiiogQl64PPQIkhYH0Z7UdEyG80ybY+dGy7JyfGkVm3ipUP+xQ5t
+q5D7rclCWrMLvpCWikOMtg9LFNkOn5vKtkZfYziXcbj7p6zqWl/AwWhHDIbqeBiiP5wzXjwswTh
B6y9nVxDwh1FCN8cmv5Q5Vbe+W0miupQjLZzbO357yazqldamU72QTMTzcB0akjfys6Znj0rN1/a
zgrT/+HsvHrktrk+/okEqJdbacrujtZelzh2bgQ7Rb1QEtU+/fvTvjcezWCFfYIACZDCIUUeHp7z
L4eoUU+O4i3dEZu8DJb50nceEDzkcH27jajWqo2hZYIf37ovbdEMbVB6Ih4T3wCB6wad4jlPFuad
UHb6OSwNfZwDKWflv7YfyNNjyMk/V2/yKJhSzftQuf0pHUElIQUvfFdqxZe2N3jfucuwGIHDherH
i0jOBjKTMuA969o+8mY/q0gz/F5HkDeyR+vokjJO/tJU6gwcDeeNOTIWEE5Wc0idmGPiomTkR5E9
BSOuIDLoa/tkzAXakWalHlyuUSWABAfUvMrwqf1b8h/8NGeBUWfXzrnpS0/Pq8DIkiQ75q3s5JOL
jtUYIKDYNP6QL57zUOg9pHK7jKz+nMZL2R6MHDmSI64dsfZAlSn6bqpT0h74OJITXEk58VOTZSn9
pEMRIuhMVekfpRZX80mdy6XbiV631x2QmtdGHnAAnuLr2futkyfyNOoyGdeXuRvy6JSbDmY33eKO
h3fGEPq9VPjh2sOZBlC/iZLSrBJ3iLL5UlZahL29IfxsHP7xmtz76hgzJNs6Mj/F1fjuGjYYUkhP
1HiRVYTpu7lpF2lNDW6WUC86N6G3BrDii551memPjtp9fXuWN6tJwgCLDBCwiVwPwfJ6Nb2k0fTR
lOZFoSx7tDL5Z1GVe1LzN6k+3B8YjBTJ6TMhvrRJsmN7zlQ2ncuFkyJMaVB7ioPFXDqmtBTuJ3V2
6yhwzaFlMzdKXr0oVaMmOxnwOpWrOLn+Ctxk+QFg4G6ECmq3NhS6s+5lMl1a+LFKU9Nru2erybBj
97DRfHtpby4BYjEQCDJenK+JzZuEZRxlj0auRJxO65BAdeIp/TupIq850EkQn94e7PY7guJeyxw0
1FdFnc2No4peqAklqsugV3ngwJ87TFW9Bxi/GQU8/yphu1rQAODenj2K5VYcExEvXZ1h6WmKuEtg
K0SVt/OtbtYOlQeeupCVHUbkIXS9LY26GKKorK2LgtuYHRRmHn8bBqP9t7emdAfdf2csANvc1CvW
jOO+CSizVQ/JkLoGnkSdWAIU3zr7cc4KXTtgVborNvP6Ka72IRgwajmIF5Kukw9tToMyroWxUlIz
jZtBUjMdvMhX81KOH70owdN1zkrvMxiaNH3QhU5R31rccniySmvoDy2mHPZzHZOUPi14X6Y7K3+T
HPLraGjipLA+y1mY65V32zhvyWwgilDtPmJFlTy3rToBXVRqKlqT0zyXLXS0nWrAzeFcCxts4BVw
BYRoKwY30RyMsSizL/OUOOey9YrxezyJwjnLJhrqI8WK5b2gAcTCSUiphtPDxdNr00swsjyHp9so
l6E37UvXj9kTwNV31x6p1ECbBU2MsBAIvU12Jq3UbbUoA6mP3wuf2eq/OVJEHxZv14rn9tNh4Ihl
NqSAlX2zRYJ6pez6yhEeD8G8+Cyl456TqndPwh27g9Or0b92vqdLcfvdXt0tuCDppa2aYdfbRfZ9
2sx0iAAwJ8YHXksF5mij5hQHt5uV+ZwobentBNab7J7qKk1xsB7r454b+nrMimZFZVqjd7E0rfmz
XybnwUjbMgB+gzezHRfFg8iL/FdT9dp7k4/XoWkDrTrziAhuTkcpRgqxg+ldojzSj3hDG0cvn4z/
ZRQ6alT7WFGI19cThJCVdmpneZeSwrU/KpHpd+jS7CzjbdzDTo9gTq9prYq7m/0/qUOfo8LsXSY9
qgMEp9xD24xtaNfUyN95O7FsDMDzhOoof7vZJU4zecNiA+ntykz7RW2xea6qMvnv7VHu7QuUWolc
oFJBJ69pyG+ZoZPUdb946/6nBr78dHDy+GgsXTX+LObE7QLFIf89meiKoHmoaOXPt4df76TruE63
HPIlNU0SDULL9fBzU0u1lrHHPRKlQVdiVqIuctqJzze5FEtJSIHbwRjQkNdf8dski7lZRnRK3EuB
PoZ5sBOnAzuXL4n0ZaF6mZ/iivXLaHqx0KuE6QhKIB/3UDZ3fgWoFJPMhqo7ShybI0iKClmRZ9al
k4NrHXU5VR+lusyqn5ijFxqdTDy/yPRlOaAQnuh/mmWCFfG7F3yV5qVZSkkIb81Nn0VTaqKD7LyL
N6fV0YwilMW8qt8Z5U6EI7SRhFD0gpK2rVMrkTM2eutyGN2h8vEw/1FHWuprRv1Dm53334P04IC/
EzLXNuM2j5vTSM9m1EThyA3qB+gc8QMg3f6D0WKm5pjRHlHzThBYS/2kcmvzGXLj9XZq8jih7JZF
lwHjO6QIICdlY+r5TmsvOwW815XaHJDXvBFmCJ6TwFuvx4onFVUR3DrDbnKX7pBzZ65yN/ih+nFe
GZ8mJ4+Kk42w7X9DjRzBR9tL3NRXOrRSi0QfhiAx0PU/DNrYDH/WVd6Jb+qSk4gmKOSWftW4s3NQ
Yy+2PjYs7/RRq3GqPy+mM/0k67HKczlUMjsMiH+ooSx7tz7kc0SLbsJTXB6kjenEQzkIdKyNscMU
Qh84y/4g2v7D2CuxGWjOkml+7sk4ezFl5YCLsVo7PTe0M6ZAg4nRHwYwk+6hKCPDPI7dVP1dOGj4
n5e4NQYOqTnUgado1vcBl+nKH73eFAcVJgrIO6XOxMNs2EvtC8+OJUrya3DW8mWan8bKQZbXaXgB
7+zxO5nDK32R6EUKDADh+suQkQHVbNjjEJ/nIwoYY0WDUM2fpUzlMXeN5UWLcjfeSfruREzQBLQ+
IK+slavN5stHJCrHpFcuauul7TcVXxG2wqgr5U6qd+dm4CUP8XQVAKAtu3mKQcAbE60d4jBxI/G5
FEOUHqyxn4uHvo3cPPF1Ooe9b1WucD4NLpS9nYLknZnyNoMMhLg3TaYtIQrvR2dwRAwHUMrsWz2r
5tGoB3unFnhvFHiTq4D4eqS3rKMpt3E95UBdxtmMj2kypYFpdu9ubaCAwQOTogEZEL2ATd7geYLy
TAe1sBvaavR1p1geULuZ4kAR1Z6p2+3O5CJlPkiNQuQC+Xa9M/FBNEdRl3HYxZMMB8ySDsPEnixK
I3mkSlJ/x+Nqz9f1dh1hbKEMSfOabOWGnN8uk1fUgxuHGo+ewOvbmPRIvBsTu7KgETOk/LIq62yR
tzl1/nZI7DhM21h7NEu3+8Ojw+An+kjx8+2r8s4ykhfR0oXmzYt6K59I+TcG72PEoZkvQW33f6NQ
gktK3T/alFoOrrJz4G6vFeZG6wQI5iogslXKS91CS6IoT0JvdNXYj4u0COjVmd88QTL79txuL2gu
FHq3q0ESz+rtro/zWlkEJrSh1Ts0MpbpO7pO/0S2Ovhwofb8iV5Bnde3GOUZDM4AM1OFpMFwvSMn
B3Gipo2Uy+gKLQvkWiS82NYQq4TsVFF/RPlA5ERpO8mDGNAQws1Au+rzgDCT6ndJoZlnLbes/tjT
+fiBSDDtgX7Ua7SU6t5VAtuc6+aftxfpzgdZpZT4vfR+eIVuQq2N5rljdMJG2h19d/rc/2RAmJ5S
vdjJgm9DLWUNGANEc5SiqCBcL8/scUkNXm5feoADUBHp7nzmqp7GIFFc4yOGCvIylcJ+EWbS/f32
JO+NTZ1xlbmETXlDghtaVcKogiHsxmo4OoMe2F1h0KvQMBDJkE17WfGlz2Cx6ndHXoQnVyFfJJ9f
6zrXs3bNMrenEaEB3r7pKett1Y8qz9vZ6Xc+IoIhbHVaPaBqtsCihf7mIGBIX9LUsZ/LWaVpAQN7
/A7dJPrz7bW8EwPX/B7iIo+ZFW95PSMxFTqraTsUZObqGFdV99QY7t5dcncUSj4wciAUwpjZjJJN
laimxL00kl5NAwiB72TupTd3IgQVSxrx+MKtCn6buXQG2K8OpXscZsa/FLF8mppVaJG3g28IxDTf
v3KcAEISAZ532ibZSLIms5Z4cC8Y97oPss6MY6NYewiHe3sBkRDYU/T90VnZjNIMeok2pqCmbjnT
HzNdIpcHrz8iC/Hf2/O5xViBsEIJChTzK6di68LplWNs14ruXkw8Lhof8Z+qOHiu7B8ry5HxwWjz
8Xs98M70SfyzGhBa36WBaiOPdXz7t9zbL/wM3P3W9y+Y3Ov9MtZu1RdycS+Jomi89uI5MO3afXh7
lHtrS8ZBswI4pId8wvUoXZs48G1sJjxkg6/YY38uokr6zjLuvb/ubU2g4bxhV7UBOv/XQ2WRMTWN
Qd0eTGT7R+mq/UUfTPknwpa679a69+ntqd1JBFY3VZ4NJnkVZ+56PKnPo1UUjYebSL+MKwVDPNSL
BpIiqfsvNGfLIJHNuwX4V7kG3s6rCgENhC1CLu20WpumVRzFzZA3iqTyPNZlfXRtEf8PcWttglPJ
5yZAe/h6giPMzCiJOH3LQLs01non6JZmz4Hu3j6kRQFgFh+RtfR5PYpI42S0WvahNnXjk1LlyREa
/l4eem9zrKJ267mDN7XtFMTo3sZNOREdB3b7WKXDS5rU1fPkqNVDHFfNv29vjnv7nnfxKnrhUafb
ir41uvB4+3LQM9K6hznWrK+zijCinZjG6e2hXr/DJo2iegSi8bVFxhSvVzBxkVCKFtW7GNaEURw/
p3iRXm9o/rKMZh+UjiPLD21ba4nvKgY6iboQi+LHtZK9oO5nfOsHu9Ke5jwvvnpWVnyLTWv+3iDB
8r2K6vkF1kr8IzP7TA3qTvmTUqh+KqMM0EHnjc15jIQ1PZh9U5THBi9odPfzYnGOnAXtu1m4vXro
3KzHcSctqa1peWnu4P9eSW/bJVixPvSWkWIkvl4vgRPD3JQRDym9SFxP+EUxqdLPWgPAL2IZFlUm
OnpT/NPVC9v4K8EG3T0YtWVCokwBO1xUNGEr7jCAGp/HYrRFgJFZ/AAvo8H8qK2W5hR1XRY9Vmrf
JS9moRT/vf0Z72RcyEFAt1q5EasiwPUU9MSpgCYTKSe9XEAY6LGGyuM4PbT1XOd+k47uo5zm4ajp
dfT+8oFBtZeoCdCYOuCWEqUiWrU0lJYvbg39xMtQAyDffn/yQNJATwXEElkt8LfrKea5BVtogv49
5dNCYYwCMAAJXfblIavShjxWFu9vf3Kxo1qF7hIg0ZtOjuOU7VJNMfTCjoqP3VXpOauF4k8NvmNv
f8HbGANsmthCcx4otbpl1KgYppcqlsphRgcHBP7cHQFOyke3noxDnRfTzq6/jZygUEFLq4yKo+AW
rRTHkel187qcxTQcE2qdBzzW9vKEO7OiAYAqHJ1Myj7bj1Zrs5rPdVKEVp7O2Gaa57mgajaV0Ulx
J2cn47s3Gti2VRWUs4xe0PUWGUlea0+vwRNouTwItc1OeqWhyq6Jv+zSak9vf7JXDut14ECiGZ4H
PNq1eLCVmcwn3l4iHcvQMHo9O1OpAO6kwKrrHiLTLbMQ5/u6eZpMyAT+tMAJOIyz5ZlBombmT4yR
Xfc4qnVXHO2lBe7jtHP7YYQcASQ4z8ZftWrULcXMMnUoT5ZT+Wvm9m4P7ii7n2ZDCReJAOl8tTSu
i0M51V76RwKQY3khs5jbA0SVXD3qORpbx1qJ5WfZ2prwxTjrrV9OORwdQ0zLPzEbffCXoXdfbKCk
2D7qYvgqTRMSssV7KjvbNeTdw87y8TU2q8fTiacA6fPqrrq5eSYl0RcTC+yQtkISaMYyHMq6XI5v
j3J7lwIABi27tnwpE2z1xTTgGI20RBXGimV91ZXJ/RaNUf29N9N3U8Up29MJ5U/KfiQK65H7rSWk
exNBScgqVGPd8hEdyI5Wr+7psNydEPc0TU8aBTdaeqkjvQLsZBXOaNef0M9MjxUwv1Mpd7P8e0PB
Ol2ZAejZkOpfT0hR7BRJprYKkzRazgpGH6i2ivzcwIzY+Ux3whEvw7WJtALGgYBcD5VUXqkkilGF
KKfKU2u70cmkJryz5e5O6LdRNp1Jys91VpdTFSqIkP+SI7CPbnC086TP2U58vTcUZb4V9Uqx58bC
pEurTkWSm83Q9Z8xc8RUr4+TYJqGPdeke0vH3YRTGWAgyi6bTDuf8hHcX1yHcaznF8ABaVB4ivf0
/nP0+yibDKNFDUV0wP3CxrDTr2NqRr6bL0uIo2O/8+y7OyGOEPxLnn43RIXYSFSh4BEfGhhl+7w1
1cBWUvf89oTujcIAYMNogyFstJmQGIbMHnSjDovCjo4K/kTHtq/23CnvbAMYLUyDtIi2w7ZrSckg
SUWlVWFJq8mnIT4+lG77WURK8e7WBhIygFaB9dHh50m0OUEa9aFeusSFahpSGqRa/Bjn0n3/Prga
ZrPbosTtXatTq3Cwi3+0zNEfeASMPtpdew6R95YOPARVL1ieBuKy1xNC67BuZ6lUYSZT9wRFqemD
zIitFxB4mbuTOtwZDAIkjzyCKtt8a3MGKirNitZuQt0thnOaIqNSN6L40QhnTyJszUI29x4VPUSt
1nuP3bduzN+uCaeLvcwTiQhXKQ7UhiftY9/P9kXMuRboZWqFhduae7nKnUFXbe9VG1WnwL9Jjepa
OLE79CLEFlgZTr0dR/KQdN7w5e1TdQtIwEeNSs0Kn34tiV1PruBVpLezXREXppepE4htqj/zpoZK
mT1ltZH68Tx/wbL729vj3jnNa3VsRSOB/oDscz2u2ynzlEVdHVK1Kv8Us0xf8N2pjjujrEHh+tuR
soCfQUZuxSJvoQ6pvYxFwokO0znt9c96tdhx0JjcKdQWq6Y9u2qUyU9jYyTms7RAz/m9OcR94HGt
TSEexlnyQV9onzz1pT55z9UQD+2nWJdp/bxESJH5y7QkHer8cvgG7Fr87XlZFj/V5hKXF5sirXM2
JB7y2IdaDRlTzCc/egJ8IrBoKFAXFaCyFqhjxwtslGr0VzKape2r7hz/6wwTXklaM9Tiy+g0yyfd
KovhtBSm8rmgVIXZbJel/3miSYaDHWX6d63px+TQOqMtd6L87YljKcEgYWC0Qg23/RsFeV560kUd
zgW0cUfafSAtuA15btY7h/t2c1wPtTlxSbG0fWqmdZgYTn7E6Lw/Cui97z5ijEJRe0VzceFvKyli
mhBM9AQ3ZBQrZy0zjKDBHeZ/GIWqNjcXnGY8Le3rjS5NmaQYvQmCxLw4D4ORTA3KErOd7Sza+j/a
bnXC3nqp8Pbl4X090MRWi6yWrR7lQgtad+oOYhpxgzeVVj7iTrxoO6fr3o4gAq/MXUrLNAmuR+zc
Ih163tehmfTuP5aTiW9G3deqb9GK2FnG107rzfRAm+KyQ9Z5w/p0vCQ3lL4V6AUIC/s+K++aT5Pb
JPOJl1r7XWqRbL66M0pTVKRsrTp0vTlPZyty0z9FWjaqDw9ZrQ5uJTIP/Ly9IF+8tMmPAvqFF7iC
uzeAnKEbtHU9awjyfinGr7Y5FI7fD73lnpIF2L0v+2r2PhO48/lsIteqB7GMewjF1MRm33RTyzz3
sd1KvyaIygMOzYsSxI3mzD5Wf3p9qDAgi13fpRgiH1VnWvKDXiVZ/u6rHwIlrEOElsC80Ya4/j4s
wupYtPB90rQ5UqRUjrmX5T4X3Z4Iwp3NB95g7SDyrgYCsHkO1HBw7L4xRdjOeHwU3YAqdGcMdKYW
9bwU8fux5yguIC2P8tZq+buVFHNiPaF3OInQyqr814KwmPSbuGlpmSupsodFvhOPmNqqDI0Q09pB
vF7IFOUgu0kZTVWXLoA4lgVOEmnB25fVbZ7BnBzAsWBLV9TGpmDmUdNpc1LpcKJZ85lNWn/LpRgP
RKncH414eW4Tr/j37UHvnOH1Se8AEXmtw2zuYWNcci1NGdQqJt0f1EJyBtx/zHJcDv/DSGxD8hk2
CXIt14tYeWKKaumKMO5n4HjoWAjrY1pikHQ0U66Wnc1/75uRYPC90EOnWL5JoCiNZZmKlk+4qGN0
NDBB+qh5y55B5L1vRgNqdepe+WfbToOXmVlklU0bekJdrL8tqGmjX3QpbqFZ49ZeiNW36R4VMrA9
+MZt5gbAkPyJ3Q9Xhgf/9Xrm2oLj7Oi04aAP1V859/MU+wo8Q8VX4lrL/aTqeoSNsixffCN2lNZP
cyOxd66dexsIQhkZAe2pVZTg+me0ulYnQ1e0oaXV5qlpzfpTNJrio7Wk7ePbO+jeJ6XBwtOPUsrq
JnQ9VJ8iNo8NTBuK3Buic2wlun2aIhQIjm8PdC+aYdS4IhNWWvG2j9lKDXFxy+KrQt58igulB5Ei
BvHk6fPyzQZuuQP7uTMgOmi0Z9fTvzb0r2dmK8sCd6QTYeYMwIuM9JeXVLnvxnkKRnkP7nbnkxGk
KVrTZGd+29K1FcUjkAvuhVoxxKckF/KYdp37SZrTXtJ455Ot9wHNvlV0E2jJ9cSaDBMufSS8gFkE
2JyrhT9Vg/n+74U4ItcPqAuSrG3/rSxSbaSvyO3DLf6FsspCByit9Q/WONl/IMu2R29fr7NNMvL7
gNvu8wImAsUmW4R9rRXkIsmnuii+LIC5QVQ/gxr7T3jWTgf63lLylOElQ4ODJHxzm8u0Ygkdh0ku
itYG87x4ZYC0kvb+EgjBZIXYgUWiErKNnJoRpVXP+ydsPWipUdMrfiS0KhhnsVdSvhM+GQp0IvQl
+BRbcyklnZU2mso2lI1BL91Vxzn0ojx9LJs5f5ozvT+WarQHAbk3Ki9PahXAZ2BObTalE1lOlE1J
F1azEz/IvNNOsTn2J6mbMjSHTjzYY7mXsdwflGYR+BYUPbflnrHMY88sojasaKY8tmIZfF1G5qps
1x7Sinu3qHebVLem16wruuYAaoiaVEk2l4Q2GxngtroLh0WI9hQpefPostSf0BsHM2zXXYUARVEd
WtXIwVS7dh5CSMKLLbXgm78dVu/EHcATGiwP6HsrQPQ6GGQx3BGubH5MZQPUENOhB94cxFjG7sDK
7iw2mn6IXcBSgwq8vRujYSnaEcG7cOzG4mdqqPFfWDE2T7D0sxfPUFqSkDo+vz29OweUFh3NXMSZ
OTtbSRxTDGQaZt2HirnkH5aqcp7gk1c7o7y+s69jD2UEJGfXig2qvdu56d6IEafJKtqiaY/lpBWI
47c2Yg04j+LFmsFaL5ZDkaf9E73Q+VD2xXzQi0qe+lKiFoYIa/m+LwvvGv+EtZdN2ZQPvMXBd4s9
2lnvyIvqUlkxoqZ6zBYvuVjjssfy3qzyOhSQd17rq9Mwf9m8NNImBRrbptMFWUjF1z0t9vm37dO7
vuXrKCuZnBSAdUbW7XqrFthYG84kpotqFGqQWGp7IvWZdzL+LZKBYVZhPFgrBCL6oNvSIhSFvG/T
dLkYHVXgsPCapD2P7ewQC+lIgK/Xuq5+aMzKKI82dqU/U6WzB8xwBolWBd3Cf+wiW6pPlZEsSen3
aW//yKG7GkfDrJwQx1atPuaQNNpjF6vOO61l1t/PDHCFpeWOZcm2hELr1tWa2Zov1WRT+YeLEfMb
JKis0ih2Nv6r9c5vG38djDMNdI9riZ2/VcL1qISaap8Zl8bW4ItRIWuRD57RIWEfACmw0Y3riuwh
o2im+4VGffiEJZgqAk3PannARcj6p+My6v8Yy8ZOP8ZqPuQHU1QJsqlKvJy9eR4cP9cU+a3XR5Hz
7CrsVvfLvnGNY5f2bf5t0BZFHExL9trJSJArYew5q3cm61wnGOtc4VWvz3MKVBDzNnHbhv6aNUVu
XgwPJRTIL1l/WBQ1Dgo9sj4NRlr+XVvtOy1RXkdlF1IuMHik8Wy63vWjRFBEaXTjwnNFs30TKOF5
gSJX+mb3Xujv62CU0yFtQ7igorguwW9ldcvoOi/PFvOCvpZBCEuWA6zjdqfLssmsGWU1pCBcskl5
NmynBPdbF07qmJcZHclHc0jiL0Zhus9Wqi0PeOWOO2Ste+OBflyZb5wHmB7Xs0oLb0IxAgJ+mka2
TweuftLsNHs0ZAwOoGr31O02mejr/Fy6E9htUOCB/XY9XtR7XY2oknXhFyU/kEUbTw29nccaVp9f
I2Xzgb75cuqQed+J+dvc4v+HxsvklR0ETnHzAbtad2GEYrgnlLT1QeEl5z6a/u2QtXoc06QMW81K
Dw3vl3MeeRWWkB7mCDPr/nas3qQVr78D5jZxgZcaVu2bXdtXcJZbCm5wiwv7xCt9CiLoIQelqfda
t5s39/8PhSwaCkmrstX2BTp0nlovIrYuLemNXxa1ekjLujqUY60+6K28SMnAc19ilZfU8U5J4863
plcItQYMC3D5rRdlCT2lsHod08Z6sQOR6sOZI8TCWlmPak6THCF9o1GUy3nngbWFMq8Tvxp6s81k
03a2IhL70goxHnttRr4iV62Ppt44p0VkLDmf/WkYKxl0QsZnM34nAOr1J+DJtgpUQRK+Ya2aUGPz
xs3sS5qV9klomgySTuwKY65t1+tbhk4RzG4SGZQFaI1tDhTZb40gqHoRmj05p6GNeJH3As/A45Am
au07qGE2vt6l2kezE8N0GHraTEHrOWUfLDauYDsPv9vPDs+JBgJy2zz99C39s9DRyewLQ710SXNZ
uIemJ6Nznkk2Mbl2rA8ZIj47icltksWrnX2+rjOAiO31AyB5RsnSZBFKqzgqaqL5uP5NOxHk9jQR
IsnmVhgkBf1tEXfJC0EfLDIus7RGHDHk8NiBDTpURRSfatDDiMIvzU9EnaheJ8OenNudSa7364oz
MsjBto9PMS/UedLSvNRabaGf46WhQ/d/5+jcHYWuMXGH96a7xe1VmlW2hTKaF5JU9YlVz79mce7s
2Ae94m0225ZuFu0s7jnqudsyXIP1LvpzjXNRa68YLiLNtRi9MAHcDAPDpqs+6ErTWc+oHPbx85zZ
3uSbSRX/6y5OFr10TSNVIldm5nDonA5BgCRAsKr+t5qx33pQYPupll+2kfM1ATA7B6jmpt9T1UUg
TliWANup5KXqvAit6EY/nanSBMhKZH+rRjLoj6Yje9j9Sm1P71RdJTAQ9wlQrN9rLr2JTVYC7G2K
M/MyCbf6IBADh3js5D/evmVuMzJuMNobdB2Qx+AgXscF6o5mA0ffvFRxNH0p86X/Ers93PJBGEe6
tMOpVcrh8Pagd44+Bgkr7pNnCOF9M6ipx06nLxjNNlrfPOh2qeD8ZxgP5BUmpmteemw9NwuSXuR7
egl39i1tRC5U2kcU8La3u17UKQ422OPh4zUcUKGyDrks99RV74/CfYbaMZXwbaBRe/YpwG3nMg1z
caSNYz5hVrZXz30leG1OB5WX1eaP1/kKULn+eKnW4h+QQJfK0OPDQkUBJzlqWBlNbXcSdpb/WHLV
eJlGNf3i8Wl/ctclh6Hthp/oTc8vb3/VO1tpfVdSyKaSTRF2+7gUBT5pnYLLI1DSJ1oIz12O8Y4L
1zOR0fTBU4zs9PaQtzkSxZ+VfAlFAf7PNnGJ47ixYFKjqVUp0XMvPfOYjmb3UJmTuhPVbz8pX5Nu
MF+T8iG6UJu1llYsyAWVSwE8wPZn6TT6oXTsTN9J7W/nxOe0AY/AA+KCvKltudFEJ6lTLko7TT9K
Hsa574hW/yMavT0RztuDuG4dLoq1zUPVZXMQaWiplbe4jBVllROoxWBWfpm7tTiAGko6XzXbtAsG
05sN1Ocz/Z1OTQQ5C6AYD0H+Cqp+mwR49bJ0sVbFId7Mrt9Qfj5Mk/j+3l3CIAibojdHa4mq4fWn
S9Ky7030GEOna2y/NJ3+K9zJJahkYu90PO59PJAKr0g+gveWw6FpfLMaof+wrkv9ocUX4ST60nqq
k1jbOW53h8L6luwJ1wOegdezMmD78STqYaXL6lObms0Dddc/FqcQO1XH252PtguI5dViAxTP9opo
vD5L4s6Lw75TledeHcqfWmJWh7c/0m304K4Dq4Uw0KuizeYjySidcsQ3y9Ap3dWTVVbf274TvxrP
6j5MXdy/CNTmdj7X7dTWW5Zwteo3Ice16U2XM5ZauZ2C7XMB/kCv4W+hpDm/3p7bnWHgJ3K8yPCZ
5LZdNME/4ObuGxzaOpoAhZl+kFzJ5/ePArSO+4BzRJ6/rvBvlYeEFCeLBFCSqJB90IBbDIpS2yM3
3Gw7ABH0RPn/U3igELC5c5rIBiWIw3g4DC5qoFL2fu9MP7pFl8e353NnpBUYi2MCYRfU6vrPf5tP
2SMu6JZ6F4L+ETRR1L9M0QIsjpWdrXd3IAqVkNyIgsA2rwdCQ3blDildqOdDFBQ26UCsFTmSIO8F
Sb+aQADEXlduVQ3YxjtwcG2TA8i79EPffzEWq/lraIx3AjteR+EFYvL8YFPf0Kh5zg8zRQxU2OJ0
/FItKMMuqd3vJOc3uxrwCMgsfDRQuCLT2XyfjhyN0IpKTD9p9WFokvjgLbsKSLcfh9oApTT+oLcF
XvX641RIsXizgNWFbJShHdPFzs9e6RnjQW9wC3nvlqONQ3Ed6j5jcTNdD2abeCp0RuRd0nFJ7MfK
1ScqqVU5R74OM3fnXropqq1Om+vFR52LK3CbUjTK0tQzYIaLZQrbt4su92srOSpT+T2Zqz0B23uj
YbjHo5AwRLd1Ex6mQUFyO16iC0gW/a+pmTDzzBvlseexGvtWbL2zfc0uXLn11LYp6dDS2L7dVClV
TwHCGRogmg6iaPujtKq5Q4+5b6ozKfI75fjWEVf/LoBaEB6opm+KHGkRW/2IzzZ+m4P1L3ojyktL
EPny9ia53ffrmYK3zNUB7+q1gPhbXCpg22q0okSIopP+1Wsi8SdMJvHwv4xCtkmkWJkbm7lU8J3Q
vAJi4MG2P+JKTc1RjHuaaTe3LiVvPs5aElqFjbdFRuzB8EKwexl61eJ8zNVUHAd8DJ6MDKOn3B7n
Y9Fo7wRY8pl42NIcJyFDUQLmw/UpK8zWUtCJliFideVJq/PsoLYSwWiYAzuhfU1gr15Im6E2oV1a
tLxaesKhXrrLF8POzMOcrOhvzUgPaTHlL96cFI+5ko/Ht7/f7eOMQ7b2dHjl8tykrHo9S6T+LLS7
dRlOQ5c85gnoOtMu6oN0c9x9IrS/h27x6y5yzqJTBgTPoR518H3BTPqF25U7P+g2kJID082i26RB
Z9jKZLIIzdJOcgw1FzcVsJvKRyd1q+OEwvPOE+bOrgLnBwR57eeunfHrqSOiKozeTKZw6LLiDC3T
9ot+GH1tagt8rur5OIjE2DkwdwfFvX1lqmPgvqUW0C4ZCwW5nxBzzOopBiZ2yhtzCOldiBcH6fJf
mZvttZZuan06sAfUgrkzKGXeAIF4m8VlW+dDaCdqmX3MRGX5yKX9G60mXwua50GB3LUvAQxp58Fy
dkVe73xV8uXVuQGBr7VVcL3UVp0OXdPHI7pzkTxNzpwexBDzcJPx9Lizo9dzuTlM1GlXHSxnZT9v
SUSDR7lkmo0R46m4q/wqbh3Lj2VafNLyVd3GyKboZ8Us/4+z81qOG8nW9atM9D3mwJsTu+cCQBmS
VaQkyt8g5BreJHzi6c8Hdc8eFchgnZ6Inp5Ql8is9CvX+s3iD5qeKGHRm8j5L6MgaRa1WWxd2d3P
dR62GaE1cRvQy806awaK3EiO4MJXYv/nWKMX9JNy8NSyPVzp+/oS2PadpYygJw8F/n+zm+3VyMQe
0vkUiWa2KPo0r7Pik164FrzeJps/Ogw4fIkUs2F/xLjEt7DzulKF057rsIEOIuEJ9iNoRl/Otgqd
ty5HNpY+dmDocs8bdo2deGdLL61TGmufG0NH4yqt5/RjloubRHXf2rGZ5H7udntPL82giVE5OKQC
XcMr0dMzmwHGC9OArBh7YfvOHiTUfytXZy7GQbduLTLfViBI8Tt+YclF91OrfauLSE9CE5mi1Kfk
EMsr1aTnvsT6LgH0zoYgFXU5RClGfN6o9POJW6idQ9tFzrG0RXSjZVSXXC8fAhGrf7ROW3ye3B7N
1JdXytMwi2jYpDbLic9JtH2FIbDcCrXgGEqHhsJsMd/rGHEGJdHqUTTiSm+fud9YB6wF3q/UCrdm
9GWD2YOTZfLUlkl3o4qo4e0ioGb4pozvXbVsfHTTu1ND7HftJbiVPlvvcZiecBYxQSSPu4ULRmmW
RG1SyROp3nLfIY1AocjFxiVTmldKhACm0VtYaAhhChcthrZ+9NQOJ5DMGzo9rHEwPBnL1B3iYph2
emt/qeqlDoyquRZxrPtis3v/xPIQ6fwk5V8uCleZOh3HD1B4zM1+QFLD7zPTvHJIPLP0UONdzyP2
J1iDTVxjNKPW1EkqTxjdJfeKrgPUqGIN5f3F3A1TLlF4s8Sbccjbr4WTDh9eXnk/bc2f9BJRPwtH
HShN2/C3dLChaLhzAI8M82GZ3Hinq4mCRgWavG0dDY9G7OVvY47UwLWA5rmx0vhJkZr7dFac0JGO
4cvY0oIs7+adS574yuZ45o6Glw42QkcnEh3HzYHdpajJY/sjT/h/LnfVJJfH2UOjx0+MtqW6qkfd
x6LQrjxUt9iynwuVM2nVVQJiQ2b1cvpb0Vf9OEp5mhSvCayhzf0xmeYHvucb1i7mj01d7Zw68kLT
Wf2uG3V8Kxprvh1JnYI4d67JbDyzb+EJYucOnk4F0beJS7spV2SUJsuJ+gtVbnUaeQF6yoBKRJ/N
+UG0Trc3Cmo+k6vk715eKM/NAjkiSlU2i+QJ5Y2s79DqsKZPnaqNP6SBKLVjEO93AHH9pvCSc1Hk
3n8zCaT3oIcjWA2lYLM70FkrDHzA5Ml1BvUkXY2tPnRCVQ95pasoKFvcHr6epCpOcMWcvFPgcFY3
OQp6FuYqedv5PLrc9zXm8R9fHpBnzmwiJ/Q6+HKg4rbUdTTzIgctDHkCy4o+SJbBjve1xKF0s7Tx
eTbmvrtyVz53IlEsIWQDyWNQl79ckji7qpViYSi0dFhNKHNhv1mGpbySun0KZuGIBu6/Hs5rxW0b
9PcpfasiIU+1TlEhjFzX22kyJhZXprrLbjxH6K8r0Zh/2MAg/lAQOov3LVQjIC2Drl0zDHl2JwKW
tbmpIOYioHPZ7dky0UdW2uXUGpk979JGtU2/mVBzDTpUl/Zqzgy7OEB+88wy61GT0NXPkzOXZ3to
YyQBcf74OqVOK6+N1DOhFXE8RCjeR/x7m2fqvclQoqRfTtFkmO9rpCxUkGLWshsrkzjC0mR58gYP
SRT0n77mZnNYUOG6Sb2YlNcAd/HDgpSAjwqY43cIClx5Uv0sxVwe7hCokK/BAwWVduKby5Fr1bnw
tKpUTzqp4+F28CLlcST/Fx9NYZLLAXaQ31eco5qfKl76aM1V9b0uFOssbIxk215Ob/Fh9ubdSlHm
73c9xPlWM+8cBW1TUD9DNFyJTp4u8svvvH7+S6YElX/bbuuE7ywRl+kKzwgQQfRuXt69T2eOVhzC
LUrJz5R0ZRevONJIPRlAR7JTzvU47dyqMYoHdWmMLHi5uacPey53hABWpC65cOSmLnsFQ8/LYoc1
rCwOWEqjb42GazPFkmVx833ft+ex76ZXiiNrgiEyiisOXZkeCyRsahzEZjTEX/5Oa5MXi4MYmjcJ
OTZofJwqm8Uxm8WSRbqxnMC3TLU/VlWxmwD3YGtGUuFOcerRCVqjytUQ5Es6vNXMpPny8nd4+jhZ
vwQVdS6UFT23TZ62s82JjSbDqW7QI/WnDHsEPzbKfZ5YM6lNUxlPiqUXvNHcOcjRzbpBQ8vdOQkp
0KxXyI8osng3y7QJkxmF9Je/35PFyNfDUgaiLTqHLoXHzbRl6HtGY6+eCvZt6RtJVlg+ujLGHL7c
0JO7fW3op/4Z9EMy1pv14apKvqRI+Z7qqSgINMpv8Tx/UFrlh7DqEGDz3lar/cttPkWyUZejWfJq
ICKJxzcBhR0V2EnDhT5JDZh60A/K8M6q2wjwyxgJDDrnoX0g5lVKcHyZkflLadilL+Feqlf6//TS
4buYjDNHKUVs4CuXIy2NpKLuJNVTa/aeeFASAqhbjVv0XmRV7O1L3n1ZONjmHO2AxTUWqv9AlggF
B6CUKBKbH14enWemnoiYtwo1zLXOs4n/4nrQG5gi2qkzenEXeerwOrOkd+11vu6yzS4k8UT8zepi
qW1VILWhG+aaOPQkp8n+bvcV8PqkUsYmrPLYKgMlkSK9VfE20ELBqzwKFpwxPie9Jz1/HiQFDj+r
9AbTjg6q0jU2w08uzsX3I+1K/gZyJa8gFslmXsiBKUQBY37OSq2wds2kSeWVjqxXZGLrOOFDrunj
LF9V/DdEBb0Mv7J95BCK3tXApfOd6ihS7Aqg/ZDw81xtjyLB8/HDIGI5h2VTFtP71MjMaa9bk6I8
FpE7ih+urJfu7EWpY/V+pqei/iaMjFKRjyyNZXVhjBdRuUCjm4wqjKsOp3tbLvn81QYyEt8LvC6G
U9XnpXLl2Hx6lHPjkzoiFOZaRQZlszDSxp51Mcfp2c2lDioSyZ/vZm4bn+Ylm4CcjrrQAIlbHiBu
U8mMjzKTMNxbI87KUO+1pHyEGiOMK0fVOhGXE7Wm2ACErkUvltPmqIJRGWVtWmC15STTQ2f1/Weq
DOxlzVYm7yFxZtXAvga3vuPLG+XJ0UV+C3EWHkygRQGfbFaIKsktxZWenIcEHvNRTE3sHgoU33Dc
MkUBONPrz1CoYoGDPFqqV+bjyT4lkUp1mf9Rk4DEubnGiqkmcLLt5CwKbxI+RqPjW92prxWWnw4v
q59wmEt8VW7fguedmmtmttTqXCGP7gbG4E3tazVHuvWbdJPqj4iXyhfcpjCCeHl4n0QqXNGUAmD3
cDoAjFz7/0s8tAr76HWKxEozp+5Nq3jKocZu+GBatXIlKHo6lGs0QKYf4ihQt61qkTdOpUuRpT5L
YcujjgPqIUEfPHy5Q09bsVaV/bUZEl5Ugi87pCSFXouhq89qW1jwiWYnrI22uRL7PnmewWpc+4BM
BtviSZ6pH5fIy/W+Pg+mVx8QbBwOk1uZb51x9Ha6phB2v9ytJ+HUSqMkkaMBSAekvIVF6Z5bD4Ux
iDOxvo7lJq9UDMwMYKJ7aaV29EAgmtZvYmiH8w4NI2f63Hlt0l4jUj1dLyBvoMTyToKKDpz4cnjH
xTMEan7NmcxufVSFLqM9jOpG8wdHu8p8eGaY18rJKqsBvRAjsMvWLL2aSNMm4qywpHZVW7bHypXe
cYwNPfM1wLPaleXzTP9WbjMZM5KXIIs2yyfLa1OC3hXneM5sPHMysP5e5nQfLUeZ/3h5Tp9ZqsQj
K6INoA/Yz01bgzurqVRVcdZSQ/SBacR4Yqr6QKb+5YaeG0YqwyDt1yr7k+xKpmFEC5xKYCSaqoGB
DdmJ1JS414eeykA+zfJKg8+OIqqtf+pBkIC8nDe1G103lZM41xMPduDS6i0ymcut7RJqvty3Z5sC
TGeuByNB9OZ+cPCtHxZLiPMUeXYZLFI1mrC1vNi7SXpn+vhyayTN+eoXFyGQS8JId0UprkzqzQaA
SFhMFbZIZwSRcT32AmFo9QOSu+UJY/s6NBB6/uDayklRpy8ZJPpduXjVXgrS+pIoM3CXfLyfB4AO
Puad41dzEfaPSVaBnHMnSOJCu0lgofmVIaYuwIqDh4Ge5pik1ZpvDEVyEGWB/GhfeemHRJMn0RvO
vTfYGo98RfHrarWxzb3iTEp7vps7031o06TdEe2O2EuMp7HpqeoqUSHPMh/ETk1sF30rB8W/RSYf
UqmJmspZN+ziOMGgZxhCftW41wflU9ll93ZUzcdGRaJtSqOh8FPhlInvxF17BhuvxWFmuOWbyrDa
O0RP8rt8jtRDZbWSk0KNfNQ5H6rILXZ8q/nsYkq9b4ZcNkNyQ/Fyjj9kZPEfkQGcv2qijPKwkV5+
6lYln6BJps6+d6Dlp2+cCOTNbWMvDJaHarb3zsKtJguBODI9a3Xu7VSN2ugXdaE3R0869dd2npLE
b9UG/6wak8t8L0ubFLWflHrBjCwVkR3jbVbiDM1bW7zbNFacCkMk4XxzzSlLj+48ruoKfTlObXLu
uZrlW1uF6n7E5sWMPoAQSzs7GDKUJaxAHbR+OlpO3vwxzhboYzeZE3OPitlcH3ptVTRT0zxJ9wuE
BWI36FW8iNla7S5ScA4IDdlN6R6tMbHsYMrOdwqspy/60DaYddaEe+PS2vE+0SZ9DnqnR4556uWs
h2qmunVgtSCPfQ95aNxc1KlTkWgeC3Hsiy6p7mYPV6mj1af6HPJCKKu3EwTI/kD9eES7MCrIhKNW
YRMg4HqhnkBwWdqhqLISL7Ama3SYI64Sdx/6ImuVt0aUT3/0ZmtY7yqOo64MTCpueaDVauftEy93
xgMsAiLrUS8glkrD7QTJNu7YPc4FY7XTprxGiGwa3E+6WaLBAFJpyP22sRt8jsiA5bvREt6bphJq
HqStjErs16K09k0vnopDM+XN8M6EiL18SpNOpm9EMdSfR2yM5FGIVGZh1XSd7Tu11ZSvo84pYRql
mQPnxk5akmmmzHgAWGi5xK2f5UOmB1iF6wkvwq4oPhtNUgmf2sBoDP44UVFA0jwbHhFQcs3bIY+L
99NcxCCU4ax1rxpQe0YBkELTe5pZlbOMrpRQYlGdi27jDjuzs9U1jr3uoMjtb3sLl9TzYtZkRLve
wQ0pTe1p2iNvLIv7KIuS4Z3i1uofhOltEiYWrzY2EP50O1cTMsfsQh3b17Mh2/6x8/qmX9U1C3U6
Y/4jDB/XI3P0S14zy61TZ2oTLLVF4tsW7qqkhV2610U+ij5jfuMuMwvJRenGbsgoLgbp5760lbsc
9S/3dT3NRiLhZMSFExKQjfV3E9iK9y7J+iYJxWI3dqD0qlRJpQ8DmnyzM8FgxqH5IHPLnb5HWlkX
90pGoziE6LHYTxP29LoZuVzwgCwzSsRZkmXvY7De5d7MzHH0sb3H1yhCUuFDImPR+paTJsMD7ryy
8lWZT8MdAnFVflCItZWQF4Il4UwPpvPalginBag7mo6vOr0pdpJ5631vadvs1sydcggLvWzq9dbK
Cbytoo53hW2Oy0GKvihPEQpknh9lhi5uhtbSp7NMdRQcBqvER0pDvQr2TpW1EaTQNZORLo2qv7Js
FkWQRmWMKbKJ19tBVWVT3pBxxwNtWEg9+DY86vdoApJxsJUEWrdSqObwCtslQ4WfPule4HVeV54Q
PDCUN7Wqp+1rvkinfJxG2OtnR4vmZFexwO2j0xTGEpJL6fWQqXYNf2nz5YMVI7xXM72JmXBakPoO
nM6UVuCgsD6xB6JItwIs4zsrLEsNqWwW/TRgoZ1J99DIuS9CRRVN+iqyNaXiEM0G6bsA9KeDMGHQ
+S2P0N6v+m4Rr6RmQvjSZmT//Ep0nHUdv6w+ylV08KbSMqu8Y+7m4ri0JRngyWvK9/FMKMumEizW
vGnb90OWeWVYq5WwfMgB3WeBWNDH2HUidef0qCGhjAjx/q6hIINDYaxz5qczQD/k5ZqkPCQSZonP
G6iDcl5X0K6UYrTlDfJxycjmrmtMGuo6Vf0eFOYnVbRmFwgLBuhR7ebZDCeOSfVNHTXUK/K5lomf
FqtXslshh+nPZVosu1narfU6d3uZ3XT50EO+GkbFmKmtSgXlOjPJhiSw+9HLv2bmYHbnRvFwA+PQ
ioSPup7b7y2jNk51C9tj8TNZycZ352pAdHWOFmXfNaW5fNUyN2/29hw5n8baqrsQ9zKSvboqhtkX
vRlVSFPhI3tAJyLRfU2oFewbibet3+mz+WaplqrcW3zDxwV2f/epWTTEDOCLwcsJODqKeq9CSfqQ
qktZcwItS/Uq7nH5IEsHLymkStnFB9BhOcCNKZXNLmMU1h2Ux9JX5qb1AkyTKPPLsZ8/tSBl5n3t
IHISjLW2YJFZTZ7+CPdiKF+PqHo1LRjTMs2Dqk4HJYwhfLsnOPfGx2WyTATyhSPvS6Q+AWgWhjG+
x9tk7m77ZcyHj70tE9Nf4kHpboBEOZWfajPojta1km4HijcvDsgiZWm4NALaCuXHYbmJim5JP8pK
ddp9R2k1DVChGpbzZI7DtFfdrnXDyYw9eW8ZjffOMbOqPUaNpnePMxlMO9AbK2qPrbOaOjd1hIwL
UFZ3fI3pSlbsc8VdlDsuE/ER4Wlc2r06T/ENJUnyjTRSloQdg00520JL8ZjHi6jv9cypnE88/wgR
jN4xpp09NspwxmpPrw6xixNesHRYLOxmqy5yjiSjjs+gGEqsK9idzhFqp1oE9Ryb+h5FNkJBqh3j
sluIVNbqMjWtwC0bK/G72TCXg9nocfGgGz3KlWMVj92N17VSu/WWxMGmqdJAnkuWPlUFKfJun6hW
ZYeqljfjoegXwheR6fH72WVZ3LL6gdSpCZm1HT5uhbzDz29s97MGu9Uf8jrJ30SGkZ770tGawI7G
jGMjMmSBFZo21AzOJCKY3WvdjVvPSEK9rCN66zrVqylF43WfmoteHkyNIGwfD1493DaC6HZXxIlQ
HvE1M9zQ7LpEyX3EKEYCPaxZvGgJJj0p5JfY6zIv9ftCwZNJGfNaBFkh0NGA1l6LvdI2lFRbF/fU
wOlFPIWzFinKe3OJ4q9x1uv6o5KI9oMWadgGhKol5+5ow0TB5TtJa3mbTqn2sVVMcF/RQLbO9zo7
mvcE4Y188EoTg5i2qto3vV573k2M7V7lE+B1zQ54vl3tEUdNUI4zrMLj4mqG9xZ5v1sti+zsBrWB
HgoiI5If5oKVj4Dg1E5hUVnlN21SKyucs342j/WwKO9UAjDHZ+laczgsmlsFs50ZylmZ1TLdG6Lu
b2sjK6J9oSqGxHMisSrkA5Sqx+Gl5RgoFhObpdhS53KXcBx7t8ijNJz2UTlUNzbrvvcXrZ2RvDHy
8pWiS9slACP8PU+GJoyw4LUnfTufYot/17MNsrSnxCK7xHNuYzL1pq8ohf6I7YCRHc0mrxxfkZw+
d80ibc83GxQa2SYEwgdmaohC0jqjdleXkSnv+qXDGmp2DQQzIkvMrDNnSVkyaB9yEnWzKG9t3Wnq
GwKOvg4yrJcx2Yj66Ue+6M500BYzifcRRfXFt+febve5KFNjN6H/m7xmL2TjQQwJBaAchyOXx1i5
1KdKi+fiUK4qNj7mmChNBeiRjq+NVMuzrxFKU0OodUqWzEHZCPGqjnPxWSaZiUagnUaN4CAweveu
BhYb+yRRFax+eUtm0R6K4Po4rLtFTbjH5Zje56o3UH6eqI3eSp1H14FciBc9eARUxt6bVS8O8ypZ
utkHOha15zk1amIvcCTZTpVwyY99jY8hKA5ECY3Q0tMlOY91J0SYlb2zBHYGajLgP5fd/WqZZhwI
4eA0EzO66S0kA4xgbb2ncps5i/lo5mKqznY2iXmnZ4QoH+HvC1NSG1Bs70dGJa0/G2liwW+ehiIF
UKWWMbR2cJbK3PogKJqB6mPpda6PVseYfwMZuIjXP9/o/+fb/H/jH/WrPx/j3b/+hz9/qxvZ4mTV
b/74r3P6ra27+o/+f9Yf+9+/dvlD/3poflSPffvjR3/+0mz/5sUP8vv/aj/80n+5+MOu4nqUr4cf
rXzzoxuK/mcjfNP1b/7/fviPHz9/y1vZ/Pj9t2/1UPXrb4vTuvrtr49uvv/+GxiAX9IV6+//68P7
LyU/d9N+efrXf3zp+t9/s41/wjREygfyJgZnrkV+cfqxfmKa/yQ1iP8M6W1SplSJfvtHVbd98vtv
hvdPUn0kHQk5qSqTA//tH109rB/p1j/xDYGBZwKd+Pljv/272xcT9J8J+0c1lK9q9Oy633+7zH6D
HoAqSzoFVj0MBiBYa87llyR0tWSOzISu78p8aKLbsdPTuyTDwPc4u6PhfbbwinGOekVV5lq95TJ9
9GfTkCPJ9VFyARm/SedUYknT3CSQNIc0C5Uqk28JArpgGNXkGn1+201Q2Sa8YEBfaJaRY2Skf+3m
WHaalfMOJYQqp33XGd/TqZ3RGI/tD5rom/skzqYrIJJn2wT0rpND1cn9bYbWUnLYn6UjQ9eUayFz
Fj+UPok/KE2u3OeiecO9bV5p8zJFRtWKfuqrfD81PWr/W6Uca+gdtYOfG5pNDMw3orj7kCNuoPtK
NRePZRvXf275ix3/6wJ6rkVUaagOocgAc3Izi5PslrZIagk/TuR3hirwu3UWfa8KY3qvKt1w+GVf
/bWAr7RHgth1fyoIA3bdtIf2VecuPLZDym53CQkOl2jjnjRMegO+agpebu2ZOSSrgnIHJfy1Vrop
Cba8+dJ01iUW7CImwJMPZNrPaTngslZZR8NNHl9u8DIx/XMCgdKvSj+I3tLJTdpdyjl2C5nLMNXt
d92YecBI5N8DP/zZCIV48AGI6nrgwS53Axc/qFUCznCJYFuH3VTLwV9q171Sdno6esA/OOAYOFi8
prrpjMgbATJWk2E8tUt/sNtyTB8Mu9bj/cALzNs1GTZcd0vWlaDoXx7Ibdscq8AZgaCsNG8SqOtA
/3Kw6WVWViJpl3AcpRKMcdO/05JRxfNOE36cVuQCKgb6SvZ9O31rqyjxcTavSkJoBFy2ymsf7GCM
ylc6V1EZmnZkt0HiavGyf7l7TxriJOPshrtHSpyOboa2V1YolWMtYe9ksU9mtXqtl6q4AtN8rhXU
YwA4Ub1g9W+OMAeoNJixhKyoq8nPeUb0EFpxol0DwD6ZLKwydZ6q6JtASXyyzYC7NnFWR0toDXb+
HYaHvkOfoHxQ7XK4I5vtBJnLQ/jKZP28Yf5TUEAsA/IG6vHIU3AtIy22qZW4Q0S2MMtxldAPDS9U
N9853XyAIn7sFOs4Zd4uaoYDqqFXWn7SXwQdmD/gQMCP1j1yuUzMQXaKkncyFA6261OOx2XvAg9r
3FU3ODbh8YS91PpXLy+a7Y3rkBnR4LibRBVwZ7dsBAeRkwlKiwryEzuUHcniBbR1FsGoDYqqVtK/
RahnfH/ie0HZr1CbFUFw2c2yhieDqZAaxq3QwsKu6yO122tlqO0NBK4KuiywdaIhKLRPgCyjxp52
CzdsUmndzSlSJq2ssAZTlZknVLpcufGejCLt4SIDPfwn7XOLH1dQ/56wQ8FtM/G63QKIMvZBZiAP
lyJUdw3M92QL0hqhISjZNVB7UvRCrrrsU+Rvw46Eyk3bu5G/JPM1BcHn+gT6hYGEokeFeYO1aCj7
WMrigvqPGudbpdb1NzPrsA8tdOXvEexZFWuPdCgi7DmAF1tgVD87c2MVthOOalTsqLSlZ2gM6e2y
oo1eXvDPDh6Aet606KeAY7lcgDEp/MxeGDw9zpo7Nye5uDhl93dPybVDbCowl0TlqJddtqKDCJqG
LHfDkjfcWwSqstsyzqq/hXv4a9h+aWXTF7s0RGdYLLvS1pW7GO7dK8D6SbgkODjmgC/evTx2G3T2
vxt0OGzXhwY27JfdIp0SjZxfTtja/fSuabL0cYpr4w7TzHyvZWvWnP2/d/NOvW0NZQhz4JMhyg9T
mOXWXo3Ha14fT47NdaCJw35SyVf8x+U3SvLGcSgaskq7sdwrmtaeylpz9t1UJeRPh+8kZvT3Lw/D
JQjqr1FAgXh9cblIXaw755c4YigRTJgBMIYzyBqoGRYKqoVSHgpnUN7HBriPaJjOfTE7x5cbfnZL
gk4mOAc+yIVx2XACNcZRSssJDTEaR60h0Z0O4xIUqepceTVcIlz+3cf/NLU5p91qKZA4oI8DGeZT
kmhvsH5avRUsEARGeXQ7dXkUqaLva6Ou/xYs/N+Nk2dbVf9IPW8ar73OmCeFSW2zKT1MVLoOskP5
578Zzf9txd2EvEAS7WQaHSdcDLxb8Cuiyu+50H8a8+/pbfzVofXI5kSAlblFhBfLpAgiJyZO98ZD
5Tj1Z1Br1x4Kz65LlCK4V1dNj+1DQRnS2IoBOYSzZVe3nrE4t2M0xR9mUOFfas2qbnnPWwdXmPqV
oXy+ZdfiWkJoi1WzWZhupU4lHgVhMeWa9BNRa0f8HZW9NdTJ7SzMFrmodNlPLVmml2fxufOckJcg
kS0BcG4zi0uqNsqkjDRtpM7jUpn1LeXz+MrJ99zO+7WVzTEjnW5SjW5xEFfVMuTkazMQWtdCi/OG
Kyjhax3aXB196ZWOm7DzKociQCZIR3b9cM1F5bkICYTjqnLnIc+yVY9wKrWrG50OSVF5oaabI2VY
IjLNGVOw3y6lrJfn6dkR/KXBzdWhUgdfgQ0OwOai+EaprgjzqEjfd9NwTcv0uREkfbWqwmBliZrB
5WoUbmwOs8e1OLat8c1pR3nTTvM1dZvnOkQ2xSEbxy1vOuvnv9wC1DoSFHHZ07npzQHPXXzZG6+k
uOZeU2F7tindQCiCh7kOuO6yqTZR46SpMzcUldv4aanU3x0K3Oh5Jf2VSPbZsSN1A1WYWPbJuijM
bGl5FDhhD94mUBvR7ErFyq8shudbWTW+IQGgYrnpECRrpDFa3OntqLH2VIoaKLHTcPPykrvWyuZU
kjlW9lJhhmSbccrHo7IjJ1/+V61AsSadaPIk3q6DyFXTeeTsq8XK7ALr41N/+Htyqn/eICg2wUFc
5ch4FF8uAXSnFhN4vhPyUjZ9T49LznbjWnbmmYVG0pVbd7UWA223aaXTwYVkU0OJlCJ/47ezNsy7
SOJIbkUR6LqX5+dpa2sSCOQXT26enluw4EJFbcgjSyMnAr9zbyuGLYgiJ1W5UWurq66ENE+Xw0os
5bnEhgW/un3QaHrqgu9M9FBpS21PKNX6QwwS4293alWSR9lIYwi5iS8nqnMHfdUzhr3eC2zxhIN6
F6S/eMx84eZ5vnu5uaedQkcA6DNdAw6vbZP1YykIKdaiNoAJ6zsJLmkGWCpM19IxP7/3RWKEKSKq
gI2qw93hn8t+UW3XZAMTIVxGID1fo0rYwqHWrajyJvdkL4FNQGvMP5gSYslBHY2pDcZSb0soHRFv
Cd4CfPKGpLee7mse52LvaVTVKGO6XhbwGezFfaQ6ib6LOpxMgnHU2mvMiadrzkZUaBXex6qEaGUT
LsQtmOK+NXgvDOzZPfQKJNwGwxTpfs6r+s3Ls7O9ZQGnolhOOonjFGS/tbn0mLGFd48VhRXiuqU/
lUr+aRBJXYQxP+eFtTtH1+iH2x7SJjp1hrUab65UtvXzX+6loaOOVVSmF3rd4rl3zYRqCakkPKoR
sq3Ka2WU7QKEgoN04co3JZtDDmlzlFse/oBePkUkdFagwgI2GJQJysd/dyRXXL+5Lj5EdMgKXvZK
wUIgq/skCpXCERkkucb5IcsM/qAVNZ8B0GjX5NCedgzhjPUf7nhyEt5mI5MJnsgV6xEbeWqPKEln
N2A2rvk5r9uHr/7rzuI5x69fUcyUAzkH10X0y4R1LfxPqkD1bsKsJv9SqCjOHx2X4OVNqi/dtI+F
ioWgL6PhI5zEKUwGPX8o2tJ9iEdjHnwlWVCscqRXgdepk/5RZHn0ZSlLJQ1apS99TsP6I4CgOy/W
3lZxbR5BSEdgBDJAIKxKL7rXQKV8s+1yekWg+9P4c5bvk0X0uyZdskc0K7s3iu6JCqRB0sZ3GczZ
5m6y8jacia2SoxyQsQqQbJP3ldNaeLLYafnW6ofpgLGWeaMWHH+71MmsD2PstQdwVhIJDPGj0ZUU
aNWwqH4bJdr3MhPAA7Uu+6xJr7trOqd4NSka16pSt8lbY0jLvWNUQxjxTUCIRE1oWvJrPlcIfw+m
7KEJFnXie6OsdHAYFUZho1AcIMaTCfIIflbcHOIc9bQdoCq385tltBQUtYDYpr25HHHBcu9Er5Ql
UE0HcWLF1H1h9ct92dXZzkEfAsRKB+JXtkI1AJ6p8myMwGakaeaa3+crW80wSzXbASRw4VtH3VnG
JVRjfAvUT040zu+RHLf2OTSgILfAAU8Noid7qJDGDxNa2RjMigKeIhnSyW8xAAzHWO+PWUK8+75v
HCUOFM1aR6qKY+c+yaYpCeDULWUAqDFx95ENSMt3qf87HwyjmCy/RtvkPQwq5+OEaRzwEUUDyNe4
Wv2lyMADBnlXxX8UvVahuA+X/q2iFXXv+S1K9jhKgMtDl9u33Q5s+5gMzfSjXJxEe9XF/CA4V91+
cKTmRbf82o7k5JKbJAxmW/9/7J3Zdp1KlrXfJe85P03Q3QK7kyxZkhtJvmG4BYIu6Amevr5tn/zL
kl1Hw1W3OWrUTWaVEWyIWLHWnN9Ue+ZXjMfkMlbWVedM9rzTVa+OaQbqbddVyFMj9FM6suvU8i4z
SFnzxTlfUb3uWHTcg1+7hfllnupC7RGV+PcokowLtI1bsZuCrL63V3ln5bpNdDsNDzZevToajMWf
orqVytll4yaqeJ3b8DMCu/IGffu2n5Hvk2RuZeXVYtjpGvmyBy9uVggM+gGAIKuZ8paEpmeXRV1T
ZKihmqVu0UQVWmdHZBeLO2SR9DDuzvvCt/I26ko8KyehiI/ZN0VYXWctkG2kjtjH4qUb1PU4cLF4
8drCjboW/HUi0XWUccu+q1F2E1dZ37UcY+i1rFlaru+cCZf4wVlUO6CSQoQd13Wn8zs2yEnubXvZ
3J0fSiXvPHer+bKXwA2yIslENbevw04a9XU2DkYxxTwOe4xXNxumZBsDvLXowEtEYWS0vO+WoAuQ
oIZG9qE5+1CPftaU/t5DMmJctME4vDYQ6BuJxbo0oAvKNLoWyvc6jQuzYGYy+8M2I6zx2yAy/HHm
H7ZTXEl+MEh/5wWZNpIzv4pPrexClKGBae8F3yp5wSSCt/tGAyMIZr6kfY626iYDP03Uhzc3zJlW
zVHL6TLvS532w9ni6IV50rCMWfs6H1dGv92SooXPyCPcOea0KBSZhh3s8qHc3huZ4baR4QCr3vmF
zCxyjtb8daFks0VB36iPojTt1+6aLkUymZ2hk9YahIeih7F8bm0FGcnLUp58APXGRVBY2ZesZ/dL
enD1QbJpuRbUM1kV4tOVS5igBNo+LfIs5lRNMD/Om136ByEJbWY5G7KP3kDseVK3mcm4NUfnEHUY
Lvh7kbXde73REd/cLYuxY8SP2VY7Yj0srm/k+BRwSkbj2uLS7jcTpVXmdPpSo8Rs4j5jShUBnSjn
nTIHx4Pq5RDkjkImWGVSeKv0T/5iLd4Vezs9Wt6B2rowWwtAAbI0/xWaco3CGVHUsoNesS6JEKt9
n2fo1g+jQ7jObiV53cOkMetvJmKJ/DQHqlz3ZA15r8KyYMuaXdTWOydYrRu7U7qIrX4b0OuOuf9t
ssrwmtLJEce8mNxHzxs38wJYAlI1tcrwrEMjTzme2oZ1pEW29RWBKwpKQaD8Y1U3Hje1oBSOIFn5
Ppoza7zfQrRSrHpbqY4jW8dtqQqbDaLdpjDusW0u4AV9EufHLg1epcxtvhhlC4ygtpZFRLIbByfK
urRQB6vVDo6fyfc+85KNWUKqg2ntrM3iDpSj5z7G6zKIqB1FJQ/53Du3eSulu0f/WJsxLM71S9tK
1qDAQ2mXTJXfj3shSLxOmmzFPqxqXwBZHYpQx6YN8ycKhKQeJbJs+kB8RG+jL8D1gRtodcZd3g/G
o9kL58NSgTFL5rp2HqSoS5cnCl3rYDFgPg6uD5zF6tbzG1UvfhiZyg5fWa7MqqRQffq1MwS4Bd9d
Wj8Ke+F2cech6tqXNDoI/fKK6XVgVbAhMMLSy6BzN5BVrEUVxCmd2SBuclThyWDo8t1YbJWZ9AgP
S3ZlkBJ7Vyzrpy1lsb72bNwR6VYW0z4s8+WD8LfyVTlWph2JQvF+jE1WfzXQo66xGsc8vG29ZZNx
UBgN4n1YFaSO1yNQU2dY8yBqzZz9bTY6fkAQv4sDu6D08cjiO5l3TgNd8YCXvGj3Ew/bjVWpucXF
ApMaybUyt6hnhv7ZDVbwK53f+jJS6PMFgsIAb1Fuol6Oy6U6G3V8oyjiajWgzmMRI3i0wvyNZtTP
HJnYpdVe53Na2lFJhyGkhCjgFiAVd/Wx1625b/u2RrmKcXh6wKVWuKdZEfmQYB9y7Y8pKDxrtwl7
KK/bZmNgf7YnKL0rGqKEEmxnBNRunbuV084Z2lx+8m1swV/G1fBS2o+wwaqDWLx5G95xpqy29nrx
QTqU+2YyN1SUSFNQSd8Oy7bY6X52xz61dunaL4pTPX4tOi+lXbl9hMfCwD9tKnxvZtx6hjdUCXLi
ufiCv9wuH3yrsSu0+AN65sihYBN8aX2LQBarlt5XTdGniTuWwxQVGYFxr1O7khcOf4B3XuLlFqWD
qL6yXo/ZjpgCBaOHzDMXoT5tqGgOu9aO+mLJvw4yS6uotdfujVmjZdoD13EPDZOGigR6prbROPGf
JHzA9lXNWIdNdeYHJeSZLSFuFIXQVS9sGWIjy/pHwb9tYPBSxgFD57wcDDD/bRL0FKVRPbllsEvr
dbnFYiW8yxXi1sNssUvuRebDq67Q5i87VKW9Fe476a4986RsfNM6tZx2iMakjmsjmOY9bJXswszI
ij1NrVq3d9iR8iFhz1DBfdUaME1V6xcfsWGaW2yVoISiLcS8u0fB3zvxMtEdjZdNB2/Wamy6mCfo
KjIx1jLdZ2uOU8Gx02CKnAKTBvrkObzLOo1jVHnSvST4fb5ENeOtETPH/FGXjvMoZdPmb6Vqyu4g
8k2+zlcE4HHfkY7Zg5+YIvDIjtgZYSUpGRl2Pfokoddo6Z0ewpNltZLnHYhmb4o+uAHLXH2zylr7
cT0ME1Ez/uZSOjv2YidC+utd5avmEyui/bZuLD3Grp1CbNscKf0I1YXHwJW4zLhpxvzbWWUhDnVp
T1+0MbQmR5iA9iaWDnXUclTpDh1c9S1s2fcjGjWmjPpynG9WUQYAYlsr/SpxOXB2UR6lO5FG5dc1
YDvbtYjCX5kz1qN4Mmx25hZrHWe41OovmianLJwHx1f7ih1hb5T0ixLHOuNOytBRYldy5MHoVZTz
Q7u59+mmFaEX2Ud3cUiSrM83LrxxAAOnp29jp0hKTBf+5bSaX1v+Wrzug+mLGkPYwYGWV7ASuIEC
A0NWnrm2ww0uWPlWLWvxLS1cezrl3tQkmC+6vVfnfc96FBA5zFY4HDT9/z1DFWMvy7Pjzem2+tNU
zd29NMSblYNQHi0j1VGE8Y9iVTelOMxz1yTSHOBR9AVQxdyDj06fCxsj9ThnmbnwEiuX6V29BKZm
X4V6EqTGaZNBnqButt4KM4ORW/Yq7kcdXAW53+1tHYbvQwaQlyTBWfHgN7iUJ3Mx3qqiwYcqyubN
oiZjX9i9eNvby3w7g+aXURoWH5q8pgvkbgbIhlVyej3/bH2itmC7yKnvDxix8ogFy8etOSxv6tDd
4tTe5mvhgtpvup6iyoAA57n1W8Kmj9aE/yUNYHHZszfHCwlEY5Rveotns52Ibp5gJwdS3BddVRyt
tpYPgFQAW41lGIula2I3XYMrz6BVwrtJtCT+W26rLfWbAW9MnHeTuFh0McJHRRu/AgUat+rSb8Rh
9LWO0KhiqoLswVZIqy/0qimCQ4dlaijse5Mj9tFvofS17Wo/bsBA6QBW8n3TlLBXvcz0X2/5RnLS
GlyuOm3eEQDU8LeXRVJi3SAZMrwwmMZ80/PQnZa5eMCwkF87poG/RZhDrIoKwX3lGve56XSvdO82
byHPjHfaGLW3n0VacWJdCLASlR6Rn8srZ5udvVPiU+K4GWHMPjFmau/7ibbuhoV0Z49GgEmoGy45
hBaasasZPhad9PM9HJ6C0LkQaGjdB2CLJdSgpS1OCPa8y4rItG9BYDjHsqsoqUu7SEKO0dtifsBy
aNxVYYmXJBuNS1nkxbFQtCOi3ChkbK3ZTTu6w42orOItzsqhi6FfXuXrapzoS6xH7SvWsll/nVBq
7Ot0hZsrvemBflS9w6g8RmkwlJ9TbDsXLWPHV5XbfmyovThZOH6ETVYkw6yLS9KDi49GVrdvkf3a
F43RD7supeMQac/jGQcQHITq5r2kpKxiwjkrJ3LpOu3hgJbRwCdzQop1u4U9sQkzsldo3U0fYcji
BW7Kxd7l3uwlRK74F2bTGHihrYsZy+4JW0l5OZXue4E16WYLrDVqBqEuXTOHeyzw7tx7ufKvkcjc
sWD4X2sp2Bu8zLnxy/TbKIZ7DN/6I8ePto/hc7UfYL3lVSSIBdy5pRze2Fs9XlRb0R8dc7kh89jh
u2FRjXSXStTGnnODHIOyS4zLYzEXRbRCE9yvpKro2HE4ibAvOVaOUwIldMRBv015y+v0wXI01g9E
7IEV62lQc2zbI5aQBjv2sVIdWzbBLCMVetGv/aE3h3mNqd+mu7xpvYTDqHU3Z6257vjz8TeGDV2F
BJRcqSOIMfiiNL2Hu3XBYsYZrLIvvZbGLTZk4Twot263yMg8+xOK7HqfC9yw+1K0vhFj0pTXaxY2
U0R7qEqjAJdQlnT8WjJWLBFN7FRk6/DBq+CzxRKL7SPz3IMOJ7s6VDM+yAg+G/VWigGMBWRqPCcq
RENLdgH0d52HRh1iE1aii0pjMcVe1DmNYreXWEjqqpcqLpQzWaeyCZYpJqxjwMmvV4OdOJ+DLCrN
fIbopSof3G3hQbrdDN8FtezoR0PaOo+l9FJCe43MuW8NIB4RswnMgXi5RrItTXe5goJLALPEp/Gl
b43hkzeO400118sQYUnPsmRm1f7cGEVQJuxttbMH4ocLF79gn8WB9O1hV3iteNcog6UNTWVRJosR
9GxM1JbqaqKNouNyxKu9nzkShcmgq07u5OANb5q5hRUcosfwI3bfkVeBud3HyiYyj0lk7zvRuIxr
in52dGmILU1JH8rKAvd21ILIrcGSedQwdEqjtZDLdegqy2BNzyYaTkR5v/NHTd+42Yb0Xrjlyn7b
6yJLBKXYN0CsrowhWquPeOC7+rSCZkTnvaS2fwX6iSOO9seApKY2bVETi5KNxm40JeVE6T8lOu26
RzUH3EOt6ZqGM50j3FolT8/OlMijoLVrHdurwg/UWWVwNTdVcLd1c9jva5mWHt2dHniVv3IWT3xR
GOapm6mxERz0yx4WK5MKzN1S7q1pZoksGmT9eF391T+EDS7uCxsXV33Af24cdeo+Om5t5zu3ymS5
W2jDjuiRK93FWvfzdpzqbBx3Fev2e69z0q943c4X8LrmLgCrlb+yKepkwiHWsun5VMEXxWhy3mX+
aPIKZnmKNXYO/Bi88EZ8ANrPemcUDsY7wXHrXTXDQDzxAkqOfUHm5TuUXq3C/zXWXbRk5UxA4ih6
vk5bO+U+SMP5aiMGibzxeaCBpAJAAFEBnRTfEQ2kIB4UHs19WfuT/bYFKpR9k7IEcDBVhPOcLJpu
V43O1PTG3FqwmEbLJ8UxpEMNu2sED2MfFOai6JC0c52cQyiKxHRm1z27tb02XmFrQGFKF+PS57Ty
RTLAWWJ/0zZAsl42ZqKRh1x3ZSM/WmsoGzJic/3aXjUL4OSZUw4pqmm6XSrc8XrK/aZIMHQbvJF5
bb2dJz/zD+OkZ5EgthMyqhQK3Vhkaa6juedIdtE1Fj980oGWHT2sa2Ji9xnVKt6NTIDK274bYFRI
hD2eiHO7qvCn+xVT4ADm5LdOVxx+trDG25nWyvSirAa4fW5oT/pdgAey2jWsdfRrPR9sO6cpeQNh
yKQw7qrVibqQWO5kzCax7EJiDNKrTru+FdEWxUufp144HBpVDojXkdLbKLPUsEwdJcA2FpGW2DNv
/JF1NAKvSmpqvdWlutEleM8rUwMN5bcdW04lxGqZ9Madcjp4iK85ii4dzyl1sto/rXPYKEQVVAr3
uHURSU8L1eGejIFpbjDhd7b5HrZ37rr7dWUgcAnlQ64XNDLn8WYYEOPuWPLt+Y074FHvd5PtGPyS
dV1A92mLtO/ewlwUNW+OsSy3qXbM7FvfmrVxkSMKUxfBSk7OnoWl698s4WyjTFMyDz+1uaO8PG7w
tkx1bBXCcA8E1qTNaaDKDSE+WB6GSb68orsm1SNv64jM+dlqY7NmimRFq5qW1ozHrVXaimsG1t/G
QayfSpeTWsxxbKVNZ+rBq8TFrKq1OtGeGcN3wOs9JKSg5zZDxU2Yet0ccRY0aJVXgzV478K1dNbX
G7mH4V1R2TR/rAKzXXqcBLgEZsPC4RygQ7d0MRMDsXugf14tOyMXg1FHHRZzam1pbG557dWoqtSB
caWzHSzX6stja9MtijOjMzhCusuMp3YL9epR5zVMmyKa18M6RH7jyu6g8tbXO3zWhn+xpPhpVeRo
R4G1pgTM6vd1ty7Twe/WmWrbYCs37ha7OFt48fMY6zuExzKHioRhsTbiXoftchhStw1vYPFqfZm2
YZFdehzySVCZZgH+gkkBiRNq7gEK9PRsyqNB0I+6YzqV2nu3Kd35uvLslkF8OHUquCAzW9CpmYYm
aF6rsfW7j8Af6+CNrkxiednuVkOpw/fx4n9civ/6LhX5f/+2A/7iUrwkyPbjE1fjWVryw6YorL+Y
taLY95GACwt07r9tio7Df3MOBDpPfRHfnUF8f9sUsSLibGMQzOzZP/soUF/9bVM0xF8+uUvn//ws
mfKRM/2JT/EXNTLuK2bqcJ/wmhEP/lw/knKE0PQaPkEyTi37YbXkSunk5OO4PIRrpdy7EI+xcTLm
SX4NteY80ITNarxKWyNdkknABQgPaAUmncVlao368Z+H1s9H8ec/8Jxsxap99gWIZ0I0hgStSsvp
y5rDdtiBjxZ1zIm2mTn4TMr/8Q7/j7a7pwNrbFsg9s7z44Bmync/3NM58rytfS+mElBLBvVJDFv1
Xq2l+iOB2I+r4I0x0RkhZMGk8/QqeU57KbcbGWWapltZy+FUoVR8QQT5dCb+91XOQgbbZ4RDHtnT
qwSkOWe+3dGftWq5n9ViXoc0wo6N52aXxHaFYLLUVzFk+oXbe/qT/X1hRFwAJm3TREv19MIdM6lh
EfS+9JJVB23p5UTXHXE7o94X5E9PxSF/X0rAs0G8Y7lMOp5eamvwPHRbLyPXomSZxu3cw+g+MsP9
Zjr1S9S5X27sDEqDFIhYA9w7krqnVwvBoljSZGJe6uwe0o65C8TwVXvW9sJtnf/s/5YzcFuBRUoi
0cboJizo18/0J9Isy16QMBIBHzMSWxY1Rd4idp3XLMgkl+YyRMf+R36L7xcNTUyFWDo89suQ9ehn
DQUMpYIGP8facun9erfRi/pm0Qx9yaX1yzcWYCcisZ3iSvC/5jP50Hw2U3mS60AsaB/c1Gk5+Cj5
6Z/XjbOR/PkzJAKBHgb/Y3J3zy7jEthij3YA5UrSq86VXUUSSNKBeIy3qhdXVUZ/WorD0KeEp3Do
r61j6c2nzYTnGZKUZvXtteNtN//8d/3u7i0SfAijh8D6i5VxLlyayqGRR3JzmxMTJTphCBNfeIF+
86Ziy3E5wHDnxHs++y3NTdbBLHjG9PiXIDKtdhWRS/lIXCnNiCn655v63bO2Ccgic/O8nTjPLifC
FEAMHC9APZmxX0TwwZqDyyFwLzK3zV5Yo39/MSSIjF6J5H4ODnVb3Kmi42KLqJtjvZnjrVW0TJhL
A6RmanfdS6/Sr58jgmGkYA4bJX647+qjn9RFqbvKfrH4HGeIudcyDx5wxl1QuBHf58CIwRQ3PjCA
jFYAEVuqtsQpdezDe4qr0RgY8Z9bZI18n3NaeeHR//o+2ThkED2hBEbe9zytClk6jh6wIfSn6U3x
J5mx7dT6BenYr+8TV8F4gSWCXQt2wtO1wSJGBcWEn0cdmg59uZJDuiYzwJXlkBFRFL5wU8/p5iyA
XA+JGj8vqwEP/un1OPCZpLwhRlJmPyDTJeMAEBB47G+ibwUDaCfLHiRODRnThMyCXecExr0JmCRI
+nRp/8hxeV4abfzO6F6xxyMue84cGKcGBCKcaGK7w2k4LvM2rUdS2jL7hRv/3a/584We7WctRC13
yblQ08nq2FIm7LBjvbQ6/FIZnG8HrbUIIHPb2PiePl17XPAMzTzdpplzK+kbx1yjMXW898sqp+I4
2sWiT2KUIATTrs1fWi5+9zYhhIW/ASWWxenZr9talc9cgDWQwemG3CgHV0/vJQnVbBz/eWVCFfx8
HzjvAvxm+C/OYUjf94mfPl6EGzAwCCIgSm8ZumMFBGqKRA91jsWxycxkKoLwrY0h1IuYLvk0Z1dt
ZexORIR8gY0UvCvqtKGx7wDfBD2IjWDTKOGMOWg/Ud93zec+zyaIpZzZSJ1w0Z+tEfVWpuJSbl36
OCo9WRdGNcA7VfTN0nhYCL29NRh31PHUV9q8YzbLxtMgbqL9htQKOI7Z0+VHnRkwVk0s7W5jkrYm
PVUFEQsaJ39TbGwcocmcm1AZzqs3zsnSr86BxGDDiNUkiy+ZkYVj0gx0Li6h6WyIMKx6zPkTRuQO
Q6gcwqVr+syRzTl2RhPTpn0ymutYH0gf7rsLvnP3AwWRU78q+6q34QUxPGeWho2OFpczLxXMuMrP
J0ZjNUeKDGRdYS/pVQ8GMqtuc2MmYPjSbDPRy0d6b1aGpKDKy5nhdV7PoTjq0FoR5DC+C3RA5y/r
pxNZUeNHjunjDdD74tYPlA/ocKjbOZG9Sdu/K4TSSVlZ25syZFp+MKUy/Zi2dflhHuv6S98bUD3R
VViKhqzPlHYGqntTbn76WNTSYvefkBpFE19bcWHnygtOVtUjsgzWniFfAQ2ySARtkvzCS53icYaD
3V8yrgjo8yPYZuY8Uwf2D+YiOnJFs8p4HJwqwBQU8NiQFc2ha/CAc9Fd4CNrDAEj1xBIsgryGjrI
IRCqGsqsZEKw4yUySKvDpiu6ibIZNb0Fy8k+dmU96CgVKWKOtjQsCM5ZVShAHUq/Z8AXTPu0EzXN
pDUVx6xDT4CSqa3hdFrtgiWpR5lkMmlWzE2mAMd4xAxxvcv7piAywYJfK4MuvK0RKbl7pHYbQyFw
cetAn9hWFRO+BQwkzbnWcEPmNUa/NpRTAaTbtKvOnKXaX/r7bKLvQgtpVLcG2CUj1o7XvxpApxQJ
9ZDlv22cbTXvGPyTNFXjsw0PiiEIWq9wzObm/boiqVO0rc03ZbB6PYP6xrAOnEQ9P7sQojWa4LKZ
PWR4J8lWVZw40TTesTbojTBxoF16WGVg3qCpl58WS475FTGNYZ80c1VUlAhVcJ1bMBu5I2PLoqwl
2g/9otVVSIa2RkWuXlIjKvSQf3V1ldZRmQ9ruKvAvwbRuqIzTaQtmVOiCN5Q3oezQ3OvQVSCOl/B
xw1tusgImDYiOr2mQXPhZUyHwfgJe4lkC0qQF84av8ddizVRS72WRzIU4SnbUFheSWMd0ECGoZsn
M1yM85g3HF5zlmthe/jdljGB6BHJdr7FCzGYWfUK0O2WnrVAQiEBqFSJ4tJZSICpC0vHKQGCduwB
xDeiuhi3j1bIZL4CZrns1nyuTkWGXzY5e6xLsKeGesyXZQkfy63bhnuRyipPRjstP3dVYPEVbD0y
RcI1GhLD+9Z1LoLeV2cng1/3+94bOED3Ve18mFPUqvtObew1Trh2BiJEU34GNF3Nh1rn5tHm1NEA
LOkzvB1+6cHWFPYaRkMvuw4nQ0cqXE5jBbwtH7SOOZQAqwxAm6AG9OhEDlYrHqpwkt/a0UuDeBmm
bSKeEQQECGSrfihDFMoItG3FZM5haHJwcmfId9My4ycp0xTFowFWDERwXrp32dRUHvn0DkGL3qYk
qGEChZx41hlMFVCbnX4zehZ2EdCDYycOtp03SvFP5L21H8repCc7V7KNFhQKr4kvsrI44zvbyveL
F2ZBeaTop4jddcVETr2FHMqZxvGrL1O3f6xz5Y5dZCHKoXHu6p4vbKKWn24gu9knY9jaD0smrSFe
U5cZBpP2sqSz6wokECS66V1TtPQ3494L4buTR1Qvnsv00l9Qi4S2hrjzozb8T9/vX7SDfqo2fun7
nYb+49fqSePv/P/wo/HnuH8Rg0Sz4HuvAFsbjasffDJH/IWUhJg4Gnjnmv2chPdvPpnzFwk651hn
PjdKeo//6t98svAv4gJQL5OVgK+FqII/6vuFT2uwsw/XgqgDoh+vcQg15dnxWOT1UPj+2KOOXKVM
NrfaHvq07m+D1d4e0nZKkTqkM+0N31HvG5s4j3222It/6+c5fRyn9diGdFmjYtzQO+673BhKMJi1
e22dxTtmGdZvZ4m3OMoGd1NkYMvmvVn2Bx/bQJOMM8etxIVURn6TMw4c3Vqja/fowTpmLL4GeDA6
7Wq+yqSzbEmGnkQma1kY1r4IgupSwHo9Vb60r2CcT83RxSsAGplIuzyega8ggDLajgaXM4yRW6+q
uRyFoOrEUCUAUiJksxlXgrF8YzupnZ2WNlfgoCFMXzHvSttTimHewucxTv3e4SPVcVaE00bKqhWM
8djgIDgrURjutKVnTUcHGWB5WicZgJNYZPdp9aZqZbbfgCiFcWoh0cxwOiQzoI4Lmg0j8g89lF1c
CDM1YeaiEo1TtvN6Z9Vu6USOqubbrue0G2drsRwk4ebwpZo0nOJ1moaC4bdZCQAKjXXVpUPzHqil
Xx8AzOsPKCh8Aiext8RzsTEPsAMCjJ1xXZp9aC5Oe5U600fsEODczZScWfSEbo/mXAR+ntCiIcdz
AE8sY9k7LOkLFNTidkTL+CU0/O2O8gImKK2b9Jhlne1G0ing3MJUwLPRMkGNp5XQT8YjaXBJmdp4
FJoZgiZFcnfPIFAOCBMKT3NubUnWjtZyrrfEXnjvYpvsYBFZDLIZ3PfcKrKuqUWy0BfhV6BarWJi
nNlbXMus/TLPrRvsRl0aH1CVYG6q/FYffKCATCLB0F/VIVMUUm8t43M45kOPmH0iWilEFEQRuLnB
g5qFuoDYLgEu07gkJcqXTXMzZUpeD9JceDOnYkxjTGDg0s3UMr5pLdpXgJEtfaBbx5lgnMYe+bl2
wrk/Ckrf+VgHbpu/BsfquFekcYbLZa3JDF2QPoHTeSjNbqLenZ0uvcADtg0ItJrQPChKVO+AJGZa
cTbkSN9sa0P3iTGFwFScHPJOOius6ijUjcFHM+b6YjKbKj/aNgMqMMxKNPJoGSWOGXpAnNdJYwhd
5nBFeIflsamPS2Prc0DoZqvmlVNSzX0BSVEkkB3dY9HZDZq9roUMi4bNRoLR0egspdW9bXkJrpti
LYhqQIge5RR/B0iH4X7DSxmHc1i/0Jz8dbkCFQeGlHWTaQnYo6dH1rqlj27g1IqZYQ47Mg+AP4d6
i/j4rB9EmP/sZ/86h8n/z2OsePr08efN7Px//WMvM3zxl8VEhBQv8EL0Lc/WwR+bmRGIv0D5YbHC
vuaD5zibXv/ezWx2M/RWoCGxwvHTnZFEf+9mVvgX0BC2R0JiTHr3zp9sZk+bJlDw+JeYYOH+O7eO
2RqfvhttNzLsH8f5MAyB3vcOk5sit7fkp4dx86P7/jMh8ekb+OMqIU0wmgicVGgEPr2KMlpfLR51
K0dKJ1q7tuTYwCS6wAuz+79d6tzS+KllgW98MSntZ8Q44Wd3tEKEmqmgiizNFygx/Dg/Ncm/3xR9
Q4hRBLkzY3tORQiCBZWMbU+oLA2Sz1rXeFXPtEkiVErqMIehOtSDSWKBYw2PS9g7vEH//w37zUP9
zU8HRRAOD851WqzPfzrL7lOwP8zLvQnuvGmEkuOx0/75T+cK3lpaodwsjeOnz3NQOeTVspsOljIM
uIgEBGa1bURoc1/yeP/uhgRkIYorF6y7+2ydsrA9GpvZTIdhnYMDMYv+Ls2BK//xY6PXzsvIbAPD
6/OhaONM1BF+Oh5sMw1fV2L039gh8tc/vwr1ISQDh1WXWNynj23yl6KolBgPKhjFpcZGc4ubdH3h
Kk+bkd9fQX4XMghZH0y4N+fv7qeXvWVGs7SLPR4yu+lPnSXGCL5lcKrGCq42c8148vMwqQsze+HK
v/mtoCPBaGBVY3jxPKyUatGvCS0fD9OkJ+IChNotVCN//DGD6QPDZGJ/Zgj7vND2mScVHafPAwP2
lmq7M15Za+HFFnPLP9okz4/yrFijr8tvxhf9HBqb4pwxB7WqA1Wtf7HZk3+qW6+/7nxGTf/8bvy6
GiJlgJ7HfgA5jJf96a820jiGpYGOhoEBmB2alnFr2HJvbLbxxz/T00ud50E/vSBOt2ox1hWXGgfn
2GL5vVyz+qUb+vVleHqVZ5vIPBuTUhwYaG66wEE4z10V0M5faEf/9rGdoRb8UszlEW88uRd6jrru
MrzT/pbpo5vTEAoNt8BtUBcvLHq/vaH/vtTzlWiGa5MOGTcEpSM4+RmENa+wv/4vXoOfLvJsU/Qm
p6MbTmCgYuB4yNPJj3KUxMkwzOMLa97Tsd+Pl9vH3k/9x+caPodnIIfBA0v+00EObn/IxpoS1RzJ
UAjqz6yG1Qu/1G8fX8g4AcAFzOfnMZl5ZmxyDPwWIh0MLsrrJi7/i7Tz2pEbWdb1ExGgN7esKrKN
utXSyMzohpAZ0XvPp99f9jnAFllEET37YhZmlgBlZTIzMjLiN5L1NhEfMSkbaVt8rkmgdBGD1vuh
HnDiynOr8NOo+wL7P71UDs6ub/xIQExI3rRXH05kzTaDlB1+sEEnZ35nD8OJZ3v3C4AP1bWqoUB9
e6yrZXsdCwFk1YKJhaLnekLcVkHJnLGtGszpexBCJNYcA4rI7WFEXWWduDAOzwDE3YXeA0iJ9Tgl
fdo8KrrMl+00ekasP34HvQquWWrk75am6N8rJl5sQCPrd3WWqu9TiiBf+x5l9pOC2ZTbatHyhNgg
JlXBlDxyAwDU1ua32WrygcXvpC3LRUPHTdk2TgMU/4y4izOf9qzzrekCqiNmWftSqFtgAIc35x9C
vwbgGIuClC+lnfW66Go8FG1oYRGjSF9mHvnnTLaOzLd3PjJXmcUzFUVm1Kc2iUFK/cHg4Zr5qI81
npXXwyUwhv5AmfP1uvpfFMzr2okrE8FpBVVtEpj1XLK6h60DIZMmjRR9r7JIm88IHBUqxAk0vKo2
gUlRjQ3moUs+/a0hHOvXVLo+EclVN1Lb6i8kotV341xbOMKzEG4tDTCE86FdLvB0Sw81APgC8jS8
DeIlfjsFPMT8kLPiscoBX/92Wmm89RU99dNstmFKduVdI832wcm+yp0YhT45NUbKhuJlth6Fzp7c
23Wf+kFTBf/MFUYv5TiH3jyY8WOD+sm7YJz/tRb0TA7O39VFJkYGCcBJl2G3b3NDrbLoPppd4lMN
TCb6Ion2F5LqxveygnoAHdOyBpDY2vRhBs1Ugl7FcedUtXCM3lU0J4GTQwH8hjV9/S2MzJlOBZ2V
8MgM+OrS4GfyBUBJskoWcnbrBeoNOOlYT6f+YmbaGSfAb0ZUaHh50UqYF+2osb33PVDyANoHppMa
rzg4f6QqmROW+GotCbWQQDvlhdFdDPH0gIwYB76ZVvq3Pk1xYZ3N4vPtL3J9JikYo1+F8wPoKqL8
euhIbRJaVn3iT4FZXrqow9IJGo9/e5TXo70+kwIIYllksphnE3/Xw9BcMJFkhqtfJ01TuBlUEtcc
8ulj2076A+5R2sM8K9HnJYoCABuhfj/WA9bnQ9FN9ypoxbde04BfMO/G6gzFfWFfuv49cbnAsqUR
5Lc57onlKI2nJoascHvaO4sLCk9WDWoVXNeiYv/nd0VOAapXZsQ+BjrTJVTz6qIk1N7+b6NsPqES
B3NfcV344wz+DqMgWvJFKh3EjNdnzfYTgjylVgJ6igC+CU0BZCi7n/XIn4f8PdVo7a8oDgW5NDLq
jFJeDauoqmcAVZVkxp8wfexPeqmWUEwSU76PHRPmup046i+VQ/W7mqzYPr99JQB1UlcigNL02Kw3
/l2SgnVk5Cf9OAPxshfYjVpyuT3KTgzTgBixlXXe6izH+qum9aKESbzEfpzm44Ph1LUrOT29dVUd
Dj7tdbqiEiMFChHIN8FhM1Q0Zq2Kk17kU135jW7I+zYWHJnO+lxVgZfY6o/bU9sAqMT9A4LTQkyM
80F1zNpEIrwRaNJORUSbo059Ktdz6MYYPZ5rnvDvFWWByt+Y3eOUYBa6GCFaBKUWvfApja+3f8r1
KnNyODhAjTR4PFuzA0UtZdxu44iMMFs+mXainCN76iDim/lBMLiO9uuhNsGpXDTq/QNDqaTVnuXk
6Z2h9LMPACB8Z/a1/n8cT1wHf4R7RW8HhPgZD/5P6pllhf9Nmk7IH6EjYALQPDi6Inlbn1y+qsjt
sDkwWM1NgEjIdTq44xEd7EC5q1MZ5ZPYwk3qFMyD8iQVTXoakRA4B0Fn/5MlgfL79rfc21YsMV1I
7hqETbeGP5GWSnWrsI/p99QfGpwvv1h0C059EGiPI1/5gnMyxNBZTx8cNGBQlsIj162Gt5YfCMcg
6DVg0qI+tRXZjKbSAgHTRP40KtTxOHanfugbNzRRUrk95739S/1LHCkKpRTc1h8ZR7VGCcsw8pvG
SE/LjIJ3iuHzCQfmI5Pxvf0LK4qOMIwnlQLieqgOaIiN6Ero13IUPWjRNF7yxgguyRxD8Y0Oncav
rzVKrjyi6AULjOM2iUP5A4Z8rIV+ukTlY9EMym/ZKoqDqtR17GMUcgaqzEBI1S1et56SqmtrGXQW
LcGvVSZBLA0Rm1ItOnIT77JzhS7hwVfbnRo7lOSAXjpVzPVShtQaSTWL0IdcVv21lP34IVK08SAA
7KRDQAtl7MYEmBLPnU36IUn2NGWAnv0l0/MP6ZLOP0PCwsOcaMEzfEPrAdhZdNELtaI+BkVhKKzp
BXXNHGEgBLNub9UNm+c16iNtSyGB80kpdZt/gjkigCQ5S6055fuUDO4LdnoSNyiiAE6Sah9lG9ty
cCVa/W+ZKNpFzmf9Lg2S5AnvzPBeg3p8dPftfQpTs3mqKwDxqbeuP0UuKyPyKuBumsrR/pVlqDu5
CWbwaPLisbONjoQkuEIkgxQHNuPMI77iJk5gfs9++FEiJH3JmqZ6dPLFeKx6s4Qg2ET3TthKlyqv
qg/LNE9HmeLG/Ob/fwIb8VBkPGnSbEvz7AWnDyxJ8mAHL38XI2p4SYnSYhdlWPD2nU0J2EmRB0qS
5yXG3TWPnfLv2/tgZ8UpOSAKTWEEyYrtw3mwCFmVbtMWli1QphCRLshFNwebfyda0cAjtIIvZ7Jb
UyZx7CL4KJIXLt0XqZvap1jI9dXGRPxyDh6ce4NxvEAr87K2ob+tN5GGRgASUp3kTRiYezxJrQv5
hPFiZAACifrpx7cvIVFfV0id8FPZMhoiJ8HKNkOMJdSc5Twq6XiSYit9E678dbMgckydAKaPDap+
k0D0xUji1DeSZ/UlAkfCNjMJpqNyzU4AZhSev6hRcz6sTZWAJke0NDWjDI2RvISznV+cVpx9Ga/M
vqzHR5wn44OpiZ++OY2rQTeRMczmBjoWrxe49/pTV43dY93Njj+0pf4DlbPgrrXtwQ+qwPLe/OkM
7k4ybcxVHBBY662SFhL1nBgeihNGui8jony3DNXi3x5lJy1gM6LxzSz5glsMewzgB7mNyfGUHGrC
1ADKhMMLkiXGyP32UDvHmXuMCq7Fo1vE9vWE0JNQMnR0HS9CEOOzPdbLY1N140FKtVGnft2MpJUG
ubp4C/Gv62HUrpQbTAcdz2y0yZvMMgKFFABkBOgh/9QUUENLIse/zMTOFtQvh/BnqffKs7rIqQ+B
fzgDLgxf2l4DFqUsVgPYnUB4Qoe6esL0xD7PfX/kBrmhef2/X41fhwrX6fUlt1kcmUdNYIEnwgA8
q571bGwDf1G0xkbCMO/z/C6RepCUVDNnqOOLPriOHMU/U9zBP6qpEbxEM7pwbqfIC36ufPLKNfVS
KzCKDvvw5faX3Nk0InUW1SjK/fQy1ktcwx4xJaW3PWkolItTQTSfR4QLrKY5YtkdDLVtO8qjE5pN
N9me3cbTe64J4SY+jU/1tAQHovBHQ22O+gymPrDKzvai1G4/FUBg7yx6J+/qqB8PLvndoTSaqeiA
i07Q5gXUl2mYIMFre4C3mv6soVzQw8FqnI+BnZuX219r59zZJK18KcKzcBtdfy38zw28sxrb69At
PqEEtFycEVD3fxkF6hYUFaTSnM0dgFaDPgNwsz0q98iNQtRwq6jID2LIXl7CZP53mM3WS21jkSf0
oz0NWtqXeqppe0NEeKdU8u+kC5XvWmD01ARi4yT3+AO6JjDut0dmWGIYlInAiUGmuOT/eC+PVobq
h9yy/ZtccgHBwmmYR+NgqrufzSJXoPcCwdTYLOiyOKkSpxU7X4kVn/9Cx7rIw7v/8NnIDTCwQskf
C9z1XFCmm4MhL2yPIvnvaKpDTynq4aAFsrvdeWiLDggPtS3qraeIw3uT7R4Dfn2OIin7guqQ4bdV
cFRyOxpqM58SdYgmNDnEddrlj/jvOn6nj8spmdCJu710e0OBUxCXJ08nztZ66VRziATox/YGGZG3
uUvah2lGT8YZO+s/HGG6E+QBICN4pm1Sn5amG7VNjnApyyYZXAmjxB6OWHs7CRZkbZDUUESFYc4m
KgVF26XFkPCZxsF4qOc4fshAq90BaEQMS7Wbx6GIqq+3V3F3UDJ8YE0y6kTW5jANvSIVQ4r/QjKM
1UV0wC5OoI+PZdct7ykbd7QatPgg1Iu/dJPV2YDGQe3BcLIYd/3pqsaxBntm10MUMZ/zcdQ81ZYq
lJh668lCEOjtEUPIMJDKUd3HokOc9T8iBjp7SyV3nOUO9SSYemiPGhCaDkLwzlJSB4eLCHoQcMH2
LOuaIs/ywCgKgjyXMZRtxIXN7KxUyBwimll/rjGuPxh0r3ZAv4bKM36lVGC2ezMp86oZWGn0KfUE
kRpJbT+oWOiWHnqW9j9QmSRXr7TiJWwr06tA6w/uiG/tY4GU5b1E3nLwi3bOJWAyiPmgMsmdt4ET
qW99nlXN8tAMjc/5jES/LAe1h6PSf/mu2HXgcgbqT5hrr7+rDkizSXEf9aq0iT8MI/h4PRyOrHh2
bgLqduTmtDvgWmwtMU2pHKF/6qgdWezRHsmdc9y30dvvG4drBgAqslpAKDcxJuwXPJISRqksKr5o
VX9fmqHwb5/2vamY6L7wpKGrT8drvWCpNchVhl+iF7fJctFmHBEaQ38z1Ep8DBXgGEgU8YYWB+WP
42Y7ixpn2Wh5mtMgM4iikIs61ZGn1N4+A42i2cLBVvSt16MA5M4aM2oxmGxn+25Esu8hwKfhA96m
zduvGiI/94wiuncc8fVQSwg1cZzR18KQyzwjXRhfJF4hHpKj+sEX2psVQvuaTHtIR4tvcwmkkYKc
7xRaeHCnFVpQXX5XKVZ+DqXxMJkTN+QmDNNGIpuj6wnOZlsoVpQEnDUwD09pjPs4RVtKLaULReq/
LQk/Zym0PmPD2J/qQiZmtOq3sTsSRdidLigTNgqe6nSc1yuLun+QpvQCiV594cG+oKqX6sWlqZ0j
FxmRml7NluyY0gUh2tqy743JRtFLRpMVuxAsWktDPVeI+Z4QJFaejBgFOxgt9QWyx/DBrtvwP9xB
3K/43PL8JkXfnm+ngzWKoqSX2TBSLL3oTgOx8iD4XrdWkOSiWC0uAhSeDCEh9efZKyWnmOOhNj2p
dHQsSeKgcFu6Ab8kpVYfjUXRz1UbmJemTMrP/ajjlVH0qL4mizod/JarYMNPIWgClQG9RPNO/Pkf
YWCpFdjpU296nS3nj7oZZw/mIH+9HdFeLV5Xn5Xqmqqj8IDNF+WGbWNwrCZJG8C1e2i79vNlqXss
5McmB34pD/3k2Uhg/wq0lGyqljGvoZowRs+zs1RCDDvKGnfUY2U6o22fT/7Qyc7gD1ie/S5HCzl/
Z4LvjR1ONTzKfYZw6Tgr6fDXhOb5Z6ulbXcZlLFEt95QEN6TQKnc356gCJZ/zg+jNFoC4oqnV8YN
sTkh4eyMlV0Pg2/ZdfnU8lpAuNuOkUIeF/muGkgr5ESV/r096vZcvo5KkQihA/AutOrW364ywjRX
FcgQZlO3lyTNwjOqALKLNUl7uT2U+Ks2EyQKcRlR1X+9NtZDwbgIDJu7DixI7iCYrEYvy6JbpylU
pZeo0mUvDXX7O/Lab3MsFkUq+simRQpKuOVW3NxTToQ+olosA/gAff5NXfYXLjPVGTZ9jYaPHd5N
Szt9vz3b7cK+jknlmRRRDLw11I2suWjUgc+pI4GAE+KUuHJU2ifgdfNBRrHNsqnAYekHqJHgSoDf
Wt0adoKWbWHWfsA16mUKU+tLmfMP4tFF5tp5IwtEjPdKVYWIQ1t1q6KlxuWcD0Nf+1OhtT5628v9
ECY1UgFxOl2UaEzQnXXM+4l7+5EWOw4Pt9d2G3BefwAPQTTy6BFSIlvvpNrBkCcws9qfu9ZC5Z0L
zs3lKT9yfd8eSTEOQjmUa5EO4lRuDofdK7w0VEgtjh2HBWKp6vBzMgdBOSiL+N5WcHHB/q/1b0/v
euswLHV3wYbi2t6ybPQAf3OTloyfDtk3rIcg5FX1p0WxjjhKO+tIuQjCFSUyqmPbD6lVNibJylz6
Eyn1fV6bOJ6F0nz35ukYAKJR5eP65+myuRCXcJRNxChLn1rP+BW2pnRP7l2ckbNNj94k1zOCVoZU
DPOBRgG6bb0zFiVtnGBOCj+ScoSUrFZxKcZk59szuj5wYPaQyePFQX5xxaeRy1mOKSLkPpLKydlR
Ov1Ec80fEVA+tVLwNitrEb4YTnSz+FTs+e12R02qSnFaK5DxHZwToKHQy9LpCAq8MykergaRChtr
8OXbz4SD6pJHRun3ZvrVzBftlKT6XdshkYtV13CwhDsfio8Mz10V0DIIXesPBQ3UMsjMSr+Z5OWD
1pWzNzryW2G1rJyG+h7QJoSDqPiLX/FHZqIHkjEotVL6dZXp70YY1V+0Uj5SFbw+r4xCRQA3Rghj
xOD1KNlczE3W6VANFjnwYEBRpleQjptyrX1jqiUmRJMRABovIdTTNhNKZKHfIMmlP1RN78rg/+jT
oyp/e3/vfRx2NwAW7L1JozcTkihkG+jtQtMYR9zaqqWDcCAdNd72NhxCEoBtSZMdQErrZXOmkihQ
OYU/prX9dzS3yqWfHfOSohh+aqw6OEiw9mb1ykvj1qA+v8WiZr2Sp7W6FH6f0LWyhaFXHiHh++a1
YyOA7WBPU0Z8TWP/2HKIjI5qMWaFX4ItuhRtBm7fLK2DUXa2nHA3FQA5ThFJ3HrtNAxDGgVvAj8a
h/yORwYCjCwbgNPuyDL4qhXAnuPhiK0E9UfEHrcA0CrrsL/GosGnQotAPk5pRqt9pVf7o4my33k2
PKKp81c5O49V3By0hXe+mbg6QOwyuCBkruc5NlhxUVwofacPhSL/UIE4LY6muLeaVMJgI/M4Nrh1
16OohMUWZxFGKTEMbDoCbNJmH2IE+8+3d8f2bSrWEo118V6yFGDXm5EcLJ8kyBClDww9QgupN7Dw
1Xo/yNrkWVtC3MfAd9wB+ww/1pneHlzFe8tJT59uByRNKNriz//YnFB6raru49K3SmfGqFQ1PJqh
3cHm3DnYdCCEICmxCkjJZpIkGrlsDLCUIuEzkiwSIO94wdEBwyctd4tUHg5GvE7UbFqSsIjwNSfM
byvqqZIXEoL+hZ+1c42bRc/rLyz1p0ZJlshdYAu7AAzqIzHF3aOBMIpQHDQE8WSzPY0pxEcWtSR/
nLDQC/pY+ox2T4q+kar/nEodd9Q+0l66uMCSgEzxCyZkRw3BnbkboOS4DkgW6T+Kr/HHN431fFR6
2cl9pXOkh2RKsiddpubdGh380UQdnkAEvBVjwD4GoyduB5myH+zl9aAQ3rtmrMiAGpBjd9iVOC7q
Jt3bt6tBji/ISRwV7qP1KEhKLDbODbkv13P4YYmq7ixRWbjcPpPinvnzXSrmwke0xV4V33FTSYks
q0DEacz9AHWK9+VSqe/hqxbnqcV6I6iECBdiNW5Z9+FBNNiJOwbPNgG9xuXA2GJFu7xXE62pcz+v
1NqVeSi5qTaX3qLK48Gb7Qrr9zpLHjScftJJkqH1WvL/Ah4aq9yXTPOnUhXvDKl76mLnnGTNi9oN
d1jw4lvY2/fYnJ1TKUEjM7xrqvLr7dXeCUGUpcmZKUSCbdiWv1UUtYqOS8vv+4YImBfYFqfpcrBz
dlZWSG8yT15SwJ83ISg17AJZuCXzpdFs7oKRSFqMw1dJyueDb7gT7FhQXh0C50wRfLOu3ZxJRVoA
Yp7wq3BbC3kWUCzuHE9eXry5Jc5XFEQ6NisJBnnMJknXMGPqu8pK/bip5HNWF8Jzb1wOpMB3Qop4
REFc4dJ1KISv90puhWOsKcg9Gk46fYsm7GzmZWjcEo/Qh6welAcsMzFXv70zXm+fzUEUOToy4Ogh
kBhuIlm04CMSwdvwgaTijIFJZeZjRqTcWZnZ+UkSjrgHzuqHRcmVM5wEWs4Y/Xljq9OrNezsFFaL
5htBbR1kIVe9N5ad24yer3h5i1bHekFmKePSjsivSq0cMIYILGT+sGcBuvMO/9DnIIhjT5XD91aU
v0uK8TmvbdXFwPDX7SXaOTxgPqgTkmCSOG8xV0lT6INRw0+TzE556Fun9ua5Hw4C4u4oAG9p7bEH
uE7Xs6XUOPVGISW+Xo8tiGj8dILO+Hl7KjsnFEKj+NSgoYVYzHqQFsufSp/NxA9A250n/ClPTgtH
qnf6g5F2TigtHTYyXUoOzxZ0rU3Ab5dkTnxzWlIkuQhxLR7LqI5KzfJ1CdHTuj21q9o82wW6lAIE
QyAKmeV2bmOaDTGsNxuP0gdDm4rSzUMp/mvsQsOvkKc8S1PcnDEqd9xpnqNHDEyT04J9+8HO3fuU
qOYIPrEhelriz/9IDkSyNClBnviKPDSXpcRCRAJceQDZ3/uWVOZRoaft4YDVWY+C/FeIWYmcwLwt
Q/QHh/rsgKg5z3ohH4Sm6wm9FnCpHDivJchNABR2sRg45bkPB0u614PpRzvq8v3tD/gqzrOORIxi
wbLnYqa5vZ1QUQea0+Oh6FcFCh+nca7i+oNOLjdf4JkFLZbkZRdgXTnhODYOVYsEI9XB9wJRD0Y2
GJcflH+z4dSCHFepCdEQO0f61HyQ27SdCB5l9QNRx/BXijwwLFwpD7rHxWz7+eyQrmI2Dtz+14Tp
86cxb6b7ucznyyCrzfs0GRvNlRStxa07a4rcH60ZZVItxnf8TiICfpG7diz9FjXIEwM7OHIp2rda
A3CCIoHw8DNr+XscjNm/0qzL8xlBt0k72Y0j/8BHeVYuXdYHdxj6LPVFrcp8cbH8Bb2p6iHOz0Vj
xQcBZyePZr15ehEKBBR3W2id5TpJOlWDIZ5Uy9ehccx/sH+VTrYiNR+qPFKe0N2zPSCK6oNVyMEZ
z+y3NmTJZPkN1A2B7pFMb98QPEGFw5rBlWMuoTepw4JDkdG6nY7G8+39tbeJxcaiocWA6lb1oB/T
Xm4dVA/UGjMwrJTTM+/Gtz/2HOrX9M0RN4AEpmrrU4lSs1HUTpP5URpoyB2OuP5ArTs4+3tzIZ+E
VisUmWjSr0fRw5QlXUZIXFX5ScaI3A8CzKNuL9h1gEE45o9BNlOJ1DmO0plB0jihzZnYqV/FuE/R
O0+8/zAUD0k6RlR3r/iHRbj0pdUMmT+EMqp4Zo35M4BVt5/m7mBW1xcTswKt81rTpUmxCZsLaJ1Z
NjM+UFMVD23V4TmBTZaMA3pTReg8T0ekl+vEjhG50ynoiCfVNn1MAtQQUT7OfKNutSeLqv8J/WLr
3NilehLiLN6QaG+vVTEo9VfBewLusk3r0jShlol3pm8O8fgwlFpMPzauuITno4bNzmaEYMKGF2ql
4CA3ZTF7Qmq/KJzUn+N8fMILz/ye1haWCrf3yN4w6BTB4WIcSGObS8hCU1yW0bj0Z0Mdn9W2bP9B
Sjk/uIV2PhYniiyCtwXUyS0cqcVqXpahkvhJmYWnCDnF+zqWEQWFVq08YVFrnofGsg8ge7ujGlzm
PJoA9m9zf1iRvTnXc+qHsNO8Wtfqk9JNybMZpFis4xj8xVwcw/8PC2ryxahoirLm5rvh7KCKwlTq
d5Uy3MUOYte1Fb9VoIwIjwkP7V/yTcH02EQRllJX2rJL/XGpw3dTFWS5WxpDeRARxbHdJA+rYcTu
+SPnmrvI1CfE93yjs5N7kzwXH88uRww7TT0nbk0/S4Tc/pxH9oPWBfrB7tz5gho3KTo5JH5gfkS9
44/xW1Q6gwgPWn8p9O55QOTrNOlhfZqGHs3uVm/upTwPv9z+gjtPJLqI1E6pCKEmRkK/HjVu5zyp
6hotC2OI6wsXjfMcV43lRUGr/R5tu/k5NLL1SFo1uKqcTHeRJKEKDsvxSc7T4GBH7dwYNAEBx6Cq
TDa+Rf7nxE4V07rEh9o+nuBcYvc4K8JOUosOzulONECTUCibsHmB6G6iQW4Hs5pNPMrIKjqE8uv0
UmCLcZAj7U3IEvUpnYRUAAjX66vHciMHMC/9II1gdC9L5RVyYj9pxnjUCdyd0KsdF3w9UT9ZD2WV
qNXWBkNFtfMtNO3iQcZE+uBlsrdLAUZAKOYOBKu1OYz9FEF6sdXE12ycrpOpni4VlqXvcGiUTlGI
QTSQz6OX2d7MqBKTcVGGpxO9SVaSIC97h2VDXCAYXWxcxo/TUNafb5+FnXuddiCX7GuR1Nk+upA2
C3QcbhG7MeLxfRqGzUuRBOib9IWDDnSgGQcRZ29aDkxWumnwpkETrj9YMtdVN4QNhROltH1DwrZb
muUjZcK9LF3YD+pIIFL4VbbVh0ySc/wlh8RHjn98kKNxwjBcid9pmIK/hCGUbRKZ7B5Eefy9RSTZ
C6McveDbi7tzDlhaNNZQyKIMshVaa5MWtDN26H5qL/oXR0pwbpYRrmiC4YhOsbOsHDZ0hIV4gs5W
XS9rP/bjZOdz7BelXHx3Yp3dicT3+faE9kYhG6N5psF5x9N7PUqijmC45xSxGEn5VucAM7UapYLb
g+ytGlAPQUviYqBUuRkE9cUwLaLYn9JQOlHWG074s85om2vdwXx2hyLfM1GHpjOyvX7yZSxwI7Ui
X4mkf+pwCs7xqL5IUhL8h50AwoN3OosmKi3rOXH7VcNsIUxTWmZ4KudWvmhTHGEV/GZeCJkD1J3X
0hv98Cs9Fh3FFYQVVDRw9Jr6H/Lxni5hI3X7I+0kDohPUW616LsL+Op6QkljDLkK5M+nD4hsBOyJ
IPasKjXbC990uoyziS15AABmwQ4HkgePcck44BBdBS/ePlQ+RGdHcGK3b1MBIe3ClvOFiGb5Ph6S
FhOcOHDJFK1znhfBQaX+avuL8QDbi9Kq4GBtQrLTKQ2SV0XiD7iBeOjM966td0cmcDuj0A9gKPpk
lNC3tme6iaouD+7YV5zxZy31w1lWML25/f1eGX6rzI80lZof7wLqjMKQdf0B5amhhBzXsS9RS6jo
AbRgQiTk7rKo1fASd7ATHpPgrOqN5FuJgmVv3qj5k6UiMxi2bZqfHGXovaUNWzerUX3FdXvCcsWa
vcyQpHMTR8YpqvtFOllaPb9Ic2x+uT2Jq+Mr5uCIMgxZHALIm0iRoyyJ2zQrpUdd257rGrtwt7TN
LHaxSj6ikb164a2XDKoyB4qWuEXTeMtq0WM9xQNwRJlFVdF4wOE0udgBJdIHtDDt4KG1BOg2ayao
BcFU/2qWOXzGSq9EuWYuJdfGcOsB0nbxKzI1yS9ndcrdFhvBJwyThuco1cNLj83WU7mMeNFyct0B
8cATxkL6fdcltl8MCPvno67d14H0HVT1EZ/+eu8xRaQdoFNCvSLKr3dFrMiFAjICMacyM55njMbd
VK/ig3P0yjrariS62GBBLAgZcCbXw5iJFioZhnB+oMaOi0i/J1fqx6juAL47X9pefdSt4AUlvszV
c93jVXzv6NmAF1Fzwu/nZSqGT8FAZ2OUR9ltxsars15zZ+R6Sm06KH1cr4moSAluCgkmwMPNSYH9
7Ug6zUZPL4Z5cItSz2sXpoV0vr2br6MZ44gHAAAS2J3blCVMkcxAwMD28mDR/oqxaMC4HDopvfos
/7hQxT0YcG9igtZBcxM0GP+sv0LaWlPTczV4gTNI907Cu0ubouytCR+4OYF2ENw60T3ebCnDiWEl
0uyA4tCM93rfxWehtPdf5gJWhARdVAO2nHBTK7ulypkLRuPRUyjXo1vlaXzwfLoOOCRZ4InFs5GM
e0tMjGy1HNIRZkhXV/XZrCMXo7x/CwAqB9PZ2QsimwOgh8gZ5crNAem0sCuj1ja9Igznx7HOhN+Y
xdtjMMbP9Wwenfv98bhrBP4QBPjmZot1o8trsiwvh93zbcTx2jNzRKCwaUsuY6kYB5F7Z+sJIh6A
VO5tOOibM7WkRaeg62V6ttqpj0FkJBdqRpN3+0Ttfi5SIXCikNeQDl9vcGGIh3yZmJUGeigCk3LX
aniZGLN5RKjfW0DuIgKnQLoBV1oPpc020oPaAsWF6u/DglfI+2Gi37G8M5qkOtiG16sn5AORAaKz
ThDdIrOwMClLLYg1r1Fn08VYkA81StpBine9eqINR0uVYiiX3dYatkyMZWIY1cM+78dipsrJoE7r
NVBODup4e/MBAKGTHfMoBCW/XryuHjIigqp6jSPhqt0Z/TkPs+DNgYj5AH6lJ81n4npbj4KlqTyG
mMHRhk7w9kl75bPUKv2nt+45YEC0Z0CtUQyFB7oexUGCMiqDUfWqGflDtGhiL6kM+a9WNYKDoXaW
jbtTkGzBHyi4ya6HWnTEkEt7Usm76/t20I3HPreOhAB3B+HjAPLHnIu+xnqQqQ5kJIoZxMyKmWq/
ZT/Eo3TUZbouyYmsgx1N6iFgFduqKhaGaLzmueItdtF8aqIuQ2hFRlbyg6ST2L8owdi2bipXqXCZ
LCrh+GjL4X25tAtCUwuyn5fFNIajwHg9fbKgV3gggE7BP1hPXw7zbozhVnh6aKb/ZoAu6f/L9UGn
+Dp6UDaXqWQL+itt/01RxMnnvM2MQmaR6a/Z9ozMPM6HQ1RXJyPPmoOTvTscdE4600LLfKukDTUL
pkseyh4HZrkvKl31YhNtpnDII3eS8yNd1qtFFBwcEgByG+5P8PrrRRyCWG/0Qjc8fTAdF0h/cZEX
/UjN8GpWjAJMlFuZpxlsw00UqeQFAbreNrx2jn/pQ2edmnbWkQ/ofkqSkR+8PffmRJGCpwBOd5Rd
NodvquKkrRvZ8KZKz06o0FeX0NGyg0i/NydwZySdQKcpUIhf8Ud9vIapGFeSrntOZIb+5NAF0Idl
vG8rC9ioHh3JcF6Jz78Sb7Hv4yy+ikpsdmLc07bp0Uv1kjqgk1gtA75gUtlmzWmpdeAAul5VEaVp
FX33dsmwRqubcPyCGYeRnJGew7xMG1S1P9nR2CmXrFQkjYujLju3HztA2dlYYeF1O+iK0L16T9A6
4OEClh1CCM35zSntEzIpzLt0rwmz6WsB6OKCdZh51jCeZcDWfjcBGzgY9DpmvY6KyjAVEEEm3Vwo
/WQvshXyPgmXKHsu58F5xLEsfrQze7iLauwj3NQsx7MRVlLBGpi2RyGwfNbLJPgxaGZ/d3sVdrYk
hQ3waBCnhZjz5piF6DwMegJR3yki/XlGRciVs7l96zXKrIX2PxBXkZ5uIyLlsg57mQ51jE6f3+lj
ZVLFstS3Hy8gFtwHilDipoq73viNpsaIf6S6N2PCcTIGFLB7nR12e8X29g0qCoAUFfJDtJLXo6iF
nFraaGsexg5lcMrtbDorDkQptzFnLPQSRL6p6L259StK3xDMIMVY0KS2BHPM6mYl08jfJBqJLmAE
CLud0xws4c7kbJUeNhGeaEjgXU9uLPRerntZ9XSh7O0ojHNBbE05ByP3uRsTFF2QCd2X22sqwuzm
LKJ+wA4BlURGvRX+M+dMR29zJmFQJuyn5yn7lIwTDrrVbFPSCvpLaQfyh8Cef98eWHys64FFswT2
h1DlXM+3Vix0y4k9ZMV9e+mGvH9O0aa/n3tTOThprwWK7VhoA4gXDDEH9Yr1WGnTx1Xfz4pXxDI8
6wZ3zRMKbC2zniopPQeU3H5GemKcQWzbF5rU/cXEdVE/6UvZXZCUax64MqxT0lH0aRNdeWwopT9k
YYT3C96lLiYtlef0ZfxYc0rwbVSxU4+Vqj2oTO8EDeE8CJuC2haiw5sbxkGhS+b7KJ5jNOadNKXJ
KaBxcnDQdkdBRkRlBEEm2axXm+syVZRO8SSzed+0gfXSBYlysPPEX7L5KFyRIvwzAnfBJgEoWwqa
k9zjoSotRN14+OFUuYrk2HA/t7zVb2+33SmRE1p0BakGbMHhRaxFfdBWitdhhOLKnWbdpwsGVbdH
ebWJ206KEjs3MrGQev5mUgXeQE02VbInFwYO3DCkm38wFqMsSDXE/iGlefSljNQkPk0aWm7UE6ex
9bKBQqUbJr0MNdJW2t+1NgUVztW99K9mtcv3MWiG1J3sNNZxuo2a+CQ1upGdGnDWsY+YH5dXpvcL
ltuBY3438spxzro2o2vG/0C+LTVliEnCA61w40QvvuVjYP9y6Oz9q/AG/jTo9vh56qRYB7aj6f9g
3ZBOLixv46setlAIoMF0iivD2gPdqtpA2DI9lKdTjtTtRzsdZPt/KDuP7bqVLE2/Sq47LmTDm16V
OQBwHD1FGVITLIqi4BFwEQHg6fs7quyuJFXrqu9AA4kiwQMgIvb+928SIk0Yj6DvFA9NqeunfByW
PHHc1laJMsU2JlYfEjkOC7GZY37x1dv9RyiCoAinztqrrKl8UmwhCcemCLtvv3k0v7xucGfZYAGd
OGxRV7/dA6Kw6TfIT+ae1izY2UvTx4tR9gRELb9zcfpVEUEnCVYKa//sNkz8xttrmZ4c64nE8n1B
MzQk9H3bibad2FmrbcvxtIwVkfS1U1QybWTufyZ8pP9mC91eyrLLZLI2GpTUrTvx8pfvwtnkiQEM
Vke8qO/ez2UZ+kogXYKvORCPiigyZYBoxXY//A6A/3WD56w+B4HAsWGTf++Yxd6XR6NXbPsxswh3
R/K7N8xQwxlUv7vhv56dXOrcwHOSnQnJ78pgac7GHApvxXozo++0hqy/tzZ3hVPq5sYd5l3E8OSr
g4/Vn9/OX3cVkAmc4xgW4jsBYevtg/Zmrykyd1n3q462i1pkPyJPm7+pDHhrfn13ObTONetZmoHi
+O1l+q2bx8WKpn0mdB0dh2hejV3rWlu9c7J1+ep6hP7uTJE7IvbnyP+syrAyuQ/ah307TFmWFmJp
rFR5bWXHGN8ablzOzlDGlqVJz16i3rN3HP6Luyu8Zfi4RJsoEp2VSwVHGV8GUnhbMKuhjZZhnzcT
enQPH+Jd12Src9x00dfJMgG3xmz4OKKQGVDlSZkBfN30bUsQyroRkZ20np0/DqsKjaQPVRGmUdcT
1dzkuXv08wE2aTCKKO5rbX80pRzyWOnWoArJqlztlD+29S7L2/Leh0XcMnHJCcD+aeyeZtLMzx96
1HVytl89zzmtrEkda/X72M7s9rFc5+wBrn5zr8Lc/z5k0niAlWbWmJ711kMwWNYX6cjQiJcxbCRx
ToIee5iE50MMtvW121g2jGFviW47OYosjuqg8pJ1FcGyn4qhwcw4MDZx1eIUxFx1E4hZVGnInKlb
SEM29GFU3tB/teZ+U9Z8B3Y9ofnYCvPToMKmTOreUTW2F1vbxlvptVlcOlhtHAa/L1pUXHZWpcwD
rQ+uHktnpxt76o9tMcrPjlc4zwxDZww6zqzvcvTVjW8YRROHOavmU1b202VZbPa2G9xIF2dhmHAO
s+i7LgnN2k+rcGnD2PVy90c0Zr6HAY63wi1zi9whJWy1bpVmi43rUpufyWJxxz01SB7teFXG+0YY
SuCpbxGfZG32DC7iF9EcB2tlHKeBCWSMqSMp5X6+rU81eePctNBgnRbSIHy76yf6MRX1rOGyZJwU
kQv+Emae+82Q/ow5RhuUFxvf/U3lw8qTGUOKNr3V0xUIyebs+0k5H5WKGkkNZhYzqz7XUeLbi+0T
tCWLH50j3Cvb0+Uds0OcHIwmLO8aytEPYT401IVR0Kl0HkJQe7Oy+pdx0+QYyaDRfDRjykTCZqex
FpeOuhBF7X2roQUw3AL845O10ebu8ipff/Rj7T3YWvkB1uq2xRRq9led6oBKPyE0FdSRCJyCTUqE
cjvCs5naJJtz8075Bjp1n5E9Z4fOy51A0n5qw3CB+VKV/Q+blPKvuP0MT12IwjCe6IruJwBvJ7Ej
WkkI/dZ4Pfm3gcqvhrLPPup+MH7QME11Mig5dQnGq8GrRjjwVFXStg5j1Ljr3lZO2142vsvN1mU1
vqBO8jqC6oqw2NuyqMt4DFV108GwrZLAXcPnfhjUawnCcs/NyZAL8A4tiYn36auIChkkiMyNLtak
Zz7jPS8/rqs2+4PAMJl/DSI1p05rOaR/4+ScxVtfVx+BD8smMZlvWXGHsP7bFIF17FZyKr1Urhkv
SN142SPfVsLrktqP61xXRVJ6Q7CD+OdTkntG8GE2VlzjvKoOY8ea5rvG6THoIlkz4K2cirN5exnx
CKYuKPrYgY56GWk7G04ZduRqz4qKbv3cDUkJW1Zm464lxjyefJuhYon5XRADjemPlELbGPMEdUX9
ZDmXofDXD05bmYmuHIS52lzdi2GLLN5Zqwj1xWTrHmUrLdCcYKyatzEfUBMWF/jTpeH55X3mz0uX
1l3jEaiiTPchK7L23i+GyecRCossL3+2jh6g/52IfJQ/AYMSyiusa4bd5JI1YERzBwFOllcbJqgf
B5fo9r0f9N5w0RE3N8DUMdCFjJqtNClVXVyd41t4N1ztL3vBalP7bZlFd1Cy6jvArC7sjnU/Kmgj
ZQvncxHTYwOKPyUFU8VDmOUuG27f4efeTtq7CuWIJLuxB+vGhOXkJ7qt5LU1THh6tQQfHoiyZBft
SNQrL8hEzmeCRgptHTxfsWcOKEU+jnXVvBS2ofODV4ZLvp9V1ZWHBvMq+iDqWudQejqiRu0LtqYq
L/uvXGABtiwoT5CfRtYDCRg1E+nRoBIYqcQ6mKvGWif4sdtftpa80MMoVWAeCXi1i9jjKdY8mBKN
zRK1ixc7MgtFjLZxfmzD0sSqoDIRx3SBuz0SUU3K2dbO9n1o183JkQz845LI+iV2HBT4uyrIy+mY
sRmbqZ3LwMBRTQQPOQ7gfhxxZl2PLLrgIgh6w8Qj3G2a2K665rUp5YhRFy5BT0y8x0uBf2sG18oa
gTH7gDp83fr1Los2QxEH07Xs4WPmLXFQVUinK8PthmTCk/rULJkXC7qBgxwCM9ny+QrZ0XSnePqc
RdRyVWwT+DXtvb5X3AIcH8j9ys8ZlQyF5Z1bLnkVw/bKnybPaGXijQoCPCOp6sKUXv9dALHRwHnS
q+LKNamwqYONPm2qjio4W9fBivPeF2W6roFxJVvsPQFVvOLJcWf/elsHXR7YKJ0l7Q2b86ywKiMO
ooqQRNm6A/vlUC13nqymp1ZkjUgcEZQre6lXI5bSVp+lGzyNOhZaeyplwTTRLm/V/LwxfjhgKb2G
F7oo6+MwcnSkVUCR+lx7tb/tylrn1qnojOJrYCq3T3utLJkwmCqPwq/kbl5KsZ/KHu2V69SDlXRr
315xLyv6sFJMIik3I+8TG6+6m61BbvrNXRcAVlnP/sd+9JzXIvJRuPpTo81dM4d4wnd8WBlXFsd1
bIYj28Ms/Om2HsfhdR446A6YCcLYcqZspblj251ecy1DTiUTXLbLzPWL5Sztq9osm+pgGFf3Y60M
/TKP34tmb1Xt9p0g5vBpabaOiq4H/V2yGXaGDY0gjA0V+EPKc/MYfxIMeT/IcH6ZZaO+CDytm3hA
s/u5XAL1nf6E8q73rV7Hqz1R3rm4BDYP5/LkvpCrURxUU2ABGZF+pWIY/egxRm+WOsEEYymSbdnQ
2JhRqT6Oox186UNvfqzDcpI3SPy7F5S/tZ+EkxWMcZsZ402wTOUPb+7sR9tx+zHJ3Sz7wcbG0TzZ
LrALKaptHvNzug/S7axPtdkGD2pYTYgwrYEjO5P/ZkiXkhIsZTU20Ykqyl92tbCWk7/xOsGiPb89
NTIB3EYKFKNhPgf3pGfVTbwUfYF6EpOse1M0Tp5qY+6e+qz2Xmv0eBTRlYo+GZ5dOKj4vfZ1yiLj
thvX7rrS1rIrlVWvu84a23N4QSmf21YML+swI8lqs6zfPmoUabwS5VI8CB1RtAd5bQUEFiIUjFWG
oSCfoV4RBHei/sQNq9WFwhnlcyGMskHQIIz+ZhtGy0iVCUCZBuz3fQxuxYFU1aUXHHrLArfEVyH3
0iaf7ZJGZWqrW1P7q/g0lWwayTQ67pbWiwnVkZ1gvsdIfOyTLgrWOW55VW+6cTTvkaT7JEuYmu2N
yqtb4x4ktI2tgozUOJRVtMZ1hPFfzBDOy492RKwbcW/LWMYMdHu5q+cw/0xgbPRdMGOCNRcsxRbP
cN8e6sEnBWf2TeNrSwLJRiXdFB+0zSkalyVI1DK62RbbBSyZeBG5ELGR8ThZjl3eXXiztRTkRCjn
psUg1z5Mvix/LHMn6aztOkujamkDJF7LufeoHGtOSInoZTLiqWlcaPKnSkwZwuJjFTTKZf9bjeUz
Cb6rOkbhNq+7li6QOETTHxhIkzHKMRPZhgeC6ct+72db2R0H+PxX9jjPa1o7FXDx1kT1PittMWEk
53g/zinLlKK6C72TkGL5DtEy6C9a18nHeDKCDGjGztukRmbw6DiClVTPAQeJGOUy3dpk9rbHfJRN
lIzaK+vUWrblc+fM8jmDgpgntVTFlNh67p/LqBzzBIZi8NJVG7Gnsus2Pw4bnl9SEmPtxa4xj19m
k+EYVKk2fG6ExG4PLSl4U9t6+RW264OxM2ffqnbO1BcEu3EyO/ECLTxPG78y89TYcsXt2cqzP19e
b+1B2S2KBTtQVUkuCVYeBz9osKPQvgR1zSvh6Bt8Izp9p6bA/2QEWMcklp7ZtU2zDI5qduQUm1kI
aoV3LIZ16ENW+KLgYImXq8E8DlPj2E8NYSHyxpimPkywKequizUfxCmq1+KmpU7wY1l3bhfTh85P
2O7Md6NFBHm8bMKrksigGE1Y2cjVNs+WWdLRZggKFgbJcTisFVV71dQPOC41TixVFxGKOclJxz5G
yx0ziGjSh5nHHR7KiKSLJMwLVVzanROtl1RGJCkEvRWemqE3YaN1eKomTRWMD41Vyx9dzY6Y6nod
PmgmRPetrKn5q5z28LLKpoa9A1UBEV29mIsrozfGJQ7XsVfkQ7Y1rtjlwopbCi3GGPcd9xkp+FSk
te/1d8tCxsjRoAw41DUTxJ1QZvZ1rbnT6UhpVyfhPJj3vRwoGh1timqnpDLG860J5D34s4jSuZbz
FIdbNDhx1TncuNmx85560hSSGmbhRQLjYQwO+c2zLuuSjeeiUOMsqEDy/ktgmHN5qhHuPIUmLgPp
tuXjlrZRRyB3o1d8Dqmg5sMsQT8xDs4I15zXYHlt8Sq4mJRH86o2MrNitGGY75j90GZsV2GrYqTt
+fWEZvMuLHr/3jZCtmxryFtzt4ZDZsfKp3oGRq3qAKCkLCKuJes+iYowAhHYtPkSqhF7Nbtf5u9D
xdzpiEIs24tli7LU76buRU7OaKb/4RRK9MSH6X19bohFbVM8DsZiesl/9D4t+9AyiAeeDyjZZ+18
DHqQp9zDVC3BSZZ4LewUoiIGhM5dnpvTPPA7R7/zr/wVdMOwE04o1v+4aiGCeYsU+eRJq9BuAKRy
hrjsHJwFvggnSGLe77ytfgW/mC2iNQbaQ6L0y9BPwjTRVtWv+1IozmbpRreFLprvfxViA+9ilB7C
rgZMfT8Xs0q1Cmftlv2o3Gv8NH3qiwnE+C8jeUEAoQ6/Yx9VPhDp2xtXrdJQvWXqvYmmFAYw0qfO
XH9ntf/rzIPAYoIV0dAxL2UJvb0Kp8hU5JjBkwglq+u2Ktq7sY2aCyvznP0gQuc3Uqj/Yeh9ZvxD
iD0bKGCy9g4Z3crB2Twv13vtkvTnsTO1o+K8dpbPBgYocdgNbjJg5Bx7G+1IW91XPn3B+FdTED3E
Q85Zv+ecp1dQ/N5+8HFW1Ci5PWNAVOmj7slt6nA6+MsPkavgmANXmU9svTdXqG2ENbmj5z1CTXTV
YzBR8JAg8+dv5C9rDMdMhlZw8c0zi+E9eRWkrylFrvAaz7S6rhpiZMCXvQMNQpP8+aV+WWJ4MsIo
ZTZ0tucEt3972+Zl7vNNNe1+mIMpGYuuvJuWUv9miZ1B/7dDKxQ1kKVwwgNjxiTh7VX45d124rnw
cBrmOori1a9elkyBIBpPKM7gd/+OVP7LTcTbywzPajlUQ0DC79ZbI8l7nE2PR9VVdWK1lZEG8OES
fPr/sjQPrQHvBcUVS4AS7d1NtLfJ2zJvXvcuaTVxSfN12LDo/s1b8cuj+nkVpB4INBhov89oaqq2
09IdmEH0xrajI9jizRJ/2dfrfBX+nMPV2Xvf85jyNtCBNXcro5TFjz1wuX05k/G4Tca/vJ//18vy
v/NXcfdfL8D0z//k7y+iX0fSeed3f/3nrXodZzm+/u36uZ/+tpfd9+e5FN1/nn/I//umtz/in9fl
Cyl94sf8/n+9+Sau9K/fJH2en9/8ZUdO77zey9dx/fCKKmj+eQF+5/P//P/94t9ef/6Uj2v/+o8/
XtA/zueflvPL//GvL52+/+MPBJv/tiDPP/9fX7x5bvm+i+f++df///o8zXyr5/z9bJZ1lsvq15//
Ytt/j1iv6AFMjsMzb64TtOf/+MP1/o5qwrTgdjgo6yHv//G3Scjzl2zz7y6kUDwMcEo/8zbdP/7v
x33ziP77kf2tk+2dKLt5+scfEKHfrGUOl58ZQyjQMZDGNOy9FSmW0Uqu1MF3zKjty9AAXKtqhOB+
aYLoLdaWBLREsZz1pzDSN2gcs/UwPrkUhY3nn0otrqT5jAN2bAbytV8ITsNgAcTzom7L/X5rtpvF
6b5OONFm5X1kZ0cgI53aZt3Q3xst0QAt1ETTy5KmDIBNW93FgVc9u5UPlrMZJbE2dIxnz1vg/NY7
09LKJIwKJ2mSLC+bx20ttrSr7O/5ugKIhyMdS3475Qw0KvEyb6O5b/HNijcnyHd5/2CbA844hauS
eYwcwpvsL6FYXxDKukfGM8WNARizm4RqvkxV11470IiP1Yjz7F11B5n0OBPKvbVXuTumYW2eou1S
1fkHo9nCQ6CHHsKI1aRmvRi7LWd4ZVo0rD2yofYlEkUc6AvsZQL7tLpREkHFK4ZkiyjT3Rdaj36P
8zE5AtNZbUUdk3hdF2fZjohb3aG7MhgfgbQLHCz9VAwGo4qXKkI5kECaYFi/LQ7N5lKL8xTKOnYw
kegoZtLujXG8xVIkTDPDcR+N0XhuHRdWVFC7O3cyrYSBCIJap/1eTVMG0yCzd/PIhHBFsXmwzcVK
3IzCrVO9sc828aKgyGEnL6LdAFvyAr/LJl38YYhH19NpH/rMizqzvG71pFEZuB3+1KOdZGoaPs7N
WN3KcAoO2+IumPyp4qpUQGzWXD/mmH1hXdd8U40JRlU1Agg3KxJbVSjSMtU8UmFarHyrvRETr63s
h6+NWsGF165KrWFer1CrBbs2E98wW7USuQZPXZNP3MZQJB5t+K5yuiUJZsmYovEeeHhl0k15fjG7
ikEF0MIRT937lViGpOmbjAGYMBOGW+Ihw4IIRDX6xOFY792W/i+rbKBK2blpqPV0sSFTvDPnLGTE
txJ75Or8iZYx2M3dtqQoMcASRo94VpN8+2fp58FuVeeXXNbuZTDQhJoNOTkO+vAdbrPiomLecJra
DAxXAecbiBHiaWjzROrVvcrQeTNvoNcrbLOP4S7x+HTdx+I8RyRTRe3KaujobMZB/cjA065b39Fk
R26Bvat1JnbWZNK/EtJj7fdKaxVb9YY60F6KW4MHCdo5FmkI3s4kLyySehNVakcYMYNAsF4tF5Vg
AEg+ZW2xd4Vyjk22hQkcwjo+q+cfm4KBVoRTXsL0fTrYQTNeWtMywpsKPcLgVxwh2BtprsVY77kP
BD/4W7NTxTIneCFx9bKRp8K2p8Q0yiVeZJbv5lw4pyUau+RcjSOioddbcwfzSlXlaZCrT93S94wq
nM8+0r54tqL1wg3ZxcbF/1LPzLEWAXxGFv2PAOJKOistE+3xcRh0AMz1jHAMBmqAVsTYBaxkt8t1
mue6SRjPVLtzJXZGm8IDGsAQGxQxXDcABKcxqtaUDpTVaC3tzlaZtcOBiTlj1pSMUzrWSaDJ+cjz
bbe2uo7lwPrtamS9K1NIJoPlM1B7FNd1IC5yPm5cG+O6D82xO9pZo06t3J5g2wMAuFGemmorMHMb
a54oSAtthdiN/QQ2Yjf+fqiYUvzb2favw+TfD4+3ZeB/HR1wsXysGc+twntartH19aCdsbvDwfGy
jWR6tnk1MVuLjPZT5ufI/azfOWe/a1DOzdA55OvMnUBCDkn1HRe41n1tDsti3UGzjcFjGYA2bBHf
Z82dsXTcTg+mswuDe4f15BR++uef+Zfj8szjx44JBiLnNmS3t6XvagQRL0Xg3DFk+mqU1ePguBJP
Fec3xLC31SEf04dNDyUMvvtZO/CehptZXSaGYIjuwGDiNXoxi9/wfP+HD/LvF3ivdl2ZpdiDzQVw
X6qmm8q9r9rnP79Xb1k2Pz/D2e2QLgThA2yHd20Cih/fmEs3vJM6SAp16W46Xtx70/3RFy9/fqlf
Pw0uS9S4NPw0B79woyue1yZzVd2H0bxnyPQQlevTqMNvf36Zt+34+ROdTZbOzrUUZ+fm5+3TDyJZ
lkwhy3t7/uBsn/N8ji35Ugzdb1bW+48D69CDIwR7BzLY2YT07XVWD+XSGublXdC0id0849dYu7/R
HvxUnfx3F0d/HZw5SNB4MY3l+bxPGFPumGcUrDmOICqGOhOv5l0V3ZfNFdlbF20Axx/Es8o+//k9
/BlA/va6Z/wHawA2Dv78XOH/JnqAabSuW1FVd0uOWG9WSlxjYGWxIwcMw0wYxO3aufGkhLlj5k1m
FYKQr7Zknc2GeLRNzexEeSKxMea7x7UX/qfpvy65V96VImppCefg0DkmpGTl9UmIY3w6FRuTXvar
PA5LyozNJ7e4r0NnN0VedhvCrImVOzHtbjPvKOB7/CUN0PluY5z104WfjBN69Hf7Vj9ETAMsfkVR
XRfOD0P+mJcgWeffJXryQp7fjrc3OEAhC3vEBjDCw/bdHlX5Dhi7MQS3AQBH0nQdwQlBXR5nG6sj
sfSAHBzLj3ZFoCDZUy4AdWWZzEmijHt31qZbeX1NZQxsriDinUkWKioJcixevMnx76IskhdFg5HM
Hl3fk2lCT5WLFTrpUJbuaRQquwooN+kOtM0cv1qSSba4vJMAnuaTR+79UEGokHIS9skzGw0tzNI3
SsztxyIq+8Oql7PRmJP/wI2nxT6qr/RF4PTFbvQUVTqUkf2oocUs2qkJqhs/bcvIDHpqpxxZPcex
n0To7C/qzW32ztT2HMDFnPph/9QvmIapHsJ1j9AvWewFeyizaNM6hycrFp/QbZMVGNd6zr44RdvE
jKmGA0hVcT01A72Rg1NXuBjDh6A2xa7rpvCrX8tpTYI+K678cBs+ufBlrgu39S+wBBl3MGgigF7d
7Eu7cL+RSWRfMIWUqa/x8vWaMPg+ZbOGEheYad4z78W3q03W0Mp3CNjMUxhSUxCupPdjuL60ZV3B
QVFPQSHc1AV030WN7SfNWgyMrWXIHL74YNr9Y15052nw4qNT7ODmhdVyiamGAWMJmmNqO4vai6Hh
TmVuf21ORrebfYVFV6imhPLKj+e2iK5F4243A0HPREozzZItGHc+rsNxyPv+IMtgpsR0+5heTR5R
UTNY6x2Nmn/OJawMPJSj2QyuBxe2w9DYtALIaO7BpblAtdjVEcriZ2s2RzDyqt5PTjnEtmEOcT6E
8wm4J7q0Gkno86jNq9HX3pnPs11wukTYLBfl3ldNT0NJAOrQYcWzNxjwuK+V9K6pDtd4axnxNmYt
PqDRd3llpPsaUHNCXwxH+Tq122MXNtlpCUd9sUJ1v9qyqUwaFW0fhBMNaC87/SOX4TfVWsxR6pFQ
v4jNxin6Zc+NNm6Z6Wz3tfaYk+R+cbQw/9uFYnFuYYZZPNPAuaVD8k9VMDn7gql9XAXQFc8kxrTz
+LYIK7RoydUeirRKxLwUe5S77Y+z+hmWBFShVgZ6V2SLf0kFFJ42SB0XtUmoVd6u/akTzJ51BaXC
n1HjITtQJ5xjmw+LJJAqKdzJuR8Vwi7cDjYoWnB4fGwWEvqIftdsYGuITYy4qeEXTqsnEyu3n0cX
OR/TwpJavp+O0sTK1coNmyKvwi1ed/lroM78TeFAAcGjKA5qCa2iHJ7DdQ53nWfeC3/rSL/N51OR
S3FjLGo41W6hdmG+eseaDLoTheR6NW6IuYfeck6W3+X8Z99MLZT/6Tb6ZeyvknGhu61N2jkB/iQh
mcHRwOx/tWS1t/LRZObZxFr0tCCYxeJO2Fq0eDCFBoy5U5mtxHWCFDy3/ieanhuqkzzBMFtc+Zy2
V7XT0226xNjmPEHm1VNSdR9D7aURCe3Epp1LdF3ulFN/5+x8mB1/xv0ETfBXO1/GNJjUp/OInKld
Zp0g6jV7RP7V7VYW2bFs0WtZ0zpdeHVg7DBfKU4j0MsRYkp/aBjxX8u13xJCRkSqidoyY8PGe8WA
enE/9vJlxd8q1dkc3tHE0WeiuUx7Zw5SbPyca0bP1YnsIjN2HVkdZWNAsWwwyTWzoEgQ3SpGrx7z
pAXm3c5rV+/DImojJiv3mtGPfxpndjJrNsxnw/emyy1cpl3PNntArDskuZMhZilW1qmKipPwh3bX
NG2/t/FH35s0yXHY1+LO0nTWLcOqI4wp/1opD077MHzfqj66iirDuHBKkyYB/5kYQll0IUX2yKTp
69qYTxr2bIIgMoytBhNz8pKgSy3di61MmWy2uyV6xm7Vq5v624Kk9rh0rbiHtKxeN7Ooi8SRrp2Y
vlQfVT9Ul2yLw2mesvqGiWp/S/wm6ZR1VR7WqPxgyaDf9VuzwDMyHjyN2SNmDMFeSK880fKZCV4C
HTBRFR2KTS47oxPlXjprdbONpUEQFfdVDkb0BB9i3IkK0801Wvuj6y/5k7WclQ0C+ktmy+pO+0a4
g1WJA8e6WPHm5fJmJXkgQV1arvFgFwaO8cyOO6MPoF5iItWIbDpOyA54Q9nvEi/UIGRGOz9aa+2h
7woNzATP5wM00eXF8bljjYnGx5RO/RCJKmxir1lLOvrMvNiGxbyZG3h/9EoAMoF+mdrA/FhvtG1j
NbgHcJsPA6KLvWOvam/h0gVJQ2N+4WgiPQnuG6tWJAsg07UrlWQ/G6KE8FFAtKp47aOKV9zfwtjL
OvNoFJ2dtkarEg7S8m4JnG+inPLvNtyxFGrSdBsGlfgGTwvmV+EbZWrYS38TVI7N9n02PnbUdFoL
20oMS1eXS2hy6yR1hBTVi1zc1tmNiO+9tPWn+r4I8QmNO13l5NStpQ23cxxSc5blobWr/G6NlMss
fTK3vaDGuBGUCrugc5pkmsMhxpk4ODSTqPZmW7zQjq+xuwz2BVy4L3oU1rUQ+TeTD5G2cgKQYsAv
uhgHWyZFUTdxQmaOeHBdEKqBaUGydD1USQ8+5n0XQGQfZ8+8scq5uUTSXuyw6lvDeNrOGReu7K04
aGf3wiiCPJ2WwLgTmd/GvPPT/YL7bpxnQ38zdZzrYVhPWHcTCTRh2pxAFGx3gVDlo6bEPbVnNEaM
BT/as7+a65xfkvaEygbUcFdmwoLbta6xUoVOYfRC+Z2qH5Wbjc+FZ73q8x/tjSkvznxRTHMEz8UI
o2tmgc+VD6prFQHsFGbFx2UcmlfwaYu6ImSxOuaLWxXPQjvGs8LQay/dUO6M2rQ/rn4WJjj4r+x9
xjbeVLUBVJspnTYRmR7KJdItmEOdQKqF+grdPClDXBenwRa7yVRNGo4d5cak1jvZmM9weCodF/n4
DWn7q0s0wKmX1jhDSyHL0syD8nJpuhJREUCl9tU3pwn4zKZm85gJ4oNsJzkyDaVv/AZygrNy+K62
gjhr9BgWRsq/1fl64wAFwzHaje7nMX8M4auXVgiJQgfwBpW73Lor0EIm+x9Gu72OhjED0Ex5fE77
SljO+pLKQ+xbxCe0VlCgVqFlOp3jhno/gCDhj7ACo3nYeUFlXFd0DClhJ9CBqqC+Ps+vb0DEiQde
gVTU5sHuxApTJMbqD0/AgiallWeNB4k4+6AwZ0tpCPL/w9mZLNepbOv6iYiApO4Cs1Y1VVl2h7Ak
mxqSunj68+F9bxxr2mHFPh3FaqwwE0gyx/jHXwRFGs7b3hXRYR0F+Wamfiu1LN/PaQ+XJ7Hqo54R
8aTIwj3WEKc4OcmyYtIgMG2fnW0+mcvOgJ3hTXlMTG9uvelp1/u6Wiach711YoRp7jTkI0+k/g4I
xCjgM0gfB9LQAebAsj1Med0rMtpuYIgvflUuynOUo9TvQWKfEy1nVFBieVFz1AJ/QfWMjz1yWhDH
2eKnTdMxKrTar2vDuZ8dkDihK9N1nqMNq4zurRza8GrsF+M6yY3vkAunbVKQsesUhBZ48JeQniDF
8CiVqmCREDO73s42U9mb+6iwutd5KsObSTj1VTzL0ReF1O4bg6JWY+/n0I0P6VSdWXFGgDW6c5s6
Q3aXt9Sx1lQ9TXHDsmkb4Y2p0hzKRoeW2BmbMEa+0YTl+0yxtLHchGUKXLBj2q41XtPGfVAVxnyb
19bKg29zmCnJsInHcD5o1QQDK49r8dwa+oJ6QqOXAaZt8OuvwlMssPfnO+vbbaYPTTAOTXhn4Xx5
PURmdM1GN+8HTIT2oZmiAsNvBcwV0Byvr571CyWYXT/srhNG6p7eSOsAgUi4OHCUpe0ZnVvft61u
vhVllm4KaUAIKmX/WMyqwalZD7vCls5jxVrZONrAiWSYsuclChhprWr4Ci3TsSMEc9e2fIa1ZnRH
hrnvpYisTV0ys6lIveaIieNgGvRoS5VgbsrJVLzQcHQI/4T/zIvYhwss5SSpjA1QorxmoskXa/Wb
YW5vctH5uAkPoPd1sp3q+TUDRvBSCCX7qIp+mIWzXLstax9vJfcQJyaRy5OZeTQtEKIaakndGJRt
XJTY6Wci8oVsRQBKHUce+P3yMCVJfRuGA0D1QgRyMPSGuu9rN3rTIbVvYXLLXb3EjGRkmO7zWRte
E8zbri2EVBuRqf2+xkTlztHj+RnCuYC/P8yBoSyp5+Imd62QAXmAb1ufJGYCLzm0wCdFWXWWdjeN
ASbE2U7QfBEogVAqcfV7M4axxExlGj0m0tm9rsl9Q4kugUtWlyyPNozcyk6Nj6ajF8+pWlPitWX4
MoBmb9k/y52pt2NQtqHu62UCwDIqs+cufe118UxEpLo80I5ZzKwg9/Hk5oQBjRvv55Bhw5Jo43dI
Tdam16P2dimxedC1OT0kGv2yqkVvUe0+MKBB/+SgjQnHzNoTm2NeD3ad3uMxZRyssI52BlKnHYVq
emOYxnRTL6axhVPyNWnB/kuqy03ci3nnYte5WRbwgEGLyUQcGdbQWJPLZObWEaeWNkgsClN1tvXr
ptN+WqksDmRijLg3L04wJlqxbdgzA5r1c6JF4wEdSuLl+dicLHXKtkOrMbiMB3FlM9HD6TCKbyrU
H+dS5PpRK0tzMxML74uKmIy8zct9I3l/8H47w0OduTCV6JnU4wmeeUvlfpVx8kOp1NarpGnuC8UJ
Qendb/htIWPQjC8Wk8d9jU2Vp2ZuexJ6EtN8us+0W4zoBiqpoYvdjcDgh9dSI98fyspfQt3YiIWq
3SJm50DYtvQN0bNJODo7QcJzgQyrBRUWXAw7cZOOY4vp4vKoJIK6zOSshjY3XqfuAALWmi4kYNN6
MpJx2JmRbkI+XIRv1NW4D3tLErDaurvJFakXLorcOL1iIu9FsVEmS+RDlX9napj5yISNqyLNX+fQ
bA5DNg++voTTbYe76k7Nxh+93bs3s1TqICWWnj2ymg5RUerYWLHZxyhtTpVuu/tCNOMm4nv229mW
6EBS+qnYcI5Dbxsv46zbkLCF+VW4vXOYs7C458FFPPIpe6snZV0WxTdjwIq0kPoN34mFJlBkWxX6
4EZ0punBpURPUFl60FT0p4SbGNBZRUEgddtte4dGDq53SF+adPgzZKEfDX3O2IctRow00aibGf7Y
S+tPYT941tD9CKsGmEj2VtCqrAcDldymJSboFMIj2rta2QWoc9NjFY3Z1knSwAAaViqtPah1KfZ8
GH4yGrjkZeatnmXFo+Isli87+ZyhntsYpYScHsK4deMk3dai5A40qPeqWY0bbBKNg0y1l1/aupIS
Do9S4uIRQA3bvIgtf8rU8Vpic8RJJV7QBMDDTYuWiZE+7oCAxRbwVGECXQli58nnRElWxjxUuuXD
qGbrBquUO/K2Bgb+jH8HwW6n5WulGhvZWqjWG31pmQ6OqnmTtB0beCVU4MGSyh/px8Gu+p96a7be
3PRZ0OR2u2m1RfUyB6FJhmfzfYW0xbPrlkzGca4PykhodVuN5b4gsWdvoWncDobbQJ4eumtuodzU
k0GQICKfqymcuu9pqn1l2Nf5ztSlG9Mo5yAaUUemRk/VENvGLq1zWvcwmvegWHTvScwQbomKK4iA
8rGCTXyratrPSqN50uoM0cYAZaEbGUm7RopgiR/gFxkq9hIIdTPAlr0REr9OEvvau6Rps9No9K8Q
BG22NxCUHJPcW/qYmeG4E90k85JREBFpc4DOWW1LZXRRQbXVKeqAnUdcqZkC8rjztk6PtijsFzdS
BXnz+rxpJgQeCyZHDHh1ey9TPsw0ljYbtl0rV2EURr6cTFA1NmbPkMOTo6W4iNbpELRNJ/YR/vcH
1DwahH2d78BJm52a1tpZdqsmb2lVCswQWrKVVhsFvto2Cnt3O3RwJCFfcTe1IQkQ7nsEtvmwrRPn
K0qwbleCi93VxMltXGiC5NKwdicG6LcpZgy7ikC4XaStRxW93dZOGm3DRNSl27WwTa2tl6Fpqr1g
hO4V9C4+IZTxOUIgd9AZMV8zJG+DUB/rw4L2kmnvkG+dboJ5EDO5DGWSHcI8A4UgciXoZ2EwhE2s
fYRmxquKXkKRB1koO0zG5AzsUDqyeR/DOn5QbGjEFgvVY6rGQZqsIDLt4ogpgr5dMOyOUZmjO+Iw
S/y25fjoC92Dtm3sKz0XV4SfI32z0WcoMgqp5qKyPBWwF7dRr71kca36URo6HiBOj4prwT4hQ7Qa
xz0YtnBLz2Jke4Xt5HS0Y510R1qhjbQreSWcDkFUbpDR29bExxtWdb3k6hh0eIj4Na58dzGMhf0Y
ca4vSvkDNVVxYKPtt1UJYLcU/XxMjQxMtwupI6KOtJjOCfdDtPaKZusGcjGVFz0fnKCwMY2IdWs6
wlGojkmriMc6Zm9GhgSPwYnV7Vi0r4DnqKLzRfEie6RFKCSyNWiY5tYBG1uDbrRdj1eu3402c3SR
S4Dh5lnNoV4g2dKRhaehp6iGfYiw67sfZ3QKmoEGSEEIlFFBeZoh55UKP/u0kR0YH+17Tlf8pVjE
dCV15dGygQdbO1R9BEgq5wP0gEi1C+qMFmBqqd+MHOyAUZ+9GVV0YugVCI9kUyO7bXWbEPb8Y4y7
AvhJZb6lV3PqJ30W7bOiz4PaqJUvIR0D0guwySTLKRlo7j19UrGZAqu7T7M7tTxlqaG8OsWUeVjZ
u5smyXi2mrRuADJjICxerqEr83WskaihDA7BY25vHxCO9I9mHMIuwnDrNGEjs2tx/dyGeNv6GWIy
7jxfhw8djhsOthKuLmofbQOrAxnKaaxsBDqFHiGMs5qXJING0uRa89DXJcTcvnUmX+ZZf01yuRKI
LNN9RanEM2OYwcNcFuS8rOqI8UJpApcWCXmFkAjcleKd53eT0n5pMBEJOgJIfDLABt7w2FzZLsBJ
6YzNeybd4TbU0vpWVLSzdiHGNUPuOV0QikPGIYIxL5HJg0ZXoPQJPHYbEHdTCkodo4+qJ8MoxU8j
VNHbd6MbeVD/oVY4wG6dWak35eR+n7XF2tXpqAFM5ZSFatMG5jQ7J21clkCw4e1SkQ7bkcbeB3ZV
EbxAptedMruaUvEWW7kO18zEtmQe4gKay5JHk2e5kbzFXzn62meVctObVFndtOi+GjaLx4eD+TAt
I51yrp3bdJUEkV6DGbEyRQFyjMp3jMk8dYk13sB8aLfwF5cvqM+X204lA4wm0XFgGMkv9VDCtNAa
+Wjg0mkwDA6lRl5EwWGjm0n+3UlVcdDCeLy1KLhQlWTDPowXJTDbRPvmuIX6kzbxKz4U4w3zN/Wb
i+btObWqHj0oWOvRivCnEsKO72uwuJ0yqo+GlqB01ekRpO1ssXnQb1h4z3pbOWOgjX2BEYJE0oVr
0a7tlwXTbInEJq8ZUQbVnEtns0jcX5WetVKkFbB2Y5u3dJnvbIj9bagniBWn7p4ZYrzPOQkAdykb
BsFYdqiAxyy9w47ZTK3A7RrFa1IjpScmCrNerOwqb8W7Oib5ifaS6U4dDreNmqxKCwnaR2KRH8YG
5nP1+IrhmYWBRBHven1N1Ja5plzNDB8CB8Zc0LJS7tIRGGFozYFeGgxAMxJqqrTRrwp1Hr5rC+cy
1trmKxRulelDMUy3GBkoG6nH4kjkIwBHrsBuU8CsW4DRhqx19n1tdtWfC4nFfuyK/B4ZbvqQ1HH9
ZBlmd61nxbKjqhgCrXW7rx2DYmEnm/ybgnwKkUw3HPCJJEJ6nKYWVV8Yczol/Wun5cYBjHm8y1WH
ZemMuntkR8r9zG7iL26SyaO+9N1p5Hz063SpgjR2lOtq7u+mVuv2wlqSwGHetaEZawCnEOR4ZoU5
ZyWFfpKDbHfSSTtf6mpO/Z/Zu6IkVLmPBHbhLgqZp15zUuxLagDaBpX6wRW49HdOp+1giTpe1RO0
sFSNQ+be0G0tPLk5o+m5xPqnTCpl5yYV96uvcr1Mfgv1TttrIn2f9Gw5MiF8we3j2Umrd8Q6QNV9
7Oi9P9VIwSjzzerJ6d2HqprUbsdSJfhWgVw4Tl2Lyh+44LlWNOM9rUlSC7pIOFfEyOiUD+BXVWIV
HPpZdNXmlY56cCmYb9X2kYCBeeyvE0fInSoX5ZrftHj1lMKkFAVCNcV2iKJBpblvF4wSiDJnfAA4
EKEqW7Jp3nW8op0VRsPXGIH9FTkl9U3WMqIpNZhYSWEhQ2dGeAPKschNZg1RuXGYQgaZWxXM7Fzl
S2Uptg/gjOURIJYvoqrZJoyQt4NWMkeM1SUwwi7eOEocn0KIQgSTRNE+DkFQ+t5ZZaWIqKpRY+xS
4rcLh105G0s87GU908gYRXZPQwZvrTaG7eRa497UqKKNULib1DDsbdGF0bYqhoXRPHtAn2PghOU4
s7m5WvbFoIfwDwVVP6p6f4iczCdlERlaFhLQNYIsTbrT+vY7vgCp8nWo5cxJHoO96TVeCIXb/EwU
d5FI4g0Bwi1UZvZrvYZeMvd4G9+NulHfAbnVjn9vbh6GBvuzvo8mP6vybhtnqOD6rlCxGY2b6w7J
tafOowgUZyy3dmubJ3uyJ9+wOkH9B0qOYBedsCXw5Eghrq1FWusWTZBEQBc6MxoIZUyd1G7+7mgx
bXaxTFQd7PCJg7cJxL+un19HTbSQG1ULsCd64NwznlGPF9yRlX3hqWtvbl2gS22I0LMyPaFfQ0TA
kJS9q2rfcsvO7nSmTJtiyi0/w0zvHvGV+ZJ1BbqX1uxqnAvAYN0oF0E7tNIr5NB6NQpZxp3Wi9lW
umeXdM+uFWGfKQZxWkqUzXmiYPDg2AwjaYgGgB6bKj2ViepjbRR+x8qkjrdppdgi6NSMpG9SjkdE
pXDb0qo7uK2F+qYcM/STFCE3WIjAAqRwkEIDQdSsZiucsdsr4YI/RdkP+yIaoyPsWAMvMVu8zLlm
qiRBGRQrrj3e9rU0A90i59WKdPWbkpOt4JuYlGzNcsLgyRr1YNJFf7DpXx5t2icSkArnNPcmjANH
q764DSs5Nec5mC0DGmu4ZmCqTLP7eEyPhSoFg0fYswvjWr9TdHvbGbq2UTC43/Frpt2sYLZvqaH6
pSlr4HE1NI7pbMiHnGyVx6iIqfbTvmMwHmEINHav4dQiHbRQHWdSlUgB++EUy7bcplpXQJBN4qOC
dJF5uqBosplcY0DQIyQPbDnnj8qcp+9MBp1XrJdSaoBp+Ckl2nwa+XFXTFr2kM6hu9fUOnmdMrTd
akM/A+A20kQW3WYJZfZoMym9Z8jISHVQ4AJ7bqVhHICR2W0vQs4BlWwST1+S+QwezqhWJecA9V6C
ixroAAuzgb/eEyyiDGg/TVPW+P/p6oZoCcwCsFGdT0CDSzDENkO7Hm8VU89v9LQcbkkPM+Gq6+8F
iaNUiuDXo152J30p0sMCsssYqlrJN4r5pvaEpE7Sxr2gM1/nTFE3djyi7ZaF+iOm7vfGWcFlTVT2
1kZlvqilFw+jPySm5RH6EtOtTvDwOwXwB3ll+hCzcO6zfEzfQeb6Hr3KkmDYrMK05XPZDX0FX6bO
0fayxGNiQ8SMfVwT3+QM9YDhF/WQ58DkWpW7e552ey5r5L6ov8VdouoMKKWFm/qSnk0atxoGTj7s
QhwxkBdBFKEIVjdC1etDlWGVrDV7JNSnKEEmkI0zH0qMk31g6Wq7wdwexy5pazXMc2YWV0kp2LHr
uDjixlG9GzYw+jQr+smqhPU1HjCrmqO8pexYqzeKlC2DAAZ2dqRuGBC7x07DG2lg1BRbjbLys+fa
lw3biUQPWqdR7Jd9+COJ+NSNShe3zCbE14K2ywyaheK9nQBQmHNAHcjNxGh8yxnnZym7di80A9DB
wtVmV8Q6kD2S/Jss6SFi2XGzUbrWZIIFVb6qzDX5U5+7ndl0+c9BM8KXsBXLOU3JXHGzENSK5BJw
R8nkIbfvRz01Wp/S8zPR4184g3B5UeLzxRoMLuwLAmStYlzTmVF9l9ji2mYq3E/JxuyLk1nPt8jq
n7oo/KbCQqjkfxcFvhLoXPhsKmkWqzyRhLGPnMh8KtWxz0V4q075deZiuaQM239TEy+CS8i8Qga7
Zq1CI+UPN/jxGlk/z2ZkNfWN0CINYEaxVjyuG09508E9t4oW5ruxbCLDHrFbqY0bnECzQJY0nEra
5j/6wVno+YZYPQ5Rb27caUr2k9Ex0FWj/q6C6/GNExUY3a4oAT6hja4cwt+Jf79+vmvDecIomQDc
i5+fC7WRk13UN8zhvKG8RWme2BWl37PKSq8E6zFuPyFE/+ehfLzqSiSlk4eUraJTXanMv/E5VSWK
TKDS7iay2gaOvw3imGkUJHAUlvFV1YAucsPAHCJldCTSeH1CsLc8Tm1wq4USeCFl5xHoBnNUsO31
ABqfQ1SOfi+h+/diBWLzgq0IBGKraFG+JzAeN7cu7YoDdAxrqyViuZrpmHyzowBiwNgHS6ExoHHb
Q06bGZRCcX1Gt8+D6MsAJZQMuFcF+kJj7ytlBvYrwBGUCKy8bMqncLJNihxUR1UUC5xdNQg8VFLs
IOhjdmG5QDqTZbjJ8b052UlXbRO7yG46XdMeyI9pbuyRVVou9WOGgcot4TvtqdRhKzkHjGfgBk1R
7YWQYvZSTkowjfKN45i8HFG3zzYm/IcymrqggfsQpGrmHITTHKkyKXzjpBqPipH/YK0653hwGIBb
w3JtO0V9sHF1eEkA9AFx8RIjD0GTrEbaqdmg4PWGFIGF7bg/5xxHUOjOSjASeL0lrbMLarNtH6pV
+zXhmnSTQ5U4SxllGKEX2XKYG5q0EnkD+WZWcXTdOcIFq9GSR0RC5sbolcmnhHoTVm0dlpUlNKNm
OxahZnXeVNoonUKcujP+n+s4n9mgaAM4RRMMk/oszw+KMqf3bSV7bM80XKPQ0Jtw+sMfxD7Fm7G5
1Wpj4yRQ+6P4NCeCyUVSIDtSx+puBqL7IawSQHdiNiW9zAJFDRcYm21r2Qe4LvNVJES9zcu89KTi
gsIoSOo58cAwHKrck2v171C89bOL1w+5wAu1saakN9pS5YeFKJeg6NxiR9vLcU6AEjKcUFX8UbT5
OW0rTBXbmpkyThCQSwYzxOGaDClsE82iP3UAf4FGzKrqoS+ycq93ZoB4a3kbiCDyStZf5sVjxmjB
FtLY9ktFSRnLRAKux/2LPlocP/ZCOG02Vyez7L4xfUieomoAKMlgCeEfHt3UnToFadok17VtAp9j
BhYsY6fjZFTh+2qmuoqlh1qdpfJ1br/gJybEsoOPiRimieMnR5d3SlNdJfQPQxEW1wlGqKoX5wFU
uOq5jFv9W5NG2UNUt/VucaP4ILViPPZaH9+4I/aMHL6gY/yChYlCjrlUQzDeCTNFuSG4vf5SQep7
KnUKiKXdN9rYMD5LS22TwAhn2mJPZ9VmHhaV4ddmnt6IbZWvSuOEPv56TOPA+pwbBVYGPExTZ2wW
gTwwbCVKS80PgK1EQtrxzOSnp29uy37ZYdjs7Jq6D7EubYNUbPImsNJBfHEGyJmFwcHqcc7DKm/c
hAGxi5EYDhKhvmUuIq7jYY6OkaW8SzI2d6ixfkQwdII2hxnCTwh/wkSR20mJBohhTe+LGY3ibNc/
54HezYrxz4qildSZq/Y+l9LFWVOMR8EJw6tOLNhlmnh0BJ0sTmrfLcqfdw39+zHK7ATZXGlcKzEW
4oo1l5tFN+ornD2HjWxH9wr3frpjt2690URFNAsMqp0EUVOBl/+IxiuN/qtAl/WYRGxBpK25/v3T
tBhrAItKthLXBuYRt8nizBulysJv/z6NLyQwrnBMhtaYVkOcX3MALxTfU6LXuWzi9iExc3RNhD83
zidOqRc6CzBVYvjQxBJxaMKXv7SUjsEbdOStzdkeZoZAmwE+OLvOv+/jQjTCRbiMxulIzaLzuC4K
lwn/kUTFve+smuOmY+o4qPDbngtYXv++0C/lxG8nMVdah3jIYGwkKrA5L07iUpaizZZMP1t5q/NV
a8fGhGZvdrAgqr64XQfbNK6ntoVtvkw3izs+w8P9JFDtQhZG5aHZGFmbqqPB6MFO4mM9QBQDfBDD
oZ/DXUrpshNoRAA/00eMeGizahMpYBf/vvXLa64vj5oNVRYvkuL0ovJJ3LANU2wY7lDun7oY4z+j
P+aDvU5zSgxdQkhn0//hmqvLCHYZyIGQsny8z6XBZDvCUfFOxLE9baDoLbdqWCYPkSHt186x2qfG
gedaInv47yIGfqmc0FMZVMVrUoNQL+4XvtgyG0OccFQn/RZP8PomnYfPoio/rlxHw6VFGOS6GYjR
KO4uTTjaTGulqtbLHTPeKOiXOdtlSVNuVdgJR0Xkn7mdfKxf1+uRO4vfFfq+VeZ3KXrTxogY5iou
zlWMSd1hGV/cFujvTrQvYVLCvvxMwXjRz/xxxUsVHMydNB5FWSBMb3AJMtIr7NU8nGLfs7GFAiBB
jRgcH4lIORWyP/971f5alv/7wf7/yyOGctgahK2u+9NvpfOsJx1EhAg0jnAAMiVf+gWyHfOuIUmS
YBhC3Kiws/FmaR2tPn0kLXT/yU/42zOnbEdPqdurBdCFLinJGozNAJNwQ9JvJqW7JqqJWY1YfjrV
8sI+71tu/H2amutqMgOzSVIPGJSpVPo9Vaw96WeQRTQfF2BfE80JYs4n2+dff6BGY4Fln+3gifDx
GfXYhpUzjL5zXrCxLYRO1K7rdQaTzRIysVXhR2p1b/AmPzkc/ro4AMpIGsC2Zd3RPl65la2WGWle
nDNo1O1Mh166Hg3dpjCfpPmiD9+c9kqZPtk+L3bx/yyK3y97sa/MYCyEV7MoMAqnNN3Xw+s0fpuj
M96yQTK9hCFKlvaWiRl6kPgTA5lfhu6XS/L3q188brVKKqjmRXFWMjBNZCqn3K5NQBYYzVbxOliI
Z7qopNiI4TAyI3gDZP2RD9aDmdu+o6vberGvJGRqU5oH8pUIa9UkvMX6bYwbhWGBemdS5G+1vtzI
kWs0S3HnrKMUmqIdvg4+m72znYf+Z1VAWDbLCJkcmgg6Oq2EoqtYm7RECbbyiWP8x41leYF8enIy
Rn/OKNFWtEFRxdu5KwNdZ8FEqwmdmPZ9iDsrtO+nPIwerVK9C/H2QjE2eRCAGSPOgSbLo1NrG2Ou
H0bL3boV052JlG9vLKxsg80pYnIwMgM5jx+aBT2AlmIUKXaNJX4MtfEdzjUSlLHbNIXuYzh2SuCH
MICC/BRFjzXelX7aii9aG51sB1NISW/sPlvGSqrph51c+NxHCBB+NGrMPYeruTIeJ2W8whJ1g1ep
4Q9orbAhvf9kI/hzs4d3hbqVesvVbXH5nbEP0OLQlJwJMroDysUdwJ0k80TlOEViF89wlQt4xtay
w6D4pE3hU5yMvsZ4ANDre9krZ5imn+2Qa7HwcTlCOUE8bBlI9pCMXmxPegUwnBiVPGf1u8lJwHsy
mCMp2lOdbl3GGgom0cOj3lP4Np9osLWPVcX6JTJ+BOQizZ4Mcf7r4wagMtUerDmjchuU8rQwlN3q
img2SWcsEEYm9WfDSPJ1cTtImHYjb7t8eWXIER8XTVU3Sq5bx350u9sGA3uPqqc7GkAYW3XM+vd/
vz59NSW6fFAWFlMYWQmbDIWLisCBFwlTwqzOjXtIhvek+uIsiDjdFNz/zmBilPbkpn6DQ4Lx6I1u
q68NRiLmUl41022ILBbia6A738uMSXv5c5pYmArefhpyphyMD4lnpF9NKkEkanbnpp/IY9e99PLn
gwyT7cq7Rr56sdcmWP+BzM3yvBjdKZyzu4zwatSE+Jr/+0H9ZVc3HMpxPHVcgEyyaz++VKxTMCFh
dn8uc8hSYD7xOxO0fN8p9vtUTsVt4hoThlbg8VDDoPslk7H992/4y7oiWWSV32Mhh8j74idYdkKa
St/Kc1I/z6N5XxYL07Dag+7l5m8YIX9yyP95hHLLnJ9UcCb4nHPxESlqVKlmxsONStd6M8YlZ/aF
t0ZkdzF+4JN4whsST8dJg3nYMWL4P9yuDmrrkn2IKPni3Spqz/S+LuWZERuKKiBSL6rK+6QriDqY
1YMRlUHvWp98vR/bx18fryMwvaIr4IvQL73dWjUOgVvWhxzjE9TSQtrTf18h8GD/9xq/Psrf6rfE
DvHuGjp5NsTOZaTRzYYvzWfoRBDbp2BwsfJNSKgqP1lAf/laSAzUqckNnL0g1n9cw1LXUD+FDk9U
cx8HR2PqOzwtzML//eK0P69DF0cMrQnWSpNz2QDUCSwnUdrNudXM2zYsn5RqgLOU7yPacvi2ASr/
R3Svh45ch2pcqKCbDTPmwXMLeT9m2icrad1wP+4SH3/P+mH99rzzURbz4jgNFdmt2bI7sXKgPXlK
22zH7PHfd//ngbheDP9FQA6K48v0uIlgqAV+OtTwJDmoFTyzvjssTrGH9/ZJK/mXS2kI7YFSVmBF
/WWZ8Nt9JWQjRDMT5XOfpA+WWbnnTJMutrfiZxTO9idP8S9vlatx2ONEoK++WR+fIvZbvZYO3Xo1
ii3ZblW73BTik03nz02OTCPNXA05VAY2l5GvsQtdv4un9izNZtMW/XcbIZ+pO+wC2Sbt2iuoop98
Fn9+8uslMTxYP3qa1st9bm7sfNK4ZLaMAkWrppzUWhm//Htd/PUqOJrQNKk4El5+fLqLaxnSnfZM
bMG5HIwHXY8/eXZ/aQyJgDaEzrxLN0zo+h9fEeQuAzr20p6d4mcjKr8eZwg975NDCygZl0yBUZ4X
qNupG3+yOv52e79f+uIb06HMRgSH8N6Iiam1jqn/AIv338/wL0sQ1tHqh7GmxoEUfby/UsJnhmpm
3tnDUGOEoOPmj5r+tCT4xf37Un9+W1RuRHhpZGzhpnL5upR0cNvZSpNzb9oLCw96Vbw69M6g4YGs
s+WTTfNij2ISTTS0o1NKq0L8uW1kkWZpfTXM50HDmUkpC7lbehWbrXyWG5cpIE1Fq3+CyP5xUVg+
ZP0iiEKrx9q/WPlhLnK4x719dsK234aaS8MTz9lpMEd7O/F8j9moZJ+t0ou6AgMkFawGHNhCog+m
f3EM6eSPlPmkKmcB5+qgNlq27TokmX2lIfBvI+1WsZPxCw0l/gWUykcnarPCx5I7e1nsDHkErpeY
avdjfk4kgtUC6uDdQh7HOZqq+FgxkfivFgO/mCQ/Yoo5ttnZqQw+rjujNpfMnUrlPLrOgypl9WDF
cJrHKFauVJVc3H9f7o/XQrEluA5bBX2V86sW/W1fV7NhyO0qas7MHTek5uB44viG80UR6xTtM/z3
YqULxvIrKIgIYZ2TwxX/eHOSEgwrh7Y5T0W7QzeBx44/VC8kQZz/fVsXX+//uxBYjEmgJAmnFywA
WChzqrVpc1aLLMCy3bPq28L+xIr4s4us+9Rvzw5WzEQ6Dc/OSqItJPaHbLADhFSfwC1/u4yBeRk9
AX62jru+wt8uE+ZduAwRJZzVXyn5y9TcdNonZeLFSfjrcRkCQyccyxyApIvPxHFzJxoK2kgUj4/C
ra8U1blhfI3hTHTMidfyjLWv/fc7+utFsdpe74wd9nJHWAogGGFMfEnOal7f7BwNZ09n8kxEhtne
1B/+fb2LY+M/N/m/1zMvTHNb2Vj5nHG9vMetfXkgu+WTzu1vy5uQbI51Mnkpfi/ODNNsABexRTsT
eKNNAknJe23ann3494389cH9dpmLLWKoI5ytMY48h+X/EHYeS7Iia5d9IsxwcNQUCJ2RWk+wVAcN
jhZP34s7afvbrvU/LKs6dTKDwP0Te6+doFY+xO2hMQ6LmYUY5v2Yv/j///f9tzOC20kndhkELIPY
//kFbEq7tqoiUQ9ddZ9Hv2W0y50bXOnF/zbq/W9PCDQajDSuU07u/+cvmrPUa2Or5BsB5sQme8X4
X74C/+0B/d+/gAnH//xNJAZIF4I+f4ENLL9EEkVGQyRJXSnl//KhMYL9r58bIh1eLBZO1v/b1Drw
jJeoNOsHXZTkN+DUvoWpPIRzM3l+hxvgNHE/3eY4Wi+dNL4K/C474SA0sJo2CxWwHKbY/AG4V+6p
bQTaQKjWSPkKrUiP0uxj3FWS3BKsn0A24sr9l4rKPtaT84FtuwlTtf7lmuY8ZIiGwmxpGrLGEofd
WmpaxKGx+j1WZTHcg2PMdwmmgX07wRSh5tjUtIngaywccsem3m/xdeAVeilYHi/wuEKscuqAwvDH
7dsEw5eog7hJPxEE/E6IgnfZ3BB9lXawazrgFimhc39Ib5juGDmWYXaEhzKHSGUxAwG5kSUP67yc
ib85Tl1PnBzOYg3tMKZfuzPcoE4qGUzNoJ4HHZHrFR9xCnymRZaArhz/dCp7PzWw8Ru57fmeaKrQ
sbBTU+B5cBzAS+TGHB2JiVf3Rl38mGUsd2h3nQ8HJ9nBhA5zqJpkuIs1HQmfgRRERv8JoemnsHNL
Y9ellCl6noM2SO1sp9m99diZY3fRFc6raqBlAHGhTjkAWt9IG3kUIqo/nD7uDtZE2ptjYHfyavSu
bmI650oMXrgWhbZrcZCFDtj0MGrHz26LFausQfyDVB6fjNaaXpbGNnAwLvMA+Qb2yyJbyux1E4O2
KkL97po54TxDGq5NLKAYLlPjI3axDoSHZD+eV/UvdW/LMC+rCAoWlJ0bwriNG5JZ/jVCx3a/1u5p
HIg7RCZp79s1g39WYUJFdE7C2JY4ORFW9pmOHswPHIw73Y1scu5T86gkJh4Uo+01zV33XE5tf7TI
osdhphc8Sltckrj55nvh7AtjMT/i1UbDbnQoOofYOTWo6vy4X4pd1i6/xnSZYImO1fLcOBH4l4Qp
u0qS8ZaAoehgZVEGXnm1jvOw/KL91LC+uTwP0P+hjcG6CJMCPJJCRnUARJ/tSOPtT52NuGNS0Z1I
b8b8nDYkRSE2QY7q+NjYjAP6x/hYdZM8RvUAiAc3OtLYwsQ4Mck8MEk3aSfts1mID8SPEh0ipzVu
O1myJiBGhsNkcd6BQCy23xUlhr4UMHI+t+uhK1pi9cxOYHiL8VOniXZPVoB7MUhB2fdWNpMJiPB4
GNL5MkGmQLcF3apPGtJAHPmneTo6Vbe3AtFgrBgLXJMydz5nkbHUojkOKmSb+0KLdD8iNOgkUlKW
psRMr21O+nQXiegxitf01Kka6O7c1HfeggfOW8Ha4TeCpFYBc9UMfLFSgk7IMRrtyiIVGONM9zYl
D85PkcMf3MT6sUHeYa5BfJM37jfQsw3eKmXg5gbi8zJiIFGr9oJPlCpZj68T3vRTFbksaLBwMTNN
7l19nMOETOTXuLQd3+Qf96YcrHCGNrUfs9XB8VGv7DM0TDZZhAFCI11SbSY5S1UqbAYdJq+HlzI1
Np/RjK6/LDYAVckkG3VffGPzj0HaATNJiDGHkdSqn1jDQgexBy6adDSmmUOzBL3lIJ8lMybuNvCv
6yaQm+MiMHu3QsGXz+h2bfhwrgureIzrMOl1G9F8313sKJU+2qORCr0ZnmIm6uRxY5kb1FqfE5ey
Zqzwa9vEX2GXXVkF5k3k819E94J0IWzL6iMbUjMgEQvnd5dKfuSWgZEJBQeTeQ/9iQy1JIEBkXlg
tsH3ers6RTu0ggbal1resJep5HcZzXrQYHwI0sb5bHFvBTLNf6eq+1Mo81lGZr+jpb2ZagCcNps/
VVRG8KL4RUdUGD7P58eyGPI6RqQCMRAd5JhZFq4gRdGUqeSJMVTuRw44iKrXCDGc+TEbu0DzlCBv
KvUVmRzMnbgveW/KFgOWW5kHG/u3PzXctiPZxSxpgZVU44LuAP9x98J/yJtYpDOmvLRlkMCJ8ZI6
HaJ/qylenbJ8sVGJvQ2DVl4mvDbnZa3jS0wT1eBngwkzbPo6ZzNI4yfRfmTsemFZ4T3CI4TgzIvR
lXkaPgTmg6FIPPtcxc6fdAntWbHf3XSOBzJo6jSfrllnaUaoraYzE4rbEZGKrbKDMUm5GzMSenTe
kz0WZ/sxG8R0QJrQXaEW9bdKyezclpy9Wwd8Q2udkz6WTPjRrH8cQiocoWhz3EGUH+0eYWXuZns1
essBJsO8T+hm+GpPA9NmLB44PvBhEXgecNeuZ2McpnDtOuNJZYk9IpEcBnio8OYOKYJQxP1e9iqj
jludJNXqR1PQCHwIPbgxZMuHqU/xQzZvPE1jxGrjsRX3avfLy6reB2iHeZ+U11vsMDk8EkDZvoEJ
CqafzG8gAL87nfVhDcPrYoFzaM0ifQRKl0OioHCyRkoG2148HzhGeyHiPb63UszCHs68oO9MZnhz
jmh9iuaNpdGWeAhSIc0j+eg8hCW22nOlJMtaBFc4N+L4zuCpsZz0kr2TV3DmqQv3fYFnoNqwGxXZ
VT6DmcgvWEMHjjOALkhIjS3Al59nR857ozWzU4ep5nbMJdqEWIKSjORf2bAe73ATnfW+73eTKNz3
CGQMYKyyPhYW61P0yebexSodIucx3jsoSCBLUKEgll+t53VxMSwOMkP4HovxsQQswnder65CIpie
tOIf7l9I5xmimk63W0CJWnpHjGPql9aYH1mlrncKuRP/2uziG2lPiETxbl2Wbc8COCYOufGip64v
5CG2Onnoddg9Bc5SbASDeq0aJtxD2bhYB0yx15DIHPoK61NQE34GVXX07jCR8j1eGu/HbZFYu60m
QgBL3j0ATHcn9Qmh5tzzthYUT9BWExxq6tWotP7LxjaEqSJfyNeJ1pLuTF857I18wHosJ/1BNE30
HA0xkIChmQ95JaIw9qplZ8ds4b1q5VSOXEDqFqGah7Vf4mcdAMFjO+N2mEyCzaTH0jkpI+ek4jHa
MX9Sz3LzVgG8dXcEKitO5QIZwWxme2SQZJERthVmzYhRz2Mhlg3uE2lW4GIiashkcifiudbmj0w+
XDy4DB/4evOFEPafLtmZNxUlbdciC9C5g8muHvP6G7yitWf1rfu6hhA2zVbSHpa1vdP7Ed1j5vEL
oyqtiS5LRf/ceMuX3ekdJdDwC7knvi6z2V7H1tDDXBe/s7U9uZmBvK0MfC+TC18ebzpO/CU5zjMt
NBtsFNwuZ7tqEnGbsMH1tYoT1e3Tda9ai5UiBre9XMT8RECvCrSENzIpipcJ7S1e+awPq0bYO6M6
pOX+R+nJs46oC0Ypwzx08MthagDwTxjIfX2ehgMKUBT+2ZKz87XFHsLSvIPhVCBOjoqdg3k7sLsY
lIRL8XtZLEHfkBX9OU2L5tFqyuzYzISuQ5CZrkBn+y8+7OVgjDk+lAlQMkmw/xmrNR2/9lxciC7I
sCfm0TOeUCyqeIsORAPiJ4tdiJLUHgIlc9JejEwMb33twmPEdRp6qnKvaGjjvbVSM5nKJtmOW1QL
daDIn11Gw7HP22V6ULjOW6rUsfkA0n8zz9anmU2T+ZtJcxLPVtOnJkIgsyZNErZStLf0tv7EHrd9
GZl4Idc2TUyp1rhr7H6D2VdEiRXDDGVQuvM4v3bwTK72xLU82pKwazy5J6vH7VU6XnJP/J6981xV
H/OVsFsyaz6KriddsEm9/dqU5hdhqvQtbpmk+JiwvwVxWm3Gni33sfL01McW0PsRQd1tUPRmfmK4
uOxG4rPuhSIYAFFy6zwlqQeVrpVP44R+Pk5YlXPWu/d2ivA/coD7NW2D4wPkr9N/CNL+Fp/lqHtW
VH4nc9TSfYMl/JQV6HQ0SuqwMDsVpuP0C0WAjPekQ0fc5ZB4JNRA5pIlnFZqHt3OCZZTyjxlynnz
0L7udZfcRep6jHGcZsQbRx9FRBazzKUB5dHIwnzazkGMYASqZgkdE2MdOrrkWvYO6DzDicrbErhM
FnqQoqjqXY2fVBTUMJAGOC6tbLnCboC3JDJrvbpC3edN8UH+FZEsNiYqfzCxR2mF12J8BpvhzHob
JhiId1Cmyz38Oa4GEJk4mfh24n9LXikDmDRDFPy1k3j+cfRovF8Q9xz5H8xgLvrkFqga2tp4tQTE
VmeMOBBE/d6XWMyMyjUBlczO0VjJQ9UiMD2UHOPJSAfnLo9aXvJqI6WNwLph8jRl2HYL5Aw38u4Y
dAM9srqP2HH+yGT3fIMO5DwTkvKGtFg7tItWf3lLhDubtXcopamCpMe3rpVJj3cp0tBJmDi+OBAC
S2u0I8YchuWoA3wdinTYRHF7Y09IsnWTuA2X6ZOvaOoNP6up8eCOaQc5TURi2LCY7vVudn3mlAaR
ogBBrJgU7zIHVUbICXNx01mZ/FLJeUn158UQAFQN81dUsfQrKrcwlejksyRdwgSLQdhYmgxrb1jv
DWsxTkSFIrrjjrrGZm7TY3iKWXvbHqSl4pu2s3DLlpYLsSsd7vLSGghyMYZPCMfuxZ4z7XbCP8WT
Ssd9CZ/7PeGYueArzsNszqE78nUy7ilqsc3XCcAqrx6eQDT9EaDZnpJ+9HxW6OuNkTwNxZ6InSyg
9eFRGLn4oHgdOV+oeZRm9cE0dIhKeuXsCLZMQyM2LF/0ipYPh1sepkmSh/rieu+ytvGUWpiiv9fI
+cLNMb3ERlWfeot0X18vlzo9sQMFMGI1Asy0S8D0vyS35lPezmYYzVmxK4j/DJSKEFgJrGm7cunq
2643fm3T1M7wsWYiVUcDITBOIt6rFJPxyHu/Kkzw+Wx/VrbTH82iZkDiSEHp1+IMrU0kCVXGNh9L
4aunL28OJgjqqgVKV6eo7rRCOzgD+Tl5yUhwqqhWEW7CMslrPAQgxnnvoCLg2OvwNq8PjC5GlNBo
y9Cm2HfmiNMndVAGZA2w77TUk2Mqo/joNlX7mBiu88QvZfq2w9cydZEZdtMnLCF8QhJ/pU4B5bP0
weHfj8Nuykv5NqQq3S19YX72iWHcellukIXaxe6/tS9INuE0vYwSkV5B3nuQ69EbphXkVIlGwg3H
aEjyDayQojWOnTfGIcbh77XNxx3MCmyYrsm5iWJ8n3lOhBNHfc8AfV4YLcGgIK9kz0YPzJLkES/L
Ih8rJ3lZs4lsJ00HrmK6NXbSpQxLhP24lYa/iQyYQIlcHZOByHKt4OnpYOBO9WJ1j9ZYaRdgAs4F
AGpyS8D5ui9zN9+tYEsZcip+DbF1/NqHV5v1Xe7MVKl9RYixlIwt4ojX0vrhVvkD8A+2BtVUIBfc
rr02Y3SZLC+0N21hnKYOlyc46Mae6jsn1bBQVdipK4z//Hx2AvjeaHax7n2hNGn22kC4ZKlZ3dc6
Mn1EdE9Z1U17Q9blLRXh+DZXIG/MNkp8GsYaCJnVHiKiWjeuAA3Bquz8g+iSeF9VowiNxSp3tDLQ
xreIbsyhRXbsa+DIsWP8w6OPHFeta6AaCwKVdP8ppTcAU4v8zFlrXREbVqHsJxSUcWy2j01J7Cn/
usc51EpglVMMSQk7YqBB3t0r3FS+mZXfbK0SXltiv2cwEXiThXm2K779wyp+Nj+un+iK2RwEWEpp
wO1/eYQ/pu4scUcycbODfcsgTo5mOPQbBTBzb5wVmqeJ2P/suRwKTLQGMixyonZtHOnIZSDxaIn2
Wiyd/jCaInloO7O6ernrvGPPYjJFR+rz4YJrXnEow3qwjtLplhCvnrkD5lzupA2STTeo1LR4MADa
EE790fd2dAEj1h4TgoaOkeiSeyhrXVgROXSYeSzBkE3GxRx5NLEdc4jrjbUjQrsmOjxbD3XmGRcD
3zIALoGnzYTdTDBlffhPCEAbd/u1Wr+ICHcYuKrZPvWTTPaI1cHGULHtRYe1ulPadGRtDxDHTXgc
xUTkQCrt0zTLo6vS58bGZZ3U3bArZE8zpifZCR1Nc+vBMT4bjGYvK8RCrpRWyH8sD9WH7fbvkSqS
iwDjc8g7UCZzmv3G3Tzx4zPwleuWGxT1Ax69tIuAPxB3jkqCEVWjoMw6uX4HMZr328KmvMSevitr
sz/ycpIhSlWG+chQZ6KCqycjypz3eXW/nWrm+6Jz3uBe6/e1A79l1ir3JK2m5ixpqudOc7vQkBQU
ekVKh8i19GM0nP6GMLAisFINuilFX6CtZF5lqsAHVWrqZU17WOlMJKA+22TnPvEwBB1foTwCuLBV
O0JBUrXRCovOtj6W1RrPLDsHYGOzAci11acXrjq5TXSNE+os/S5RDCUogcbjMjobf40rEigs8ggJ
uqFU1P0Ws/bfDCmc4TOPo7hOYrgJ1VCU/xi5oiB1W07kZZjtq0sGyCMVeBuaVm6/ztIaHzP4AyQs
RcQLEBG31zgTefB8s+/aWSvC2Jlr5hZ9G7jRMsPa70frOthM4VYDFhkhZe+44ZARzc0fJq/pSEAH
eIR56tFT6Zgh9iwm4HZMqtqbwkyuRltPgB4dkKYejOS2MeSbvch3tu06hZr6tPKkwwrd0PMDn+hP
skEZrhEaZ0TR8GuWnoiZ4uK+Q/Kg+rPrQZSpNhJbr/ftu1EaIC3asgtHPKBG9b6xuKbuyaglV0Nf
Wf9cDv0bp5w+kHirMyEc8LOZMTG6/EhLXApzTC4HI4M+IHiDTpKMhx0wU85f6t6PzAFxY5BdDw3E
yZ5GUbesBhrGCm3l7KOsSo6TEgZrB8RjJCuU585GkcErZyWopbf4ZsMYvIvyhPqwVtVGIJMJAl9k
+kIqMu2JOX0kasP3Sj6/gBtAPrlMCYCfDkUa4mpawdaWpYTbWpqRr2fRo0qm6ZqQG5btmEM33UuK
9WLYZ33bv2CtGgK9Sz1QKB3Y8iYx9TPwQfc0w3B8i1q9C3ltkSzYXXSKF4bFhpe8skHQg8qNSTEQ
GAwjnMpHGpvohNVKhFYWk5pYE+tBOFEfaHFXHLJhYnLnjfXGq7TCxlXfpV5953UpAtiBGIEth8na
ZaSRbHdFNNwXLhi5wQVYSwBDRreUGLsGXgtj3fx7EByLoyqLLSGRJYo+ONFboy81RfTsNUe49Dsv
+2RuVkc3VTU45hX47JbvNvZpemjRjNyuuApRSMr0gAaXaEV4GcSQtQy4SgHy29bs3zWH3llNZo/r
uP6JinibRr62b2V2sZu9eNp+ASwSYV3vbfsi4R4B7QaPI2f82dwifsYCv2mwztcR+Q3CbMTBFkAt
e5ZIsGOg7ZaVwkstOSYWNfRnB+8LKfGav2T5C0azbdDWin1WuNYjeTPfiyEuS54/r7zwBx31M/EE
zOILuNBkAF3ltAgyRTow/nr6B2EV55tzccb7EteSBZmOIadR2pTsZRG9r1RjV6NkvxM4i5b8U3Ia
njObGGwBSSr0FkzduE7Fyv3uZnKXlf344OjmenaN9NM1u9dY6QCeC6zuvRiZfjka2Oa5bnnAVRp4
YBqfiUdHFyoBTd0NSp8usga3xEh48utUg0OqMYiuUsYRQ1XHTH37lmhImlIYKqxHTCB85gjIGjP6
5BcVQSCFYKLPnKhgs8EpvPBpBXICDjMqY4RnPqR7yDqYGrqSIIWFdXZpMqEhMoBbTTrDczezR2nS
xLkU2fLBeW4cHFYdAceefgdPOQsj1HRBhWnB5sXHlEp/zY4poSf/ktgzWRAa29yHu8cvyrH7Kx2a
JDN3613dUath+yZEZor/ZmdOdkTprNWO9cZ7w/kTsFgBRRPNX5DVwYcxGWIJo1OSQHTdG5qkJUzV
rP8KresuqseInxGd4cfMbvx2JHWPwROQZgYFD+ZS949ZmmAPGXVhPjpGWVEar6oJlmr6NDmmwgJU
cADU5IuMU/atht0szGgHCTE3k19G7Ior+5r6anGU8INY3zWt8CWL7QVEpCVZmHh4ODqRYCUUbGTL
KKczLz70OG6gb2femZHzd58MDHtdd9tQRljK0MlES1j0Y//UQGsFbZO3AIrA0KUF8Y2WEyfPo4qH
u6psvyBYGzvZeGiVM65q6jii7cBRjgA3nXZh+TK8yRLKORS98qoNbakupZGXV50NkoMVpZ/hc47Z
Ph+J4tFwSXO1J9XNGM3Rg2KGD4WrolbUh/5lEh1VeabNgKbVhn83XmvJSG8x8BUPlpWdV8fLz7a+
ldstz4JFKr2zETf7Js6TsPX6ft+OTntkUUMMTlMle2oOHPy1Z3DyVbrvMVYPo8x6F1Xxih7U5aXu
kt2aRsaReB7r6M0G9VvUz+6eFeXyOJpIQntnMk8Y9+fd1HXlTT23cPs6dw1R3S3gBcEw5WbskXJk
o5iX9nzVVs+9ODF/gozCz7oDmDbngj2AbpD32rXkOpCaGtD3cmaCvnxIRJu0oR7Zree3eh5fW9jI
7GQcw2eNDky3i+45TCTxNpE426LIj2Mv0+MG76S5IUlMZB4NAhECu3wGPYt5RgXTwgQLCgy6bwuB
Adaelg0giTZW0nxIISo/3cJhZqa4+z5mJj5mQJ496hR/zFV5NiiM2G7EeTCLprvMWOIuupUaXzkx
Nvwn+FumFhwRRMX66MqxeBDUZ4c4Gx5you8Omd2ArZeFuPbZ5vKQ5hgCSFwv+C3k2bYtdZIa1qja
jUgiatP2M0lTtWM6VwSSSpQQ2tLgeuEegGGfk2qhj0/myEIGkEV3AU+OiCjqu51VrZs0RuADERb5
TWrt+U0XQl+8fF2Pnhfbu3GUyWEqJlbM69vajO2RgIF6h6t/eOSwXlgXYbTOmqE4miJKb5TRqgug
CkBw5tg8KCtz2WotA0Xeyja2ibO7rp2eJIXnUZtNhmK9JskF27bTUv+yvLa7LhIvVuX09qlbjOVJ
jQPTJgqMwKGoqcAZmUlW3rWJzWvhTb8pwIT3eKqIqV02W72dcy6oKf4tx8Xe524a0T1POUttnT8w
bhSzapIPNBTxV2+Z1YFkKuJS+pylbkwQZZ454y1mA6jceqNzn0UNos/YO5NF4525ko1TnGcKg0AJ
H0TlUMy5ltcuXw7kR7UhNX5DrKSarpUo8yOHyLCViVpAxAel8qAtR6GpCkmDTX281KBwpyXx7cx6
KdTgHVjxtGdld1skVKPT/Y64tuwe4F/kQbKoo0BLp/lWzXENsXdDBpteTcaI908rxE9LT8J++scy
SV6xXa14m0yZP4zLMgV6Gw87TNfyjqhAuctHVruGFVfnzMutM6So9JCV+UsmnYJGVOiXzjJmPoAe
BkaVA7NgY8O6CRGsPaHBZXu1nAwrit/yePmt+uYDD15CpnuFG6/umJiNlALsBGn9tNbyN9Y4ihZH
v4sjPA6ek3f72loNnxwLI0w5ia5V0SV+viwsyO35ZawLBJBbDHXN7vR2sqMSjK7QXgmhOSHdvl1q
ke7ZBNwSi+fu19H6HI0+Ca2Fm9YVfMVhVSU3Hk/1QJ8mbj0QZA+I3fNAztBryIH09tFQuL8UbAIg
oVOzL8pBt2hue1o6KB/mYn3CZlFHBOnISbwIOuwwm35Fb7xPSALkVTA/3YwFn7LaBgbl1ps1+vsq
p/TGqyIC9pSLBYpleOrjP5uQbTEdSDHpBEJWfF1UZj6Q85RfhYIAuCY4CtckaXYiVYS91a24M7bV
gVfRHUrktL5lE5FWjLJ8sGPbxcU9vTWU7CE8uRZRwJaiIjrruEYe63dbk/8iMAPbi4DQxMleQSmO
wepov5atO/Dw1Ic3Q9ZIpmG45pzcx0zjt4lNBkCqk6/oCJLNxLgeVyIeA3stH9xp7d9sfrKQ4RQP
XDeii0Z6W5j3yQcKHiiuEoXkmDqhiJPp2a0dh18C9KiVM1sCgtOfVO+s+w5kituPr3XELjGbyHUR
7ZAC8PC8kLVHFLjtWO68RPQng7z4+0GP+kOXp9UzaCYzJBbDCERsEZcG76sKomayPy1D746ju5jv
sVj6F025MYy+miw0tiYu/tHCorZFKtXRWu3chFnh0mwVUWsDlVb28NCa1fo4jiOGRGZRENM3HKbI
r6bddF/EGlU3jKUkK34neoZVw6vbTPDu4iqYaBnYbbIFo/ls9Z+8c+l4sFp+r31EdrJw1+OcZM7e
TEymi2wea00GtYc4q6mg6mV/fT29JVr8THYQcP1NnzMXjANhprho0Ozp1Y35GyCr1bumY4FIezSE
khD6Oyub2m+9b8ZXAEVjkNHt+kU9Q3fTAduInlu2czX9lmYxhu89OMGQT1At83IKPWcQu9hDfDBH
VQwoyTaexWD+6ZaX4QcihnM2zCwQookePGySfmfVgqBZfNS9zQIDADwJHAZVD2J1uKysK47CVCzz
tTG7M6OJL1xGddKVbTb4I6jmd2RQxj4dnRe3s41HUyrjSOeFOsfOGw54xc3iWhGR2M26X6YyI+wh
ekrBDV5YFZYvvYWsolrc4kbYZ1RRBKLkWvYG2N8JVO2QS1jT/UgXMRkLCv3RzD+R1jPOeQDhRDkQ
EKEd6AyfU6gwOUv/6TUr9wI5EfvDa1P9jCK7jVayiPt7klRBi+jGhTENiaXULfEvFGmuSka/BYSu
bafvEvv2gpBxb9ntUdrPRFMQM8RLaT0pcbGsG6e6i5Ozmx6hv6askHTomJ57tBqqvBvY9xFpBF5J
BnQi/TJ9lyS4mBof73Etjnb56zkPtF1+qtM5dDcMIsVKK6Rfekaf1bBLWy4V2DI8ra/Keaj1F5Oe
qrpL0kPnUMRap6Um16P4K6djwRCq0wKjY0FV3yxMldKTmO97hkwDG8ZiJKgbyVfO1db2/4AXUSP8
dVoI57cdbubyd8A0bUS3a/wjypY8G5IwPNQqSbuP6+eYTPrmRqjsZLGotuWD03h7br2bOtrUNfVO
8cmDdg1JE7zow37ufhfmF1aOjJG+Sp9eFyZTXbybRuQFNEZmSxBfQPTHUWRnuVzchF2rLEJLHvXi
oVLPFa9OS6N9dXsG/ZD9xr4IlUn8rRu4vRvW4+/21OzkH00msYGgEFbQ+TvLvavbN53zMlb5OTcO
k7gQ53EqCxiHNNGcDIP+kyWExCFCFQBXF8hj01MU43UcIHvOv5xAfglhbmAWJ9W5nbh34GbngFH0
6rW2TzaTCCLv/DSa/MY8JyiN+MZwj4T81Hmyb8S9RhCm/Ijr+0Kc+uR3g0LjRgwmiw/wqhkkwly9
ctt+fTBjmZwHj4ijziLY90eK52V+xTPps+bo5DVyD4o1Fn4YDTFOf8jQz5TWrhe/BSrFklsVQnG6
akQSXevoNpWE36DVyq8u97hN+Izs9GZf0+4Czkb7VdZaywZ3lC/JaFUnprtfRm7kt7D9ds5Kd5Vf
J4JeXVK1KL76dkYKJe9dSwtKk9jVguxNDh0wyPZNZDSXBLqeKI4FQfMTiUrwsECwE8gBhgRxLsul
zYUwX01yYiRHnvcyNpy8Hnu1gkFq5MvxBcRwCMskaKgGs/xAXjs9FP9XqsklTvE9P80E95RXm0yM
mQbf6t4zgL/JuWW/65rXHLaKl8OS6u+s+UX3HpvokCHAXNU/5pMHrX3V10fDe0Esvhb/JtDxLLDq
RmyciqM+ZqjRDlsogWGBm14+0uYlJZ5t1I9RPJ/sSQ9ypBtNjcXeg67N0J5igQ3CaUF1I5G/eUDH
2+qpE6+dSXmpHaltT7WxkfCh/qd/cvDY2JfQvbHxEvKnxsov7e8Z6lqZ3aw8rSFFC8JIZ4kC5ObM
k7R7REUhoL0ZJ4Ln/ZKyxfV779i/iP+COAGb7cAtY+C+GodB8rlx3C7s5E+bCpLdZJlcvUVQkXAg
8h2gaQq1otqlnfY6Ij+Dv+m70UNu3c9JfszNTwMl+FLBD2X4GqvPesTWMT6DdNuuwnkbAUhU7xpK
AOV7JEhkBRVpKZCmPBMqqdMpgp+vlqskEM7ESzVHb5aHMiOJzhFUVCfy+xQiNUkI5k7LLg25P+7G
CBzvBWS0sWUTzsKIkpVzvwmner20ROAsZJolVhibr1VNkjGfyEzDgyCgtmFG71l68sCe7bjDHn0L
XVTi9Y/dz97YZKjzbb70YalF392owjxhyVBd7eWklW/D9GPpx6U8iAzeHUhB76u27iEHBCkw0NwE
y2ifW/rEyjpURLxMxOzkAlzAA/dqCuHNCopJC2bnZ+XMnZqfNn92rBvaC99SH/HwgZRsZ6EaQMGA
5PJ2zdCwHyft6s5HUBS9y/twPxCqU75r9QdTq1BJelznS+ueYt6UPt2X5cHIXrvxx6nUYUFii9gA
fduTJCWjQV9YaQNhpRlHNgil8oukcKeD4lif2M+A/3jq1NviXkqY7P/BGxDL8X9IOq/lRpluDV8R
VcQGToVQti1n+zuhPA7EJjcNXP1+9O/TKZdHM4Lutd7I+scvRsU4/Wu9663+LDQOnniq5j/Ij2b4
QV97IGyY/VluTPtHLnS9hfuluxQdlyen+EiWrY9M0Sn2q3xR4Cj5+iC8K7fbjnk6Igwl+euATP5I
IqUs9Hc09nX6VkyP5vIhUYlY49lgyEr9cDzchMXIM3JOJEGEaoFwKaaqZjxVVK7s+fZHUh0bCpwd
kZ07p7pq7JR88dmO+SUS+nHSKAcVGKG8t0IQyALz6luuafLzvv35d0CAUhAI7M1kuK7prewl5mGI
luLXgHcIaGQZ0VbrzN2iIF08Yw+4SMHAO5KyWCTrPaUh+3UWDwn1uvDasVUSaoHKqRLqc7Gc3ZAe
ZfABX8AqXe2k954lv+J+DGlQlYfhKzh244No+YMzu/JmkvsRRg4701FnRzEhMCSJNVsvNz3PtLw6
nKql5My4HRDuj+SeSmZaDLOrLzGT0hPVPAXk7bclX/Inh1hIVRglU3VZbQW9q5wtgYVdb/1MvedB
XYrwl3z0ajql84XOsY0Y725vGow0L9ExZOK27/P2KbEh5D0/pjuJ3/bbVPHClAdWood/IYgYJApX
Tx/1KRG2+VdR3rVoD8hJWUWs8Mp597b9sFjHfmCVNQ/u7O8mrg0nOFkGfMSwc4t7AUei10fEqejS
75f+adFfvsUT81nl/xkZbdEBgnqaPlrjTnVb2P+YBMPInD61f16bK8l+DcRgm110TmPeF9iPUVOW
Xh1l92I6qC6/TP8s3KdEv9I90qTH1dv12VnKJ3oCyBGJXHkfAsw2+qEqri5K23z8r8pHHoKzF7xO
3n7mFstTjCqvnv2SFlc1XcyUqmlUUuNHIU5kyKg1YF6JcxztPKHEVz6FNk2Fjy2o+uTxPn6s1kOo
Yha5rTd+cx/BdW8dLjOR/M6CYoz6ElBt6lUkpJtV3BNUyZ7vjo9ZSbiiTe5q4W4scyc6LDLoohIu
Z/PWJHQnadFJm6PynwpTXyb7v1Ql+8oOgaqpG+rv2Wgi4ffsPdSrw2DM5h4XMhVrbcyYzsAMds0G
YAiTElXWkuyeUoKNzwUc1E9EJCA+faU7l9OuOM2kXFfDd45qWlJJvtRHaf1mk7/p7PeCA8A2Cwzj
RQQmLRngZ9jEVP+qJdsa+YLnf3koBklsECguoJrkn28Nb1RBDa0+qvB6a/qmgGO3UrC0MHHMfuyT
wNmKZ1tQv66HJ5WS9r26nDLptk8+Zw/Rvn5N2rsq8SKjo74HqGr1/qZBbtfsWbdftLq3pNW3BedB
A4TZG9vcfBhC77qG5WVsqTR0ubFSuUkMhNL8p2saREMbXaLgxFP2K83fsWoqgqjTb9eBsSp+u4lq
dg/JPnIabkQKpNVpwgULtc2ZS0Y3gHPNr6zRtiQUePqAR0X/PE0f9DOJ8YFEa8QXnNjJrq9/HAh2
siuhPP+aIBbK3VtJQoptwSbeHTNf7Sbrp+t6ImepFbsFeynZH1sgUBNfDmnG6HmND6OYj02tjkhN
QFfn9K9P9kFwsFC3GRSRLDMXWfay2OSYNn0M8HcZySvY+6uHnP6vDejg699G4bzZZfe1moLO9SFy
nZ9O/mWef/aIuE/J6pHVh+5zNnT0brCAcM3rRPfXtTW4eLO3PHzNbCtWPZre9d+MLiR5qZe/sKM/
CLeN9amI6FR84uzgrscan8vClliJ/1LaGPttsZqHyZ8uSrzobidyZhXyqgpjY0EJs/GY/Q89dKr7
8pzHjipf6LZsPnfNrrIelE8g69HzLTLpt7gwYtQT0ciMKOp8ryjT06j6bPNx7M/KPffQ4iL7kY4X
zUDIo3G0YUpbgNzCevX9u8mw9gg/Nya7FJE0hNXyzeNWQRkQ5beNDOBGvc0OafeKasXqcQ5+6Ar6
txKM70qXCM/7xnlBqLrJmxnc55cz3k3ue+Ns+UdZ7FVJ2R+fDdrcW59C70/R1goLUPU7mb1rP4lW
zWmEDelk8BTBGNBXcIF/drzfOm1Rir5Al+To3DCukOxUVH/mfGd2Lx5a1fpiFTycBQ+0eS9aZF+H
/tZ6EJzbgd3Hu0zyzxFim9JO0INX5S9CwTYRDN9210S8ltqLpuV+7BLofsaydwvl10KQkA/QztLH
AzAkdz7ptk39LKc3o3sO+ie97CcM03UQgf6CoZ+8ih9or/3wabPBuOF5yM1jA5pRLkxAtPrI6o1m
zYc5v2+NM45AupWfKv8sxUdB7PW6jJEv6G2kgycjGJYirNWCl8d+5wCuSlbqjLnOLP4mcvFbdUjb
u4LGu7xhzeX2ruufkHx8mo/3ubWnD82x6XkmEThdtl1BK1vaHlT+NpGCj7MN8vo711/hyL8Q1YHh
fNT2v66f9pmzbB3zSNQ7mi6e4zVQj8qgMpT8RtEg2CDeeOwxbZNqvtIBIjr8Fy5NN6X+5yLsW8yS
SDZ1wdV1Am5INlj53ugKiFZOarTU5SkJwfaN4B7DYLSW9aVqFvhyXI7gPbQ45EtsT8NpIOuP/w8f
cUNQ3ppz+qtDOpSyDOxwXSwTokA6NypT8y/okSTZc0w28WeYYh4Ci63phZ5kvUdYcfLH5TBSLGHe
dE00A6GNH0nGLm0TkfT6bSX2Q48OnTxmVrBw7wwjLcq3CoBp29XuoVt42f1FH4Mm/VBz8+G6xiFc
pzgQ5qVpKFBs1wg4bCOW6gqeGTvTfALj//QYEEU4nbRTPFJ9ttV62eUtzcO235AEJ+IgMY9jYFxk
mZ4zx9jVsP8b2Izf3hA7JeendDEh8iGstB2t3nAceGvyEN28dD5RvjBLUFHBbdxv8tKIiPd6dn0U
YJk41k7331wGCMQbIkbCKjxZXLjovSN61zed4cQrkdIRQbzY+/4W+TgOz8KdGJHXemOHt22u+oAe
uuq83FkzVgF/Oa1rekANd61CI8qdcF/39J6jPx6s4a6W0Hs1JL3qD3OSXO18IqSJiEa1Dvdqlefa
mKjrrbeJSYkK4DJ9p+eAA3qTrskVReHdTPJXnXrvdjtuJi7NsbRx+qHLsdMz9qStWopXixy92V5f
h3WIQ37GRB2pljQK5yJ2OTg6itjWZUWgQ8FGGqKvWPeGZ12GRh6cgfcUSaWmgbIP/Bjq8rMzgkPZ
6LvemqMGf+VAsRWsJt2rFOu+oeY/iH5+Ao5815M6uWWydVbSPS0aPglUYu257bW6YbYbgOXp8wiW
Bgmv+2CqH5V4+9A2Djn3SWZ6NGg7txYrsCJzh6L90fC4ggVv77is56xiei/xwI3CujrmFIv/FbCQ
8ekOW9RlUZb1h24YKZwZ98qcKRyhhQqGj3LKo283W4H9zylv7w+fnYsZPfNvSHuVtvzTYK1bot3u
RcPENtn6eQJEGv12lxpgcibIz+zN2woQHmjq11zCJ8rN28ib6EFmhvvtG77vQMatxxWFxLazEZ05
jJBUsFLG6yZL7M2ISCu0H3osjqWutmFfHU2zxt1Z7Lu5/oRVrigxzlL+Ncau76FibppDuybqnLKN
ra9nokOTHbQxFdzEdGRFStR4Q91Rwm0g2EttkZ/LQNMkku6TaaayODQQFXVxNbfnJuUsD9ZXF+Xr
NDIQd8SmU1AF/TXdikpD0EDT7M/oi47lQvI+Vr4kzFhI6Klu1iPKIcVaR4GmcJ6pwNrSM/NAx0tF
PPi6l3363vHwklFPVJZ6rB2fXE9XtqT8F8/O+FZObHkDPnJL4Azkv5Mjo2ufvbH8LBaBFpC6aa8+
zDIlq5/JSrWMdRhCEUDWiM7kdoZUSqzq0sOGtSNHMtMPj0fB/dGp9mFBNTlkvBRWHQWoIBCwYtpG
Ar5yyic5LUW8CW3HgMGC4/XZqU7GTZG027qB28bdQKUUksg26hsuIrIQkV0Dzrdx1gcHG4CVfNe4
mOa4HP2NXTp7Ivq3tlffM2aecPmyaTEUj0aUErQX2FjXe4FXCKeljwkyr8HDXNoBIQgQGxQNzVMY
ssbuFNJp2Nx2towOU2kNB5ept1fyj/x+6qWc9cPS0G3TcjexGa7Asq2P6jkg5hqlcTAS51tzYgq8
Q7UqQfZsXH4EGd/ZYYDOtgNdac4DC+HQVJFl6B0nw/GmPF+GfmujzQt19daq4qTmwozQyz6sWUIZ
kyufGg+ZIioKNkOca4VbfwyWiyoEA03ioIktLPOumwDLAz4onRX8yAg9y0h2a8fN9tiyYl3A/K58
iwCjWJO2STJHZBXunMTfKBGgJqBQrRJYyGjt1EjDfSD5snXATPCj8n0uSJxyXegNQi++nFsH85rE
LXl+1aplJAwPXKOQW4Ezue1Nrl1MQ1mwRbEVpfNtX+8ip64vZoDL2OJkaYYasZJNM6/4cbCWREvp
RpmLAMAMUE5zlZpUelUCs/4w/DYM4i2f11g1X2h7nkUfJ6sZO8B7reXcWUD/He3Hm3QiZjjt7XPt
ri9O4RxQd+8pvXgmAPgRVpg6XxzJs9grI57DBky00IeMYtl0FHuMUlt8ZHESFo/myKgKDxngDCS1
59GXxmer0YgGMH+WubJwYMMQGcxxuKVDM3KZ4TJlPIUO65uujyMTO0V2lMh5M9nZVE8PPVZn29+H
8z+X22uiJnHAHDmg0aX2d5LbUWB24E8tunjykVHYTVe07+73Qqofgvsvnj0OWLzDLurj0R8/KpSO
TlU8aAC6caZ2canxdqXnvO/2+PiheMZIzOWD6zZHS2GHa6a9LYonvN/gobCzEPdHU9hHyw3/OpFT
2Flivsnq54Yw4hvF7pghmAwvxRyORwVdLhP32ljjFvs8n3KQNA2iNnQ4kDz/YzEA4sfBv2f2+NRI
CekGnAB5EGWVt19Y2xBL4XvZJpdV4UzTI6rKLH0J6/lurBTOQcT/XkvGuFr4L3KmZg/EDK2RYxOk
eTIvoBi4HFyMiQivb4SKEdMiTo+pbiiCXD7tgk7bYELU4/nkbeLctqO8UozQo3miagEqIGlJYvDQ
c/cwrHE2zpQBIVxLWFLtcD3cpJuLP9zRNLsn7ezsq0UdoNh+gtnZeXlxmUEZpWvHbSrezXTaqaR3
77VugA8DQiyakJ0m2Ppwyomgc2UiQtfvgm16Wx3lwi6PJ9VknRD9cN9VCRu4dXHa/K9xgt8wWO96
IoFb6qxcd2AurE+6J+0icAgKpJaerpabGoaZd7sECNJuIBCYkgCIsewezGReN46X0jYIAN8Y3Ng0
qI8AlOntMjRw2+Ssq26/ID6iK7crM0Y5+rQKQVKG7NIYUcNutinubWmMg7bfTRXE64CZvJ775uhm
bmSTptDNHkO3C7xCXMLqgImP096vajSWCsl5UbsyVsSmPBkL3vwCN9190wrih4uSg9kxH0Ne0LaS
PeWVwY0mmuxHK2jaYEdJ4biXeYadc6qC72II/pm9Gd6bXgcHYZFZ+LY60Fi2dxmGwu9fG3Qf70T2
VHu9cBtoTyGNFqiFHGKQD4lPD8ima0qKrp3qoRHIwMgvIJ56n2RpfXEV2aE4GQy2He9DTW53prXj
ey0HtcdimGMYrwVuuL6klCxLHgLLwtqZrtnMG5TZCPIA8mySKszgrW17+8Na0uBqu4ssIzX39t4F
047osc/2Vg3iUE5JcZps79SGpGG4PWbq1dbW/6rtDvhc5F1HDsh+WF08btguDzCxY9yVPpqlAdHe
LLAUj1giEQ/hYcKcNtxJ+5eWGlS2Bf0cTuDbX/QFotqa0MSn7QjXV6TJachZ6mWpZmyooQ31hIn6
CWVadix6PAZgJHkHGtsVL6pU/aMcPMT8yGvnhzwEP7ZChwgXG7vOY0EMR0B8Saqvus39byE9UkoW
BewZ0DNJspT3YHluQhXMYKDF1ssz1P8uTSnL8xefiIeBrpjRdiCzi0nL78Ba150q+PbMivgO3Elf
ajZ0ijZqANyZCBvARrkt6D6BVpwXmrqnJXv017H5K9eRHTdvarZQ1xYhQmyfoBH8wvbyUiKWiLUy
n+Wsf1qzL061Z91JryKYI/OZB4u6fJr07b4dA0zGHuEq1zBv/b1njdgje219QD+HLyiU5zdSXqh/
oJqDl2KZzv3QT7uUZpmzGQr1Og42VHAo1yN7JL4eZFmPPCvutSaFIG5Mu/sxEUzuu3WeDjXUKTmq
IuddKRLonT51GNG1Y/z4oq6OVokJV+XsFdgK/vfY1+RRcKyVRYdpuTP5+1r9XZpkodwS2A7O4jzn
QWeT3YKChNmlLY0TYhUTcHoAsPZSySFlAQqDB1ZveGhv4s+19nZI5vILshh7S3+KOrU14SnQouN8
nGyJ7EMo9TrNE86MMAADNMPmlUoyxtPJ4IwusbaYm6pw8c4VmN5RMg4ukhBv3Dc3mqfVof8vzPsq
vhnAyAKYOhyJJWHJYmAsq1pvBshImajzLIgsGhMBbDl+amLunvkrOJ5sGPDGlOreJkyHA3S+cdEi
xWUHsLAfpvyXtPocebMGFqrLELNCB/+VkQUF3dHSAlc1fBrLGQICo6k8rOTClTuQ9LBkqG4D4NCi
UMuDQclUDoB+UrmmYIpueTcnoL/wmSz8sD20TfntJOuLLGd8LHdTLq5BRmoklkziOMJ5QemHtOaQ
9g1Hud0+F8xRVMZkHKUycPWDl3j1Yzk7ARcS9SJspG5ypO/wlilhea/GrEA1aSHcebc6+zIJ8YYM
YrmOvqQ9qZkCRLtADNvZpm40ZIVVzL8f5WI1GC3t6ahfSQ/Iph0fvT/mw9rx+oO/MhGqZiupYKJb
skp/nDD9j/lkvbPmuvmoAIbc5TWtWgBvatYJ1UjIM8BZnkZYTjngZJL89XQSPpkqSH7HRVgppHiS
H/0keEi4A5+1dvuzayArlAZNTiRChpwnt/OiWq149uiBTwj9YqR1AxyoVT9MR/LdYPZTuoa3TD2F
F5mZDi0C2pVQ8dBX5Bhgdm0PDoaiiPBsINYlXWBIis7sceACtRazjdYR4IreszTb8bWmR4PWYQp7
uJidwuIBXA3LO2viHJA9sSlcqv5D9h87/CNbTSbZXeeiJbaZz9aAynfU5sBMYjYp9jYYmkW3fhgr
dLerDYdnwvtvmXlaRjuPJyKUUMaytJDungDlG2BoembQI74furgZoq53k/1g9C7AT9Ht1DIQHNIF
CeOGtiRjN5qrMbdwrsiKsQ7/BAM63j6qCEzyqrJE4MNF7cNbb5Y79LG8P0riJILn3vR2zkVEJSaq
aBpfVWqyw0gm5NTwv1ZcD9vKVJQAl9TVMMExppahC1o4JkPU5gv5RCb2iiTEfIvOrouGrE8RLojH
FNdIGmUtegnVj1hFyrpoYrNKkn47re1dq8dfkxzv6UkwkSFBSIprr53qOPQuJBFOJRcUPbtH4Oay
Txi2/pNc4yR9OfY/quR+gLDCuNWS1YpJv4zCBNYvTKfT5P/zAoG2QHZEOpqGbaCsJbOc21y+151n
P+JvUB84jsxIk5SA6sD+bxybwonzSlsMfSOBYylZZkcIg/EYrKhtXNKcr91N9FjYAFQ+e03sj6Xc
VSk3MMYsDMruEF67ykbAOFjnqpyHB1wCLdLKvAOwEQYem7b6CNaKTJ6g/WJrVWiS0rLltWcq8ckN
caOwGjiNgyIr78gpYP4wKyQOnrs8tKv4S1R+m2u9+Rtt70+7IH6aO/8hFMZ8l2QJhl4rZEvyzW4a
Y8Lf3JQ4BjHwbNyaYcICUH+exY0tDw3z4DSF9YUOnSo6kZI0v4TyiofSu0hFXsNGhzqD/7Rn702i
gY096waA0V5q3NkZusdAU5lLkhD0MG6JqDCJK7g0QhThY56GcNUuzXNLKgD46QZ/FuSxpHP42Y3I
NcmmQITt5Q8pqHanrCi1P5KRNQKQJWkyqIE5tH9pJHwiCuypcxXgYDtdHW1c6r7s3pLEK5A8dAAC
anJeHBTXMCDD9CPtwYQzdl/1SGlt7cs36kiyOzdL1avH/sEOPwPUOpjTKZh9XNrmCWvVSxXgn3Lx
THJ9c4pu1q57H0m7vJcFk58rDGKMchJ1SrfRn52DKvUbO87LikVQPpht9dalN5vY4kNn1dqwfHTv
1DcTkSSjTq0QAwE3RQAysZHT+FfVkpCOogaMQh4kPCjojgAq3pUiVVPUOgYZDCaPabK38kTFFGS6
CPodBm09Yp+emEejrjPqvcjVfx5pJXvyM8LzMqa37pUQ8YJbENjWZwCHC9tRREoXkWmDYx+U0yDf
z6ewsbZzIR0LjtW16Ngohj+qgWVclRMZDSuC62r1v3OQuF3d5J9tW+MoWVh82spYNwXZLJFa/A7w
YIXrCEi8iOslk9+tNOUX+Wg3EXcJKhm7PYyZn/rI8IXbcl7blJxvHOW3T1SYW2z1ZtathKsVL8AZ
bJzcXsgRBpo+8yabuoOhQ2/Zqb50qV0MZutIM53m7U8sVIb9khCkkyIQf2P3EMe+bQmWoPSd4bWZ
69gSU7ZHT2sSfEhR6NVKtfqueLXL2AiMd72If7KE6SU0rt4Rv09UlD95v5NTqSaqbf2gp2F686wQ
1bMY0Efd0kFlSSQz6+HwAn37YuKR3FaJ4WNIssddV0HjM3JnmBzMNyeju+iAcMSleDH4nQIuBxYd
P54km/OuI4zp6HgrDuAqWOTDsIC9dX448EMem5MDL06DVnGXlcPj2mPvY4azGcjKzn2URARCty4m
PCkz06asFQEAGDKgn/hOqMiT23wYffCT7nUROng06CvaTdkkz4lQdsxA04Fz0jUReLRqbHw3C3dd
Eva/5S2UDdkJg+LkG1dFntQPwVjzZXTd6ezYQ3+clQ8anAT1P+Gu7taQ5sgKYqoLb1cTVS6PGXFY
+iDQI91NoeiOeZAHx6qn7DJwC4yremxAyywXfmOuH3rNqSIncDUQSueGFWM36kkiAcUz0HXezgzi
naYP8muoBPeVd9/UdvdZmsNw6vqwfBzmIrmznal4N306Q21tqEiX+bKblhK6iSirkw+NwTxIxzru
k345uZ75vSJOM0h925gNTQuyCI3jhNX84Ka2ij1AsajwnfYAMoJOwTY5yQM+WpI59knXufhSJsmq
i5frrU3MwdY0itfy/xVdKAMxLeDbox1HxXNuAK2FVrKzJut3VeOHWDDcm4W5/BeA2JydGec2BHxz
og2jfF5NpHRmNc8XFNxijHCiQDcP8mX18pHTBGjSNVCPGaL417oUr7vMWpshHN0/f/R4HZmeI4qM
lycMXHY0w09tMJlZGzh8oFV5ysPllhhktNFc0thaoK3k3F91Fg+KI5cqn56GTHxDQ9pau2AOra1p
wqiqYWnJRgC68pCzSG+MefEJ+Uha/9z7lv2nbczNw6xYh8bcWHc5Y/dPSQbTdSHyd9tkHVM/qT0X
NVvXynR/CSmjLj4bIaYYbUPmhVIQsXbLspn91IV96Izn1i+9bSlm3DGJU1PWp20RfAnVZm/MGOEH
5sL/cgo00FdrR7/30i32DQYaXH7YiMF/uuY968YBgq4so4Ec0p2aLPGXiye3KQ+J8PRjVxEUuZMp
pGAbptwS9tKfOscoCAUwDQyXzNgkqVUfru4IiWjwSgArLvk7dV4LawdGSFp1FVXUK+gNac32WRg1
GEqGqokpmxUbnORUG/UnwXrllprSl2ow3q2Q8iVE1NOFfKr+Fc3zcA8B7WA9TEGsrDI5h1j5MAx2
6TeQDU3URD3jYE/6724hQ8SmCHejWBY/m2Y1Aaw0uMraexcer5ZIC+e36novYlaTh0y6q3327LQZ
f2bfEHncFMFwUX5qga7b+blHsHUiBUTv5SQ0GqaifpEjJlK/og60LxbwJXOxJ2ZcbEtJFLJaO4ea
sFkM3rJEvQGqMlW7XnK+xp47B/fpUGiAaMs5dy6Wx0Umy2FFAf/swpAitB+qHYVotDphM7hY5QqJ
WYhma4eGRSFKSMopucxxtbbGdvV97YMnmYjc+6V1Nn4gSGUqTQ957RK8jznIe2k7abmtnfXNWR0I
IzKjHODRJEXnuSA/aqmQP4yW9VVmXExLu8A0DN2yQnQWbf+x0vuNfN5ukArIObMju1VENvmWcw2s
fgJkt937jN7Wx8QkfGmekMTMCu6NAK81ltnQ7wud3v6G8NUfq/GfbYGvDQM2ABuN2RaCQEajcsNY
rmX1Q69pfynbguLwOqm0iAYH3q/3hfWwum2Ambv3du1YBHHFunaSbTbC9EFADaJmMsgs755KrfCx
Mz21DcVILYYBPqcR5y05oafzWq2vpOw2h7XR1tVyDBGFQTFe8WbXu9ZeZbQM1nwA8S+jVrjJv2pi
2gCXZFZYHXOP9xWxxsARn1NxHukafVxCcuG+ChqLMgSQdDzj6LOCwKLVy2NgG/SXLob2oail901w
AGFtHtC9JNRx5SPD7K1zZ+yzwc8iwbiwxbc/bcVsybu1XRAqOCWPE/mF1AZPRMqU9Frs6sXKMa+n
yXb0RfrqFLBvXBqG82b2hsS4PhqXIGDy11wNeyC6Zj8Pptzlc21deQtubBMopsxAQAk6o7BkkiFJ
Qeo/6u2DjYHTbA98W8WWmWfvs7+YJ2mq/kUqnhAUFhI5paDO2DDgRCvXNFBrZi2Bp6QbB8SakCoL
AVbW/X9Wlnc/epHzM9i7okab3s0ule19Pc3fphDpPVOE5LlCwRz2XYcpaq0PoWj1dW1rccYJTEAe
lONWjB7RMk5a4xbEEDcFHOttD7/RTB1duylcXJiDceUjrbtVM+DG6Qj8RcK3avTHZCOTO0zrbL1s
FqIcdunAy2YB0W+t3mSkLNPbA8xBtixgFyOmmvWjTJX7OmQManTE+VE9jYJ0xyDcVZ4rDyZA1abI
l3fGTvBvFmGyOIQJTkGJ0tZ37fZ1nktuJsYUyB+SXzDQz3uXkMS/DNkYdhadHEyJc9STaO4mcj0A
/dlnrJxeDVeUGrA7zHcwYc5e6YwBk6/y4XZubXw8lpua6zau6VPBeNwQTaX6/xYTJW7uJfeJwMae
LHWx7QmWQqmS/eWMqhthzR/LhJi47xPnkOnqlSlpjALTeK4cBraN1G73rkSFxMfS1kWV/a9LFQ8Z
Cdjr73wbg2ywGPLedjB9jvnsPfhUWXx0bQUq7TqI4loLaivLf+UaQAjTJfnWcoNsbXpyjubiGsc0
cVmdYVvj3nQJyvN9eSKfD9FItqb27V7jwvLmwPzH6gp65BgoU+bRsWOD5yPKBANb51piHzQswNqx
pre0qJP7YFD9pcnrKWYhQsWnZf4MkYFzvEcNnBNSnG1WXFCbtc//hTJvzlPTV2dkGHx0opNY+VNk
0Y0arUtVtsAqwUhylJMSV8hI4FbPJI45B7XW1iPMD3ruoUZ9NmFMQKFz+x5Sq2D6WEdvAF7tnP88
bdb3PHNELWTZL9kZCNVyhzifxEEKkTf0Web56GwHB6gUkINwvREjjdca9oZSeSZzsqOTQDrxjAF7
P3WUzKVdD6/qN4Dpdt3BDN36BNXgkMNo2+fVRFHjZGiN0Wsi/RobLBbIkTYz4Vl7ex2fKuAT0BD5
PCv3Wqm0jc0m1XtCPc0v/yYgJ94rvL09zI2u1yPI9cw7MRn/rEr3u3xw545Q17aPi8KaTsSOaKoy
ii8M1kkkpYly1w5w7aaduQvDbjlnqwusMJFVRLbctOuUbbJtEYXrq+yLVBu5S5FTEG5Wzpemblgs
xhABk8Hov83cljneRDkRClvu83Xw43Sp+nGHDA0yeg3nyBEGS6ONXivoZ6jLeTyHOGKXS7DUBHkl
bpjdjv7ymoHx/yNG/xWACrvXwOR0bpvGpkmzGokthy5FzE8i4HCwCTH7tYYxe8xFEFyTDOVwT+Pa
A7WJt0gqPPTcR2UBKl4sTYNMHY0ubiNcNNlNSD6i7fiBJfbuk3rOHqwAB2ANfkyICRFcdlv9mhmM
KmA1Fj54bCjxFFOlXN23jvbHQ0ZiyR4jLK5+kZrkjdAArVuiT0W6skMxme8NG/fPYAHVopUVW9dJ
vzQ7+sGdWv2YEY+0LXp8EIbq8khzKkflHIrzVFMb58/1e0oX8y4NsfXS2a5xBmVBPFqL89I3KzY4
zXBlGWO1sxd9k17ytUq3+SzSABFwYPA8T7xSjjX8sM1Coq42HppixU5KQsmzPY0h77Z5MyGgu+f9
IKdIDxOeDcYezwUsrhLCTeXojER5eEN49MDQUYlKnyynFB7kxcETP8XDmi8f+DiGKBywNZOjOG0S
cUsptxZmvT5AQ+G0DDm6KpkdR12cQmdeIrdWz3UH4KQqJlZfGzC/5EQdbH8KLtrFA7Bxmw7urWsG
HpoitWcI7d4Uy1nmNhGx01y8JK384QAmvbwWNxqoKZ7UkszPnlQNpxLNKdH/kXZmvZHjWNr+K4O+
HgGiRInSxdzEbjvstB1pO503Qi5O7fuuXz+P6mLKDscXgaqvUGg0OhvJIEUeHp7zLo4CEW4HxrcR
wbW9HMaYxB5sj0u2jsZkED5lZYT+/gR2w1NDsAl0ivfS9nQwHZOZb8EekNk77puv0h8Nr0sWRYTb
qRT5TTGUuJr2ijyvqBCSDVC94+oLAQNQY9SffIQogKoB6dURyqZUOvkrc7CFs4joKaz8cgqpIWtm
QwG1TMVSN1myZlLGASKneDTTCKCHyd8Thd+pFbi8otNulWAgjZ8sbB8qQ95ugkIAxhfE3FBQsdM8
+htRRwtX9wjYSajt0rYKvieaTZeA6tjO0Ibq2sVgZgW+Atx0hojjdZKKhmtVawY+DSktgoXxHl9f
ECldbW1YJIxRLfcNj26A36Xv3iRmxRubM4NieDHx5A41irZuUnHte2iB+x7EVCrX3XiTdCXS+WHu
bwUPr804dpQrB3/WABlwg/PsqESL26/X0qzzbeRE1qE37eQwhj5iCqqIZo0Kc2HVECv9ns5OS4ai
DF72QWW8dlhnfhmRj0U2W8Aw9iT3lik3vbzyjLeeKvVK71obtT3bFwd/COpn4cQgMCHwUCuvG0pG
NbOqNSAPetNW15XUoq/SIUc2GtOmQtK26yoDTqaZUfLmaVH8kDc+Up3c3z+cEIJq3PE0RB18WFIZ
h5YlawP53BEtawdYX9bZ5pbaP4lxhWokoj4Dvb5oeEAqWlxrttX88ErLmiXFhuq+E2iBaE5cL0VS
/Ka0YL51rSCc021b20bEm9lBqGHSYuAacAVgvkh74ZU8jkUbpD/sJDbXbT8037KWRwUCJOTYvfNL
oOyIj65nbkghQLQ4VkVZvh7ah6BU4U3eUiUVQNMGs5spLGYfEHVE/OrQwOfBDjahGUvtvgyc9Evi
2OWDQQGLCupcARYSRo89gbocRhswfBxitoBSPrSPXmUbx+TxR6utxaiiV6tAN6Y71yKVgB1IfcdH
3iSXRKu2RJsBgavWoLoXDW+gybOdozVqA3l43CI8WO26Eu8AHTTWj8To+wmgtax3ORFjJaeaeCqH
eD/2YD5GXeDNHaFD75XY8CUJtUsTNMctr2VU6nsYNyhSEf1y8UbqQ5JmJfM1XFXXtUZCMeE2uUYm
EkNdgQrFY5T5vO1UEdwLaOVo8CPTdtWakbNtVZ9CV7fLrVdODXIbavxR4QKxgRNPvEAHkPAPdZXu
QPOcBCPSWTK1qf7PXBLSg52grfR1aICK670+3Q5lg18wBslbRF6RANa5fnthaHfYOHUbnl7Grq+a
4GfhTfXOEm26nPLhZ2fhw9nkafgnQ2cPfONQb0TUF5seP+qNRYUL/Srf3IgJcG4qSXBThP83Eu8N
UKhg0IJc1HKbjJQXo9DYDihwL0YTNnbnW0gsRF6znsxagSfFHCNvOvtbVfSU5uZgO8Lhu+pMzbt2
Bmrei3CovseadL7LsaJzmNtFfoXWb7WyDYvvgVKA77+m7SyeXNrZmraDt1MRHBsPO5R1pucRahBK
28WBH61Dv9UIrn62NkdgyKXh/GmkhgDULP1FdQe5niBGtURE3OxTSY0QdQ3+K6UFOpu19ujrubyZ
7cAfjTIN1iiuxwuIJuASWktceTH9ut42nAc6OdjOOPYrmYWxR/dfu7GREiRJQVNqaSKkvIIY/EY3
boZLYRW2DHWF1lKd49IRxy2aj7EbXSUWaO0EzTTbvQFoCbEtiZJvKtOQXsy9Avc/mDYBIi83WlwU
L1aLzIwNwWzdsp2+mKRA1xGc/2Vlg0BJosi/VXSg9j1bn0uq6cE5gP7PYhyTuhypwMD6ST/IvIdk
/gtwH/U4/M63XW83q9I37a3L8+8atwlx4xhjveH+LbbJRPCLqsyF35n2gJRluAnj2n2l+zYseEfq
C1zBAI7aGFRg3FUvw4qSCRtwiVoZ9ZIU7GSBPsiClkv0k2IrGkiA/m9JEeMlr3FYZhqtwSHPwVhq
HYV8J5NzJqe+IgQAEwKdIKTmUDyExBLMJPQx2AZ2j7lrhLdaZGu/uORDiZwYgamPJrmJPOXvQbWC
+5uojRKNAdKKXG4MPX2h4OWvSwqJy7EzNBJOLbyhchesR02RMKWF/mcK3KcKisuTnWgcKQ+B6QfV
DvotXOJq4yYhORXUNojzJjbdiBQvJgV+DzdCZ1VNgGiCdLB2vgGUxEc4oULJQ9FvvTORS3gRPjrR
vEq6G0Nnd0z5VKyCaELFK4AdmOn+I7ojuwkbTRhaJf05TIPJwcaE4hd8RUPLkm2cwqQmNYATUGv6
uk5Q/w2U3i9zPdOvKPAiQpGExY2uiENLd/bVMftRfdF0EEANFSGEvyDsxLna9kMt7hC2dBZ+Gryl
RYLuD327PXrb0zIU1AlcO8x3Li2MHfhaBA0Eec0mNVAIGMLsuc7ojxN5gysT/UQFsn8key5QtFwM
TqNWPZ40azMrwxeZjTh/UDUEqEkN/9rRLPMFXJO1qef0ouu6YtsYVJ8picmbCf74LkKIa5MOgGfD
sENnowcxPMg0f45DlT1qFkRb3s4jQC2q33FSfHXHwdgQLtCAo/Oya2JdPSSBlm+Ab6hnkJwIeCQO
nSgQCbQ6cwFflQbNkLSoyCO7vMFTj2rpQJ905cxdIXtyzQkR1xjMciZKoB21S9HZabgkQJDOBqe6
9iTjFJGKJKietHRAGose4R0C0ax1U6QPyLcjxiGRj6ynol55Vl8gAK5Tf4+rZO8lxfQ1JxPbY1B/
3yNSsYqy9o3owlvZ9VsSQ2ThPZxMEBIh3bWA9yxsMkYcMigzo71GcQKnjCbprgoUAvdeSvmmKilO
spggjQdTAB9u9C2S2t8Ch/thkbUBQscAv7ykK/SVsuI/CH7m+7BwWvKhuNrWNahd5DjEw+D3P2CT
fK+Rtbjqp2B8biiWr+jHdpvRR7guzBqX1CCwb+mo5dva63ijQI9GSQF/HB/Xo7+QWNCiEWRzKV4s
0ZJxF3FMUzEt7Hxp1naJxjB3UTWkzq8Y6cd96YT0DjsSW12fglsedyXPFMBuj4UTp1unc+XKG6kT
9QKNj6IzowPwvn7ZE9/ImkH5dLkzIMtJPbPOQiDguaf2g1FAkI33U/lQ68icoNivv1pFa/0MjVk7
S8EFstFZWUZInd4Kr1dLu43HTTZ59sbR3eol6mtqCoonMs7t6MFbwbAHYS5+EQUgmdb6QI8wG14R
TZe3CDdyoRp+DTWH9nOSuekevGhKdpWTgZSF9otQTNaF9AisDN3dBgig39Dgi9fGYKKWVPnoRXlU
VKLYCzeiDDt8Wmehy7gDAQ3YDTVrk5JWV7TPIXCuF53EDdwt5FLVUbVauB7mQ1HRBk/0gj1S8yR+
7HEReXCRoAdZPzbfgHUbG+TWeJjYEpgN/xE998qUOwtExFXZUrRcxlRsgL4nCfjXMKnKfRlnJXWT
Mr0iZE1Phllo1wZ9+21StsQZMhbRkj4BhOGJGCmIdp7+A22aFzABDy3a7Uj4U2RK3Keif8oVxT1B
JedLOSjnxgdgvmwbwHN0XQO2Sp7/isSQrGM/zvFOVzNjHCfQR3fK9SsjbfFOoGC7NY04/GrMFDBd
iWBP0Sx+S02a0DqgsTs9B1xaiXZYu82Q3PDgyO+nIZUbDXezDYIs+BHY8XOomWW+rHdRjpELOnEu
tVqHEjsuKCvLRzl5lzprE4CjvArSW/iqCJG0Hq2RojHgdEQUIxwUfmZJlOY57GZZDQdp06pPQZOA
7aQVAHRvMMMJVf0qXxNJwnWTAZ+Ep2Ft2AuYx2LDu8kqswJbn3vTLy9PJFtgBnRkYXnt134EtFVD
mV3nf0MZWT5Y02TSlB3ylSsbd+uYfC67QoFA95DyQtfnmRqz/gMXI2tnR/mjN0zVRpPC/AsvBzl7
QhRVDC6mRvHw6vROcQuvKfjFFTfcAgUBqIMYaEqtEgpVizPACheb9J7C8PjS5cQCuq/5rk/UU1kO
1aJS/CWd8H6ZkzBKHG5446E3DXhAji8jb/GFZQ7hg0ZfZjuZBrIFScNu4aDdRC3LgBw8DisQT1qO
h0TEcLZUoRRV3Pjg5xehTZ7lNsG6RZE4gytL0h7M/wMKO27QLxt138VB+ZRL5HfQ4g38G3eI5TXg
vWJljyNtT90cb8sodbjAG+dOZNTK8OtLtn7rsmE65YICou9OLxCfjdGt9iWV53uaGiFysNlPeCr+
Gq1o/94OSrEbOvTiIrqHQImM9Nrxffi2qZFvOxM1Oa+t/C9Daf9CkT67FnkHmdfsHYT1vWkx8nS7
w06KsAx+nHjBi10Mufdo20AifVVQWckQc4xpY1ILqege8e65HxR8glBQfzB7RIeaqHDuqq7m+nTl
nKfB84gGPaZyyFcbdQhLcYx1AptdW2OjGO5CBzQVzzdjlnjOdi3HEXlbglXfuJgYhzBP0MqoH63R
wWmKy/JW8/FaAruoQb1BJZOHa8hN6hQ//TmDzsqye3OMrv2V2q2/SbD3QkwO9ZVA87otBczsoHej
j/uLbGhwoTUbRUBzlKmPlKyRGvQAl9w0Co41DsP4SBiICciRSRpVc1MruAGWK8fnWpUGBUZPXgPD
gQtui1cH/YgoouSEwGFjIdfWBGh0B+7WAipxh2RXCAkLDAdedv0K064W1EVBOS0BO6zBnhYehDIn
KTBSyLwBnSdUexo30bFBFPK6AIG/sc3OvSrTqdhqAvBMO2nVjoNHVl1TbG8iFa58I3VuEgCwK9I7
olHTfitAEe5qADOPpTNh9tnijYhqQrShHt1fofHJcVU1efuoO0+e0B9VYvWrKB/lflLWN6OzUJBP
uFWbjCYFAEvnsYVAt4+bFOx2w/4oLdDYidYGO7orESINOGOMroT+Whbou6Ulh4SqKTmXZiJZS9/p
FnerYNXHJmwbNLZ528DArsd6JN7X+Y1wYQaYLfxQhDRb5B6ybIeGlg7Su41oi1rlDxJXshzAp+i/
xElLCJR6c4WmFhsXPSANqBJv2PSnlBU91S7tNoVbFXfsK/MKQ7YJ4ahJQRwMarz48uw3KRCMWNUU
ryruYAp3WqsWghcqCEUDakkF9IO6Hq90ZQpiJRCjIa7gH8UQZTTw5o8mh4sQKOTKnmCpdLKCVhV6
9UtVVfWDXuPh6JdOvPXHQawQV7NWAHJ/0PmnLYjO5j7n3lnbjY/QelGjtgAjewmeR+2SCOEAs3UJ
9qPxvR1Uua9p3UMqogVUC5DKCQjuRYc50aoX/Q/80fQt7Hpn46SyfcOYyL4WbkT3yNV/qc5MNxVS
q49u7/4IlAOYraKCQAPtN3hesaZ7w0M1TGpqSWi6OUUPFkS2WGZ1NrU/Pd9aEuUoAe8bYRrL26gR
BqDEqWslfQ2evIv7Vj4YOSe+MNNdq5n+vWE16aPk3QhIvBko3FOivmZT/Sob+hRFmvOAcAIuIq/T
172hgyCthb5QSstWA6TdhRwz9AhJ35bDBAkTJGC+bn1uvsaj44QbXwAdLhy2gxYYkH4oyFDNGRus
sRA9dC3VXEfYXKz4FDzFA31cO0n2x8AucYWmU/KzGSl0W6rVfpQYelFsMBsYh/KxJLG8o8GG5pTu
Dd/J9l5Bl9kUXaHA4Gw6rKqWwlHfgVWIovw3k+NI5wO0jtljJI/oRjlFUF8PiZSLuiqrh4CwswsK
RDHB+dGhoK9qZFDWgeDgokIjw4D+FlvRnYVT/EqkEGZlyAtKDTilLAxv9K4MDE1IsNQIipg7TZ+Q
mmlx+gAkBZKpVtV07bod+saBE780HpVrx6DpUMdcDZbe48KKYOIyCSOQzZSBUdCtanA5/SvekpSW
40QhJqIj3Q9rZBjyHW0abRnH0B07YY5roNMO9BGIE3qPv9CUwZR0cXhaNV1jbo24ho1ejRgi0Gu8
gWvyJYpj5wkYULQss1JtwbYg5YSKx5JyfwBNoOXqB1cPQUYHX6y0em81dknTAYANbQLJ+6IdC3/t
dOqP77adT4d0GObnvoZsFewoGDPWKu9HSfHXA5mMDC4ac5E9ttc2uHSfBNBqmwo/K58ot7Qd8kna
o+IFuNFLuccmkrqUiWlPjRw4sAXX6mi1WmguanPFL3Tr+LVvGyRBbQ19cwQLwar51nVd+FRUAGz8
tvuh/ePbqBRKtH21pHhzKMxuwd4UW/zexvnXpX9qkcpVZ9LMDwxON6IQKAfOOqU6AXgZOoh2pwEa
P/rXEqHMRV7RoXQS2a9KW4+3FTDcK0lShRsiWdui5rqF46biXYW1ExKmCJqFDhyV1jUQBI7tak8T
a3q28UI48P/FrKAJtHXahtpatsEIbQ8AEghE/bfWgrykIFf+jm0z5JUQ4yEwlCyNOWsdyA7Wvm06
3POSbiDc+filxpc24lr3Z7RwDXnlipdpB7cgqq/ilnoPUvLO2qB/h1iIqVAGiaxrQ8QhXqDDxizh
IBe0StGr7zrNeKafDSdSGlQobWVfS4/MkusCQhPp4bpIx+oW9XBrXU1piTIE9gCqCuGzEfPSwUQS
yOIv8aq6xOJzFv6gWg0GLQyXsmrRrLEtcJy+pW0d0YVboDR0FOC40/kxu9dayvargT4XaqqUmR5K
E4RZjtnQcio8JJdN9mIVjsAFwurZoSu+Ud4XFxIDOd5sSaJPQFxLDTgNOsj07jB8WfvQwkB9zm3T
rJXffXKFb2VGd2zqEn3fB5l1H6RUZjWw9o96UcBOG1wXaj2QVsCQFcV5iwYvTXA4VwC+lSXEjd1D
lUSk/HVqZ7ikgQ6tHkIj5yHZrpsmfJVci4uko1hBjV1u2fxU5mQvUaABsBaiA75FyA60hI4W26zH
qmnkIJHu0ncV8I3I5dxbCwsSsDFD9cwrWGw7OOGwoB3Puy6F4NxEuM15Ihp2BhcYSFhtuFOUufXd
UIJBxmIsVsVDPkDf9cBUEY8olhkG1R0nSVB9KBw+W4pxT+haCOBbWfoCnvxZNTYhp0uxMQ6xELZd
wAKI9IJ84vVbox5rx6spHZESw4B44ZYwYseAaK4N6JM1/NBlVGrW4wRAClBeWL1gDWNsnSLpD3Fg
2dwqbLvaoKFKJ22ip4yEjBMa8sYwQLNzdwtQK2ZLa5WSlpzFEMI6y7dTYzq/8qjBWhPN3oXvgZw6
747+2bTcMg3TNSyTNo1l6Eem7y0niifxmD/AT/7qT8UyF+P380N8ti1nCMslmTYN25L6kS86hTDV
RmWXP4hpPzrPkNfsGPIwnMTz43w2LGcSQrmGFMRq3Kb/81/Frx+PIRn7//xH/HcYVJM1pm72UERf
KCzIwl9ZRNE2fC3h/p0fa/7NOaKLeXb1+3/+4xi69XGs2eT+3VgVjKNw9i18GIfXzP/jIuft0p4W
1MeTFGDYDRCu8yMK8/OQUlfKNjkFLojf+Uu+G9LHUFLOKclD3qMcAJC9nR5ghILNewPyumw1qqjU
7vvfrnsYYoqG9YU5n/iOHGrHVJJHMS2So++YDBRCaDRnDz+T/HsHgyxzud1W56d54iNCujEorgjg
lPgqfpwlHXEzRZsme1BIYoP+iwt37fM6TvKD596cH8v6vKIfxjra+5HnGpOJc8WDQz2ph/0mkZcQ
47fzoxgnh3FN17ZYO5cj8HFKoC1VrzcMwxWOE8QDMmIb+4+FY8Lyaym/Wqa37tqnwLrC1op2EOVM
CXnli5vfErBCjwfVlwRJruEKr7vzP+3T4VeGrnTW2TCFNf/78ZcNSdloWuAaj1ZXf6uMJ2C4f86P
ID5tmnkIUCGGzX1gc0t/HKIToPixKzIfeb2AJkBKwvAQCenAl7b9L80An+PXD8aQfBcU5AerPFC9
uPejZIsvEyUWfNsWJFXb8z/r0/FVJBdC2kIpXQA5mX/1u7NU5kHEby7rQ0w3fTNkVB0cmGT4PEz6
vRu3h7q2UFuCVU7Om5I8//PhOUQ6AVfY0jneEdShAgB/RsWrn8pmNaFmZ2ONeVcYqvkSFZgL6lMY
0XLQraua87A/P/y85h+CF7OX/KO4MHWi/9Fnt6Bqj/Trq8MgnqvpUCLjhg8NBDzXadeaf3V+tE/b
fx4NMX2IpQZ3wF9x7d1aO3RMKLc6FcaGsP8o2ZTWm1mkF5b0U9yYR3EspePcZ5OFHgenJgOrmlvV
AeSt14UYsb/1PSaa7ZoM9fyEPp8a27UsSp4O95lrqqN7hvpjWTr9UB0AMj5Wtn/dW+bt+SFOrZmF
NaupG0ASxPGaVVk4TE5U4WQCCe4RuRfjPhYNojERQuHnhzq1GZRhMB3OqdDlURD0eUnpkZk3B3rS
eBCb38DF7HobQnVD3zJR4gvS4+vzY4pTS6gICcQEKd1PKQHg15a+NIOmlB3J2u1NQJUg+YMozMZn
/K7tXvqove8BSnUuGhjhDrfHTdmox/O/5NRCv/sh4ui6acq+CsiTm0ODToXdPYw5lMny5fwgp6LN
+0GOlhgZnBoweNUcWiwxtS/xeG0pimiQTvQDdn619u38eCdX15zPm0vcFXKe9LsTh8WRFRcjk9Kp
vVfNQ+R5y/+/EY7iJ+aunZCgsw902XyyaAilg3fhmP219sdhit1Pod5xFP6FR+fMVa7eS2usD7V2
T1U8p5Qfinu3fBVmtpPeDvkCMOz5hUBy8mO9G3U+L+8Wz1N1mmH8XB+SAaxDd5XJZw9VuwlxKF7p
bbIoKRCfX00xb4BPM7VMpRMlLds8voc9UA/IPAXNAZuNlS6uUrzXvPvC2yK/kQZXXUgHS3sDO3Fh
ric3yrtx5z9/N1c/RBaq8EPGDeQXSicvHvZyF+b2KW0lMHPLIj2udOmgCfFxDAhlYJw47ggld9Qc
EI9xH+z63mj3wlVLUf/J1U/hf9G6p6C4S4PN+eFPRTdHF/R0JaGaEPdxdIqpcRIDZT60I1mzh9bI
qpQ+8h9KNMt07g8GyRgctImX6/mRT63t+5GP9pEM0M1IHI5IjmbzhOdDml+4WD+nVrbLxOComa6O
Zt/RlSdGIJsp8lkHvAhc+9mpub8RjP19fh6fz4PS0TPi69F24R4/CiZ4qpAtFBbnofzGE4tgjecE
neJkn9a7sbxzxKXbYf4mH08DSZkOGUYKqTu8HD9+syiihQyeh12JTkqEWHmreGdYxsJAPL6qLiVj
J07fh/HsoztgANHtA+dtDoH/6PGhQu1aL3ykGFaNgyVVhRTDTTlcD+LCJf/5+30c1/g4z85qK1oc
hGni2xC9+tE+qB7ZoOe/3+d9yCjzq9hAtsk07aPLJ89lrkOQbQ5IRi6D/G6qL2yQk9OgDeEIR+c1
cZxA0CMxR/qc1UHBdMym54psluxo3QJ3PD+VkxsD2JvjkrAYn+611tFLDXRRfRA9FR/b3wgbXkxl
oAjbtPTWkumfX0Esnsu0KHAZHLKjrRg3sO0iW6IJnGDUIXskkzvEp7amuo4VHguz1hSgbO3CuCeX
lDc+qZGtWxyBjztDUY5GxoH3QR+j0wIKWnZ3WfrqWFfnF/Rz9sOp5lnmmjigki0cRUcfmYoRxhnP
oJjMRHprTFeu4kFeGObUFjSUQenHwZ7CNY62oOZYLR0xsznY0BxQ1Om3STi5/2JzvB/k6DQVwBwb
DTOpQ8kjpgU7TVOyLl9zWm/VhezncymGC+39WEd3WqVK+tmRYqzsPvC+gpymZ7WZva81/aCrPekq
8v9josN+91ZheiFwnF5PlzLX/AKxraPPBl2CamAlmoNF0XSq21uQVa/nd8apHQgG3NAdS0pi//zn
7zKDAL8kWcu0PSgzWCao+2rlnWoR8t+eH+fUDqRS5xiSG8b59DhMSuXQcsrbA0JNGCb7AI3RGGz7
zflhPqcBwOVdl8BBEITcf/TBun4wfR+O4iGXxdIGFzqJqx4b8vDOwEG0uD4/2l+Z6dENJpiV7RoA
9aSuH+1FKIYq0bqJ4VCcM/2nCKxaZj1q8YNUd4a/sfJgZpgvikgtkUJfgXxaSorTkISRm6dWff73
nPiYwpRyflByC5BSf/yY4LRMFYXxeAitGzvQ0EelO+1ey0tPyRMfk6Idr2+Kdybf8mhf6gOP1q4x
poNlo3L/a4Q3EkUXanbz33G8tJZidSEaWTyPj+Yy0u7NhrDQD7Ke3TIPPk6JUbRT6jrshgu75sQL
RAkb5Li0easCtzwK/xXo4Nznajj4EmYUq5fFQgd/aCIhAAEdV3PNqH+C1rmeoujCJjq1mGSsFjcr
H41y9sePBnzbbAAVjEixRmtItF6kYZL4zy8aMvK/BzlazWQ0kF7JqvHgcr5FAVzQeGgsBHPNC5/t
RMhiIMeFL+xajjxuM5iYZpd93I242MPtNmpctFf/eJOT3iiLagmp8KerGq3KQYHl6Q+6gfBzrt+a
6Cclg7WmVnMh/p6K/wYHSprU4ikDHd/PKSLjINfL/jB4Na7lLtCwPKfNKzMH4rSRhkvUC7Gl0qD3
lbJwH9p6KL8aNqpsA4ksuGt96P75If/wm44+5WhhJIspSs+dFC6b9HenPZbGnaP/OL/Mp87Eh3GO
Djm28mmpi6o/mDTChvhBj2BvhYuhuC+dh05b982TRMzhwqhzxDw69gbXBGmsw0PO0ufT8u4+sgTZ
a4UL6yFG+w4J48SoIKeu6JMVw1b5yWKK6EFnX5GEqcziwugnYo5hAlIwoJrr/Iijo6i5Se9qjmoP
wv0RIYBEoRgMQpbfeNaFQz9/pE/TpLXDc474Rpj7OM0aIDNV+qw7TMafBGTSXCQqQNdExYUS8Ino
YlAuhVxAEfrzvatMBMTzYegPLSqfXB7bSWAQY156op48KbA7uHcozSrK3R8nRB92Aq01toekOghr
7XdXZvTkFtvO2NO9XjfG1sfiBnWTnoZWpJ7Pb5sT1/58SNkuNDaprBzF78I3sxxRtPJgQOl2O1CY
CL+Ww2EIgP3APZzi9fkBT+wU7lg+HTRUWGLHJSubZjV/4BYHkYKQ8HYyuNUqUNbITgBtuLAt519/
tFk+DDbP/t2ZKB3TAyfsFPhJARjIrrt2o9UPfvI7Dp5UDLFmMJfnp3dqPd9P72g9E45hCyyyOHhZ
8g3f7EUbGJumHq+xiQaCgBLj1B/OD3niREiCOk0SdAZ0ZOs+TtIEnYEjuigOHQjX51Ghg7l1s6fz
g5wqAXwY5fjc9S7sPJNRxnHXw96Q4UuNJUnr/qkoTUOH14ath7cD2lTnRz6xojTe2C94zgmDPfNx
elPTTVozJeUhAaa0qDR5neOIHMHDQPlwVYEui7VLfdwTd/GHMec/f7dvYsdyXZj45aFMoWhqq1nQ
4fysLo1wFK1TAT7d6JlVMSIWmGJxm10Y4dQ1BKrAnpswHDbjuE+MtkiJMBxbsaqvmhoWivaUAAdz
7XvpfUk7xEHuLePS/j85LxJ6LgPboQ1/9LViQyuT1pFsxq75Vpr53iui3b9YundDHF2vbY6oQOaz
EwtZDrSvfIw9m6i+EBjFifgPgOHvmRyd5Nyi7G6mCJK6KKeEaBL1E+odWDOvDDPEgdrxivWE86an
x1eO1i5Q+X1JQn0HUw12HXxUFG1fz89czEf5KJ69+03iOEecyjTUk5jV9cDZQ7lGK8Er/HYV12G/
CIpkglNnPcYszxrVNqS8Q/gtrQvv06d5u73wa+Zv+fnXKEnYkegsWkfR1S0KMTmpjWSrWT0qQCuh
BL8FbL+sxVoa4Milu+kG67rnVxgIrXGDbqtSfzj/O07EPxbl759x9KEmPZ5487DP83avOpioCCQN
DQgi4ArnRzp9pP4e6jjUxl7cZ17GfVLm8KvEk53fleldqN/KAprFtvd/jsF44cI8vQ//b3r2USzy
Dacpkm6+w9y9Wd+lDlfJ/fl5XVjB42Y7Zg42Yq4MAfx7jY31g2X7s+nupurV5vxQ/48t/Pd05t/y
LrRO+N4MQ2kVhyC4a7BflE9KPc8qBDrOiW7xqzOe3PF7Ym2le+nznVxJZGloFzs0y45jU2Gk0QDs
vTiY1c7rOsi5Wx8s2fkJnlzLd4Mcza/uY9TI5iMq6gfUpFXwavhbhYrS+WFOpFGWaSnKQlQTqFvM
keLdMgIZb2jek7c5mCP1f+JsayF8YKjvoNQvDHV6Rn8PdRTSO0gwYW/55cGPdqN8abpvLW22Wl1I
7C/NaP5672ZkIHUdZzaJYd/A7EMSH8sGmMa1g9HSv4kYNmR0KfjnU1E37QsNq7T5GKO54Zt7J7vN
y1u7vYAbOBkuqMpZJGW85+kvfJwSWvFuEnl9wRNiH6c/23yb4IASdo+NerBqoP4JWpQXBj31td6P
ebSMaWNHVZ3U3I6ud0gbyAFltUkEpOg4G/9F3JAUDanj0Yciqf84P1HqA8bKJvOz7b1VFI/ok26R
kl6Ddbn0eD+VWLwbyz1ay9YPkWiNuPXxV1jo5Y8a5Oz5I3V65f5vNu7RyrUp0sa2P89G32ntsx3f
V8XPMPhyfpSTecX7iRzdmkipxJ3rMZE2jnFvgxIUPweUB7LiRkvv5ZBuqEYtHPVTDnge3Abum4nK
hvVvgiEPP1PxuEUu8LjppYNEg8xUEfPTjgrFbGNd/fQK40LwOPnZ3g1z9NnyUBijbbId6+q+Cl88
61Ld49IAR9EpHBEJDxLm0YNWV82bnX87/8FObgsAFjpoZ0FTY/7z93EJ+hOGnRNpNPJfg1j31mtO
bErUpdT50kBHea3bZSEShCwV7EUESL/K7GsHrm7sn89P6OSKcVwlAF3+dY9O7dg3sZoi9vmEgC8c
JZ4fl1ATpzc5f7fjSgoobLCPi4ZS85gmcclrEeZ8CTjD7m9C+64P0D8J3QUSLph3Pqrm52Rdxx5k
IgjZ7p4KxYXt9+nKd7ju6asZyqLtqo6vfDwrjL4b6/wpLrRwF+S+fRP0Sl0Vo+1eCB9intOHdPiv
sSyX+1gBazg+UUMMSiDJp/wprY1lFFH1HPCUqlfoj7b1vkUPJgfIDp9smTfxI3jVEN6fCLFTiQuk
OIxlHcaUsvULS/DpXuVn2Zxw3qzm3EI6OiBV0k6jVnTlk1/DUrMbjMm/5lSVBFwY50LN7NMWPhpr
3nrvzkrSVU6pUrSXHeclQIQWyuYyiPDPgQNxfhOf+rDvZ3UUrEfdjsuy7Msn2/cQ44XU2Kfr/mJV
9eTiOVT/ubFABxwDSJxhSK02L8snPXvTMYFJxZfQ9xfjpOG+dgnY/elgsnroK7FNbf7bp0pgqTyk
csyxeAJy+2w14Q305Aub9NIQR+EYkKMtNdUXT16T/4whtLb4OZ7/Mp8zfAfgLmwJYAgmDdLjCh9S
+EkYq5hpTF8sKPaQRZHuImJW9WrKr3DG2mCxvDKTYNvCzoqrC72HE99sriA6YGOoZ4IQ/bgJsf0Q
FkJBsyKnt+0iAwWLfoIvqvE0rBEszev4Qup6YlVdW4dRIR0gEOZx6R3KpiUjNLee2uY77ijrzr0E
Q5hj8lFsYQRXKCrF9mcECRqk0OhyPX8KoWtIFDLt8Fdm1TdNgiUv6rnCWQ+XUPknDvOHMY/2Sjw0
ZgL4gtgJZ7KRj7DeQohL1rA9v2FOjoNJL/U9W3FlzH/+Lmik6FLQE23zJ5NKSo/kwNqPimDdF6pD
KOric+ZE5HDpR9nSBBwgqbp/HC6o2yQpxyR+mhDrtt3/Je28euRGliz8iwjQm9dyXe1V1S2ppRdC
Gkn03vPX75e62LtdJFFEz2IAYQABikpmZmSYE+fE+44qSgHP7/VVLZ0JsAeGAqKOnZsmaCrj7g1A
7PBzHpdQvRt6fodI0VpuNl+MwUPOXBLZrEl5dNI8YOhZlWjM+J/rzoeOMYXTTd+XSrviNuZPm8mD
RmtJB8sN2mfyzUqtz0yL6erPMWy3KAQO0XcLYTUDEadDGv+8/uXm99fk8QT6Twebou+0GtFacOx0
yI9SB4AZpfuSxQ+QLsAz/N3qvl03Nd8kTPHxgF4y4DWrCHga9HYV1crPYeIijSSZsBtAK/9hI+Cj
xAMsgyAC8nB54CoKcZD8jv5n1+3Up7JPk71hB/lKXjE/CTYZGC8VEwuKaUyrvUHUycwQ2snndEA2
G04ybYD7WV0zM+8D8J2wpOPtRDg8zflSR1dd0+7UF6hh90Nn3CdtsYUS5hP0/nsT/JckuQd9QAGe
WrMs6bvrH3MeWf61bxDN0JYz9CmyJy1GL7SLRH3poX/IDWUHD3s8DIzhoosOD4P/2A4PEEMzpXTj
AiDpg6NZn5FZvf47Zk7r788AEAY7BF37qReJCx9vHLbqi5WhOQPkrfLjndW0TOUer1ta/uJiXM9G
KsCaVSuMQqpsGx2fFwOGezQTN5lgug32qMRmTForu9xEg8VCIePDOaJY5DvLkyjeHSGAiEddfank
u3J87Lx7O1gpxcyOrUBd8lSzLgpZqimcwTvnzxix5gdaqr9IZXeLCtJDoEElU4yH6x9x9n4KM0z0
2DIDZsDlJ3cwKn25VuRSfzGyb41+a2h/airFrvNcoa6JpDvS5h/1/4yzkfpYsoP7R0lxYtFGCifO
tMB7lbr0bNT9XQTi4v9nY3rnU9p+XtVhY6DU30HBbGUr323m+MnfVIujh3wIrRBj8jZrapD6+Bv7
BZ37ToV/OZG3WvNUC047KMO8ciUWmPl+7AnUEgmUpZnytMHhjn3ljciWvqgjqt0DVHHIyaJM7j4x
d/3ho0ecSlpPXM84NSu8PHpoSMVwOdXuS2zIv2A6O8Izdxzi+Pf1ozc/4eJ95tUEJwW2eJoWthmI
Hw+FgZfYS58iPX5QtQaiEWclBp07pEszk6jXMHy4flVHf0lHpJICaBMhgvQQN6jXOviLC6IJwj7Z
hBzT97mmDxtmIby6Xjj+lCPnsRpRog3XBhAXzHAONKD7wIeUOTIhi3NVrgPzxXP7W8lymYwoNmq7
csDnNVoyBJVBR12AruiOTaDtmWLF4wj69oXBxr0MxX56LxdPMJUESrS1tJ3MG2JnH98s1qSQHQkE
C8u8PHqDJkv+CO7jxYqApjblI5Qn+6pNoNy3V6KP+WfkKlHMBtRJuQf816UpO1I8qPnr/DVz8h8o
sCFvJCoN+vfrp3zuKBgqVAhxRHSIYvXE3TVOYnujHIavffZqo89QQ3sIHeGmtK390KebTvrwuhzC
EJO7C7pXpd5yua4yhz/YMDP5tZMV6S6TYbrgLNo8xnVZr02qTC+XAkDVssknQbSRoE8xCKYydGOY
F+OrjdzKc+33lLqluLoxCxlwewwfxMrq5gYVHg8qNuAeRE1gckCgca7sAXWrc93234u8Qg9Wgt7d
OiSrc/rTnaOL/N7U9AKAQwhKijbNuS87VAqkDdVapnEqeHv/KMVtHXgrr9bUxwuDYtaV5TG/MstZ
BjOvxsYrw3PuWe53xe5Bb/m5oMqL3eG+D4vhLla6eBUPMb0J2BUVSbBO/+lXTI6olIe2g/RCeEaP
S39WysF0N6ODHrDZdSX9LOcPGnoNlMhm8ZC3GVRgqVQjn9DDsnmQygY6djdEUD2ymYUu4ZdZCSln
mGh+ILk90ww6aTVIusmRduIiiUMI5M5QNhcIQ8dwc5m1YiIv28HbpwopFhvWrrjom2NhUwmIFYUR
D8v9poEM+t3GI8gfCdmd1LXlTRijENZB9vX7+lVf+I4XP1O9vHkKSQYk2PzMavCfGj39LenQxLfW
7YfN2Iy+yiS4FFZIOy/NoLeTZ6J2e9ar6jZuQMY5TGGP1vG6mYWbxsSFzPAptRtGQSf+PyzKoc5k
ozynxnEMUEIsz4FRbp3w53U7f5t970s47C4BPABzhzgAGNPkSqeaC2WSUqdnfg1CcTXq5EpqIuSZ
xerBlwJnm1to38Ucj3sYF2C3jnuIXKhQhL8IX8sXy++/aS4sReMQhM/gK7pXxJpg12s9+7lANvdQ
hVxbGVIYddOXmrV2gxY2HtSwqGiQjOAQJ09JJ6Ea4tlpfG6b7lYHGX0smFLZoS3zdv1bLRkijTVw
uwImP51FgLw3sRwEss5VnrafxjSV7+HfGk6jkq8lBvPtpzUAzwCga+EdpgUUiLN0c6hQSjHkJ3RV
jja8K70FIXvZHK4vau5nGXVgFoW+iwzUc9qKQA8FdEUbtedQ/50N3yr/V17+jOXvSf/HUNYerCVj
1JB5rUy8O6n65eXpcxlJTaqsZ8tCCD04lk55244lXPFMiQeHzP52fXHzHRPj8SLINf5mWJNbJNsF
hHSKUzEdaDyXkrvr8+FzCyn3dTPzp0OlCMW7ITucQ47G5bL0kYKC5LnlWS4fKt/cdcOnxn4w8+e6
qFe2a2lFTJdRuCO2mOOM01x3G09VqzMFXW0/6pm68cWArGBHXFnVwhm0ZYDGAr0pIMCTe4XAdQY0
v2vOHfWotxQl3b3if83cTtuphbfWz1z4hkSEMtOBVNf4lhNrZsdITWLy3ksFYWewaaQ7Wz36iB+s
DflMq2sKj5iYM6BmiGtl+PFyt/zQ8nUYtoksvH1cI7kCRe718yD2+9KnqnhtmH5Mhfx0/mKG8Ahm
Utqday9hmCzaWGH/JLfhsR2c58jKHk0NjkrZkz9+OP5O++I4SKq06cy0iqT6CMSsPUNytLGatw6y
OG9QVlY3/36kBipJNzmWISiFLr+fyMntPHWCc9tG94Hl3aO2uIIWmZ/ySxOTt7zJKtut8AgU98F6
ZxCcStYjsJWVvqAq7v/lRoksB4euqlR52K7LpTRFrw9aXAXnGPpQUETMdowuYjjW2DxZTnarK29e
Ue0qFRJB+EIeEEYafnhBmP60wSgcnEgQnXeKflOauifKfnBQZKm+a1Lbg2xf/+hQvCCeoUVOkZGL
CfuN+G7vylLIyXT6MHrBOQiTG08vt7Zyk47DbWv3t6a6d+glXT/Js7rmX4skg8AMOE+zrLppi9ih
4xKeYfZWtjozFJn6sNnVgo1ezrs9imwdxP6Otgttc9hknvZPWeg9SihRu+/g5lhxSrOy498fZFOv
sHQGrGYls7EqCFcpIpzD8PMA4yQZahHdZ4hydI8+CjqxIu/r8qdjfnSGWRgmyIASgVzSnFXO/FHt
xsKKorNBs27M+68RcfjG7+wSfXntlGqr5BLz11IjBtQJzP7D8DLZbVXN8yRMlfBsMxMwVPdjHsFn
d2x9Y6f3Xxv7oEuPXgXnr3oX02JOlTfEzpCxFvzeKAuoydv1w7BwK3lMgdU6jPPQlZg4ziINUY2F
o/FcF6cImpmqKVCPXesdLbiXCyuTxzSPDCeifBidvcDY58UPZRV6MGsFs5Uiy4PukdXMee06AwEQ
U9KjczDcdchaIrUIVRN/WvoxTaJdBCl7c9LHt979eKig0TwSJSr8jcXOXt7g1FB7A9rp6Kw6D0Z0
CBD8tHjm5GfX8T78GmCKNJ3ADsw78NJLUzSXMhILIzwjw4Ro2xcL/bju9vqRmMcIlP+ROaRrSYLI
0PuljbRkdnxUqvQ8Op8NCBUD4lSvHzZCc+K6pdlAEpvmEN0boLoZnIcC7NJUniRuYNledg5jv9pY
nf4t9m0QHbCg5ulr0WRHkypBpPk3aV5v6gLeXC3cV5a70sdfuAUQ/xI6MEogWKsmvyOKegimkYY5
q3H+lLvuP5FT3yZ9sPIELnxZwjubM8pNgwdiaqbVUGUsKEc4xbHq93X7iIjRrszMle+64GQcwHb8
tzhgXSJVgCZhGJ7N+iHs/dsUNsIO7CnqSEpytldnnxbt0VKn+UwEJk8bZVVLyxkFgfCMShG0ffqd
FX1V+0/I7bj5rYog1/Vjs7RbkE4I3Aq12tkl8BS5Tfo2Ds9Dku9S+75KT6P6ct3G0lbBaSTeR5kS
ybRAUlW5XvoZNnILDn0AoG77SqkMtltppc04Xw0z6cyDUxggIKeDf3kH4AZ3cI9caRWdEzX93KgK
Q0B/ri9n7oAvjUwqAoOJPgUSZ5wIs9/G2quO4Md1C2vLmDwkbu9Kld5jIW47gITPjoM2Xr4SKSwa
MZkfFF1ngzj/8lspgzdWyCuGZ0s6jKOy6aiYO+rb9ZUsfqt3RtRLIz3qleROGOlC9IB+le5KhLq8
CF4MsIKConnyGI6hboBmJtqR1GhbMmlpg3Fnf1Y2ZNZugM0NaO1/7RiTj2Wo7RhAAh7CyQovqRAG
Lm7b5EFiNtezbjLlENPgjeqVi7P09UzK8vTwwEHiVC+/3lDWlldnUniuO7gz3SfF/+fD2yMyFFsE
sDwdziT/TxLqtQg5e2dPQcnJv7dG8+a6hfkGMRoPBYsMc4IDyHKyQQVg87BIsvgltH/AcbMx0Dpy
gjV4wdzDYMUCSUMpkDfbnqwjbOM+s2I/folsq/01gI496wXoAqPK3T19pDX6nLmTFgP/GlQQkMzQ
AtcuN6bXDUkaqdO+GGi74KwRgb7JjN8VbHGp9laOa3Pa84NARiMDFcIY52Ca/EdQdYZAjOOXUvoR
VExY1J+ub9O8uuAYFDBF3kQFj/+7XNCY56WeRvA8Z4g5QLH+27HCO7pSO7wQikzh7ro5seuXeaUY
BRdNGdhLKK6K9b7L04xQnMXYbM9pdtJkr7ztg/IJevjfdGL/oDFz1+i1f+f4H71PVCZFV0ZhJNaA
sm3iV30VXnylL6ozEEoU0Jrd4DvDdmVpwqVdrE3UTwBdQRZCDdSY4uJosdoBCpvjGWny8VaS8/yg
Vmq8c6vWQ2sUzQq/sm90u3lTY6n7VahjiEJ6JwTjokhVzrCJp1tdjxR9D0WHT1fBZsKqqsLb0If7
PFfL9Mmv/OBXLiVOv4l0uZMOaueMu8bqzDt7tNpD66vpDXebzv+Qxd/7Uo2fg7SDBsMfxvrJ6p0K
zT4L4Rm7Y/BQU6v6DkFfBEuKXa0NhbFFJN1OdlaKVqBboesQDp50Qm1CQ61X8W9ATca7XO4YN0cJ
PDr4XuD9VHu/O7m98V2qEPA2SH03odw24x6NQOpUKkqXKD0dR6ccQ9RcQuWBUXVpU5cjWpdMCFtf
fdQd9rof+PdlFNYolMfVKc+G8Zena+195nfkHgh2bu1A8be2VMmH0i3zLVWQ4iWxIdkpkZUHGK+0
hzDR0ZJPVOS7QI4fkszUz72Wj91G8Qx3OwyZ+Wyiv/gPkuN9uEUavThxZmRvZyFTYGwk13U+dWEf
HgrL+4kAC2ME10/KzGkJ10FlBbSmRXl0mup4wA5yLTLGMywtW6U8RNKToZ7Sfg3SOGMqBpRHPAnY
SUw0icf+8rb1CFn6kRm6514ZvR9oLLunxLbQTpW0r0nrR9tIy1SmMAiaNkkjjQdR/ts4oXrv+ih6
qvK2LaTfpQG8Y7BfP/oRcADkmqK5IniMZhFbL3lKb+jn0fgd29pGKHKiP7aprf2/MAQjDL1n/PUs
sWx1pSpit9DPkf3S9Tea+3kY3mw1XNnU2XsnOqO82bZCe0JgiS6/tdkKRVoeoHNGoOCXdyEll7D8
fH0tM28tjFhA9hhYpIk+PTlFBOylLHvtPPbabkSRJ+ufCv1WaT6jinbd1N9OyqU7g3Me1APDEQKr
Oo1BUAcLFAVS1HMTM7U9/ImK7kaHCM+P7hz7l1rdhcVDJ3tbCdn3HAnH+jPl8E1hlvsxPSspykBP
aYFU2E2xOpI1e0X4DH/JEzjdjuhjXH5rWW5gxOGX48DkrSVUH9UYxYFXJTzGcbVVh3hXSI+WfUAV
ZNd2hzi3GWP57dKz87LvGYTd5XGVFHp+q1U+FbhbujhUFqY/yhfBsAfrHgz2GbP6w0ud5zBy1d9L
5hCu782SKfuvMZGhcuQu19/w0LlBk5l0i7snFI5uqlLzUVlBW1j1Vo7c/FzDqvLOlnj13r3YZeYh
mhVjq5G+amwwoMJiLdxdsgGsh1CXTaPhP7k7qR8mMZqcxsnXe+aKIYhxuz0bdv2rLVoRFwdQF+wK
01DHDPXKNeoRK00MeEfeRWH12kj9yubMC7EwsxJU/dfOZHcstbUp/8jGKbCFyjR1rETZa8ULgmVl
vG/bZoty26ZK3jT7y4dXiMoAqG9Bkgxj3iTMkTyzQFuvlU+OBqas3Yfw06MZc93ILARW6CS/MzIJ
7BmPlWoZIZJTMEIO6P5EaWNrmZ+U4hAGx2qNaHph095bm25aWVqtIme9fOqC4tlKzR92h8ps6a8s
au5YLxblTPZsKKledAOLGtG1d2+C6iwHjyravTYyxte/36IpAblSbDIwGHUuL9SoSoqnIWJ7MqM/
Q/J1VJNd17c3gXdG1/x43daCowCWSZJMFYaG27QkR0G8AvSRyidaz7sUrU7hI/EUyo9/Y4dH3AAu
T0wzOXhWYqe5bNbyKfZuFAshpnDv6y9a+Ou6mcXDAEPw/5qZHL1BH9RGrSv5hFLZNpGCCuVKadMp
3spy5u0vzjiVW7JjqpkMnUyyIj02y0JtCuVUV+l9gR5u3RDEalb3ZhXt0bRpJozpjdvXX5PG2oVo
1+He9nKAApcZ7SO9RpgxdRil63e+RmRdBUI+cKUEsrS5kAhBJW6DrJtNMaFiHA9l6qnitt+O0FAP
5k3TMYjTtStZ29KVp9tC25beOni6yedQm8rQvErmGA3hreUkeyUV3LH2tlMgUhl6ehH2Gofx4ure
2ZxcEyNhjBc1XvmkKeZGcm7H9F7Vio1V/v74mXq/tsn7FrpmMsQobZ2G9AvtWsP47nlr5A9ra5m8
b61S1cXgYoO45bHphsdGcaE9IRl0g5WtmncDxNF99930S/eSRI3lDu0gn+Q+gKHzOYseoJQLTGdn
DxDgoMTomSX0nG9Z/yWXcdgv17/n0lkxmHsjQvuLZpm4Aj1DZkQKsN/5j1H4XNaPUvta+a80/vdy
9fW6sTkEj9W+tzbxCGGhuVC+YY02zJ0xOvsAIEGvF1vc3l6R89vCaI9ZkO/sstzK9vi97+NdXXhH
WVMY9B2/eaW9rdFlW/ld4kZcBs8Xv2vqQBDXq33k6OWTFWUbB0oA9zayTkPBiE189CNnIyvh3u1W
KCmXztm7rzF9WnxbDQK34M6o+rDLff2L2UlIZlYM6K3BlBdd5HtbkzPdIShQaDaxhitFjwg5H1yG
sRCefFBKdzN4ILI8Cv3BcDbS+FDH6aeqN++GIgL0lhxCrzyWSDqHfrTToDoMw77cFol3XNkG4SRm
20ClDjcJ1nmWZHZB7lShIw5jfJdlRwvlRkW/bcqHoQw3aeI+IC+3TRC7F/R5120v3gOBfhIpOMzK
E/9lUh2ReHy5h/EfhycxSWASgbahr79r/Q+fqdPr9uY5EdOJsCySe9KwAgV1ee/9OGKo0U/kU2kO
f0p7RK0ROSs7ONuuzFxZm+woVx56aThctyv8yeQTY5dnn5tIYXQ6N0mYDeu7jl3mZrZK8bVx1xh6
1ixMTlogt6UVJSF3CRwFfXaQJB8lKyGfBJ3Dn4J6QHQWLz+e6nlenIQxMVmo7tpxH4RrnPULoQuv
NFgR/hRDs+Lv36VRdWv4TeRo4ykt9O9RF++kVv6drhY6F80IhhwyNtL3aSYVln5YJ9BFnCQHXewb
NBQ3Iw2K61u+9MY4gLMJ9WAwBdI/WUwoaxXXbRhOoaoeXRlBz6h5bigttqG1R5/ihTGUm6Rq/tRa
dW+F+rYtk22NDub137Hg7vgZFHUIohkI0SZPna/oLRVqazjplKzjfa7/rOAnT8qV4Y+lhA7kO/0F
Ouya6Mhc7p1tVrVqOtKAq2u3sRUeCy3ZZtZ9pEkHOjWbQXkyXVj7jU+y9c/Hl0jZX+FBR8CFwtKl
aTVGOXdoNP1kd8+j+8NsnmOFwmm4Vr2aIz84NCaNWio9pK4wBF0aCjofEE8m66dMjeWbymiQxUBi
e0MnPnnQvNbfuyCMbgoz+6FWnbIhAMi3FZWQjeO3zcoBWzjFSMtxhMUcFiPZk41t6tqjoJEbqKrk
P2Lde7CdDEissXJ+FhyLCJToufPaz2mlzLB1zTbw+bh2t0Os/EG1htuP7997ExOvbHVQH0ooh54y
P7PvGWyukEVj0LYCTbDJ9XSN33vpSvwdYaQDwXmVJ76SeldlNnKKvVrfMfew0VCaZi5lV4Ur0w9L
e0RbX+YAkBGAIr48MBJAD4+Wvn7SEM0doIpRFEpxN9c/38IjSoWL+Q+RvwpkxKURUCZ6nWqhfoJp
pUVdNaGR6Bk/Ve1Lbn+KmjXyo8WvxxS7ItJY+OomlyAL7dIBM6OfQLnQk/littIu6EImSlZOnviH
Jo8m6/o/Q5OPh0qjERcqhgb6b3dV2D8joAxGx4+/JLztO7vQ1m740mH/K4oIdp5/fqqg1YweQE1V
VU8R4JlNoGjj1qmLtQnXpYUJ+I/QVwAaOe2PykGuaX0VqCdwV/tgNG+d2Nlpg4T798uDZn147opr
K9S02C1YtElOLw+IWpbOOCiRerIGz/0ClY22L7NSiMwPurR1jM44Xj+RS8ceoD4ANaRfBejq0mAp
O3laJ7J6ipVkV/ifXP+3Eq5Bj5bOIZVk4fJlhtimvYTSalRA0iaryg3UyM2d5soHPXrWqpU8ZckQ
gRvhMYJ1YKkmq6la0xnsgBJC0yrxFo21z2qnVhtVoXCoIc+3/fjHE/hIGG5FX2oKplDw6pHmSMqp
bd6s7rs7Hso1dNhCGEzxk7gbrjTALdMDkecSMpASByIp6uFWNmPjJZQra2e4iXJr9A6xflF05o4g
KZSR4eyt3fU1Ln5SwAhiigNw1TTQK2w7cn07UU+K1zwWZfSzr1A372vG01r3X31QHm6RYQgZAvFj
3kWVcYTQSCKH6omgZVOpv8r0ODiv1xe0dOLhTfivjckVS4ZwrBxoeU4V097b3hi/FmoPRVTWfv3/
GZo4xRZi4FAxOR0U5m5MH+1aqd0Fa0gxcaSnrvf9ciZPSuH3YY+yjnLihgebsrKOEMSuXKvFTwZk
g+6Z+G+Kno+d1IM9ABtqfJe63zI92MjdGiP1mpFJ4Sqv1VipNZfLZDzLpQNl014PzJUbOz/NJJPM
2jNGhsjKDF9ToH9S1j1hoZYP3oPXKZ+h3aLEGGdnpwxWfOt8a6jSwCKALzeAdE0xXeiGOXkBDuak
JL3ymgdO913qfX3FykL2QrRHCxVQDX9SFri8NE7KoE1dD8pJ6hFfJ9AFgPOj7y3u55fC0CFWTG7K
4K7qnwdo0Mb8V9ysxE4LXxXyDPoaf3nuZorQYzZ6VAJ95TQow8Grqn0P3b1aSnvXXakIzT8pfFqE
t8CZ/+qZTS6v57txmyPcd4rDz64fbqv6z/VLO18KBkhsLZJakLJTXhWrMejZWVJ70uLswJHYFtmu
kg6xvbKQNTvi7995utxIaiWCIv3k4elKCRaZ/OAax2S1fTe/VmJBDO9QyyB+mb69tYJqfJ+pLS2T
dFfW8j9tI2j41gB4a2bExr1bjxr10WCESntKa/2gldFtnGc/bS3+8fHtEfAuwTQEl8p06l5JeYnH
vGlOYXiy4BfKsmQTGsOuKj/eIxByAwKJB/5bR5bqckE0VmuzRhENLuqb1PjUOkfTqzd29Np5P4bw
7fqylr6eQQAtggmgLVOSBASO1Lgpoubkh/oml88iKbbz/ceNCM54GDF5MGaKvrIvtT6j0u0pzl9r
crZUftbXsqilY21TRRHQEeTUpy4vLBtEkSyro1oe3Vm5/uRkxiFvy11u2LfXlyM24PLhI6G2DP4T
wcIsVIbiLydqivuTPTYbK7ntgj30Vzutew1X5bmW9ue9rclT7pZO3VGM7E96xyDCF0AEkIq+Xl/P
8qcTJ0BwnTHRMTlwiscEUM2n01GyULz2b6fNUp/k6tN1Q0s+lJSJmojoq8zQJp3XOH6pVf2JfIkp
uGITrzHzL36udxYmn8vocycKnbI/ldo/fXbnhrQt1iQyFp49RtkhL4HkEUgzJeLL75W6dWnHQ4qR
/qs/fEnUuzEyIaWKqdaHmyZ5q5M3L0u3knpXqg9lU9xc/4wLZTR+wF+9VcEDAgrz8gfYnu2HraV2
p8rM31pLu2OE6yXKi+fR1vbaaG6HQrs3RFhu0k4YzfLbv/oBtmCWwknN0o8cTEjbqZwYG/YA9Y/S
trsyORTSrdx8tcN9kx9r5UHXVoLBpXPKWNN/rU7iNBRfhyoxsToY+aZoT1KxG4Kf3hrj5JqZSeUH
Zd7GCAezOxX2m5l+y7NDHt2tygEsORGmQcG5Ub+gqTHx8mUyZl44dOxhGeZbua923hjfSI69D2Tv
G8DSr9f3TJz8qdOiFPjXAQPdnWZTmltYgw+v2ckFJasWt0KEqOlvlQ4GC7pocbbi8+frE9O7govU
gml+pvw6JsbY+VqXnnxr2CSBsonab+jJKM4uI+j46NogtSSvYnSSigJIg8v7ULaGFfltl53kINop
zV01vhlWzpPZ7IP0IMlr3GBLa3tnT5uUsUOz6fM+rrJTobYbJXY2mRG86ImjbOQ8OXpQH3+4jEuM
rQIX4AUjG5ryT8Bs7xipLqenUA4YZQpxoOF2iJ3D9e84956Y4Y3mZSPxB+h9+R2ldkjspJPSk63a
G6ezfispwOre7dYaUQsuVFgiNlRMDiWrurSk9Wrsj36YcfrjTZ3fSsUtQ8Yb2ez3mnQ0zdsqeR0b
hR+RbdT+Of6ojLRCz+W9/ek7oQdNk47YN6P8R6krD4kb1huqVQevTD/p6RpH2cKXtbgEoq8nzE77
PK6rWF6ThPnJafyDKZf7yHxu147l/HmFh4IvysNEBQr6sMuPGnd5VRDY56fQ+1FDoFL3K3OJawbE
378LteW2MlrVxoBqfi30P47ycv38zT3v5QLEV3z374dV63dG3eWnIXE3rXHTuzsHptX87bqZhesL
NzNlRzqIQp1i8p2yLmkz0IvZKZFLaDJLHXa11D/BXPPVbe03yavP1w0u7r5NkZqJOg781D/Rjsri
2layk9GinuP0gLMLz7qXnPKj3IucawG3opsg5idIyi+/oONGccKQfH7yciW/64ekP2eNv8aDt3QO
3lsR+/hun1J/aMHycw4yWbqLOv0xb9bEAecmTFisbQDttEWg65gsRNdiqyuo3p4cOII0lMNBU63U
Dua7ItqQjL+K8QEocCY+aAj8Wk6aTjnZNSwd5j605ENqrsE75mcaKyY6ABw2ym3TbkGBUpftSoV6
Kqxuk1m30rDPh5O8xkK3aAavDXIa/ekZTxv0/tbgoFR/ypT0KBv40tGLn4hiaOPaH28Xk81BGEVi
r0N0ok02p3UqyMMyTzmlYHK6rKbdgtZBnmylNdjlwh6BmbcFf5AoJkyh4EXYGAg/h+MJLpXG/KRH
3/vwy0cvp2h6EKXQhVD4gJPF/FUIkLKS6l9ow4VWbK3hTu9XQtfFdXDzZbiw6LNPZ/h8HakuMw6B
QareJupPPbIPVvv6L1YCioADzYTujLoj1+xGCktXPuXJM7Mgbgtl+VrBbXEhJB+0vsh+AMhdXv0m
rHg1DQpupnrnRfXGGJ87dW3cZh6r4pzhVlXFnJ6I6C6N+HHIFFEM2JapVz38IlW3TnKrDZDAGcUm
XWt0LLgaPCV0R/ReF7KpzoscyCiBrLitsbc65+vQrG3/QsZGG1T0UYCTCBzsJLJyW4YBi6SUT6o8
/Cw7dd8khk8KnB9jchnfKI52r+/NzNyrdKdK1IA/HEGijCtKl4LGDPTpJGUsGKiBQcoZT6X02Rge
Nf82bm+vH7+l70jphdhRIGnZu8tdq9H+lADRjkB/rAetrZ9cp/163cSClxPzAOJ1w6kye3BpQnEV
0ytjYaL4qSZMNzjwaw7G5l9Uk/hc9MQpJEHGPqNgrdkFIy9AsUdyNm7y1NI38tDvzEALtnnef9wF
AQD6SzNPowPAx+Wy7CDlKSxM+VRlwdZow00cvLiBv7v+8eZhj4AZ/Z+VSfpsZ4FkQKYhnxLJeEyy
ZlOnDdZ+SEF9Y8qfrxub+4m/rxAFbUbSiOomfqIuS68Men88hQ3kJ6WyVfRkr0orkdyiFZVauXj3
UAOYXivfTO0kBrekuJIHfmb8NHYpIOfMW/Hf8+l1ZuwJq/7X0hS5lMnBkNPpxJKibpLkxbW+Oskf
I3itgIbIDb1QX9uO+YcDR/pFEIYKJ0hXeUpI4qpmT0+y57wHJcWyYVOWn5zwn+tbNb+3l0Ym99Zo
iiovkwGkWyPfjWX3YKzyDM1NUDKnTiQiUgUdj8kB19qgyzO5LikvP+TDfTGuMSctGWAQVABBxDz0
9MVQfUpD/mgUZ3+IdnC8bfxqJVqcux7UEkB7COVm+jPTnN9s8qyQ8z45D9pdbv/wg1f6xTS9jtc3
Y36iSREFq69wO2gcip/xLrSOww4icL1Iz6IebwcByIsM/fKP5wmYIarm1vwFbIkX+J2ZMm6tsbDl
9Ow6MpPT8T4O19SLF66MsCFofAUJ/GxcVFaREa9CJT3bsrRRmqNhuzsv/x2G4T5BDtonNO1yeZOv
DvXNHZ2gfQE7w8AuFYYpdJPh58ZLOqhlzMTZKpn23fKim9FIf9mFunG8j0MHBLgO3AcILoAm05Oh
12GVVZWbnFvd3Gh5tpEKptQ+TJWoYIWBf0hmGIsnkLzcsd6LpZCRmfTcJPeGi+JskWyq7gkS/Jvr
J3Dh6/HmcdgREoIWVJ8UtzpVTykNDf65Tvq3NlV2dKkgEpQg5G33fWd9vW5uITTiMWecmEwcKNNs
tNrLRgyWTn4OzZ+etU162BLqZBu1h1q+8Rxm58N9lj65qBldt7xwoy8MT65aaVrVaGlufu6l7rE2
u53Vaw9Z4t4CBdheN7UAChWLhFFHtI/B+U0iWpmh/EK35PysAQXywidbfdTbxzD/ljTO3rR/mM6r
xmyFa9bbZq1zPY+mRbQEKwXpDT5ySqZIV8xTSjQ/z7n+qy7vHe0BUYi9hUhIcfS6cW2pC66YYizR
GVVEspBpqlMWTp97fZef4/GTBX9gjgSyjPSbF8HabPw2vaNewJmFHrwPcLP45Gj7zPm28r0XDjGh
DhpHIt7VGOO8vC1BDo2ernblGQn1ZwU+0w3p1871g4Pqaa+IWx+aSntDsJoeXrJJNHnfStXBG9xP
yVAnREbpTgkAv5Va9uP6T5vtBkBvQa7qkN+QeE5fKiNVB2UszfYFJY4ofYFuXy5vOgn6WHOT6iuX
a7YXKgB5gcwQKtG6PK2iSFUXt0S3KMin3+q02jaKfvjockQLDGZnYnJq09Pdzox8lJTAL19857Hv
8ezmQ6f/0qz7YTxK1dqzNbuyuCPcBPUUitMM5k6ukQRpcWdnYfnS+eZGSWomTg6G9dmVVgqds+Mj
7EBGJMB1ANanqUyuOxCFuE35Itf2rs+856JItoqSMPiUQvWwxuAwe/QRFUIqEoAQ89RCBOTytMZO
BUvR2HcvlLw2Svfbs5g3WiF747bPTwPz5zQuKQzCTTsDUxVlM7qda2ovVV+jluExQNUHOmwRlque
qX9nz27I6InqWtpNiXhpdttRTd44Y9InW6eXB8QdHbO46Y0kfijq+mdlW8hgWC60pLFT75XEs36M
ih98HuHJKzeWn8Tl/1D2XcuV6oq2X0QVObwSZrCnc/aLqt1uCyFAQigAX3/H3PfUqd3uVavrvPST
u5iAUBixiiNCjrGLfqbxMt4uwxQdkU6RISmrWLq6U55snBm9faHS5b5dzHLvrUX64xw5OJWmR7SW
DmQAaRH9klO7M1nHSsZwSJomlEoCplSVpRk2ScUSHBnpPjqPtzupYdopYt7voqCdfvElMKdFre3l
iPzxclIhe2/HVhmkuSBevmk13nVP492mQFxVU5u8q0GjsrXN2KuadMpLj4qHIHfPvZsFEiM2/jKg
daY2DEkpuP1oJweExdiAbAcGC1GZm4A3knj4DjR/AitNT/Pq+U1kvI8Nlk9VWr2FbZnRfPjy1qUt
DTT0DSox02u5Bk8whvMnBRnmIZAqrPLEZH1F+y1FHlsKir4xZXd2CXFdvDpseecmh7VnH0jzg0/2
JShQuRaINbzMCzz0ciyQMKG0XN46KTK8HJFsU0mG4WmV4txS7xXkuEbRXA1hF99mzMWizNU49PU4
RvldbEJXaq8dKjINOO/wQNHbLBLrT9iKfkG/Pu/Q1vA+IrYUgEaESJIy9tsEaak2f3ayf17m/CXc
NgR/AZb27zR6EksgYhDLeiut/Q3l8uVgKZRkabEIVRnPGz/THKf7nhJa2ZmM9ww7pENcqEeAt+9J
sNzRsWvD2iG9kM3+Lx04VRKRLjfFvDldz7lJxNXsCbN3avxCsm1GdpMOFIzbNnlMmZ1MRSTIwxoC
QOgKqc3Ruo1eBvbgwvV1TPVYJ8JLl3IN3T1X7D2YYD7stJxLrxtfXSB/Lu3kIW+ljStSLKATRuMq
ErOsZLLNd7NM1bHwTAoRN5Nj00v0HNQ+8PNLvbVsKmU0PcXn8uXSZ8Q2adqxveg2Cv5DyzoAP/Ul
+SKPnA9P/brQ0hc8blDB+WJmL3pOx1Ac13X+nFI92zKVdLxAEI9XGZ28GxptWe1laHo7DGwLPm3C
SMln1LOagekmhDZU3aF+HmKzCbqcwaHeFxGwohGMwWhNsWauOn0e0KQSHhBzStvjiuCU+Ib4iOnd
ZrWVU6JFjTBoXi22SOusZ19pN411NneoRRN50pcJKg77Xb7YDUMpCcvQ+adujfyxRDjjNB3ndYhL
6N+CKu3QTDjSCbKqXsSnLOj5waeSVuBVdO2v/C5sQV/rePlgQzTt036glSNxUhXhFIU7tOwGfjWv
+We0efNwcqjY5FCxX41uRBkrEeopHIbT2nl3fSakt9+sHAe4b3wLzSJ7JEv/FuQdJh7HkDpaJ8y9
Sghw3AUqkLtTYhWmNYPc4aD0ZPQ8LyEeHbaQ8Y2MfBdVvODuafQH6o468ejBJZI+rGDAvVoFRmIp
ScaSezTa5xuhx0kPI2s6LzNkj5F6w5W/1wSN2Cbkr5kP2hUWONQh4AdUcybPiTGeMSWlISIV8qW9
VUiPrZ21FoV0ibt0/oSPb2TSRxDlsuQ/Q53nu6Ul/k+ikDq1s4rwBpETGP9soTdLh0o7YAopLUft
59eKhQOruUjUS66i9VG30weUxP7loO3t2ONleGhDfwXckSMDis1tVfBsQip1DMKxbZHXuznUcqJ6
OD3RJO936JdafhityD6yKOjzveVpG7u3oLPymIdTcgr7FEGgE4YHvmavsoklJXAe1KZ6PqtxTiEl
W8Z1h+z59eRx4o2XUWoRjdUP2wdkKJ23j3DWCz+nOcuhNNQo5OBucbXBZF/2bZzWIcCp2qQTwuyA
H29+1aeiKJ2LUcac9z/tFLmq9yzm1hEUynGRbTBccezd/JMZFFqoiyGba9V7sTiIMWmLRgwt0pVC
mEFZiHRuTy9308bQZEzmQ2TWN7H2eZ0OYGBluA2XdENkv2sRGIuQUIRH9x9F3mKOlO2Nzrawnq2K
GrRY5U++w8SaOItc2Vh6b1g3vtaYMb/SQpg6DxFSUG4WysFyNL6UuHXCgn2G5Y/XW98vfL+u44Bh
2lJRxpuO0ERkWF+2Y3G3pmhp9ddJyjI7p35Emiz14k+HLvOqrQePF4xjySh+oh8hoNj1LtoLLwob
1qKaiZm8u4oWPpS96fcS+dQkwHvRFj8MK7V5ADHg34aKjhUISHyjsZ0gweig7C+nXo/PYxL0O7n6
YZMwTjBoyfyQLguUoUROdw7qtEMERfkJyCvd98uGwBDtvlY8ygoLrqxygCC36YoGsfNhpx6KyDXU
dgTfo6ffJokIfBYS9zb1AdvBE34rgok0o9fpN8yH7q3n61pjqhYXIm/n+xwGa0wSGQzuJHP8Wock
aKDeM3MFBemoBTrR0GJ35ZnAvZshDlGPoqIKSC2+Qh2QN6WGn8GcJrsUMwUKmFhY2SUklfQMP6ao
Wt0XmfmMI33vu+A5lPFUz4WXP+Syi3a5aVNVsaWfqmgiyNWOU3IIItQEE9kKlJf5rIrhbTqtbdoh
ZmCcj5ibx3LsctFwprJHLHDTtYu4uUg40mN4iG/GhALNZwP2mXvHY7MnIXeXBerjyrxd8rDhvt5g
ZB6nq5QE8Vtkuxcd5u2z050okyWfLnvMLGXYdSBCZ+ymZDbhe1qwxbvNt6mQjWeXqKRdNH7O2s9g
jEduK0pq+qFcif9Je83H2kr/MdbLvBy81HJ9Y2Nkbs4ItittpC5UEd7peGCnaVv74RibjvMyiDer
EMKvTj7L7pF4jwxIyDnLNFFvNNe3spvEwSsGVoW83WMTlycLFMXLrmvJXs3GHjmytuvAW9IjhHm6
Atcxlcq3KE1jApo4FWwdZJpYx6N1QKzVCHLcJMM13SLakLhVzeIhWF/5c13QH7AyDJVB1GaD8QIJ
URrVTEqY14p822MN/orW4MNJh/4hOoKaAmjBi33c5fVEkk8ajX65cQJuDCQ2YjbYuZxhwHmPtUiE
c7iJVGoUrJ3pZmi9z4n3mEJd+0uprt8tksP9G84vEZ9Y1Yfp27Ym7ILr5MZFYVtnufwaxJhfd9Q3
n+hU909IRzKPW07IPuiRBpl4rnsakXraDMRfD1SmrmjWuPe7K/hCphKZh/TSn4oN2vI1vcwzJ4o6
VCbRJayb2JVxSBmawq0AtnOsdMloxDuQOlQEJfEwvMoVy2DpT1H7EPt6WSuPTdEP4zL1FvL5HRL2
H46m58AmhGgPtntrc/dIVrHcT0pjQ9hi6jn5s7YSUS5p76Mx3iG0IMdi9bnkW75f8s7+wG5C1Tju
JeUQM2A/nVZT01JvahLSr03Bw+6yCFt1Ew7Ov511ynZTKhO8ipTzqqPodiglW8kT1xJCIhLOfXbS
JhNhSRHOt9U088KdF/pfpNX2pkfUsUrTocGUjLOEz6YDOopIX40iyFGhPVCkho4am1eVKjyduWj3
AlNV5YI+e489JS5xnoDZcfPaxZ3GeJjCx16m43iAwprJXYpNb9Vb0u14PyGDkbWPk44+Bcf2TyRd
FSVmxVxocNAotq+isBrTe4IZJ8Ov53j9zcBz/tKj6P60ybBrlg7sCnJd9INON2ztBQLSWJjoRy/2
biZlkeVWICza0tVUfmLwKXQERx+JWstHvM1c74O1Yx1awUdLvctwHcYW1msLUy12rQBAtJkm7CXR
+0Wdfy778NI3ixf0RvoioVeJBmKRzdQdfLaI+ChtcA1M0UL0aiNRDbHxD32XRKZpc4VzLV2B+YAW
iq+nlOV11/Y/wy7BPhe6zuugYA7CZtdeWAqgvQxwAH/2jKBHFhHqahlCOOONKaR2oBjFRYHCsKHE
pN++LCnNSy/r8RwA0O96/H9wm0EkGtDxP9Jk4z5YLuyN4yW/lXqWaDhqpyqcN1Zx2j36wYr4DDU+
DL5+EqAWLuJCYutHN421HzZj0g7DjfCHsVo2ol7GdLzd5Lk+xjdZBY8wvmqEbh6DEGpmFiCLhoY6
xMcc5TWIlfECWllf3SPwLyzzmEzjFXXtNFxDl3OvU/8drsTZnAjVcX5HfB96uM03fUmm/ueQmEc/
6p/CSSUYr7F9af1EPuUoHJKlF67bi4zNcm0ndcoHmtZYRCHllEX+btn2EucfYzsiK0N6/oGmiffe
jZ1fImO/wFqZTWG7Y5kb7gmkaS8pxa+Phcg+7GawDMbRHVwuSbOu8ll0hlVjh+8CUUK/ZouqwYGL
l9gtyKlAP1DZLpMoM7QSwtXej9UcgUg3S+E/Yk/81OYxe4FHJ/sRJW17saHyCcvonPVlvxBxTUS4
mEr0ONz2oHeb3vbryUAe6O8QtUnuRT4WYw3v1CgPW2zuZzSHuRPjZ8lzn+K81xaQVBhHfgV2/cW1
ubQTMifmdPixZtuDSMOB4ywlUTFp2vxnRMa4HCZ4ABskvGFRQomiEWWag2LJs3HCtgPiRCDOWuCF
w18UHgstMlDy8XRMhP/hL8lHXJiuEiMmyGTwP8IZKpgQU1G5MTwMhNIPgK6XFs9sIvp5A81SrTly
ijLT268p3tCbiA69alXZhphH1dKTHq25QE2WiUru5Ils1KvYnIAp6UKLpmdO05dFggIM2Hq79GlW
49SPU6BDEEkKn6LyyYsnmVdmSR/vN4ZG6HWLkBPr8nYnOmLw09h0l7oRxfKhPFOYpFPv0F+hT2HD
7nvkEhN2u4rrJY9wDw5aGL71CJl3W/+Dw6r7Ci3OaA+AidRNl50BAyw9tnJZ/LCRLn+a4L49ZE6x
rgpbn5+gTk2eJEeobWlTFAhOMyykJfaS0ZtMo/i4heh9qonwsmk3iiHdWzPtEjn6Lzgru3oAB3Zt
IcVu5kHMxX6Igh+9QIvnwVJOSpyrYPKmmCmwChZloX0EFeXFtpdL/opHT0rsSkDK5tjErpv/KPrY
HTgDMJDZAw6Ju4Lp4sJXmau6HgmQ11pzFZ8Kgahdk7Dwgs25qoCOqzp2+jkDkHFIvfCtaFFGsoji
qbW4MUTPlmmbnEjnPziCyPSN05/ZLN+wMcuarY2Ko1M4GxYgF5aMuwdJW60bpfy+Ur5TfeX5/lgj
eonVKsdZR6/kIzOWVInXD1UU94ehDw/hlB6Etw4KcYchgrvSrZmwvSrS/hCp1zw66BRZxGvyK1yo
2s2TDC6jFgE2pUnIrwSgyI820ziajz416NY7+xT68QbH0OdwpghZs4i0IXLudq7I5pKbuT/FLn5g
6+S/rR6Tl8OQZcjWI/JHMeroIujt3Kh2S69JHLs7pyjBcdOktZ91j4PefnZUJHsLK9FazlGLc7MP
mMe2Esb8fk6Wx7wvnkbP71vQginQuJ5ZFMpsXsV1UByn3hvqDlJJURIsLD8JVpEnsEc2OGxd91Ni
i3BJl8i/YjSd6gWRf6WPSeZyy2V4o4MhBo4zeH5pYwIDRO69FqG7jZHPv1dj7BrRaXZyIZwaBOKO
kpnxK2/P2bwCCRx5h2JahC5LbJjrnPkfhIwQxxO71GRj2ZEmSBW4WGDbf443YGGB8YrXxaiU1xYB
WHmV0EDfxKrboL9LJPYBKEwCojpkpQmsPERzJ5/YSM9hH9mLLUJb2z4P7p2L5C9mJjuUBDPnVmKH
8iqxHOx1hOPubsHxEHlE4bkWMZXy5xzxsHTzdK8CHcLhATcISmdbp6sgHB9Hni4XWGWB+K9Fv5xs
z7LdYuXHQjkmo9Q6c2fmcHqdIK2DTF4NDVVecd2OE7I8qenrDnKlrFRkWAAfFu8AB1CprIf5ZQMB
epMuyPmp8pxsuC1sVS7ScGI+gvpItnNkdZVvOnjxwvx5nRX7VQAJvYVk9CVFwtNhC9eoAjK8YfJo
17jZSPoSAMrrN0yqKaxvUH23/KdRIUovi25GFlZsO1bT2UTvgSDp87oCRGLEYQIsaPSucQi99LZ8
+iTm/Mb9+Ba/e64XRVZdTQDO6rAwtiHI2XokKJUsA1vch7YllY1FVoaRwIc4Dq7sYxZXCyacnY4F
/dERf7ofsknfB/O87cJNX9nURbcgfDtTupCdjxcejzGSomXBFIvT8WQV+rLYBiykcwnyDiWAqost
Spd97A/rLUQ4+VXsYMZehwQB45go7rU6R493/piXfeFZ9E1RAnxFb8jYAo2VVlMQ8b/wNn8yKfAT
oHsPRTcgyP+w5E0Ce7a2FRm+8uSKL3Uy7GPA3wo7yX8niP7kNqCshTInj9CREEIR8Du3odMgsoMs
MEHGGzutyfgAwCW5kcbGf7nSP9xSBEfe2cQIO8gf5BBtAcCHPPcfguAXgLnKLQSYJIPY4G8NYf9w
JbBqZ0L3TFj/YQB0DGI9KB4QTLyGmNMmp+wlWJMQcVQMR6k2J38xzkVnbdZv7p0Qes5zgxxcmhAp
fpfvqSjDVCjG6CEocBKgXtJXA+tzUKlqvtqGjS4QJUkEaQBZorW3BKgpBdpd6i2YLrcg50fgnOw+
AJVRUizSe+xks2t8H+spGlbf268pEpECQMHX0fK+ihOzOj3wING73qfoBleQojBfolmVJN18428Z
bZbE9xAUxYP7rsP4/vdx8w/PGD5BKFQQRgIi+btfqYBbyU83FT3kAJOK/nENUe267XFW+Pfr/EnN
49GeY5oAK4KYxXv9fYAuHEFOhsXRA8DxMnK3BkoybJ3XGbtgwO10ORmzD4cj1hocZv+iQfiTkoP2
GJQ84i2gaQTT+PvFs9V3fUoke5yEux6D4SIK/kJl/nkFVLsiP+Hc9Q6te3oeWf+l9EGPFFnmbhwf
QUCizHO9IL35y6v6rvSBrBWIAERkEC2dB+d3mtkGMZo14F1/1BnCAMMGvb4XnnnOYI815rgVaw3w
DytT+xex1H+kC//1WZwJU3yDeHlQZuGr/x7Lj6bkKKBkiR7XBfgCFAU8LikOwU/FtkZ7NgLXUkQ8
M524X2QIzS8n0uJylI58DUU6IFLCR/5RLHZDSIrSixAhXCYW8GTk4dXraSYt9kptft8i6bIqTNje
5PPshpIVGkTZhY2qzNVuojiLLk9ejhjnUc5NwVSxx0lY7gMTAaAEKn2cAVjAZ8IX0JdDwfsT6If2
3hXJIxQJfv3vgzr69vWcHwyof6gMYgSRwTX2TcQTOcYiieyjR5jRIGomnF/TLJBPgRb01k8mfuEl
Gxw8gnQ1yRBnkHCZXGFPTJPSugyt65FJLmTI0/thFnqPCSX8Sp27IkDtDn7ockytXldPnSePxTYH
+w59LocgM+DkgxlgXj7LndXAdSyI0H0Qt0u1MrD3Fc4bcym58T+nCc/CkHN50rpElwBH/qa7/rb4
nB8DwGAIJ1FshN6C76IpqUleDDmJHkHjljGOJstyARLp3x/2fzpPvo1CxK2fpVkIB0BYzbePeNgy
vfCCxo/ZmtWi35P5tdhbTL7xOwA7MEaRqPmvMzmGtJz1Mw3u0uzdopLEs3+TqZ5VYH/8FHiMoNyC
3wyf/O9fe1jMBDJRET+GRlypqW9c3N6iOxowEIxU7XaN/KMqQWVmJIImFH/LZvyHYXdWeP7v5b9N
NkAfjOkYLm9nwK0cZOitJy9p/LcY4O+iMRj8kYoFYQ/cg8iYhN7o9/vcZlOgPDiIr7EU36DIGsQn
vnUn+S7qp65xHb+Zcva6eE0w81s//ls48PfQ1nPCwP9Xx53T1GIIq37/AdwhLheQKr0JDbaFwhRB
FXo+UEUhH4fJ76+gvhTHtuPxeTUOjxg7GmguPhGOwIDEP5i8pxW1xdemu6TuEAEHUHGBGExZdwAt
9rdSne+Wy//8YhQFQ2JylmWCOvv9F/vK8gX69fZm1l7SsCWY7pla1trCL7+zWP6vVxmMyLMYs7Jr
07wmkdtJQOO+tJ9sNPwvc9T3sXIOOsF+H88uCiL0nX77aqLO71U/9OzO0XA8Ssf1VRawpOoNCAtU
hf3NgvltIcQHgevB8IcrYg8V59/GZhfKdRNGdFBwfxbA9oq/Jfx8n2y+X+DbA1Zo0JpHhgsoAtYy
ewrsvbLNX+aa7x/4+SIRhMjn3aCPgoxvT03MQaug7KB3zK2XnInr2Iv2mQdAHtkkNws48CAhNWHk
NgtAI47507//gH+6SRh/shCVauc55ttNap0zoAQ+vetbU1MW7efsRq6v/36Rfxoa/32R86v8rz1L
BgVPFEB0cBeuqIBlHUQ6QCy9O+Rf//uF/vFu4DGCywh5ssgp/P1CJnEF8O2ivQNA/dEy8Zmm0DEU
9i8rxDfN33+GHr73c5ofjIZ/qNODcXGCjVF71zE2lKa1h9kAAWPBg+wdTl/R1xT8bYb6p2tCkYGN
MzJKzlvc328Nr0fAAtu1d0X6USSHjj0O7ALljuWEdFmX/R8toedbzKEthVcBjkpYj7+9Mgrpy+io
xbjoxz1opB+Z4v+3nez/XALivzRGAxM6qn+/I+sTO8CySe/Sdd0DLbtU0In8+3hAmdn5h/73Cop8
TNwKTsXwhOJK303UVgKeAKW63XqbZrsZbdzg4IeM4mgeKKBjXFUEtV4DyNvrjY9T7XV9X4uk0BXH
pgw6U2OrRc5LqVOC3i5bQMVBgS1tIwhcgEDoJO1h1D5Y8NhlH43mgZoI8Ifp1YENYd5QN8fX8eoQ
37aYqNYQUF2JJbeHPqDPkZzdyxBHyydPhuKQUOY98zX+9DKI+EOruvu05UMzL1NcZ3YGQJ+g+BCt
Eh9gwQBxRP4mh9oIM6JYYRkIqsTksIPlWRwntqQHGitbapNuNRTRw2XB1rWZfEgHshlSl3jqYugB
IoRUDUuCArIhApO/RgfRSnllNlHsN6zZu7k32QWxACkDMUoQ30lcQVPpQ7Ppo9B7Op/prAb/FhIP
C2dA1/uMdezewZB9U8QA1uOYfoncB9qZqP6mXxKNKow2rYiPIGbKBQ4ZYFSuhghiKBhzinqJEldP
wDIbo/SPLgKlFidDAFx1DWrEG4pStIgpz2jqXw/h6N/PQ4wYtugogfiu4wLWhwwNQ9865BKKHpG5
tAJe5VfYhgQ72Gsxw3b5Z5IMW806+MYREUTrvmN+0/kJHqnrvKYwM38FDShOSzL6mB9xSC/jdMmC
k2bsHr79CPKThSBEqviIBHeHlVtp8egRDIh8yrE4eLFpoVNp34pVgVaHkPo12FjuoAGJqamU2t4Q
uZ7MFcLXhhsv9xC4i8ydD7iE5rh2eVi8s5z6b6HWc+M55XWVt2bZU7iG4wdBgc4jOC1xgvMZJvSw
+KX8Ub9sEfQWeDQPGBhrQwb9C3Fg3gPhZDsNdOXv+SDi/Bgx8AVJZpa0jhMGLnF2IYQSovtq7Zbe
uxn4I6MF0Pt8pYdxTG0FjV26x4rR3o9+l0NMChrhuUCe+weTzFa+12KKV6H7QeZiuMPRw6uJm1pa
dVkLPdDSZ1fR5B4yxNddKma38QaUF92D09rwcGYGgaalx2UY1DWTOm4C3a1Vex4kawJ1JhoNbmUs
LJ4z+8mjtXsfaW5u2gj9kiMexlOH/WV6JKIfdoBg04eV4NmXadjSuwwqjWsvGOljP8n3MJPDyyzD
N07SBI2yULTbeAOc6SAcB2nzunlLssNLWm7wbIuXaNVhNeY8qEEK6Rooi9jxachrwf23ZPOSBNK6
OSwFM4h/TiT+UThYQkNRPMegQwGND2Pt02hussWf0aURo6avyAZ6FU/a4EZzJGcgbnlZP7Luw4Zt
RckIjcUv2icbCBKOKBSHqPwplPjDBJRiOmcdGpe7ucpdYestJaJOdNHtNNQB1Qgwuhp8Fuwiq6Zj
JIoYWHCbPc1x519YBg1mT1dajXMUVyvGXOk2ZHVD6+9X2zRPCHnJoO8wzgOlkoJOA68JmoPBoBLz
aHqZbex9AN+15RYDzh0yaauQ9d5l2jK33/p8qAYA9JBSWr9iSTdU4WxGtC+xeH7IeghTQ8LyPSTF
olImW74gJ/EvFbLUPoxg/RHiiAREkICYIuSQhq+KrgdMPH4Fv7Kre98Gz1CuzKIqemdOA5vaj8SD
yLxkihZV1KntrEG2F1E3JXvpvAzhjIF9CQ3HoXbJZYCkebDydHX5QSKsr55EBxk/lFFlxxV/DAfN
9orhvGdT215a4CR3CzES07gHtqZAy0sXGP/a8C7Z9Z4334NLQPJ7P5va6BzA3IiAWpNzcWs9nV54
QV4cNMoEG0g4+CuY9uHQrWsAhBoqQt37ENkzIS7SGag34Rpsi5k28WuGqKSEBq2rPR8hcgFY2o4U
d9QLSB1282dPYGxgDuV6cd+/YDuJ8jvqAUCE+6S2UFvsfA86Iq8Yt2vuUMDj5ZD58GnCwgDS/Gqe
QIpDY27LsEfWo9AQO6uYjA00m3A/teAtL9QUnjNhuT7ZTpsd09xcbSF4PF/kqolkNjRQha1VvHqi
bpM1PlDqBzsy0qJZomKoJhqYd6y+fbO2HWu2ZejLzJOA55nXNZJjTFsRp0cVJ4Ai0hgojAcJWLsE
xdVkTV+lCrVBcxF/9UW6PaicqnvZyWE/R7hsZlSyQ53DCDsYX55H3Wf15KCOOsv+riEIgTbQdP6R
F0TvpTfLpsWsd1Fo5pp+sOlOgcdB/4afHBWHmtZTPD3GwHYeDBIlUOSHph1skqc6kxg7M8/CJmtt
Wm8DsBBvRb9E5STgkyWaaU01NM/QC8Wnfs29AyBs75CQDKRxC3q3EDCYDg6TxupxdQFtdNBAX8vv
UcdB9xHYvnslenkc1GaeJjQa1sGax3cKEoEGCxlq0jyrf3Bz1l3n61QWAUDMLtFuP6KJSdUdHlYZ
FnRskh6kBYel+tiHJKqh7Z4u5ZkRj9YChWsYxPikmX6Il5j9RAZSV6NOwh5CpItCXuMhDnEznwLm
0RIwYFeGAYbZwkVwiU+WIFUhCHdnqfU+A3VYrjrfDkB88JGRnNYdeMUKMvWtjLY+PurRsygQwsH/
AgfB1ZVtB+FMNKcPvKPINQFXDIbex5hNt7buiRCNNH56IWlkd9OQZGVuw+EKtAut0llCAy2SAbgf
dldtBgQkWiCmJXR846O/lSTe0PwYnrXhSPDZuTxGuYzf5+U6pjM8S3AwrzIpGrlAfzJO6c98sz9V
tmRv1sIqRlDTU3Um9PfKiq6EPghFBkySg1YyvkTTNYUEvWV7iPXEM988UoWJ0Xvej1E1zFA5TRT1
x/7QZrvEF2o/AmM7YVeAMbhaUS4GUgglbNEA3Tn3dRVJGWQhtGFQhewZEYAr0cyKLLTzYtNpRB52
ZzcBMKn4fokFVNbc81UVFCBYY8v6CqlVDlYzvjRkntlhnFtzu4EGP4jZzNfDBrjKUzq9xne0QmZE
6Y2YuX+tRoF2Lht6uy7w3F44gAfr/+PsvHbjVpY1/EQEmMPt5BmFoSzJtnxDODLnzKc/H31wztJw
iCFkYF9swFiq6WaH6qo/UAA0VjHYso0sS9kuCCun2tS1UT/3svs70lLs3bVzPqLRcA5uv+joxvTr
dBCKb4rRl7aU1+EvNavCr9agu1stoBPWit7PUAoBbQkt9ABnUEBSWMq6bEhlZZxHDqnWWDtgxeIW
NxKPptuoSz2Y3Ra4a7d24qLYNoCSd4GgV6shb9WDJYFGjwRsrCMVcSupSd/6FMEur7Pis6kOwUZJ
PKq4Ksoprp6Zq06Ula2rpsLWAyC01TXXEwF7ZbK2V3HsaXZFC6UuaTpnpXruF3dQvZVbVQW9/8zT
tmoMPcJTg+Zeo8wZnQIrGJG3miqAzazqTaAWykkrrPLRco1fbRG2qyxl0asAQHeQYEhKW9c8OFbL
tYOvztrHOXLbB011NES5fm5TydsZqAy+KTLANsr/1YtRCdGpLNPB1gXX1wH6Y09/V7iDhqR14uTr
gDamtIaKGJzLjgPBk9GhrpEA5Uqhahb1IYj9SAvtkrI7VOoEJJyTRTsPJcz7pGvMV1CZTrYO2qw+
dTSTg1XliC3kElw0f0dNUtuqYMTPEYDkuypvoBYHjeuvWjPskK3XM6wUW2PvpJWAwm3P8aChs5wP
IKUGWWoPUZp7h9Rqy40aGt8q1sKDk2XVQ9A68ecu14P7xgMVEMaOth76xn/1grrfdYoODQfpw5WS
5+KLKWe+LbsC6C7N93gO5fVe6RNzK7tN+tpEOZ7mA9geKwvHpAcMl9to1smrhgS36OyLUBblNgn0
+D5Bu+BO9vXqgRePy52v5GctKrpnQ8/do1gELBUa8UhMBn/4r4KN1yqIm8rsTQ2JpL0FcunIcyu3
8ywnsy8kkxql2jpbL3QbG7tHYSW0RrBV5CoC5sgTI/bc9lVxNHmnF5p4ttjYL5Wop1vPc+JNErTe
xhfjBrfavLlDUybZ9XrTf/LVuPqkhogsK4MKOryty10ROmszMI8geT+Hjips6oAipSu3oCPjpHmU
O95KJcfhWlSTcifLkbobu4trpRTbvac10gZIy28nLIDp6E1+SgtfekxlkAARONlOF4HzDW1DOdms
7mFZVd+jhG490EnlARwdzWwD9nDY5jpXdReePJgrgAi8bBMO4t4bhWatBBzbIA+nVtXNbeUE+Qn4
obtTNHDd7oAQl6U08pomITDkqojvFNOxMKHFptoE23QvZUG4yQLLooDpc60XafmiSsmvwK/Ms6hw
zOlWRtrSQtHxBSU69q5vfpcLKaZ25tQbuSqqsx4n6p2UWNXJqMXfupFyQNeFdAo6pVuVcCRWVNqj
3aA5zc6j9rAGBKOutCLtt3oNMg6Ren0rdJ20B7cN3C4ygz+qXMvrVnFBYuphcPLTOt6FwCih82ve
tmyBXXCEC1ugiP7e10qQAGJFEora1cm0zAL0ugZxDJrYygszc4OwIegYy4uOdCm1u24kEOAfihm6
72ZvVR70W3TRHVBVTbwexGg4WXIffqfir+/MQuru0XX40wdh9KoqAnOphZ9bC3XptHZ+1khYPBdK
kNlV5NBE62TZTmWjWZGOutsGLZo9ifjoPC5h6ZTJLdjNVFnBCXKPtQ/QWtZz4VS7CIKtqJyIj6Kl
OPCPIGBFuBd7UisdHSwatq7VC2cVI0h4Pmp6lzhZ+tCoQfsU+xBDACo9D1VMBzETY+vZsdQzBqzC
q2AhHsleTf1VHlie7YUtMCyve0gVK10HqvPHSsL6Ds3L7iQ3eXJUubLWPijcVUoxHVUOs42eEhnc
d8rkCISvReOoj7DSMAiAbCQIcCa+aAKoKdy142vZnZJL4r5JRHOdZ2aziz0nXOeK9hnCvHkAX5f8
CRuYaUMP6KtRcFwPNXRzu77IzwBYYCjJ1qCt0kwaPuk0Ko56LQVrMl5xD5LqTxGF1qGRgQF3Lm4G
nV8qd5jYY7EuSPde1sZr081EO0dEhynESqeyBGvjK+H3OA79fcTjaxcUUU1RAd4VjJKRoweUmapz
oZ0on3avaadjJDeIvCi7IP4aCkLxxel8/QS/rNpXGdy/NLeas0A+hemU427MPKe81cTSIW2d4ZEr
NV81fqw/5T5NDF6uzh0+7/I2zjrhoFYG8DocLjyyC8PbiW4BOjSKKtCmsbVNSpJMt85/m2CaVhFb
HPh+BrgalNHK6NBnH7IseyJhHlYCbYlVLrKiXEtrEW/vpAez7qJ7Ly78z7frezPFPRTWcVMxUCgC
+DKpUjpFWwlFo4u2UMjfZF7fFBgWdEJmQvytzaN3gaE2US6rlClJSpiVmWY7YnxGhzVYQVr5c3sY
1/VxyxIVGVwNWk4wvMd/f1cfr9VUDXQx1eya86GUjWctaqhPRt8M7LtXt2Nd15GJhQwfAXWACtM6
ck+RJR8ydMirqDuEcXManPoJlvEL2MGfYl9Tilnq2l7hCajBAlpQqSSjtgIoYzKHWmZZUQL8w04a
A5yu7GgUU4uT5lBKSj0IMMDg+uSlU4RtmwBcvT3i604Z7HLY7OAlRsiSNVWrCQa5ECsowvZAPdet
93FiJ0W7MrLTkIFRBQUnoPAsOuoeHbw9Hthrtft9+zdcrSJ+gkRz0xzNFkfC9uUXLoTOKYS+VO2s
8Da4bZOyLKzTuVEiHi0ryFqONjJT+UOtcSkPO9lge1G9iXmwBd6eN8NK8E9J3kMCefT751Z8c7Vt
4RycfKGaf93CpV8A250uKganmjzdKA304wIi0GBLGuB4eeONSV13N/DgBDxxLooNvVH3+OF5VejA
cGFLdHvkqeqyk7TcTarY2ZH8S1J8KEMLH24KJ2I3ikQYrd9obLK/x5bTu70pu2Av3bzt+HKYQ1Ut
OK013ca2OguDDQn+TQv0rdZR2i2XTDqvullj6FFhxBzVdmhrXYZGdTYVcWjtbKW2Pjd98jXs9WeK
ZJuPz6HM49vUEW2htTRpmsW95IWoPPV2mYvNxqn94hiF0RJAcfwrF30YBsO6UIFHEQgM1uVgfAvT
zyYQevsvHr1K71Txt0htVxMpDvWfbg/p+sQZo+HzPnZVDfyvJtGkgu6dJWi9LVrPZgRyX4/2df6W
SS3FaYxNe3oo5U4sF7w4ZgdJR8vA923U5pscdA0kshD8Sm97dclF0egvHTiwUKc4odV7PBgXNt3M
sQLqFtCUSAcZfanJCgnFXOPpZvW2QVEw9OL7QSn/JQQSt7jXIEQKAufyu2W8P3g/K73dltkfsXBO
WJrvb3+tq+tv/FjvQkwWoAi/zY0QqLDD6ruUSKs4OXcJLFdtdzvO3GyR0CEzqKA5QlvwcigeB0kA
l6C3/xanXDVedRQOF+7XuaWHF+ao78ahRGoy+SZQcuHAx0DUixI64apXQO3kHRyzJLBKfNkxuIVH
lUZ3fSf7ryncqR2y6j9uD3VmIQKRGo1IQYyxESY/IhYQUoCewtHBq9zQg5WJ2oMMslmRynUTLuF3
ZsMRRUJnCpn4KeYyKKm2jTQPGzmcrZKCoC9XEVXlsv6ipgumoyMSZ3KQwInjMtdQ376+zY1C0Q0p
7Vq768TPsubuoPkVaBJAYecxF8C3Tja+Hv2UhiXp39nIKGhxgdMVF6eHSqsqWeFIEpBSoFBtbaCx
gcRBcnSUe6l5KpFaQRh4e/tDXqVrIFzA9hisWTReyKAma7bBorORTAgPcorcQh8/6nG29tJ8k5qV
vurJYLaxLC8houfCavhaYfAEypRldBlWLUuIEIXV2RoOXZB5sM+Ewi/z0pKQ49un2cJHnbnqMNFi
b9Kt5zSYrlc6HLBSEdO2E15hpuWhX0ClsVpKBWdOABUM5ShcCLgBTPflsFih9OflsrMH1dh0g3aW
wuJ4+4PNh+B4ASavkwVNDxn0h42waDo7zNL6qTcpPepl5z7fjjL3fQzeOwaof43rbRIltpxC04S0
s1kx9MwOGpSPPDpldb2utUPXvN0ON3NCI8P4X7jx57xLgqBpNT3+6Z0tefT8u9+m/IKmz25Ykq4c
53+6tw1ZBo/Ew0S6spiqxczyXC3pbGohnzQn44zs0bdRPxultMLCfW01xmMMLGV9e3yzhzbLHYgt
QlQjzvZygCksRWDBQW/7KSQmR6B0ADFZKynt/Mqt15QHiqv8UJWFxTK37NH3Vihy8/a7ypkFwdKq
0pc6Wx9e4ZtShPqTCb8Wxjae9ZNJ1YCOIhDFYkHJbTI2XfRpeCFDabviWeOAlEsfYe9z7eiQkSGa
oUaaHKBfefIfoT2CoLgdf2ZDIJQ9npfItzHG8d/frR21TYtI8UXZzhOMQ6gSuv4SbnxmGnFVldkK
7DneepND0m9Uau2+NNhWwdMm72vpNQfKgJS9pC0cVHPPHJDxY9IlA3KU//77u+H0aZkMUioOdkVT
UfLfcMUZBH/npZ9V7xeqChT2EX8GfaMuPPBmtvxFYPlyHgMtVNxOqwe7CNxnQTe2HvYGrV3J5Wbw
D3W0kPfNbQniYWYDHhfVtCkyEe1nhdSlHOxMdn/oofgjk7Mt5Xbqox6+5kGyR9zhJ65PaEPTlP/w
osH6gqMAY3h04q0J3r1JQr/30Na2yfIpbG0r888/BCBNozDAq4SqwOVsuqVfBmZb93bsCp/rDu0X
dLu0hVxw/COTnQei8v+DTJVEq0YMRKvNeQ44BOAx9ykJ4TII1q/Oo2gqim9oA8CwMJfINnMbYqw0
qMixAMid3nOp3ldh5f3NqHnSRab3LZLLR6lY8glfiKNNPpOJRpA6IMRja+RinVw9unRHVpr3QaOx
8RGObQR5FwA+tAn/IvbfbTrLLQw3Rxfahsu4GunZWrC/vR5mbjjuHAo0KjnlyK25XA8Cva60DHTe
IFwASQs3Cf6rk51aufiHpT2W+qgIqYh3T68aoxFQ3C+7AQkW+q1ihaiOqb1+fDS8qMBVjna7V+mB
GTmO70quaCMGsrWC4hA4MGMtaWsGH39TjYB9LhhePBY39+W8gQQidRV6pEELs9lLkRwjbGCICzyI
ua/DZEmaSAXtGluux3RinEEb7F4BpeLm68gwtnV60KuF431uQf8ll5ikINe6/nKZaKrXOp1N/2DV
hN8T2olJfLj9dRaCTHcNYKdSqbMxSOqus/wLrNWVuZTqzgbhyh0LV8hDTjPE0BqQAUFXh3d7sY6F
P8Ra5dXz7ZHM3O0GE0XBb3xVX1WoZJ5iARXBzjZBJJ3KIZP3jlsvHNUzj8uLIJMlhtEZyp0Y39kx
SjpR/pbQ4ciUN76Mlf5LKLoJI/2Hh9U0kWjVJrYGA4xhAP9sJYvF3V9P7nR4yAL9tQBw9Q/zh48D
bx5qwtiqXu6eLCrUIsxVylQa9mbSsc2UhdNGml0HtBQkVYRfw116GQLTEDruKkPC5afkKnhodYTU
ovILxgvVnVPnNNSoIfFcj7FKquGp4OGurGLk5vY1GoKp18Aej5c4hnPZDPw+/NXJ1zhwlcuf1aSR
hPYdtZgsLn7Ekv+gZbW3FozKX1dgrFZWLDb7PIkX6iJzC/Z92Mla6t2sJdvwervQ2jXohO1y6XE2
xFgr5otSZfybV727qwzLxxUTuC0jg/WdVPSrkx4Jka4p9Tuxl8o7ofGtRwBwIC592mRdIsTbIA7z
Y27lGWozab4WajV4u73W5hYCrCQqyVA7YehMZhz5swb9eRaCBFIkRK7UEV7Tsl1Yb3MnNZRR3Ngg
bqNRPYmSm8C9GouzLeqkTTJUJx7YZQUo0ljIrZYCTb6kayZJhVwcT8We9p+YolSZn7u4g2BiqV9u
T93cYoWTRuZBxk+3e5LmtL47cM5RA00E4UFuewSuhb3q4xcoUUqL2uCLKPrfbsecazxwUY5my5g8
QpGYBBWtPpCLnjwhRFQvBcZb0s+1OpS6ws9GdKekpP7sk+DUROIxq+TN7fhzy5iTHbNxLhCq2ZMP
6Ydd7uu1TI+jkNEgQo7O7AFH3A4yN7HcswD/FHqrsjk5/8zAN1JcrgA4odi5VwRhuFdy11k7SsVb
I4yMbaC24XOJks3C8GYjczuST8D4M6e1PCUCN86c85oqD6MyRUFhY5BffAS1Ld2WjIUEZmbzQRXi
FqYxoPKkmXxMtdKRoUCHzwZetx6KX+DtKu/z7cmceW3QXiTrUzl5EJ8ff8O7g6cSm6h01Ea21Sg0
NjUWSw6CT0Jb3ymddii0KlyPwhQAssOvtyPP7EWIQlA4DQtniKsunBI6UmB0nmhHYu2vIKweEe5w
1p41vOpK/PFMnbovGvAUTtRxSi+HqbYWxEy6yXZd6p+gpz6PSOOVEAfn3lzqI82skotY47+/m1Kh
BPkudyF5dPMtir5JBcYtG6r29ONiaFe3Z/E6zxktiEeJfY0C6JVCgiQjjOMVgXHWfPAf7sm1vvrg
81HR3HSBfTvWTLeYQj3NkJGFxfN+OotW1uuA4REhBPXkFdBqhnPtoruFkax2zBDk1Ktf0ggpF+4k
8LZS93L7B1xviMv4k5m1IDWDKkQ4RLBecyDfhX+qY2lhRmeDUFceKwkU0acN1MZqk3wIGaTkf8pr
UKvxKjSebg/kL3rg8pE/Nt6ArNEUQHdlii5IB0qKAefomfdrviuaGHHfzlW0Z6/2gy/MMqjgNP5k
9WX1uc5khdMs872VEEkOOq0Z/ITKKu862Sge24AKGhDNwP9SC7W5Rxe5vlN9z7WxdoqPOOfFe80t
wn2m0GcRe+pq4OflCovaukSUIem7U0c9/+CSeK1Kqn7Hvqmi703uu0+xrHRIM5rSl3DohC9ur4k7
RDkyu/EgLdYF2mWOHnlo6A3IdQZSuDZi+O9tWEvJnv2GonI6ZI8BEFBQG6ry2gXWc5VWf/xWkFeC
J0YACQe/GnZk7N6x6HsX5VxzuCt6sz6iIetT0W9y/U9HQ+N3JKOhfPtLzO0fniAmPXrLwtVncjCk
Kb+jq139LIotOj6HIf+dxZjAOicXaOPtWNe345jf/Rdrsny7vFIjtyBW36APSCdblxeuxuszVdGh
xAPWHQsf1466pipknmvpZwm17ydkGmG7aLnwMkRK+6g1YrTQupZlzrLLdazCpB7xGzS36DVN7mKn
rt1miIqEGnGeP7VZf5RMAMVb9E4HyH4m8mNS8maKWbhth7B8NCoohwiReCv800UQjWl5Ks3Sek5Z
uubW1KN81xdqQoHZNNYK2hPfNdoZTyNTYJ2i4f7hE0XVed/QFRxJufr08yMbKKhgE4OzIebrgRJ+
qaMyqi0ssusPP0YhL+P6mTmkk8JL5QDPgrPQ3EmWt26HpWV8fWgRwTLwHaLOdQ3Q8ly377CGDs8K
im+aAYYdEGrb/fnoAkZRiXY+MErSu6vZ4n2LVk03xGc5iR4MsL3gFG5HuL47IfVa3DEU/vENn64n
H7cA31LQFpLkMnhoRNN7EYXGO4WaXtyrTtMeFUE0Vp3XLkHcrr/RGBnEgq7LlHe1yeZEVh56Q1CU
Z/RI1np1bCz3w9ufR6RIVZyHDjTz6cWiuJKKxV9anvviUUD8VlkcwpgQXu5GTdZJjEUs0DFmnSZz
EtI0oWu6COARa+smrbZ2CthmazGKDevgDrX/0ho0SXUrURGphqu8tqoml0Hw9z5acp0mfE8dq1hX
olOs0157Zcol3BtcYPyJp9c7gdLNU9jI5ga5U3OXW5EA2L1HLC6CLtYp8rPbVtqj6WjCIUAM111B
ex9eO4SyMGtJZfdQgjLIYMqiLyPicXDXynn7GiOCump1tF9XSSkgRl4WYr9JisxY6lDMrDA6SzD9
OSkpIUyhWUFcQVNOCulciGF8EgMVMF/dNE/w3qRto0cKBLoyxmlP61LxAJBTPwUId+7K1JVJbHrt
XhusalcEksJzvC+2EAvdF1c3/F2WV9iT3t4Q1yc6eQLIdh4bokLRdPKiSoI+dxtkPs+a0vSbSsmV
R1n1+z07I7nHKCVXFgLO7AN6moCDSEpUEC+TB0FIJuC6A42ozFOepL76NAjJwi010w7jTTM+4CSe
iTMk/kGvnBwV6LOXwVKNRLX7idCqtm8DzCjHBPNOQ0TtAOgFpq2KMYeGZc2GwmS+9Euu7y8KGyps
IRYCxOvpeZNHbV9kktGcPXT7d4Xi5K9KVCGBbKVZ+EkJPfllyPSffe+kuyYG3e9leJrCC4mFVWo5
S+6pczPDTUpp3CBT4CNMZl+sDIEmstCeAzWsN9DZom1iNtRdCsj/pEdsCtkCDWp6Vv0Mhoeec1Vq
K9fhYv34QqB3gqaXws3IaT+52gO8FHsoSd25Tx5HQJDQ/Li9tK/vrBHV+v8BjPHbvHsn6T0/XQ6T
7myK32Lf1r19kn66HeL6dTvirwH+GNb4hadHrudUgyVBqjgXqP+r8Bpj1A/iWkx+5brl/tRL9FuL
zBrWHZLgA+JQ/cdfE6OEBLsXUNUILZzMojK0nudXCqosLXgbCxqdNGruDbRWbg91ZukA5MUCZcz9
xkLa5AKjWV+lg+JXZ0v+LA1bzbsru1cZayxvb4blJtf3fnWK4ngh7vV5cRl2MkCh1+u41AgbKNpw
jD1dO/Uxgm+3R3d9DOoSmnJkxIAWET8c//3dWondohsKONLnPhTydZgJzdpvkvhViMN2FzoQPm/H
mxkVCRtfDfA5Ajd/89538fwia8tSH2/S/jlWv6ja99t///rZMSaE//39ybFeNVKQxKogndvIF+22
qMoHiWYY2iBio8Cp8GQfJUAxX0ivrrfcWJEEVW/SrODYm4Q1o0RIlTwZzqGITkQShcdERmsci4XX
2+ObDYTeIOUCFZDpFDUZypFgBWE/nM0ig48k3zUuROCgX7S0nplInhG83ABPkftO78daI51wipIR
+d3WHF5LSkiynzyocKMQ0ro9quvcgXYvYgG0enkxkC5erkLP8cp2JBzZOkh5V/mjOU9d9VWvjz50
MQRNPry1LsJp8mW4Dr1fgJ9OagvasTWRUe5+3B7P9Sq/DDBZDoEu5ZUs8Zrvm2BfVju48B/et+Qs
ZC8AuOkkXa0DmGiwvOLUB2vciqhxeFD8lXblZsbOURHv//B4LqJNjkAVN5sS2Qrf9nUEZszg0dMW
s/jrlQ3yanz8KBjLoqs4KRjUCSjHHCVBWzREQLKnIsM6b0kWbTbI+Abi0APmPFU5EtGrwzS38W1e
rcAB+0cpFR6pjuYLEzazoEfkwgjSxtT4qsKc+H0JKFbygejtu+DOjY64A+BNRfllUyyVs5eCTdAS
Xt4otVGK3PTqGzU8EQl8TDEoHYlrVfvtYCR1ezXMT+J/g5tsnwwOMa5tDC5EdMFBT46OJMo0C0X6
mT3EFHLvKty+POom6yFGTsXlrPftSC/CV0xqipOBX9Dr7bHMRUGwzqIpL+IBPAXUD4ozuoT5gR3L
4pMcv1WR/Pl2hOuDFNAWyJ9RAA01w+nVYDR+3sUNs1VUL1Vyh1goZGR5pWNpBbD3H9bd+2Djp3t3
vSLDZrRItPq2Izx3uFoEHUaQySrOgg3OkbB0F+pUc0uBhBq8AQ2j61vCwLILsZrIswc0AhT6QlhP
rAZlCQ80N4fkKeRfOgAHGkWXw2p7l9d343l2YO4t6ySJnxSp3QsyqhbBr9ufa2Yz8XiFmUaxb0b7
Mg261nOU3rWTTFt5TrtDaegkduWrlGE2o4jHOCyWdIqvZ3FEWY8u9CN0Awv3y+HJnW8KuirUdibp
OGF2OervzYsrxwtf6zrZIw79DCAikihfkSGwF9JbKtuNnWJC9Eh3ttnwZMKnsksNPEmbdiHeDGpx
DMhDkLYiyLepKqQ2iI1YdLDxfYpaDtYXHqCn6qePV1B2LtxuK1TDupI+nGOSQgCVF6lHgLab9gCi
GrqritGbnRjDoUiTM3YN29urZOZRMMaAQcUVDIFqiljELc7we79DZyBpVi78d5SPpOyQIqCAv9m6
RtzBxzmnw6lSjYWFA/hv9fSyHjWKy/M/Htl0qKY8BMtUqxwj9sqGdfDQ+d4mLMyNpCc7nFtPOuKE
KwvGcK4o2z5Bx8Ut6mqlxwL2pyArs+x35uPnpYubPG8Wts/cUkZ2lNfhWAy6oq8JuE2mg5ZXwJsV
YR1rgXbneSbtD6f4oGc7xXEmgdMAIieZ41XZLzCVqKSfVtqBskm9cFVjuSVtmiW5zOsbYgwzgrbG
qgo0nsvN6Zl1hCiSXNqx3h0BynyShGjhqhvT2+nnpAzFBSFyQF8ZIiMkJVE6k2vb0ZBF9353eHcM
/vdUNfa5+CRFNgJLCxfF3Kjeh5xkdKgqWzjMSLWtZBJ4CeklVup/2IbvQuiTLnvm1KqjB4zKTX7H
ys9M/pe/D2STlQZei1Th8sNULMBSFcPGbtDvC6JwkyzpwV7fBSDBxiYM+CG0p6fXjlQWhurlSs2z
xD/EqriqipqMrrmPI+fVU4LvoaRsFg6W61IzMYG96pCG0TKdVlZ8V9U93NWIGe6t7mvkPYL3w4xH
BZ7kbv3qLcyLg1rsb4ed27Ywi1SgsLz3uB4mcznqpykDy0EuPuPZgrdNt8r6BTjn7HXwPsokcTRN
pZZ6SWSdm330Hc9P9Rg7rvaS54XwmA4SKGzkG1f+4L35VumdZfwEF37D3BU4HktQeWkQw/S4HKih
hb4kWH1towGJ3t42NsO9Lh+VYgEwNLd0TEUXEYYe5WGnICUFvYn/XTqiGZ/qNtqXsnXWQ/rEWf/o
avLZq5fOw/GnT04RehP0J4EpQZ65KnEOqVNEKLLYoYGWUvMUFMca/1+xdlBHXSqfzyyYUZOdKgSJ
BKfsZB7LDGVGTEZz20rVbZs1e1Hu7pNM/fgxRa0W6DzlAYor0wQiN4vayeo+txvkHvCsDLrD7YU/
tyZJFBBfsEY1giucR+m5o8dRlttS8CkCz0x3Ak/OR+zK8a19yL0IA4I3fF8X9rk8lgCmXws/eg57
sKBjFnG5EJ3Q7JXIKkrbb6h4y8lKByyXO8HW674Uzt3g7iXna6N/c7DGFPE6RhhICp7N5nXAJlHi
wRWVxrpV/3RRh3tpscryB7VZwKXMfeR3v3GqFOFFSpzpICXtOvpCqUHJg1Upvt7+AEsxJmeCQVPa
K5SqhKz6JKffYqXCs3DhppjZjBQWIO6T+aoQTMZ/f/cqEiCiNnUelDYycO0jVpHCGdM9BXclFNBw
3lM22C289ijp/cvqeh958pVlTLk0vfJL24hRqFEPavaIvtHWi+TVaANf7cLMHryvt6d05owblT1o
MICZ16irXQ63xdOOa1fObMQv137+rVT0VSfsGv/X7Thz08pzQjJGlBQEismnE0D5FKXDgYOe/kqT
Ppl4bCPTU3z20qO/9A3nTrf3wSaDUnsft7uaYFL2ZMVvfX5wy18l6gGqtpCNjX9psjM5PHn+cSAA
OpyCsRC3Eg1Ur2Do+V9y5NExgrw9b9JMvqcglEOyB7jAJMO4/ECmhEpxXOq8w3A22Plq8Zw75RfF
yx+7xlgbfrMq6+Le6QWU9Pw7nKt+9byfsEVa0fI9BKG1xsLg5MfFr0zVbSBAT7d/4NwMIN493iI8
Snm5Xf4+5IfwjsaI1jaQHxzByVW4MAUzXxMdDzgdgIMgl06TahyHcVwuhAaqJZp5vZY/m3V8yPFP
MlDk2vRlt7k9pJk9MQqHUGEE0Dd6FVwOqZRBVliN39pOAZWorIcfrZkba78Ij13Z/vl4MMhyIK4R
VhsxQ5fBFCWrzBgfPxs92bPhxU91AAptiD516dJDdG5c5IoG0gYQAVhLl6GCUjBLfYgbO1CDr/ik
b6ogejE7E2lb5R8OM9wR6OpC9idHnHpcWJBHkSdqW1hZyOCJdfvQifmDpLiHHGjSkZtz10jhoxbg
ChnFC2ty5p6APDeK05NtwM0YV9S7MxwQhFjEbd/aJRLAqfddVM9OsIBhmJtM7gfQPqjA8bqcHGjZ
AAvFAhZDFhwcUUtDmiL83obNi0Ud7fYSmSsgcECzSkaprGuRBrRpRQBeuWgPRh5/ba3Y2USq4e5d
BP5WWIknW15l/akaQn3TQhvZxEmRPxWdJS3sjJnNPnpk0aIHQEMXcDKxCWoiIGCBlks9+bdVreJi
uzDWmYviIsTkvPMQTzNAPw9245brqv8ixsrOAMsyWo16OxisIGI+oQi/G4XwcgUN/HKNx/VK1PZu
0+2TyE5FfeFHzXxrwPSc8BgqmCBFJ8M2zCRVsVxj48jpfWykh0r/miPxXXbR59vDnxk9rWpwGcgP
gPswxg/wbuUCANCDLhI4elw0cyvYUsVa8R/M9A5fmk3YLbQiZy4XGsfQl1AMtDRK25fhKnT14Cig
DuB2koCuj2IcQg9nYXlA3xlgigDatY/dO3dA8nQIc29hE11vVOCKXB6QCABNgf24jC+oWtXGTdrY
aF3fdw30FlY6dgjmopDZ9coFfIDYFE15gFnStEPQoHZZ1JZS2QGyZb32lGkvUflHa7/G/UFEZdit
cpSQw3WGbmbdF5veKbbRx6sQ9EipDdCmYPtc1VRJ7xNh1JU4C3m7Ms18rWsLVPOZCYX1DVFB//tJ
p+86tFzKrq4r4yxniLDWxTZJ5U9alHz4HOCZyk0MQZmH8VXDV2xrS82i3DjHmraWYlidXbVw6F3v
BGSRwOnycoToARn7cmmglY9ljuNZZ4D1D70qhJiS48ygC/pP36wPhSUcgfItBJ1ZJRdBJ9uPUrCY
lkVonbscSLQg4rW9v73Br48S2IIUYuWxywPkaXLdm74gOgmyi2cvSYpV4mqbOE3sslJGCeCF5HQ2
FhqLf62dxkP7cgol3Y9UpWyFs2b9KOs3TXlu5DfBXyjcz8zZKJn0f1GmhH8ZXkxbxkQZMGPR0coW
s+PtOZuLAGGEVg7FLrLgcdG/OxTLqMpKpcmcc+SlWJGLD24qvdwOMZ7gl3k8METgXibwelp7+uTD
I9ycy4lnWec8pN+ApeY61qWthouKIbsoJJfxQll+7tsYYGkslhQGS9OTFzkIZEolxiQJ6rpssTxH
P1RJ7Nxb+DyzI/sv0N+axrvJG+IuqpuOQIL/SW6fvLTcQNFC7dg6C84SqHAmGP1roEGcCzSophdl
7eAlJiCPfVbM1yA/5AD0PO9rgAeIln58I40ge44hfEkBdU0XRW4KbvCXc6Ng7BH/jJP0hNiShfTt
7aUxU/UZsdC0pKy/en7TVFY2KiUys1Y/d8gcIcUb3IVecqp1feOF3Y+ubUVIU8qrjOtNqyfbf4g+
Fh95pI8iS1OFUa1FgMx04BYVcrINu72Gn59oi/0pzTPctbNVUx+cJcTIzHeEPvhf0PFwfrdoePJ2
AmK6xrmr+7UY1uuKW9nLsLyWVP7/wuab2d8AzXndolqF+NLVA08vHE9Cco8letaFb7m/hLCYGw7g
gJHng4In3ZnL4SRJZ6Z01wRQefoqc141t11pWreTomQXhvnu9icb/9rkLGFB/hdt3PrvJi8MHBNl
ZVM4u7IEO9vFescN7wrr47QJKiky8jm0umXkUCZXSZygTRIB8T5nxXCss/Lep6ceRksZ+czXAQQz
9rfpz15jK8QhxwgpNc0zyMZjkWbbOPYWspbrNBQBClABcBrGdsZ0hw0SysONVzlnSxXWlvqa6U+p
vlMs24m+Of/D2Zn0xo0kUfgXEeC+XMnapJJUJdluW74Qdlvivu/89fPRh+kSiyjCBgaegxuOymRk
ZGTEi/eqp2pc62gtOARylcR6hKPp/c5fwly7CDXXknfuS6Qfmtq0C78/oK4oKPnU0BhXPHzBJSZ0
yjSzMf3/HGU7uAnUV+gJQC2G5oI+5JvAbbdirVYr18rC7DEVdtwC2lPwI1cZvTwi62BUoB+y3ttV
Rv7AdPqhQYskMeWHODUQa0m0DdV6pALIhn0JhRcA9KtA2Ck9mx2Cy98xv3aQqmiUsXW9M1z61Qlu
fg1hEEV+tizI3nOUDbZksflR7bkszFr7Fnt6fRwBI9t5Oci/xMJcCaRLPnaxMb/f2BenspiG4wyE
1s9AYnYi1LZ1/BmIt+ehUAD2Cdmlbly5ehdqd1O7g0cbDMog7+aNj6xQkfDUE/9smbUAcuI7PSbb
kIpPPY1iW83bam90We5IZuHtmsjKbTkLmDJumtYuyqTfiFVebAKvCTakLOomDIP4yEul3FnqnxeC
p9/KVAySpHA0zvPtGh20IQcnfc7M7lmLuxcmAk+eFm0sK1/JSxdPw4WpKeJcfAqp9fRIqEP/XBgK
sfGHzwsfVvfbUXghwWL+hsn/ieBm4mD8aERHEkhMTMk9dfqxigcmMl0nCp9jda0hvxRL6L8Cl6Io
AifGbDWpi5aRbLruSXMfBeuuk8INOsvMap9cdY3ccdEWC6IYyiMC/PDHRQVKL6ZtqQosyn+0fGq/
+XNeDwxKoCG8NqWzuIMTInEqe4D5nu1gXsSixUkVTuCctnmYbHPV/epnwq/OK/Z/8bG4+k2Q0eC2
5hl+0BaoIKqie0pguFO8B7kaEAl5iOm73Da05HoTKTwAKgrWV6lGrtadarWdexoF/y5PwkeGaQ/V
4K3UNRYqdnARXtiZfaiuoTbpWo17Mnrrsx8FP7qA0ngjW1slGR+FQHYyRq+yStnVorivleTb7XUu
OQr7aTDcya5ecd97mhCnDChwo0aQmOSdLeQQnwpfYrQr00+3bZnXMAQWe2FstthM7+tMHnT35KUM
p8UIRhLhjV+INDb3itsG+yKvdUcpAtERFAnxHVQdkWErkxA5yGqw5bZGjYUC0dYY5OxX4BtfBXRB
TFcnUI/Vg6sjBm8NsfygSXW8KXll7OpYQB9dpLeZUe92BK4PWxtra5NwrTBjknovehS5d3lVWscE
+SjHQmrFputnOWlUuYdSdBvuQtV98qH3ddxBso6Wl/zIo748jk1db8Z6DPddj1hc1EfdXZGq2RMa
L9XWTREUNBPdfSyj+L1vgl0TNA169V1SOmKot09CXeVOGQ2GTSvfhSG/qu/khqcxJUx1QCwrPoaj
1cKzMChO5sKX7Omhh5CmlxyiNvg2CLW/YZSVH6yPP7lBSzT9kOxwIbfajaNq2W3V+Xt1THLJUfru
HeWXbnP7s14dFZpOVObAGBI+rwswisumNTVGTeHctd9BgiXNiudMofFDkjCZYPps6hRMF9gswtQh
o3yK5QonMfAbe0RhUjDLFRvSVRj7bWSa/YGclFA2HZWL22Z0K5kCQkgm0jN3xIB7uuO57N6bEPXs
Rq/zf7B3sW3Wde5kSTjsUlEu94yhho4m5cG/Yl5LGyVAS0Mbo2iwhcJa43G/Oq2znzh/brWpnJZV
7J1bq/iX3nO9LZrh2RCkx7EoHRS/Vy7g5X3/b0tm+66LvTtKUeCdjcDfqqbvBN2/t51ncUUaT3Ne
zdo1B42co/eV+4Jw0vWvgyU6dXLUJG8z5i/glG6bWlwMhCJTw34aTJotxuvUIEFYxju74fAlTtRP
TO7tbptYPAr/mZiXqaGCVLRG57mg+Q9W+o+gO3HwNxt2YWL2mIOitwy7TMQFTDDf1a8GUW8DxGjw
LVCNP70EJ3cjfYDWhrzl6rll1DokL3XlIW0EUCS9l4f32n2/vWWLDnBhY/pqF6cupz2iKVkD/0Uv
bJKhtaXuZ1bmdtUe0Qf+mwVNXUYePASS+UtYNuLANBgBODMZvPHk710i7wrR/QsrEg8rXo4gcWRT
+bikEfZbdQpZpzJB9EpUf1ZB/0Ps/bvbO7fkbHgxEyfTXBAJ0UczLdmxnPcUK9q8DZ1BaA5Sj4ZP
rq3t2lJghCAW8iZCMMDIWWDMOyT5goYz2g7WE9ogB0Tk7yFv3Yid6vzFmhjT4UKZGI7mD3yiBNAg
VyfQS6+6/8s1DqhG/YUJautTf1RWGdr5uG1FIak94CDhVOWhfzcwq7jXkQTcp1Wx9rSYwvHs2pKB
knJLcDvyZJs5QmwyRlpntOulZvgUWYlmN5n3bUyDT8SJt3IkL+9NaW2uatEq6Hg6SKBArl72iNmJ
oxbV0gm6va0n7sO0t7Xin9DdFuNxBNN8ez8XDjDDkVBPUxKniT5/u2qm6wltZoknN3v3UsMuA9fu
YBVUjGMB7vK2scmnr3YUcMfUT2IAfO7zrjgwwRqm0ilKO/doKLwChqCNd6UEjExFZnZIjUnJUQ9s
NUTs+7b1hRNHcXV6T7Gv16VkENRlF3mhdGql2hHlb2X54vrCyhKvy8i8B8jGuXV5YVPlmjmoF+a+
FVSSdDLlZ3+U7aa7lzPR9tpdaGw8FyXdgxX9vL2y314/21hQnnSUyXyYh1GmpV+E4dol94/jQjup
WVRsGbBmZkQR/G1Q1OIhEStlA3fTl2hMytY2yrHat3WdOuNYV29mafYbPcikJyv3S9vKjcaORL3e
y6VfvrZKVX9K0UC3lWKIHrui9uxIFeQXuUAKUfLI58QhwVGLPnguB/21H4rk0Bu97Ihi0+7I2hPH
ADcUb7I4yLZ6Kfo7YUQJtSoGBSoyC6r4nlfHyR0F1NBLiC0KKV/r+yw4Hr2XSe4DvA8MXrNrqi78
kfH+1jzFCMfzepCUNxSq++KU51CeF6/A1G5/kesCHdQClxZnXySWBSGrMkQR3dhCjsh0jJBGkxts
ayuz3eQoDzuFN5ss/eyTbaP/+eUCfGOajiIXvuaW7QvDy2UhNk/FpF1Y6Ec3qD53ZrByopacXYW8
C2g6oGagODNn98sBMTqBTndUoPKNvG1RQTRFwBIyW/d/yNF9qmo2kIbbu7twkj+YnUXmYAyEoBkL
85R42b/KEP1s+2DbJ3+RQPEmIuCyQFiS5+HKCGhO54NsnMDs2Ln80gafY3MNzrxwPdPtBG4C7m2B
xlHklBl+Tw9GbZVtOiBJOcpOnvyogu3tTVMXLTEdBPiUi/iKUU7LlCYNRc840cetd30I6VM+ju0X
JbHASuhB+c1QA2HnSpBx1X3Q7TQGOQ8hSsD7AYJHz2YBQHMEQbnvgrS4g+Y3dxoFOdVc86N79BHT
ex2RdwoQquyMIPVfNT3rHb3IEUqsOXBNX+m7sDC1kDd9l3p2poXlS92O+luIFO2x12ITdVkt2lWI
CZ/J9TRwea754AcC7GlmUO7CzOifpDEM7gYL1cm+aoKnGuVjnnNSZueVLjyGZWOuONzCpUxQ/W/r
pr+/iK/qWAqjIPCRiu4LgxZq9VDqYIWr+3x87pLd7Q+1+J3gLsPpgJxSvvloLIv6Tifs6qc2ZGIs
OSTZDxZod9LLbTtT0JtdGoATqPhxF1Mjm6fTdDDKMKxU/TQiGu1L360/56sgCE5qd1RN+d8V4Vsn
BxwtdC1PBXN+evTkCWs0bwvpC4OEjOrCPI+e1zy5bUuUz6nWuiemI528bX8RDO+yyrQVn9ulzOuV
b7Nmb+YIdZuITYWg8EmImyelVPep1xw8mQIS9NpZXa+1FqZINv9Gl+ubvRJK1/IUoRzck1vnpTPy
Nn52feMNlWw0YofS2gVlDFGw5GUb0SjfWyF9ZQLDO4zGAHMkzJRfbvvMUuQ1iPZED4IibvPRN0Mx
rLS+p4WnWadOeGsb4Fx/nuGDwfvPxOS2F2fNR4XOSERM1NajIr3E9Utmrkz8LHn+VDGdagn0bOZe
o4aBqVtF4J6CvvgeChBMmEZwuL1TSwUpeJcASTDxz17NBzIZ/K7GVLfcUws1IBOfDLoeHMbjfTj5
QrSps/sqxleDcO9C5ZgP1p0u1NvGcL/Gsbq//WMWF0yd5vebFsTszI26VBFbJYupLPoSrF9h/LVC
lfe2jSXXmJDNjMDSBbuicRHqsvDUVOZoaBMcF+HOolF7e0SC6y8MARTikU7Fm+fZzEHqPjdRG8ZB
jOSxkZSdFMVP+uivHHWYtxcOH7OX/zc0y24MVZS8rhqprrdKcCxgmN/JZhDv4879ytt93ImUZUOh
VB4RRi1246C4d3XT5tvR1fRd6lflFhot1F+ktrCbPJJsZpD/Vag872Ooxu7T0Wg2tUvVW5DdZAsO
hrmppM/2KJ0glgYYHlu5br1qXWYwVWwlG7/KKFuTT+xjQwy2+YA8XlnH5aaQg8qJC4nB/phSeGq1
7TEO+uDOqq0+s0tTLWzDzfSNMYyl0waDtkvzLL2vPcXaqcGIqnvRx2AJtdQW+hgONrCH+ygjYnth
1R1EPzRsmnDjF3MwuLgR3d33ZaAdQgmaVKTJDburavFFNahmjJRX9SpirlgcnkTXY5hOG78k/FdP
VWul29EYx32VqK+GHv8cI9XYyb2gQ4kRPqhigtxy1G6FQklOQWoW+67rY0cputTuc4WBy9FrH4Ih
FICrxoMTm8xBmo03vIgFuUcO66dT5qG70Y2Rv6AisoXYpdnA15d90VK/3DSoA20aPYv3ZZOpDiw9
vQOkpH4SAkXfM3OvbxuT+SrA6/0mKDULncj8sxWZsPONOP4268sEsfG6QZ/JLWhDVDnVGy/wHo0o
DzZF0I92D3DEjpXxrRiM0SkbSdx2mVwATSlrO41In2g0Nk9tmolbtYfTb5hEreVEbY9VF0jg0pqW
H+l+R1lB/uKGrXRvlUZnOZAytT/q1JO0TYrA+kZj7tSqI1g8STB3TIm+J23b26D1k3evEX7IXZk+
jjHpW22lwUszCExsNV3n0Ms0nEytRQd8cvQNhWtfuu/cT31qWmdfQERu1GqX3zoYR+SIm42Hwovj
WTRNNlkzag9RGiSPiS+OTtvkFvKqeb2R0yT/4stGcR5NtMgnV0rvek6NLXa9yMMnIEmTwtw2EISm
64Hc8E4MRKAKZfSqxvW7UZbJk9k0ikM9S35XC8/cqYnn7ZHO6h6sUDE3Tanmu17N8k1co1gFRL46
xUUdcoq8fJcWVXsfQLfEsPtYpVsdobyNQWpwrDT4BSkistA+CTaxGL91pdvs284PnoUQ8TL4Zrwv
st5JE217Sz3bg4vxzsiiYZ/kZWFDK+nfS6FgHWSx1hxj9H2mVSVzn1VSv8mkrt0WeanSgEZAeEw7
/y5Qqnzfju8t6vQ+fltRdtwogGpXyg5LeQlVRKjsyHYY/pgFeLFrjU7PMveU6dnE7dEUdpX6MKWL
75lbPyDL/ut2EF6KjVMbHEA5MxhXE1E9uI/SY9TrVPTWQSkAnGR9dchKl6ggr8FMlq4vdK6A1QCn
VknzPkb8pgzlNAxo8idqs5VL6bli+nJlBxds/KaZArFNJxFlwI82BFEa88Qcw3OQVHZnUAkZPt/e
soVvBD+eBgQKZg+6+7PcKfdK1K8DhiZzzboPrH9AFYZj79QGNZn637+wxaMSypKJ8WLeae9NwTT1
IQvPbWxAt7njT+QQduThmzRfuSgX13Vha3KVi4QtSBU974jdZwXIGMza4bexFelu1HrswDmo2Xmo
fr29vIVcY2Kyp+QwJRpXhWZBHDylHsLw7KfBXnQfhiC7D9zX20YWXJx5HzAfHKuJsmR2/ctWoIQk
kCHzYbDgEvxr8V/J7bautTIYvmZo5npmG5hmnON6ivTLNL+lgmq75WctW2kHLnynD+uZ+R/DQlIa
pCIePn7PaGHn8PIkzGJo3nMl//iLvaNsDqSWFtQVAEMbEj31GZk8oxExAHpPQv8z7Aj+S1EFcIwo
+ZrQ8oJHIGCok2j/phhRZh9LbGAuhkc3PHeyC2wqfApN8Q7prZWXw5qZKYpc+LqksijY4NlDBpXy
gpaq+lBZKwdqqXjIYojnAPwmXrJZhptBjF3DXBqeh1yKudeY9pQDimmxNg6PTaa0DtdgBGA9URMn
bBJxo/ZWuEm8KFvJtRd9BlE3Ign1THOuHtZ1kSCHHevtq+ckepSbFzc6K8EdpMcrlhbiL8DQ/yzN
okiZCProlXWIRCQTE66qRk7EPX/bLaeLYvacxgg9gIlRyaKw9/HzDa3QuBV8kOckJuvqHV/4OTbu
dgJyVV5rN8mvak1/bcFjpo4A2zd9TzotH03CtVtLXSz4Z91V72Fa/tR3vDe1cu1LLdqB757RtYmF
1Zjtn6zETNKocLuKVbmpzLeaJHltQmPNxuQtF96fhK2RjjE3WN2XttpCUBDkPGlXih7TL519JEr1
U+DQqNagVvLRimf4qhe7SnDWtJGOyXtUFztULkqwNre9YckQyhOwJtHnm9o1Hw3JpUFFFBpX4u7P
NL7Pgn/LdmPUa2DdBc/+3fHipuKqurr3xab0EnWE7a2Th41r+XaWrCVIiyuBdXeaoTKpaMxukFGK
S1GPBv8cgIiydTE/mGH6RTGEg5D/Mc0HQ0Cohf/f1uwakYciiErujXPcojtkTWpA+SC4G1lzx+3t
D7QUCBmfm/StyTNh1poc8sLhhDj0as1vfWQFzY1FQhtk45tZCfdymm0033+XK3HbU9u0XcPatq74
Fqnun9ejPvyG2cFKa0q/0EL651ZqdadMzW0VpM+8RNZy+EU/uVjs7HSN1RiabiYSKUz9Ia55foyV
Kaxs6aIRKtkUFbmeUUj4uKOS1ZSi7JX+OWHGHaBa8NB51hoZ2aI7XhiZfsTFZ2sYS5a6rvHPYnFW
lB++ruxlOXEk+dNt/1iKR3RmJipIRkqu6ss8BuXcG2BqzPXQTjSJ0c5tkn27bWThzkCF5z8jsyiR
iTGj+pDQTlegVp3F4F4QHoT8EMU/muJn3a50DtfWNHvr1FFReaGHuUz87MLPaEh7TVnJYlaWNI+w
iTCmJorZLEmTNoPQH6CtOxRiszXj5rFSk5eyU3eUVFbi7bRT88B+sZNzoue8AK1R9RFmhe+e0tih
e7bkc5h2+74qbDAItz/cyk7+ptu58EKrGxpdRNPr7A3CPhNGHyi+7EKy0qxcWGuGZu7eNW5PbMKQ
nv1y/WfdpGqyRkq0aGMagWOomHtx3sEujdSrQ13gElFVO+ifi+Fr6v75A2ESJ/u/jek3XGyYB2F5
3ZsuDLVW5qTt26h9rpqdOB5j7/32p1lIKz9YmsVUxai8Tss80uhuW48wFYHylaXWCSkhVf64u21t
KRxdrmt2gsE1aLEkmMG5lx5C96cZ/gPZJeKx//6FGWaySSyh8Rf1WWgtmsYsjBElMDmxzp2fHTNk
PgphdMJI/XHb1OL+MeNOR3JSdpgXK7I2GeK6sYJz2SUj169cP7Q1hXaEDPJjW3qU24DKrRzfpauD
0pIhK1Ter6swUVaroUjp/Wz6I5QQg9DZamqsnKVFI8xLk/oxLIa6+UcfhLoqLYdIC85q8TOEeyFt
f97eusWDdGFg5gwgoTM9LKHDDTzjMM27RZb+CVmR7W0ziz436UIxLgIIY05EMGqtkTHswHNm/CVr
g9OjxVTqX9NRXDG0uB5ID8B5QNWH233cMKtSvJy7MTzT90cUlvJqJDlatwYTX1oP/QdwcPRbAUPM
rqW86Ts3SrrgXEE7RCEkAcY/apumku3bGyctLUhh9EVEqxq4zlwLQwlz9Oz7ybf9du+76WehAifW
CmFCn5PKesbMfoTmbervu3hERnGwi8R4jNx+zyTW3libmFq6LKk0gcaD2Q6B6+n3XkRFy9f1KHBN
7zyKyklpumHjuwME8Up3n9fqxmrys+c2r03bHW7vxNIh/823D2xehhhpZrgTRASAJOanOCq7pOs3
Sibvetk4yHL9qezWCPfXzM0caZST3sxTzPmADfKu30W6sNEV2dGS4UTDbXN7dUsOBUcGtD0TpxRz
jB+3NWpzZiPHwOdVFL4WSkQjOaI+Kdha88c0FmwQ9M08jYAo8bKc+W4daQnc9Dxbh+IYVd9865/b
S1nyWMrSpKDT/ASPyY9LgWw38UwtiM5pwTWm9kdVesnNtf7qUmScOMmhbwNUwZv1oxW+D1muGUVn
zf2Zet/6YX97FUvZ2eW/P/v+XhOFCRXcCJaKh45R/iJ8ixmE95ojT8lcWJvNXfr+l+ZmcRg6kEFy
62k5amWH1auPIOJI6zNa+Thr2zb7+LrR+GVQsSwzfy/HFHDr6+19k1YszGdgU3Hq+WRxBMmmdajb
Y2QdBfdOcL9kwa9Q7J02fanLfxXrrpF2iiTct2tf7tr/JuruaQCDOgbyrrMlZkPIC9UY43Oev7bD
S6ncy9ofP4K58+HAmnoXXDRz2HXoBZ1VCEJ8DuLKroWUwSR0m9K1J/C1D6J7DSQeAR/w1lcPOt0r
9DHS/Jiy8XPibukWPsfBcw+OPKnu1fp8+8st7BuwIaICnHMg5OcfzjCEMcjVMD8bzX3pW3bT+HYw
rCTVi0aAkcNnxTOVWPfx2GZGEAhIEmZnA63oQxTE7asahM0XtSusze31XB8paiWUAOEJpm3BmOpH
U5EEcQq0/vk586Dq1e+G4ZzR8V3jm1lYkUoKwNUkIn10RY8KhNcwih5561ag/1tQCdakstxYo1Tf
3V7QoiUNMjSyqMnULKPWxDDRFMg4zzIVnogpUbgPnQ5s6W0z0758fJeivnZhZjrgFze8awSMsCuY
ifJ/irKnhWXZsnZyxaMgnBWhdrph5alwHTKwCEUmwm/T2LI6Wxg0G2KWjGp6DspfnjJuavPt9pIW
XGHSETNIV6ay8xxDyPxib8h1K5xk65MaMnup/6yNwh677W07Cwv5YGfm3QBOrKSpsKPqnZ3Fr0W+
YuA6K+GFw6w+MQc6w6sabeohm9IhfEyloODDmE6ONGBVSQ4VQFsp10rCC4hm7NHpgC5teuXMA12d
VapYyJOgr8QkbQmyJdlJDHjX+Zfe+GbEsLOln918jftvcR+p207nlzD7+465cMFRbhKrsCLmwiL4
WeUJx/LnZ4kLgt4HDTKYKeZ9CIJQFMYBY01xIsJXb/l3zLdUd1I6rLHKLJxaDiuIcBZDE2v+9EHI
LvPVKOS57bWvdZ1tI8U6suMrgXVpyy7NzBKIOunUemwxUwjyaxuon4Zm7assOZ9M6sgYGFh+FvMx
MFSNEmaZovmoRkzzKfKmDK1NmN1nfnAnKZ9uH6XFbfvP2JUCvZjlVpoZFE3HaOt72lcmrO22U9/+
3AzEPrzgqKozEDE7sXJfp2LWU2VW6xfLKPdAIR1wYishdWnnmCWD7Iccn1bObOcCMWjbKuPjGDL4
l5KxUDd5qcX+LrSErS+Ea4nD0uZNwhtcFRzfK0Sn1oyx2sgFPmcmoa03/kEW8kdTW5sJW4qrFA+m
PssUvOf41zEwQ2MwezyiFDZh59qN+tx0/gYk0MoOLlsi6BlMVlwzKY9qjLysgeiM15FCipZdUN/O
qmpv9v/c9ohrFgNcAX4cw4R4l+f9vA+WudlQA6DyzgOxNeV5rZQ7nRktO9jBklhtAmpY2V9kERhl
ugIQp07SN33Ri4gn5QJDfhnzvJb1GCC3mhZH31xjhFpyi0sjM2dvxUEP4xojY/G5NVDZde+MYS19
WDSCTgfasRLRTpk9zKCblDOLSf5zowSnph/umrQ7twzSr3ym6d+ZpSmIWkJRBncWN+Jcl1EY5MIE
BY6dXKhgskQ2vXB3ihCdR613hmF6aahO1jYQbzOY4XYbPQ63t3/E0rm+/A2zoOurWmCVCr8BYaAw
exXUdGeM+oYxehstjNu2lvaVmxBSF6B+14UgWCOR4QhHZJek5Lnr9UcBYruKDsVtM0v3CLcuMZF5
KegHp59x4YjFyL0hUaqjqT1Uuwiew3e51CD5vm1mIcnUQJVP/Ff69IKfdvbCDGPxPXA67pJSJeBm
0j7N7yxEXTwA4T6cclr2qdHWJpiWgsil0dnnEmo5qWWUZM7mhDROfYpmr4XvOr74Nx+LF+i0QGVC
Gc0CfpW4qZf5FeUcM3v0BV6JVhY4gdX8eeZMRvt/O3MaSoADY6O0tBYhBNhAZ7vx12iLFsOhpU1A
CviR+FhXX0roXbka/XMv6sd8zD+5iXlKG8EWW+8MMvAzExZUWPVzhGywEBYrR2zJ7akZU2eHSEyW
5q950WwHV4zc6Zv5Tzy3z9Br7V1TWSM8XLRjwMRGlZUX8DycgDnrqRx3MGXlg1P37339ZuRr4nML
RvBqJpmYRAS9Oc8DstBrVVRPaSnJsBlpwt1YIdIW9Xe3D9eCn2NGhwqNixmyt9kn8wAMJ4rMngW9
wehBDyxLdzzh2Wt+3Ta0uB6wPMBGAHBfDVK0ud8FWQ3KZqID91plX0uaI1f6SoN20QzALzSGYaa/
GnGQ/T6s5YH0Cd142xhq5lP+beU/1ksmQWMp/7cyA9qkXVd4QRRQ09cqrkbLFnRw6OnaJbz0poL3
njkwRsypTs2nRIUSfHjPS+4cNl8tId4VrevEar6B/ttumRWRok+SXKAI/Xz7Yy1cVh/szi5mD1FK
Tat9gES0l/3MB0//xc3u0hF4vr8W3xeuEYrh5GoTFuG6yDy0/SgULfy4VCy+x0nqVEH35c/XwzAd
/V/+BJMy8/KmRqpPV0fhJNXfSkifxeo0WD9pl2yEeIUxfOFAocTMF2NECtbu+YEqjDIz27DwzqFH
GmjC6uJuxyY4FOPo3F7UgqtPUU636AIA31Rni1I9lfd9pgJIGaptNEqHhvqlVWjb22Z+E9vNsqcP
dmZXYarXTZ55in8GrPToCpoD896uF6t9ULyA/N4rUuyobuO0tJ+pzhwqM3f6bK27tZAFfPgVs2uy
DiFMYbiB6wsqaLXOnCSi5tgfo/Gr5XYM3gNEHF9uL31a2Y2VazM0aVhJySiFZB6GXtlB8+ShG9Q3
9WNTynst6856vfKSXTgKBmmACPpcmxCds0V2aVjUaW76BH1lE+XVplp7sqxYmC8J4R6lVWqLbCN4
pIto6/Xb7T1b9EoKw8zvMdNGje5jtpZ3FsRQCjw97rD1lKMRf1LXuOoXotP0CGenKKlT8plF30Io
BfhEEtJb3fAO5uD+k/fql6BVa7sbavUuFLy1l8qSSfJclQSUUdmrGlCHbExu9GQxlpZ6T+ZgeRuf
czENihVO2I7Wzuqi7P3Pt5KYZYkSJZRropuyUuUK/gWMQqmTlz8pvP10vZV4tfS9IMSHwWRCwPLH
x+9VSXAtMEblgX79WVsComBfGERYSeGXvI5PBVUaoGxedTO/NjL6/VmYkpmJr2F57xdr08xLq5gI
CycygGnkYGagBhjapDBenwoddOGQ0w0Fb/7QdO7atMtSfL+wNC82ZaOv1F4GJdvUWx+r5zapHVja
7Fhb6bEs7RlAFbQ4AasAwpkvaRBdvR04SKaXRaiiDubRR9Vv5aZfCnEXVubxINFiq0mmp6Jhxq+y
0j5ljXZAyemTF5kHblPHin7d9uqlDQQTyEMcKkF0fWYOp49ZRGeEOrHcjLYkPiUS0duobFPa/rmh
qfyjTjCfaxaiVoi7sM8w5Gr5vZt5ru2rwp75gI2XjWtltIVVUbOltzNxHQD2mP7+4pHqQa1Ymy1a
6Jk/xHaNb2Qy6lNe+1ZWP26vaykrpEk1JRkwgVKLnHlGMoZR4+oVutSt+2CW2ZtWNI7PCCwYC5Tr
x3NbhvdWrm7rrF3LfKd/e3YlXtqeu78e94HqZdgeKW0p/UNC16cTj7XQbVPttShhJ+1WXHThbDMj
BcsqnSZWPJ/+qtLO6i23BIRgaA6R11Y7bRNbawXKRTM0gic6J0LuvJrBwF4fiNHIg0vR76VGQjba
PfiqtVJ8XzhwhKhJ0WB6olD6+ugoSdHmFd+U0lOUOFqxd9sDAN9WN+0sy4HirmHPFm4uk+cjiSKJ
hYRayEd7SlJUYpUqEXlT5gxhRIkXiKJ8MHzvUBorR27RNXV1UpAxKFBejZdltVsWoVVEZzHzoFTN
HT+2bL+VHIQhbZkRVquBneAt0dZygt/I27ljUu6dsm7IVvnj4zp5vhp+JafRmW6QcYS6P7b9slSP
ddz34PpFpDeU3KTwl2WOy0uU+fAmslutG+5NPfkt+PzgBmWIPptvhC8gAysQSrq1LTLzzTeG/L7p
VGh+6UH9+ZPVnBrPkGADE7ji9kpls9HMKo8IiNHnTB1oy6hwRWVrPZmlRP7S0DzW61GWo+DDxyl0
q7czMbiriuDBiB7FDFK49iCp+UPZpRsoxzfwYuwELb6rIIi5Hb6Wzhmezx0K7S5HYfZsUcpCiXHW
5Nwk432JvhpgNU9eKXYtnTKIYGSV/jadmnk4DgpV8fPITc5lX+yauNkidtYhwtO/U76670oxsYdE
WENmLUxdQDxNGsZMDKQqljo7bD3d48IMrZjBx8xRYM31dDDH0ZsWpHZt3ENFZ7UwfsY7o/gV9PWK
Iy1+YIZwmWPmlcvAzLT1F5cQrUPUEEMvOStWZatNeoDM6s71C/B/sXzXkbRGU21bNe9Huf2aDvLR
7MNHSCjfbn/ipcvQNKfGM/428Y5+/B01BGpNEqV84gKIkmqV+Vbw6nwbgCmyfU/J/tylkMmapiXp
YRFXZzFVSBE6rSxkguo+dejdOYHxIrWf/3hRU9XHtCa6OALGrCZiiWnSDz2BuwppXtEHtOtJAQdW
PjSXVirrC+6LGSCT0yPwmllcaSCe1HrQPKHyEkja1s0f6vi9iB+b5DvcTs7tlV3T8E/Mgv+Zm98R
blOWpedizpSfkTkrizsJ3jU/ftREKO36x2BgMPRHbjb2MHyqvZeh7zcp/Gvdj9Z9T/WdYL3f/kUr
6/99zi4dWYEDoRSiGAAnehfjc23CUfHcZi+e+08sfr9tbAE3+3H5M/cxUqlqdSvAGkN5w/it9I75
8F0U3nLzWLm1LbjHOKtsF1LrLDzF9R0FHjtVV9KchUPDRwCuQTGHkq8x7cnFmgdDh1OsiuNzpDUw
KQs7TYwPkSWf6HMebq94IQR/MDW7KxsYOTQxwZQYH5Owgkryrq5fb9tYyDvI7rUpCkKQjZjBx+XQ
osyDVCMW5ahe+fp3qzM3w0PsVN6KoaXF0Oki5KKNw+Nytm+xVY15lskRiC11E3uP2XTzrxJyLVrh
hqbnSs52Bd1SmyrUCrHjkvYSBohFJ24fVH3FBZbuj0kAD24exgSYrJxtmijJ7ZB6RgQe0Xxo/kfa
dTW3zTPdX4QZFrDdklS1LUtyYju54aSyd7AAv/47zFsiQfzE8fvcZcYTrtAWi92z56jxrlR61OLR
qIBGejxoPK0m4FALVTepi5fGLDywpy80/8ztQyAVoYI6cZvfIKxqCsGNYcgzMAR0yho8H8YK/fyg
Xc9B5sHMfokdX5077Mj8ooqO4GdSW7/eKROwQ3fGPD8mg/U45KZrh/khS6NVQa2HCdyqRKlf4JER
WWKvV9quL9CxSPtvBku+MC07dHG1qnTzyaztBZ8/V9HCjgIAEZgmdIzITX/TQ0tTeJAdoSnyw6wZ
w00KNF0HMop9mCo9emEohPcUHm8KNXk023qDvrolCeH/52dgQ0ygN0yTdGAjeKFKr43sqPPkiYDB
TMnUjR7BNyVFBVal6GCO9NxY/DnNi88m73f3D/Pc7kc5GScZOs7AkkkxW1zmdc1oWsB+7ensUABV
qMTrf2ZEOsgtBUuOksXFsTe+F2xL+h9CW7hX55zS1H+DjnJk5m/SeHXLHSsMzfyoITup1I+cOJ5i
jluS7evGXBjP7KpdWpMiBta3I60LKz9a0VfkcgBJgsC2pbi9DsxnEnlhg/6tfE/pEzCHC3f63KG6
tC3daVVNKyXXYDvpQCNKX3on8tAc5JrYrm3yuQVR8f3Vm3v6oTj/d26nfNbF/WUhwFaixs6PIGVb
jy3aaZQXdSxWXXeyIa/E65VKhYve1oVpntubhgk+cBwN5VZhvG/K0MomfeFsND1b3/Psm9otwQHm
Ng4SLdgzeLXgwpUGN1RWW/EQPqoWzYswoJhRqHsGsl83HK1dHFD//mzODWqqMP55wSAhIdnLTOYw
EaPA2BvnvtyR9hwkC35+bofAvU/+5A9hhhSkB2OslVEPE0UYoZ3L8KuOnBDMA/sijnrTr3KRn++P
6g+gR3qko3n6r03pRCRZbwFqhiIwejLXWQFBR9PahBOpWJuuUrRhhXiJd3nmA8C1Lmtwppqxj2cr
HquIHGyoP2bCQ3/e2mbQGWbRI0Dbu8KofIzGi1j0M6HpKta6BxZUHslrCA0xkFo6D3pg7WpqrpRc
LKzU7CmfFHnAjY2dcSOGrgEEFvYoBh9Nw3YNfccb7hosW5vklFmrtj0x8qPJmKvYS6ZnV/DCsrSC
OggFgCdBrbsj6AWt3cb6FI7Hqj0GJfM+LmmLR8LlOKW1y4PB1EINgISc9S8MSnp9mi4l12dD8Usj
ktsyR5TAoEOD1KaZbovWdPvGcFOzceOY7sycQmRGvCMt/Zlq9TrJ7VNmALRl6F40okVkMF/vb9jp
mN3s14sZlo5hnyIhZGf4OVb8aDCGxNESJ8TSGprXXtNkkDqyOsxqUvZeQD9xqP+E2Y6n/Totf0CL
558NSLrI25QZFaTE4iPpHvQ8RBi58Jiay8NhmyD/h7aaqbFrGvDFNRCCojMS4Ms7hmBn7Jv3IPmE
2FwJDqN6KvqDbZyJaCH+9bmv3vKsdrNyRcH5RqHlnfWbMntXy+9sBBndQt51hlV02r9/f5gUQ8Xc
ysOa44el5qEvoUEG4ETYHBW+01ruVzqgDeWx076L6qdSfOvrdRT8Ttpd0S+8V/6fPf6fH3LDUQSA
cqHGWRUfM6F6NTEPIwpwbqwWawMaVIIp6JAEfQttfDKyDZjmPYqfy9NkqwbK3iDtz/t7YtpiN5vc
Rg0QCHekvuXgruegz6g4kLkth3oB2wFwsh1AS9J+WHt78iAXhqStISD6JdQRuCmq8X2BpHBbNA8d
mCfuj2fuSKGaCTwzCFWhET/drRc7cExIEEUZLjb+R3v71JqDVxkgdwF70BCHmyxYQhzP7q1Lk9Ip
FjwKG9HAE2dt78Xd2rG/jsglMOeUQtNrVIDWSSN/bN/HeA1Ql6eRcWUOh7ZExOIsSbjNRmIgX52I
hlH/QrfM9QSoDtgtqwk6Vog3Xm1AcOXmw7arng2I1PbVN8rex3ShWjk76Rc2JcdSlG2gihQ2jaGC
YpLtFdUXxySuaJmv0pcu3Nxf5LmADKHLJJWChOdN5x5ru2S0OBa5qeJNX4/+EBhIUg1P5oTtSbXt
fXNz8Rh0SW0cD1Si0Kl6PaVFSvACV3BmtaR1jX5jACscF+v7Rua30YUV6fbDVqBdh5z8seorN+Nn
aj4UebpBI8jYvBT9mSbPgfYIaj3ww36qSjxG2/PI1nm+8NybdVGXw5V2UNspGri28EOi6BvJTr3x
Ez4hjt9TXoHf87U2joxvzOQrOGZ7q3InzC94phZmYwpfZL8EsRH8DhTBAfWQZkOwQpASnTdHvTgp
7LPCWy9h2yQxXJB5ek4AhheLuqZ5SqKF1Z5LpCPWnyBcwLGCEkwybYtKxKGYoFXZUK8YVe0z6/nX
xKhyF7Lev0yzzlZKpAZrwwR9qpYlv2OuNS9dXHwfknbpbTV7uLD1gKeZKCnl1iprGK28neB4DW1W
dagco9j2CULmuEnXWZP6Xb8Uqs/05kIb9MKmtOPhWRoomgB6aCnGAZWzVZ9qq6wAMbPC14T1Ps2T
5zZvv41JsFXK2Ff7wK9Y/Njr2kKIvTR8aTVMu9eKYYo8KbiSVQvgaHOXgmfUjLPVYG+V6u3+zps9
7BdDl6I+lfQF6TX4FqWNtxWg7aYd/eZW9u2+maVhSYfM7qNBSbopFmu2he74WfdaMbiVoPZCBSri
2Gv3DU4Rzs2BuhiXdEsZRc14PrWXxWHxEtTFz3wcd1FQugVnYCSpqNcV/Qq5wYXjNGsXWStFB9AY
V7L0TrGJPmQM3bxHFnVPatY+Fkr1Bc36qzxLHxRS7OJUQMvtf0BiOkAAa9AswtMMm/naZ5eWWRK1
ALRZc9JtLMpdjSIwQxGsMpaUwmZ3zIWpaakvQo4yUsuARjgsesZXvUrOquj8PskXCnxzkRp6jabm
VGBYQXl+bSYfWUxrBWbSgrlt/PAvDZxmqXw37e+bfXJhRtonBe+0ijgwowXsW0rob0iHLIxkfkv8
HYm8NnoY5IOAR0Nj6lOkR49aBcFnqNNBsVcB9DFr3kTKVyUHj9f9QzA3ONQJIOUCIj4Q7kvOhA0k
UXsBAAsQ3Ic4bE7YIQv3+NzgLk1IyxSaJWTjjA7XOAsenMCZSLRBs8efc955Kk1/wYU/E7Ct3x/Z
3O4AvdWUSUe36o3+WRmCBbSIAGAJYmQgBFvpevdKs/AApMbCCG9NaVBIBN0zMvMTi5J0ogvQTxh4
/YOwCSAnPYm/TiTibWCdytI2F7z/TIIFxtDJDBg8OA40uShCoF7pJBObC3gAoLz1E4zzruAgdy03
7fCmqJUb1Hg7m/EqIUuR/exAIctnIghxJhaU6xNndUxodNKlj8yh8iqAMjxlqPQNooNGdc3KqpYs
3roSjBalELyUUGXW5B6aERJAYaXhkVRDjRhsAWBdS/FwXkj+zY5r4m4A3SnQkjI/QDCIoAb3Bbox
ORjLOqNZZSrdZ53zqPElbcPb44ARXdiSrlPTJMIxGvjh1Er2iUEe0lzzIam4rprAj/N8pbD61OT9
ArB1dojw+9OOmRivpVMoUrMy0T8BvfaO+k0xAqEbDq4Ts31ag+zp/tmbWzWoXZggkp8SgfIbWgRj
ZZQF2sW06qcDZmiGkw4O0ftGbl0XeHfxnPvTGqzcAOG0JlDrqMVD3eBiRJKgTkGkvMQuM2dEm8BI
E2kJ9qDkmS2t4wNluKxL+wWwMdfIl5D8c3N1aUG6LIfBSANLh+8X6AYrShSUEHnEgb66P1uzfgMs
SYCEmCAkQD/a9dnVYiNUQIuMPECZuKPjt81r3nDfhGxMN7iDdgrYgY+tq9JP9y1PA7i+PzUgcP4a
lqYQHdVqJnTEq4nerKqcupHyJQIiuRLgdsdVYEIK8L7F+Sn9a1GaUsLUsOkNWKxi41OXN5sasoEJ
2l4X7My8UK+HNp31i0AnslogezgM5fmmDj8pSeE55VbVfkfR9yZL/Tp7GOgrGgRdqu9zMFvQDpTb
3c6KXu6PeO50X8yx3M1YWg06alVUEizowLnKYJy1otunTbbuam1339bCejrSJRBDScMZ9Cml6RxU
/ohcpgOW/gAJHlN8sZbw0Uv71tGu5zhu+5CWBt4FwnlO41+K1gC6iA1b/ejAJRUUaHspJjTXD3UJ
abtoWgqOYki5adowzWrtK+Xb2K/j6tfgHHsb123wRRdPoOtxzSFbOKsL+1cur6kAJaYRwZAd0ND2
p0rdjd3p/iJOh+7OoZSTYnX8n0OJkOU1pdoOVL7bJFLdscv8ziILJ2Xejf73RDqS8xHOqAfUxkz2
6m+whbi8f78/nrlb9fIASE7GjoiROA2o2YhuuhASB27VVv0+ZuiKiR5aYh86yo5D9z9gVCYXgJcV
cjMYnwyJGJsyIflEy67b0SaFKJZQ803b995QlJ6o1qm2z8LYZ/k60R/sYSGNP7uM6CSBwh8C3RuK
c6GqkFHL4YAc5TBCqihIvZK/mOQTByjm/gzPHnuQBaBrekJryy6GWrEyJjFyfgHamNTXquxdoZTQ
5HzU6G+rPN+3NpO1xbxemJO8TG3kSWoUE9ee85IVgCeA65wCzFHtFf1naz3lyXaoF55hs170wqbk
asISNCQlshzgCLI2tf2o1YbbsifDWYjFlqZyOi0X1wZN8BirNdhpxmbVVRo0ca2V1Ts+d8gOqjd+
1KDu9Q8nVDqCRU07Jc6RxDSEeC4g4RoWxqnV4z2atf0cj5dKUTaoYW3Vkfv3bc8eTnTAoQSGWP6m
Eb4AyFxBjzsOZ9F6VvEYomJdHNPoBXJUazv4Xn6cKw2bBzn/Sf0aGoByrhSoKS1CXR0Ms6G6LnPn
25AnPpISv+6Pa9arITE6odXBlqZI90OlllAcDeGnGcnfILbp5mb4/b6J2a1yYULaKjZJILJawIRh
cFePz7awNyFU4Ep2UpNXOi6FNLNH4MLedDVdbM0ktUTYQmH5WGtIBXyKBuIOznqZnXXuisMbdroR
plYWWzpqUA/ropTb8CZo1nE6GxXPaoOc/v3Zm3OPwH1Pes22MwG2rkcjuspKWEFAdq0UrtZ0Kz58
IWHrCqp7absQF83thktj0hVU4oWSaC2MoX9i3cTPxO5W94czawFPnklnFUUemXqL1ZXTZLaJWzRx
3LxDm32z4CXmthu6tCFhiFQGsPPSjha0N5uRozMxzn9VeeUNEDNDt7ObYitAEEJPFupksws06e3g
RQLMqpxQgOjDEFsD7HGsSlB/rVTqJfZ7qdINNMDvz97c1kYfwJTlAgkXCJ6uN0Md6CTLUrwXzcFY
ETb6glpgt4m9evh539LcLILZAQEB5C3wQpUtofahdQpcrdYbXjsk0HZ8KsqHqhmmVPYhitKFZdNm
LeIl/IfkCdT4UqeFU2ZBkJdJekx4pwBclqE4EUItFOcPKexxEH4Vo40VGfY3FQSFX/sCLR+REdSr
TAx4hoW98AaDqRtI9AwrggZVFzDwCj1LfHiOIcvlijBDtO2oP2nJS0B+q8oH/UbrtsQZURHQFT8j
nf2lrwKxsEfmdj3S39Cig641uPskl1QlrDNM8EscSQQ2LgV0fVjAj+dBQcaB4AYVcgQ4N5ktvXC6
EbL1KdpwzHav1EblgochWSjizW1BaqMtciLOs26UwChvaAg8AVqOlGSvZMTN+2IF8KUrqiU58DkH
Cxk4QLAsEKeB9/B6t1v2xIwfGclRoRXfjmZWgqAgsFzFqpYUav+8R+THBOr94GcBLYcJQolrW3pm
mWlGKDDSDNBGQ2D35KOlPxu0AJdUZA+2a+vFiLJ70K2gg4okw9ja75jqLwpnhaf0tPRb9ALuLNJT
d9B7AUWRCnJfitMcHGo3vq4QNKCxZnjP4jJ9iJuG7wGqb1xkzdM1LQCIc+wy2gRc6QO0RDb0uc7Y
F6Xn0YMz9rmPZwCFLEUM/DTt7CcbOUVPRLZ1zOG0PUjcvaOfZjw3SiGgk9G947nyjSs8PashsNcJ
arIP3DbTFQO4EW2JCJt4+l3hdbhhIpmaxVCjLrjAc1AbX/qoSba93mmPo2UEoDmPDRfEcgfwpJhb
aLAaLhvKzLWyPHZZn31RHP41Qo+Wh1KUWEfpaz5+ssWpPEIzlFkbNNLyddp0IE8rhBsFyeAPKPWC
yrTt0U7IvTI0vKAEyx/o0DcV9Lf9ugX2Wi919ABQPJFLPSu9VmP23mY1PB5SquukKuulYzS368BS
j7w7Yj20tEm7rh1Lpct6oOUzMziGVvhk8mjVZUsFprlzhBQqSlmAOuDOla7aLilDtXMYAOATkKUA
Ppr6UWmsSbe978n/5PfkrX1paXK8F/GQCebYwBg6WDLD56QbFLcj2i4AoafBY49qiZ9OBMYQttUt
sRocdog0/c2MRk/n1ZZluU8GzR+GJU8yd3GiK2ICq6JxHH1917+r0FUOHWGege3kG2tfQudZq9ZB
eg7RYHp/CmaX9MKSNANZSONIq4fsaFDuOvmOjRNc2rtvZH5BMZrJLQIsJ3mQVkCPKStatODggReM
vWdVoRtbOyS2FixNO/B2Qf9amm6biwUlptLEQQlLgF8pHrplGi+JBZiugyReB3qTg1MNtKlhhQOj
cKTr7g90bjYdvJ6xaaEEedPu2ZWZ6NIery2BRjkN1gR9K/uFG3Nuc1wakZas7DKtzcIIgjWa4oGv
+lXLnJXIwY04hGu4xIUdMoOPmWhNQeOsAYJkoK36ek4zhrGyDJJ7icZ6t4iD4ehEpNyVUC1/KOH/
PTXi48oimvOgdkr00tbwHl6ljMMTGkjMtV4n2X7E63TDwmxJpGh2ytGDCoIyJEpubkJThwgEd+rk
ODrCy5TSjxWgrNPP9xd2bl9BrwVOD5cglPOmX3Gxr7IigDppgwcNGMOySTl3+ITo9kdmC4hmM2o+
h3nXb1QEMo+mWRgL22pmxYHNmTR70ZSFhizp/ORBUIExZeLcB2Wjq/XmowiSXVAY2zqBWAhdUv+a
6ZFEiyle9GjHREcSWkCvhxvoTiycPhxRMwbVZzo+mNEbgQZz0h5QQSNQIW+j99ppXKv+PdDBi5V9
1fyw9RdEeC5OJ9RF4mfVXmrqnnba9elG9AHytj/ydRPV9/XPgnwKicIw4IdCfevTamXW7zzWUW3+
JVq6r5zz/UW/nXZMN53iHmytiZzk2txYmykhFGrkVXwe8u91/iVzsPZq6ivqt/umbvfXlSlDivDB
9NKUJhf8kOYBynZrJ1mlgMTY1ucuPNbcR2P3fYMz2W8Us0HNjpwPXks3BfSsNGo83Qk/dOMzZaCP
03aEvzX2IWXrlh5z+isbTtxgC97k9ioAGcokDDhRyeo3rM99bGRRlQBNlbLGo/VDHE9w6A1pXhfG
9ycYkTbLlSXJbZkm7xA8JkARQirI1ZF2XxuD8l0PG/tzDtpeNxWl+d7YVrLLs4ruUmpWfodu7q9F
IJrvIK9Hk4GBn6eMVrtmk7Qb4zpf50r7iuDbOKB+KTwRp+YKMCPrcxiEP9POMjovFkbwQzgKB0/J
2K7trO7e9dj6lHSl5lWtWWxCg/afcnVMxlWYOPFzU2ra73gI+3Zr4tp4ABiw/kz6pvYqsDKs7SGw
H+O8Gs91njd4thF2imzyGlmpcxo1kq+crFQ2GR/xiguLNDoModlskNE1UhfMSvrKytFk6UFBuN/1
bQquFjMiiNo7VPQzLQzdHtiRjd6nwJp1BKRSIdXXVRt0D3k0VrtENRo3rHuxB397uIOKReklgkUb
yEZSkAGh16RFf8+6z2rND5kWHFV4f6SWANbUKId3ZG3raXoMxvzOUOz3ocjJc5Q0vHaNwei/D/aQ
7RWxtpvud+A03yiQMENMtiLRfWhh5+coMZuHVulPEWF0U4x1t0vMclxByYCCw2ISC25r7vUVZZ6F
Ls7noK+aQ4d85RdDi8nPErDCdTwm/Qt1CHkQTi08rjPra20mnUdilj8bDW82qckTrLAquKdyI/ra
dKp9KhFVHNBP9lMYRrBuRaZ4tknjdV7V7UpzImstYqP0HCsY9kHPQNKq58F2iJwKr4HYWqHKhFp8
qY2eqqbJDgBKE18Zeq8Zte9daRfo2OHCF4Yd+Yg1mUcKFGm8z0qseikZ07PCrPyzKBv7nGpl8hSh
bdYtQUr/UFih+twHmb2JgyZH+QV0f5UaVm913nUbbmeWl4GDaGNlgfGk6iHQhIClgYgIzzWuQSm1
A4s4umcs5qpGZkE5uNC/KVwnv1WG6NNJ0EEE9WG6a/K0W/WlUmziTsFkDznIs+whWXW2QlY2L9na
Imrva0bb7cygVPdE75qNFWYlMH541hCu1l7dBr2nJYm2MWmNUCy3jQW3tuReJJdNA1JZTZMmz4DZ
rjXnvY43TjhCTvXHffdizThs5LNUIC5AjToxIV3fDVYTh2NajPHzqEfmt9qwoDsVj0a7D3SzwxnA
y7+jgb2yFCa2iBVNiCpojl+ZdbO31NRxxzwlftt/RcrDM8BF9jQ2Se5p3ZeKKmDXttiqi9GAMwgm
jlGuDN/tFjtGM+N1ywbNA12a5qFHmz4XkZltbIYILBkA/ofOc+vXTVY+sYDpZ+QT6w3RRLDuA1r7
oyaGY9wR4ldt9sadttnGBp6YhCaW30OcyjfBA7NJ8qr73rGsWOem84MXIHwNaxQtLBE7XukE+hOv
8c5vHHutGV17VjgkI2zHroFvSM3+BUJN2RbNz+aqSdnvvAWzP23QuKRzpdv0Zt7gkiNN5OUZNsRo
2AbqJAoeV4EOkfs2Zr9ZrFJXSfphE7SQqY1SUFTXWRs/52pXeUUb1aeh4MpCnHWdi4IeMroekYUC
JeGEhLZM6fWQVkrVqUGgQGwS0Dw3iZcCmOvtCQNAhCJdjZYAC/khPNevd02d5Yml1GBPK5qNynt/
2FVj5iPxdX933owDgSKd2EhMpIcQsWrXZgK1QCAcq86x1vdDsXa0hUTX7fdVBWkAG2ERDKFN9Pr7
WgBSzDapyZGobiF8Yym7dR14TdMEVN8kjwhhZ2AXZbLPChRnKhFpedJVP2drJ1or0UZHvnqJNU02
REHcNMEjMQbkcyGfdj2QUA9EOTTwdFH1lGXPfbe24BgDr13iOJFnDCTAYGTF4htYDyi5SIaiYqjG
1KTJsUZO+lexCN2b/v/fYAfgTmxWrAeQRuAwmETorgeSBpzYVW0ByKRsnXrvlAd1qellZggTUYIJ
f4/8JrKo1yayEozugwkxzuLRIJ659HS+/TyymQCpgvwPiVpQnF9/vs2TMXKGujsOpXDtT1b5MZDC
NEXXBqRNi2QLydTJwKi4CAghIfqxQwfaD5wH3AjATppT8931AHqnVtBHAREBZB6bjbMk83c7P2go
A+ESujQmQLRcS4litSaO0QfPACEgz8qXuKRl12SgfjvBMMFhgswFnMb1z0+ZiFTOC+2paaJVnSCr
6Suxz7WPiT7j5SzZkW7ozs5KEiqwUxWFG0Gk5wdRXNItZS2k4WAR8L4wIdKDPCICcUNygeCQCPRI
yYIXtMyCrhoEBNzasCWdA+nYoWVGQ48KrgsFnXcIBKQ9VdCIBArq32em+VngG5bPP+iiYEIHzwvq
6mA9VuDUpW2l1TjwUTDW54CBXUtH93e0b8Ztgn8NxlLnv7TJJmPoMQP1Nkh50Hkja1TodZdRu+rK
s/YVDGLN5w+dkOnrU80MPLngeEXIJD3fyQAuXhEo+TlXdmRVKB+79fB5kEcpCMagUQIna0+Du8jR
GMZICUIwcu4Hx41PRREsvF1vV3ti0UCmBeEaErNyXrqOh6yngWqc1zx9VSJ9h7rzAlT5ZgFAWwgF
e3Q/wQhOurTadZJT2mdxe7LRcbZK0tUHV0D6vLRfWwe692T6vN6vrU20hJS//fUW3noAKqFOBNyE
XMFOK2rkbT3253AbkE3xMUgw0sbIGsBNgy0ICQu4c+mSU0kdsaEx+rOmiG9GZbxH9ccCwD8WgM5B
VIAyOSIbaYdmaluHPSgKz6k1br8QkKV8bP6Ro0TZGDODxAcch3yYQT8M2dIEgU1VugAF2cEHf7/8
fWl9qVaB/yHG97PshERdUG3u//7rE4D68wTVh3wkJMhUsGPIXUYKCVJbjKNzqPEQHFZKtmZLW/Ta
cU8mwAKNwvoUVv7hlr8+xUWXBypnvXMQeCP9bIQftKuuX98fx5IRyVWIPCsp3hrOgXIvq/1Y9fXY
MxL/n1mRDjNUi7IEYsjOAX0jYjgEmqdpbrokKy+NBSlvVQP+hU7VIpSD5faUSsm0DnSn5CSibyn3
uxT9s8eUfyjkt0Fuhu9DgxBLMnXmyp1EqUL0Gjms+oSbOp1i5AXfeu06br8vrUjdZrlaK059qr+y
yqNLXUpLn5eWohpFaeUEP5/ylZVtymBhqeUm2pv5mVbp4vLRDGIpIQ/qkyOO9qujnsL+cYhRKEeW
zevpJinXrePSN0HO9zfZ0sikuI0ZdCyrjtYnYuzU0a+6hZEtfV8K+6sqHyI8a7AwYgU9NrrUArT0
fSkeRM5bEEVgZQpxoPSsLHULLHxfzqxbTseskuH7YVei++FQkY/5xH+v/BTVQMEOdJnSANqQjUjS
kvpk2y91uRnpRm1/3F9jye3KJv7k8i82l03biHHkLE8CaLpyCz3G5oMcTDcmpHgZCAIHyRmYCCwP
8mCa+tgtMfjMr8R/J0rGkahJE6qFAxNmCPkxJID+Jxfy9/uT/YtZClRwjaQM3x/SbZOvupd/tgiS
C1EJjdUUXYcnkYH1ws97d1gqjizNkOREhjTP0OZto0HskzbCX/j3RzD7+YltE0hy9KjJaRW7JZD5
Mpvm5FjPxCwA+loIbyZf8zcL8W8njswTMlvQckIb4fUKgOO4p1zRcRQ2duQNpgcKvZ1Y0gq4ufCm
qwiabohlQXaMBtBrK0YPvH9hYpaoCpLhB/23YL75/vGpmnD3kC9GGgr0Ndc2cg3shwgQmhOxnnp7
XWVLmL65tbg0ILlVU2esESYMOK3X1V/jegnrOTdLIJJHQgVJiVsQTW40IWZQVKf8WzusynGjQuy5
XGhQmBvFRJUIjC84aNBceT1NUdX1dUjK6mRYP1zN+X5/EWaHcPF1aRFAQacPeZ9VJ277ZrgLYt8x
fNYtPLlmrQBig7YHkJ2ivH49hgI6NwgPwvrEV1H8bEc/aPoutAXnMTtREH5CBs0Auld+GYHwg3VV
pVYnM91Xa91ciM7mLghAE/77ecl7C7uFeAZRqlMRdm6ineCfQGd6fzXkno0/VwTFw31KjE8nT3KA
FsuFxrqgPDXWllWbyNkZ9rqN3bh3UXbKv6tLGbXZUV0YlHZXjOLeVCooT0xz++Q5Ury8XPBYc+uC
dJoyCUei/ViX6u6W2Q/QT42qk/07Lh91utAKMjcCQ0FoDhqdCZcsnXLFyHMV5PL4vL62zS1A3aG+
MIJZE0DY45wg74ECxvX2bWkT9XatlqdSeHXyAyFavijTO3dE0FP6Hxvys3iqGBc4/+VJ6B6lb5z6
NV0F+hKX0+xi6DbguXhp4CkjnXe7yTLexE55ygfg/Xzz7f4Gvh2FAf1OC53LSBVBUGQyfxEfUCCz
0joei5MKsZAYeiEHNJOJpUFMS3p9B4KJC88wXE5THljG6nRq1XAjJsUJPaFG7o7xqn3nzjbTtotA
9Nv5gqmJpQloMBVXunQ+wgC9Lx3EgE753lJWQ7Gws2bm6+rz0nI4etU2OkcyQake4xrVuA0J95W5
gGa73b/Xg5COCIqGSHpDTupU5/sQCsl019EFcI3MNA3PZaDOg34HcHbhazKQJwkNTls9KE7pN8v9
1VvAHh7tbN8mgHvuaXcYgdRwXu/vtml2pH0wWQSBjAMGXkUulxTCouAfxD7QnNc298Xgk94B+YDm
2WLhnrzZB5amgJ0CB1SHnwFq53pjT6LMhESOdtbLU+Ecf98fyNLXpwW8ODZ9gypdlODrjcpWQ+oT
x1ndt3Cz0aTfP/39wkITmCokBmDBUh+BFwhjQEoeUv++kdthTMpICtKSOJtTeeDaSFoGI1BQVfTS
OW+m+TlZaC5c+ry0jalIWTpo+Hxjrsx8vUSKNfN5qMzijIONTUNpVIqs6zSu9Gg0grMptt24AW7o
w7Mzqdg6iHenhgI5tR0XTdgHRA3OseVC4sH+6NPMgigVMJooj4E1GeH79eRrRa1WltJa56Z9aoAZ
XQh/5mYH7YBImWMnTfH69edTqiehysfg3IV7vm7Gj68tYgO4WSS3wXchX7FqVRpVQrLwxdRL0J+V
7odPGGIPUEYB6Q1NHNRfrn++HtF2zIhFzjEJvbD8VH+s+ox3Gab/wsCNUktnqrxobHIOuZuEm6L8
aJiD76Nkj/okKi8TJc/1AMYQaUOdleGLA9CRDrEZly8Jc84tMWoKIIlBeQdzNf39wkcAmZGAuLMl
5zb86Txpi6QStz4I8Rk0AKb+HeRTZcSrQRgjvDJikP36PFyntauL7QeBE38W4sqKdA5UwhvW6Hr8
Ehcrxr26+Pg5u/q+9JbJOPBWbY/vs2bH4h0Z/uH3pVXAL0c8ENP4hb9a0RqEiPe90MwigIcFNDYI
maEnZEtONDbsgIlRz17KwgeIOHsAJQuJvftGbi5mbFFAqHVo4OJpDEPXO6kFNopDODd7UTpwStqf
g+IxhgxMuK6WhCAnt3MVAqDZQYU+Hrq00L2PGODaUh6jQdVKuvYltw9oy0mJS52Fx6s0GB3BhTlh
8jGSiUFdTv63OV5+6PqOnzPdeiqDqABzhfbKLUBAimwTRsHp/uTNwYaBlsE1NJW+IQwkXUTpWOdF
oVjRMxx6+WjGbHyscduuBqPTVqIwkn0IYDlehKXmPOvMdB46EZE9OjaDD07vv8Z+8VOkw5R2hmBq
b0bPE/tsmbd7RKxnoY8Ll4u0Kf9tBtgRNBpb8D6Sc1M7I7H61Iie8bLw8B51W/NzzdEyOZzvz63k
4m4MSbu/TmvCc5VGz4hQEjCcZ6B8uG9h+sLFhvxjAbVTMDz8KWPLftoRTtkmCnaLIAB82gJaCYXb
EOKi+8+HUpenLSnVzVmEogiY2UEWBfCbfAQ40mtxW2HyMtt6ABuJ9SgMRazUonYOUWXaqatkbfQi
mGYsDHZuOiePCzlRwOFukOZqXGbE6FXsVMFLyKqAyLPgH6wu/JlR8PICAoufjoL99CMurqUgTogA
djd61vr/I+3KduPGte0XCdA8vGqoKpdriO3YTvJCZHA0UBMpiaT09XfJFxfHVhVKyLndfYA+aCC7
SJGbe1h7rTOx87Cu1nKX+UItvxk0DR3UjPDy4V8+W6iBymmyTsvOzJpO2Zg9l4MUu6yQf6dcPpDM
wQimeQTJ3qHL5FvL1PPtM/MeHCx+AHgWsEAEP++sX59/AISAC3socnLypmbMw8ytgm0Heu1nx6ys
kEFzNHb7rtyJwhnjbvDYgVdll8hWdl+EYsV3EFQbR89ySFJCrD6a3DZ9bgyvigOBD8ONVG2AuQx2
nPjTBvDkvwDssSMLyu4u7dOWg8rCKDfUYeKxLif3IQPTYGR05XiQmcmfEHfi8OaeijGjionLKaDq
+4iv8kBG4T1AkSn9S7jffE114Phvb841d/ie3b2DZebZnM+bU46C6j6ZrJNpsHFbSMt8rixHf/TM
qboLGAGMA6Na0LJ1201a4PhlLA825mSkf2//EnOuVC0+UxBAtQfPwMwQvaT8GfGmGmOVu6fWKykB
XazmgXk+h1AwGGSlxxIPUnRIRn1/3LK8b2KM3LZ7jYBtouPpo2+kIZBI1oYKr3koNENPBAa4flJW
j99ZjhsQmmyeiTScNVKKxUVF2RVoP9Regd1BwfoCOOfXmJom9mCcBqripugOgOO/3t6d+ZJ82JzZ
hIPECbAFDLogjl98ptFqjDEYK+/kZ+YQBr2WAb9DJODUYlgxdWU1MyQWHg+dciTlC1NgZ9UkjqnA
wEAaVGGZ2cOvXMOYxD+vCAcPxJsOQIHAUi1eJWFiDhhIb3EaQIxXNXk0iNfMWANEL96+ed9mz4ly
2bvg2DKCyRlGCJx6BHZBWUkJIYohS1z90KOVens5Vw1BJhNwesQUF7JYBu+J1KdengxjqO/adtSS
jEMVo/Oz7wYObnzb3BzjLc5DAI+Kgb45qYNn/XxtzaH2BoAq5ElIFtq5u/VHNJ9lWBQ/OxRpA5uD
0YGuOIsrhxARE7J3HAoLRajF++6BS1rVXMGo4qEyv7icAdD3b+W09y/mzUMJoBABQcBSIC71vKGT
GRWnrAs21jiGI2JC2327vX/XljILjgKPaCKnX7YCOFiqU+Xkwykrns3UjUvxoyq//auNeSoNkTr+
Bkh7yfLTCp36BXeHU9A3+7bvjm73iOn920bmD/35IKCk8q5yBJdpA/b6+SAYcqTDAB6Dkw1Cb+H+
HTDkk017YouktMuVOsJVY8hhAREGtOyiBOVnwCfqaaVOgVHfVeMxAK3BqOeh3juh3q2sbNmuwUkA
mQYqRbMqIWqeFzWXyapLyjV1wsTVF8tEstP5bQSE1yMo9yCGwoNnm9InTaT73pLPt/f18oCgHI3C
7pwm4DguS9MMUE+iVYOEe8qjWj9x+4c9raH1Lm8xauzAxAJuCGYU1K4+fzwfDPVDWTTjqeBa+wWT
SCoauc7BvOCZcp8BE/VKbTt9tNyK3dsQaF5j3bqySryJmOfAUMfctVikkkrw1B6sYTgNhvlStvpX
EBK9WR1ZcRyXTwpmUv5jZtmksl0+gU9JDidZeX/1EWzRSLBuf69L/wsTqJPPPXy8kxfVUYOJHpqP
wymdfvSWvxlZANbaLgZB74rrvWoJWSsGR9AZA9T480dLO8AQDGCMT9Qa7z0m0kg4LMq4bcWl6lb6
0++OfHG/59lwAMHRfUPiP3/Bj/F5QFpmeao7tY1sNrAkI71i/EEaqXcfSFMlg6tHNj2DnqQIuV+n
+8J1Wkwtcvo0Qu89ycw8CNvWnZJmcO2QCNHf3d77K27h02+cd+zDb7SnxihrIboTL/WEZtDmKWW9
n8DDbBv161i1yW17174AkILIvMAxPeuJfLaHrNkXGHbsTikzUc9MtZ3JRAKCs2NfrvJZzw50+QHQ
m0DmgOo14tOFg+WDUwMg33Ynw3yb5FuuffOsZzF+MSCGU2MUbK9T7c7hyAPYH2Wt1CWv7exH4wsH
wU1NC7KBdaeu7jB8ZsqfzJPPiupBNNXuzhJrlHHLTtPsdA0PhSuUSDAhoy/7/IrOWr5W151Kve7m
MT5jB9ikEyPz4WjMDsV9W1rFeTBBbppzJ40Cjgl7hxtDhLdwrWh6zT8hJZjh9pgKughzesyblSKb
+hOXoGnuWu1MRfmmsjXWjWsn6qOdRWSj8pnERMcAX82OxlDEWqlFRZlFfV2veI9rrnCuM4NqcE6H
l9mwn5atTwjvT0Ompb/AddyFlBbZn9s35Oq+oaAG+hWMVV10W1zRTcodjf4ENNmXsR53XquSvMtW
indXzWDayUaiAI6F5fMBN9z5RKZYjFvvBm984oEXSZ+sSWFc/TwOuPgw7oboY+kENYx1esE49CcW
ZC0qc809GBw2NfK5UOfeiurolUd5Dgih3mLOGJFl/zsoaFBNquhPXuXEmMY4cll/SZVRRcRHtQej
ZRu99v+Yzdpg0bWAB1ObwEEg5kHQuNxOahCnH82gO9nBk67tMLuPK1bHRKPxWMeZ9splCo+zEnAv
KlzvNx7BPEj10HlCnrTwpgNlpYeSZ3eqjDbG+LkAuQxEr2rNSdHGDLbAHWdbRdYooa9dhLmmhuAY
yNOL2jINiklqDGYFHEtG3SeESL9u34Il8cv/Lm0Wf0doDCaQZXzV8d7KStPChk5iSgJZTwmmX1A0
7zUrrN3ej1PMvEep1ZZfRV1WyWh7E9rc3AD3VuuEzDRA2l63/b4a9H/kFJp/HHoFmLNHsojxrmXE
YmS26secdqfaM0NUvkMr3WvmXjivt3fhykajXeDPSRsmE1Cg+Pxadg4mnXMBO0J/VdWbwdd6NtfO
7ScL5mcLIzhAC1lWoFZRmxZcfF4zhCKvQDv1xA0wrMkXpI4gHpui2yu78jp+srt4mqsKg9gAWOF1
bF+YnUZ+B4bhXUcfC/Ly75ZmICLyUfify4iD1HXQze+wQ39C/zRTJ1G/dfKkT4+3DV37WB8MLYFK
gd5lhU1gSGEc3w4EZtLXKhVXP9dHG4vPhWp2VVnaHFS0pxGxodeQCCz/m6p/mcw6xqeMqFFsRm9l
bVdeC7wUcwMaL9+lHo7pEG0AQ0QHfapqTIbG7pOZZfiAIeZ25WRcMwWua2f24UCULWP0HEPpQWPA
uQQBPXiZvcvIgTsrwdmakcU+1pUELCCV3Qk9P0jhvnbezxyMf7cPxLUz/nElizPuel2gCx+xdebf
pXMbwN3Z5rNjfbX/EVz97o8+WpqX+yGKF9akmZk+4R0g472eOo8etX7dXsyVdxyKG//5LPN//2BC
lU4FllMsxkUin9a/csuITHCWrPErX7tF4C5DaWcGm1x0TsyeeRkrccJpMTr7FNPasdKmJrm9mmuf
BlP+GKkETelcnf68mooi0HHzOQ0pq+BRcBSXOdUbkFVYftznNdv3YuIr3vzaFn40ujh0mSwyRWqc
bKM8oIWSWegKHLT6+Z+XhllgD1EImibAKixiAp5RP/XBCHbKx2Z6MCemdnrZ+Hc+WOxj4Y/9QxEM
ayRh13KPmQUA/WCQnGJPF2ddYP6oGQ0cj0l7cLuf3HPvOYb0oDAdgbhty1wRO9mRZMWREBXz6e72
oq/cZ6gHon4LdAac/LJP2gwBeJOKnp86qw5lakMs/MW0VoxcOTQwgn/wmgB1vuy3QHdTZxWr+Ckz
gn2egkGk5YcBE/2i3Ldi9WleNN/mSw1KgneKLLCAof3x+Yzauewrmhb8xKviwSmJHpoF34qM/nS6
tIwbSvMwFfZzJXjI3SxSFSs2t7f1ymWcS0sz1QYC+At+O1FmhI9VwE5tWfwI2PdcDmu0nldC2I8m
liNSyDvBjd957ESNXev3x2J0oZX8ZE5F2Lr9o22vfMRrJwVDIvMnBBzPWJJhWCWYS1PbZqe8bn+6
g3oWwEhoCmHP7a27ctlx9/DnI3zF2Ory6w3KMfnUu+xkFDaS72M1fB36Bzf/ftvMleUAUDyD5mbN
5QvtJZALt/qIluepKp19p3XRNEDJmK5B9K58JcThAImha4E7vtw1kDTRmpWpjvaBemsz+zvpgz/9
4B+qSiPhiEpXaOA/rYQCl1bnlhmYO5FYeZd4j9zrg1G1o35yoEIWT8Pkx8zUQje1oQRK02gkYKsF
lc3Kp3tfzee60WwXg4UoUwEWdxHJyRpvU1vqJwjwlCFUtdpozEgfD6o8pQ3qZJW9HWT/28ybb4hy
f3I+bVoNdSVjqiOt7Eg8Gc5Gjf5pGrQwyEyIIdhfCmLtCl89tCLAOTC7YzkxEevW8Ayhs68qTSMz
bbeNLxLDZE+0bnUQ8IJHNFUJQemwB4WXNbgvHBKBKA9gvLPpX2ru7qh0IlezIqM37qkQW7wKK72D
ZX8XrmimsUCmh2omvMBFXo2Jp8KlUj+1bUbPE/WHvWw681grQ+zSzDQecwAQRMiV2ZwBrvqtaT1/
GlMauKE7bIl7nH7IbGjLWMt9egyIW8du6//mLUeZtx/G5PatAE8PnOPnT+jqs3YC4gP40IthcY/R
MRubzjnWvltFLPcTpxi/dcMUWYZMIHebhwZLY0bcjVtbGxBc7h1uQUyF1XeQdvkJGrKwU30RQ08N
c1j+nbKLXV3zO/xxcQNhVp02ETifETeMvRmBW+K59ukQjwpZE/fTs973dA8mS2jolvabOfr3aWN6
4WTyL0ObHqoyeGANT+9Vw49D1qASnbPEbcDpVuTbwhqHv6nFwDZFii7mQ96ErVe7YU3kVrX+a130
BVrr6pSpWobU6BLNKO/N+eXLMSsdysym4RBM3R3LoTVeSRtTLH4pExXkVpxTGpue9tdvi0iBOs/P
a1DqNVHWayz0BPjbQaifh3TM+w1BDZqFJCu/K989iLp/zZ0glrV/Z7fs7Bjd0SmK2LKyx77P7hTR
7+w+uCe5E+VFt4d21ysone8y292B2w+qVUM8dVNMZbkBYvpYqW5XNOyrRzhm9dLDlJWbBvWuqf/e
NEYsOycRnnaECi88mwwSR7Zf6nTcNaP31XDJY5kJsZMB12M6uYeUY4I3Z/InSLtfG0vGqMGe3MpM
mAxAPleeaiqzu0oTsSV8lZgZToJvYvLK+QVN7b2e9kNUB0Ua1VOQhmoss01jABEeaPlpsgpUMWXx
mKsutnr7l1Y73saGTnOMglMWSln/sFKP71lebN0Bou4oQrgtmPmsMaagNtk6aXVnYxA87iBuE4FC
EeUhn/ws8ozvSx4Yscf0ELMpMga3lh2CEjKLhrT9oXqIPrjEWYGW+QvQBi61ayDEALJs5kVBwe9z
fAGIUksAn3KOLvdqIL5AHAT2iae6Y4mRWVEAtjUrGGg86ZPcBEZubswW045c136b3Zi01hATmlVJ
OoCBXAh0vgJ3vvx3QqOPGPH8Nigeg39P3k2qLHFA0+xQ9BTch6pnSduBuJFO7Fk10rpztSLiRPuu
s/ZBajroW+VjNVkP2lhDv8E+5FLSozJFBT3u8dEN6kQM9tbE/Rla+xuh5Y+gyl7LtHJC0McZkcE5
nGKgftaF+OEY/cHU2+NoG3Eu2qNXtnepnCKaBVbog/987PMfqJLCVTvOIUe/ZTOmaQNySvPQZ0ZI
O/urPjpwBSyyhRXpnG/sTCB3RLs+E8Y9sc1dXkxPRmk5oSyCA4oRT7c92mXsiY+FFjHEuYH7uqg4
ZaWPUmYu3KPTixS+gLVhO4yPg5k/NroWEtddeQTfK5YLD4pBXZQWoXCCCtx7KeJDwoccqOw7NThH
Pej0E5aYQu5Gmq+j1tRjBPJPeH7Hig19Q9DRGOOz4Oadnhd6wqu/oNnY1lD70qDept4Yi3t4hGMz
dOimW8w9VToHMaIb19YokqZiUwxZyumFFkZ3oJBO3t7evctAYsYcogfkoA0E7t5F5kUBHK4EnYxj
MNVgUM4yn+zHWvVPkgYMMx85Adl9NvbHuhublRjanf/wzxuJ++piQgCZ5hW0jG+i/ugNRB4zaF8c
mMXZs1f11d3QM7AzIM3dgvswe0bPTPsCKVL3Vwkcxd7IBsjkpLq1h2Aj3zta57+AZ9U58LynG79v
Szt0vAxwOMXyNgRzIoDRdakSmjq/Gm6mT8PYtDQy2y79ogpdPM6DSolTpqAgRw1VfzFbS//dEUix
2KKHS8al/mI4E7A20Dn5TnQH5HeNFzz7xET4Omo18n0mD97UkYPdteKe+Vl+1LScxShB9bvRAKuM
GEgPamQjvx86BaELk3pfOkHGr4S48lnULQ4AgpY3w+zAa4trFuXgNSUhy1ytAr8AxvMLIniCiRlr
C5WutZrMZVwANIIDCjlMkc6s3YukSoqc9kw3sKBAViGjthYaQ/qqu9B/vX3mLhMAWEJvHsx772is
xZlDcm60ct46z8pDSMhvS+t7P1eBnOd/NgRQrTO3AGZan6UwQmuoYeobQxyp44k/eaVPWwqN3nNe
WGZioLq81tK59EU+YB3zJBDybUx+zSv/4Bl0Z7LHCrfnKDrXvJuGfNrWbcv+VFmgnqxeLyJPSaA1
by/zMhedWw7gR5opo6FyMv+qD1YtoujAtFIcHZuzhI+6vhHe+I+EGngUYQVwV/+9iQMc3WcrjsUH
iMW04miAmvELUyNFQJ8ayThYa+3E9+7MwjGgyokq1Fw2AQJi8QBT3UgBiKTimE2iOInKBkcIWL/P
g8s6kEJO1m869tPR85z0xKdJ+1lkNN9BR0kCIlHV3/vJz/cEniBpSTZFnQnMdtX56WMgAoR7jUGQ
SUA/06qnKXQrxxyitK/KpITkYKjKDPzIqocCF2vYRonSjyWf0gOcyBC1Qa+HuIxyl6nud9/aAkAh
DW5maFgyKjCN6ArRjGjBi2nV0FDB3Q9HVyU8gx6A9GkOz6bSEBiVqC2cdGMrB4WZ0gvucqvHxZsy
MzYZaGOGGqqibmGXr0D0vhmqd94CNblR1/Z90tvGsDcNSZI869m2qBk96/WAJuWAQtDbRFLtWPq9
WYaWUYBj2uWdfOgLIuuVTPSK24AUG3SpkYyC7nJ5LNoqNScdWMSj3evkKJum+0FB7X0w+mZcSbbm
r748FTO60gLvHijHluDKiRNM2wkqj5021JsJhF5nSkC9yDTItIOE3kpI35QHzyzJG17K7L9Y6cxD
OzOfgi9sWeSiHdUAWuPy6Bvjbz4AZe0WkPNNyzXunSv+ERn2LDaO7BKlw/nN/nCfc5LpgAvCE7tu
G3Xq1OXAwLRPfpoltx3HlQ1FgIuaJCzNhFULx0ELW6JC44uj1fXfuAmCSUdEPrPiGlFu5bDNJDF6
WFnxbbNXYg7MYWMyEPM3M359PlIf1ud3nubnZi6PDeCDQ/63yZ+z/q7MgEzAwEPj/Lxt7tp2zrP+
ODkBipTLVYKPnAVaaYmjnB5QeYW2z31tvxran9tmrq3KmQ8nKstQpV8SDo0YRfSVR8TRbbyIpHYV
VmP1zVP0t07tfmZdf5nAPb3i+68tbiY49V1QWAAstviEWSmBbC7EdOwz9LvS8+T8SA0aTdUaM8qF
IcDpEB56OP6ocyHO/vzRgPYMXCZZcbaDAyRBSf+tRnPN+357E69ZAWEGsGGo2mEXF0fDIECDU9fJ
z0J8U1QCCGFgGMxDz3pt3uyqJRvpAlYDmODycxW0tVGtI/m5cKy9UWZbWzThUDb70vV3txd14SKx
dQHwHQh4gM0FxO7z1o1ma5IKkKcz1+oN8+jXEYm3200ruJX3wukn/zjbmVngZtwD0NqLzVOBjtRR
QQQxsKrYaiHQhUrJU06PZHgEmLron1oQzGt1GRbqEbz3K0fxIvh5Nw/U7owhvMSU+X1Dq17v8zOT
3lyieWqV9mPQu7gg7X4Chvu/2FV4p/8zN0dFH7wIwCxtmTngHqemA658GhlgnlwDIl+EVos1LbZU
t5WsnFHk51p2oWftg27lwF85G/AVFqgtwd/n4st9XkWaoTdkS6wCwxxRUBlRZb9Uzd3trbryZdAz
toGoBv4caMuFk8DB0BnCm+Lc6khENFSV7+vUFj+D1nXjovSKxwBaFite/urKwBgJSlDk5wDYf16Z
rPx0kgYuGGZgItNn0RjcZVm58ihfucaeDqzJDCKFa1/2xF2Haa1KJ3wgKwsH+6FWL0U364qsbOGF
d8fzASszqgX/u5hlt6vMLHPHo+f+HUXgK33TtySIdWk/+/CMoYSCaGQXrbO9/e2Ws0yAtsAywETg
99aRLi/DDo0xAEJEUZ4tliWgO9uiG7GBWOQPZXZ3omnfuOMcqTvFNqsP5vD3tvnLC4AqmI0VoNjv
4O+5VPbhltWmXtmtmzdn1Oadx56x+qeiplj7jNfM4He/p00Aji97QmIISjbxuj3bBZi3CmnzWG/l
GsT2yl7OPNcQ2HFRAccg0CKHsZRZUG7w9qyX5YnoJoQXsqQJXqziuS7sgz8ZcWa4wKWhjttXKxfi
Yo0gZ0WTHH8BBXc5lDZK159YYUznrhPBXVdo3SaooXt5+4PNDuPTI7CwMv+KDx9Mm1X6Kn9Wmybb
fEQXaCriavQTVt015dae+hAvw22TF3cQJpHIA5GCStJMtP7ZJIN4sVOZtX72hCKHGknVuVKkiM1S
Qj7S4sXDf2EPfBIovmHIE3W/z/aCoO6mgpPprHiVR7J1Eq+uDkFb/B4Abrxt68KLzWv7YGuxnUFT
WxYJMv0MTZ2zb3VbwRXYPtboxK+bgf8H5RWmVpdwNq1N0WLBJT6XbDTDifdRqfw6ZFyuvJpXvhXG
34AABeExupZLxhJbMczdQpbgbJmHqX2l/GT1P7siW9m2S9QD5o90+GQw1gNIAoDU529ksZ4yNAK1
s96AQMZS4USBVZzuaweK8hXk/4RRx5wr5wCu9m4n0P5IfKGtFbUu3Pb8M+C1gc4BkdzFIL6mxgbT
p1A1mgYj1NMkbRKRE0zjP9VUhO2afNeVzwhzeGaBNgen/nIkJGC55thk0PDQnjT6zXS33T936d9X
9B8Ti+KZnzc48BwbK2gTAq+CsckyNOXL7WN/bd/wmgLagIQbpZCFo7T1ptIqzSfn3vqd+WVkBF9k
f2do98EIGYh0TVp0vkULpzUXlsBDj5cGlC6LAKUuMtNKA5Oc5fQ9h1Yd42s6Fsa1g//RxLziD35x
1EQ7mAVMtKjbHdzKeqEY55AFGAS0sq123aiCkPYN56FjTV/MIKWhGsaflnJiqBdFhFiPTe5Cxtwf
2pXbcu3YoFgIJjd/FoZZjmVxq2jtlBByLqf7BqP4Cs2cYK2qgLL6lV2Gu5xdNDg0wX71eQtEBo6Q
Dv2Hs6l84zyWqODVAnJorURPr/NRK6pU+7stvGAjfEt+a1zWJJ2yvDuBSkSMUPy7UQwQUivSPx1i
hdjoMNqqA6USOSwoYlE5Yt/AxN5Eq2nHdHO4S2uhoeAlUMrqTU9sNb1rtkaF+5FiRnsIfX1wQxvD
2HfQdCti9ADycJxxOxRqCJBybVlk2rkeEif/4QnXSNQgahTVHDfu0BQsXfQyu8HXYju3MTQTMQOo
Y/1Rouvjj6KJUq6ysJ2CqNJLqIUVqRaOaeOFPYekdSGkebKgHRlS0+jC1rBaKLwrfpCFUR1M6cmd
jimKbRG4zSHvgyoCnEo7anX+jdVe54WNr6pvnVAoCaq8bGLUQ0cM9I1c27Kp7RNhFU7S06z9AiYk
a4eRE++1SjNri06MFY9D3u8lJ/m+btwSIxpav9d8rQj1Kh/vOzAznbPMQ8tOtEB0gPBii+nxlyyH
WCeRHklG06v39tQVOxo4fDtUepsEGQCCGdLmuLOg8Qn+jfIMOCyJcuKUEcI37Gfl9nGt4Y0hVFgJ
d616IzEPtOk9DfrsPsTFlErloekze59bqEGlg0F3yiRtgkoz6tpgng4xbBxAoU+Z8RjYkPFolYoV
5orCTHnjoR35gA80yAPxKej2bOlu9UkfvvraXCstPHLmXkE2Egn/ufO8PHRy8HKXKJZj8BfdSFvX
/I3tkJNF+jLpCAWSCzACaJrq+vNtX3fNM6D2hThi5km6gNWWULUTPXH9M5QsIi8DekYaVQzQzksx
mK+3bV3zq1CAQyCPPP0Sw5n7TosnOCXnQNV+iEt6b5f0qJkKnXW/AWaUxkYZrIzbzd5z6V1Rx5tl
jjCXDmLYz/cejcwymBwFjZqq3KdWti1ZEdeB8wU0FQ2YfNzd7UVe8zMIspGToUwKyOMiPvM9WUwC
tehzMFVv0DJMeJGvjLNcWxL6Ophem+ttwAN+XtKIHHYQliRn6N5Gva0fvAZamcYf5vRJpgX/ionG
m4speAhS4T1E+rx4ngBNJUXVGAHk6zBIgcEt6hSbclrD5lx7Bj6aWTxRRSEFmCum4Dx559xkoSbv
8GauVGmuncAPRt6xDx/ewXYoJiV8GLGGrfQeZPPoVpAtzKxwav92zkpNamVJy4RrcnuN590IayJ4
trRi27vjPYGHuX3irl1hiBfbM2MhCvRLMxjCbW1/mqmNUhIJnYBSee83RQT41W1DV7IrdMHAgopa
MnQdloNuBGwndetB+FsDAEL+zfEyWfmekyTI8XoC/wYIwv/P4rz0D98Lom7FQDJYDDq2aRuMircP
yvkBIfZQNrvMhN4QKKRv27x6Rj6scnHeXYnXn4+wyewqonWFB+nFDQCbaqtNV7JIKvtfyzjzDUNm
jNnBmdpiOfA/os2lp1lGznizJij5pg5wQ+R7kf++vbKrByVAGWOuZkAlb3HFRtGnFKVYCLd3bqwA
QWPtjzToNqRfwRBdlhqwIgBD0V6Bf0UZbOl0Hbu0uFDuGSPU55rZ28p3vzKpsInOY1eMCdrPZThL
JoIOJtsGhfXn9lKvXD3U9dAQnlWREE8sXKRGZeoYeeWejRGUM5VIm2icCkComDYlt01d8cYwBeQw
cFOATC3ri5R2+tAgfT272uukdqlEZETdXQ4Z1X8fjwJWZV7VPGSH4uzyMSvdgHW5z13QizlRRvwY
IntbzSMHQQBbKOnqrMrVfcQuoqePBgjq658voGH0qeqn3j0XuR+W2vTV1vSjCpy/t/fwqpm5TYBG
FdrsSxemt2OBAhlxz6bNtFAzzG+DafXbxnTa3X9hCRS4aPgBvA4C3s8LkjqjXTOa7rkr+tAj1iYY
vY1cZbq/tiBwkcytRRBNoDX12Qx0urq28TMA34bu3OmmCC3AyzfCztLt7QUZ71SciwgHV82C9hTg
Apc68DMYT88d6Zy5D17yUfOGCC1/I8xTDsjpyREigkqzhrJlxnjC3BxF8KApQ423b5UumlfgPhUL
zZ4bO8zEgT/LqThwd4b9wGgq7xGoqY3Gmjx2i0pGaSnbKURNv48cu3Fi/Kq3kRpoTBtcPKWiUTFA
tvWdZEN7l2elG3YBd7eunQaHjBFUQKCWEAH/gPlIcFKzU6oF1heTZABZptUYgTYLDItkcrbE7LMz
aSDnNMo+TcBky2NnaESSQtQhSgFcegQVu3vHgBwKuW6LuAXzV+g6TR1N9jAd00L+qqFfATSfl+4l
UHRRh/cY8DgdWsi2onsMdXhRa8yitikPti3TrWMvOihbM/E1lbraqgYt4NQp/HsfkIRtBobrCMA0
dZ+WtG/DOgX2rUh3k70p0LFrDHbvIJvOQ2Am6yTHaBTSFd/bt6ic79AcFdsCgIF7o5308+jZ40PF
ZfAVfOzmfZc6eqJpeg22fKqHtrL0feUq760mWBDl1rTPgHSIS8jk7qF2/I62C75SDqV0gFK7bVmT
duMDAhJ5ojXu8G9TaNEhjYYW5Pul1dfALFppCIeRhpbfAdSbgm686GeVanuWC/QQgnsEii64PHVk
NEUfG0Cj/x2UB+00kruRbuX+vsIk7VEwx96DuFKeXAW4QQpOiwPjGDMmdqHtqJDGC830HgfLUgqE
/L7xXJecrDw117wvqoag4oFnvGyny4IMZe6WDorazXdXkikijRpDkusvDu8QoBTpSrh1JT5AMwSU
UAAOAHy37NJKx2/tqnMh551NSV0+a8ObUJBApJgrlr/abnXg5wKQC6f/0eAiCLIyx9Y0QK+ApDzz
6ruyftXklGc7x3pAQSzs9CkSa2iTK1kMSKhwCeeqNiBIiyAoLwaMdTkEmixmHwv45H+VbcO0KmCX
yCbw56BgcdG7pymEQBRO91lYfwwCNfgJDL3u2rjNO9nh0jk6roF+x4z3d5ZfS5kDohRgWs60drQN
FNibHW9BPKENzS81DPY9hKOt19J2i2gEh13kSJ3HJS8AsaFeG2MF3UNR9f6/pwYIxDAjjooUGjLL
rnhLnbJWdP5ZzPsLiEN6gHZNkVhgsl0JLu1r5xXRJRqtGAVC12DRoEhR0aLZNPlniIqwOJNAbUMh
5VUfSjPSc+8PoK1VTMwK0n+gSAICpqDbvi7meW9QsUyBnZ7cAaoBqISCKDFv8g03Ju2QI7xDURls
NWKkwaaqKAQ0/cIKPcZRyCvcBoWUQEVNXhl3TYvRHNRM3PvU7dxtkKs0Afi0fskxlJ+4mjZs7HSn
V72DsVvUmuKhbvD//4ez89qRGwnS9RMRoDe3LNu2mlJ3S+obQiND7z2ffj/qnN2pYhFFaIC5GECQ
ojKZJjLiN7xiKM5EPdgtYGWUdHpKI7264yQD5SdC7FfBy3P0tJz/FQpmZgnP7/b9ujJ9cyKa3svK
ELuSeTI6DSK1+6VrMefTZc82deNQDu1GStF6vR10KX2YdLIwnSYrukLtZEqm15A2CNoOj0OeveuF
/uqFSHHcjrO4zc/iTIM/e19Znlj06QiUrOMZPASBreJweDvEwqMDE99/hzJbfrIVQyMhuTvB6Jfj
h0pjlauffVKA23FWpuwPV+lsKAag4VQtGYpXvKMtzo34lrUvt2P8SduuTpN/BzN/VhTIWcbkO+Yp
z6AABelrrAu2rFbPTRX8jFL9M6Mt4Cmqx0gJnsJQtLWs3g5avnLrLQ+Ww4cGHTy0+ftKqNKBN1xl
nloh3ggQGxLoQEig7FbGu3T1AOuaoMpoDVOyu1wfWu+nUSx05kmM3K0L/TnONLuV1KM6KN9KTf1Z
h5Buxu7OGIO727GXhoiCu8rigb17pf4ll9mYZFZunvT0WewSRvgprT5ux7hWE+ES4v6BFs1FBOp7
tv41wcpLsx6oOBXPofAtMRvYXUfNeBSjZ9PdNRSGOuvYNWhHa09N/tRHtd10K2/Va/WG2a+YbZEi
ASzfj9S9xORZ7EM79M2NoO6iDCKquUn9X5ILv3flybW09c+GPtffj3oZLABn6MlIslMX6+9VbK5s
yeWBgWbjhuWFcgVsKBJfbWU/NE5hH52KYngw8yjaqFl+gj73VQvi7zyU0IV3f4SyuTKrfxrv8706
vSeRwpvqsPM94huiW2lSRgrTKIW4qZGg3RijW92Zjdoc9SIPNrrppW9xMLgnzAyjHXj5FClRKHSy
66Fangs/qtbjC0Rtuw081z9KrWzscZvttvFgJLvckr8PQ6nTC8KApLH0EC1dUXxvdY1uK5jIfTSY
ve2mSpnYnQzw7fb6VRY3CeV0UCr0mSH3X+7P1KxoqfuGcZIjjpnmt14J6WPb6fLRkHNpn4VJtGky
CGPFmJFe1SW2cYmc8ToaLNazkDjIiAuHxG9ap4P0SBNiNKBbRYG2C6sG3vDgJpZNudk9eiQXG3RJ
xfu+d8uDxPtwA75Q2NAxLO55VqmPFlq/dogSwIvrNtkuFwrlsdBohsT6ULxb5cr2XVzClM2Q25mI
8PJs9PDrqrHkUjwFCEEoWrPT/9LI6k+SSjni/yJMv+DsUglqNR00iTRYbIJtElVbIYHPlq60KBbH
gYIK7s5I0rFaL6Novo/6IE63JzMvXuUkux8NeSXE8lb8N8a8/Zl3klymjWacMuyF4kan+qaPv0w0
TO0+ak+qFO76XrhP23Q3+mts9KUcANuB/x2gNavGqbVqJSFb59Qj8ukpXw3dyagwIGx4ez8sTeSk
DwPSj7T6SucLrW4QvFFmnqTShd1qIZYmRCtX72IMNM9Zb1PvZY7fFnLf8/VWMSggybaeQT0UWnmN
1LL0qp3uo6naN2XusxUhFiI8u8y3Tp54tOR/gOjgu36vluMx8lZWxtIRchZqzufzYTRHFIat0+A9
SUZqV41dK5//w3ehsA1KatpS82pYYYmZiXaxdTLE4YUuxctQG87tEIszhpEPgD0wl1dtPjeXOklP
XEgRBUSjKLZYXl0sbqUkEzdl2cgHQ0ZK4nbQxbnD7IwiMzVuoBuXG7fVai9V4omJgdhAqz1k7UNv
rtzTf3LK+T3GyUCHgPmjYDlbC15da/CEK3ogKWWywvqnHKSvowZSts4+GXVEadZ1RLM+UZFzJKEE
GKag5jt62AKNVOeUr4kY3dVK2NqFWjz65m+/DUBCK2vX/dLOAF41qaXTI+I+upwN8qihzJXaOoXZ
WPxjFXW8L0JTvrs950vvsfMo0zc5O5IT1czAFTAdmq/azWjA03uxxmMao6ihI6qwsnQXD07ATMDx
pSmZmKcRHRlKARKNPNSVCy5OoCk6wolbXzMgPUdA9M24qh5SSPUHSS7MO2a7fL095qXFff4bpvP1
bMwUuCozaBvzpNXtRg5Hny9pTR4LMBVlJ9aK7e14S+uaTh9wHEQtqc7M13WGup+Qx+ZJLapdGiIJ
7rrbEqOm22GW55a6Nfkv3rk8di/HVYsUSFqXOL2XPnsaBu5imT3UlhLbreK/NJnxPcv6j9rVNmqV
rEzqtBzn+8o8Cz7rBIg1xMnMCkA+jOZTWIZ3Vpis3EdLQEC6T/DmkJqg4zA/IKJCFdII0aOTJr5Y
abYd3fuuR3zpFGVUnJOd3HQ7V7Y2ku4dasnb3J7fpWuXzFee6BCciPPptcy64n1PdCBFe2VMfhtW
uR812IBxsfYyXnopnseazWakA3TPWpj+5UhdmfLpofbUVzkdX+sahQSvz+7yvNkbvXgYa6VaWUnX
CxZlFvYnPmiM86rGRcWJykzfkd3kP9O6Q/PoqAm//nY2iUGaaYDTnvAys7eiPsgZwiWtflJ84Vsq
10gVZ4+CXD0Uer5yxl3v90loRlTAQdFRvOK0ClUHxVltaCkm+CWx28ePPlfsNn9QzLW9fr0NLmPN
hlVkYxC2Hh0+OZ2Y/NVWW7NSvD6xLyPMLjAfzc7e1xlNWDm+sU3relPx+qAIqze/VmsWS+OhWIFE
FhcR6M3ZmTLGRu0bfaif2lB6LFzrMHYrBweS/1dHB4RBpJQ5n+hwX5VFPIFXXa0O3ouewSnZR6aS
HhM5b7Y110W16bVGu/MUc9wlcle+dkbrb0OAT3d5BRa4tbzxpRcK7U5EC/klTXN/75mR+iUMwh6X
sXo4sIW6L+D6tE+kF9Gxldz4mCt6a48jYLZCrMJtGQCsQ99B1nYQhotdRAHsM5LSfEPXVw9ujzxi
URctWq9xe4xTOd6aOvQkpfLNXVoZ4V6BTGqPYuTfR2jy+5Czm+geW6lvZan/Noj+UEmx+FLrJVQ3
ObJ2YLO+jYVYH8o4bLd+GeWPQqOO+96N1AcIwFpru0Wr2HWbDae4172TllSw8UCHbApLVfaaH/7T
DxVYpcyXNl6OUohauMKzNaTdY2QF0Y5iTEtvLMr3VieqW9yEsNxFjPyzAhPYLmIEUrK+cW058P2d
5YYKkpZy/slt/GQDOdZ4dwU927thncCH1oRDhiLaQ16EOjo2vXxXGOrXnKIWjUtTtdHB8xyqBO1G
8GhmShUoFrOUkgc0bP/xOsnfppVApbIZf1lrKv3XRzMrCFjVxHtCb2DeX2lacJp+iQRD6NZ2JtJP
Nb0N7mV29PcUGiQTqaIZk6ohhZA5WsxCMmHoldp7kUPpaIV0NH33ITfzLU0nWwjFbZV0Tqmr36M6
eXJj8a87HZfhZxdD4zVN0FPvf9EH89uoye+aXx+6Vl65AZaOTDiuEyIOVu+VH6ZR64GqoqD/4rba
3oqjB8D5AFvhJw3VIZXav341AfeYiI3wlCkdzi/22qgkrZM078Xw/X0Cs9GtvIfYWMMiLd1rk1QV
2H2QXVcIfq8WdfQ7de9F7aXGzlL/kd106hp9f/tuWzo0cTgElsmbFu7p7NBsQz9R0Ix1T5mZ/VA1
mPi15K4kQ0sxJm4kuCPSyivOaVnLidhYlXCSB2rmCqzueOVpvpBPgmr6N8SfPz/Lk6UmUctBg4HQ
6rmO5rXV2lkSHb3aepOLxtFLY9tUw53ec/oIa8JJS1saA5/pukaU+arYGYWjqQVG7p56I96H8fec
imI8fA/HlXlcjEOBA+uIiZI8T85xN1QaMRlh/qcD/fw3HFvsxvikpl9vr4kFEBfYFREZCQMzb0rF
s1cABlGWSc9fOLG3ZKYUiaNUQNEaqpr31CgRInV4PSKQU1dHMPXSNu1680inPtje/iXyQgaB2BCF
g8mhBvzT7JdkatkpPVSk01DTLpQDfdxkmtVutBQ5yDCW4q9Dh6w/2r14m+lGvilbNzzkgahxyLv+
z5pbbt9HHvjBqgjBezTxQcnHb2bpAaGi+7zXomhAOU/wdnHe/A4s7SFotV9N1KhPYyU32zYMEqqd
WCzeHtrCBmdkU2dFwp0LstXlC0gtaB6GuLWdBCMGtKDsvNhwxDQ73g5zrdTHI4ALZ7IxhSyKuNdl
nM7L4y4WfOHkoo2Y4iTbq5SBM8V4SUZtY9YpujyCXaIVjRzSQTWal1YzHwaaH56e3ulasxH88mD2
3ZNkVggdBkcJ9tntH7lwhOOdg0nFH2kp1B8uf2Ncat2Qi5JwGppPrghYJN7KYkEHWtsnw6fbsZZW
FC5LNH9gzpLVT7/l7KTQIxXQfxB7L0Hu2lnxQzD1rR8dmuAwCPJGX7NTWZx/Xg46mqaT6cX8Eub5
jgeu3AmnrtckrA4wePE1BbJnHgL3GcE+JLUlOyNl0UfXMGu4ika89Wr3K08ED41Lxd0lk0Gs7sbu
jz6GGJEnamt3hlDvlaI1HlC/8T7fnqSlxQkzZ7oT0ONAdPtykgruGbmLLQ4A881DgUmBJIMa2+52
lIXzTOLhhqrIRE69ovjWplbofZpCyqtQECS1TlBahpDtlokEJAEtt9vxlpYZDxLOEt6K0916Oaox
9jqyv0w4CbRrcmopnfU7jp7rAgq1uLLMlmPx9J9k5rkYZssM+cPEqjLGJkwJaoOdYdJsM2Rsckmw
UVS0bw9taVUDAv+/cNOfn63qWM3kXIsZ2hhqticdLPg4hvVey05QylBI/n7DcqyA8J2e3tPb+zKc
hjxZCaPSPWEEdRS84KN1lUMnBLuyCg55PK7kXNL0711WbAATg+MhPyGVNeZYHqMWlUqaqBVDpf6U
jS1afONBaznod+xbP7LRId4Inb4TE+uzHBYfYtLamhRzcBvvfdc9Fnl+dMVgpfaxMOsTyBkRA85w
qI9T4nM26/rQy2KQcTuN7r7FxDYu7oW2sSPfP/ZesgGuu/KZF1bVRcBp354FlIawjQAuuidTQPYq
su7TlHFb3FLDsB0FaeUzL6AeCEcJ6Y9jJf/w7DsDBXTTCDWc09BqA+2v5kkZ071Yfei4YtvFRhm6
g+K2x3xUD5GchGRe+sohsTjHsGkVDHBIBOYbaRBq31SxtUUpwrVV4bnpD22+1+uTZX2J05Vzb3Gd
waegygm24iqTK3ME4gB/sa7FdKvG2s6UHr3+Z4aXrgs0PzE3rr6S1KmL33RyEII0NJF1ZyeF1OLE
2GSle/L1T1kPlFBHlLKGl6JKtlE7Rv8Vj1RB9W3+Lmp6lt0CNMzRp6+kbCOk1Sb6Q2QhIxyfIkPc
Wl5n06F9Dk39kPXHuiw3CGduKk22e/codPImVLE6ewjEgQMQPFx9ymK4Du7B1J5DMnSvew6C75p7
1KI7Xf4uWF8G7W4s7nya37dPLWnp47K8UGKiUskEzNYzHsEkbjCTT17/UbW7ZDilyJMZ/mhL4w99
SO1GOsp6+yJoz2kXgq73ebMOO9nqQVziQiKGyBqt6dbIS19k+kloPf/RDJ7dE64aD7qUwHvSPSRG
623ffLFM1wZjD5NQ2Q0jZEppn4N1yz8UmYMWQV21+CYAx9S0caeG/3gVwqBgw8beaTGmUVPkyyZV
0d9u+Ghl6tYt1l7BC4AAfq9GUsOqnZD0s61au4XRhKFm0ZFq7DTMdz5LpvB+p924laV7oXtP1Zrk
+UudP2VA/iJl1/Lak/2DIu4TNeTprNhV8qHpqe26D5IQH2COjsZr3h5a9VRlTmW9d+px7D/aOr7T
059JAW0yMI+5f7eyLOTr4356+FqAeyldoCt4ecyZ5pjWfuWqdD0ku/Wfheo+iR6G0gHVQeL0Xhe/
1OCOqmW0KtI4rbjZTQOinlxt8mPFaWe2ItUqapGlLrRTqKtPVu8fNJ2iBfIRt4e48CSegPvAuKbq
zJU7ggF6w8qLUjuZcogU6mMt/bWPMffleYTZ3dR7zdhWVQM8WnU8rbJD5cvtISzsXepY8oSwxQkA
a47Lj2Q1g9J6aaEjkaI+qX0D1Md8C/v8Fbb5djC8Y69VycqFtPR1eMegQqcDUr56Dhqd3EltyNdp
w4pjuTLKz1kLojRt1TXC4FUolh7o6+nxyd1DbeRyeKHOmykomthBcLVM3/V2PzYrbM61ENM2OLvN
ZT0T2jYvYsdPh/YO3gtl0MaPT5lsrrVJro40RgNicHrywN+7ghWMXpaGHjYqjtihcd7VBzEMDRt+
N/x0KFiNlx5ur46r3H4KOOHyqcpQwZpnbFJXaAiI5JETBV98HfHa72UVI8V9vB1maVyQNyb9OSSw
wfJdTqGHDGPSNFbk0IUqsWtP9rlZATbrfpANH7Xa+H073tIng90DbJv04LonXIxK57mWHjnVoNe2
6Eevlaeecln929op0wcIhAcjRyC90NnqiwFlS9Y4Rk4M/7BEfiX/UdRfbo/lagPPYsyWX+gFvhq6
YuSQ4//EmfbLqOj39Llo1eBk4GXP8JzXFC+WY6KtAV+VcuD8lhqp0w1Zr0ac5IFd+Z/1Lt/WygeF
O7V9MKu1Yvvi50Ly4f+Hm2OfBHjFEFaUyOlab5uMaO22xcZbWxRLa53WI66uoN7Q55ldV505uBJa
FrkTVYb/SfVG7UtY+Ig4vwYuZ+Htr7YYDDATbd1J9m5eBBy01It5eUH3KsttplLjzIK7SboYPeaV
S2opFHbJ1N3QrZRp019urljNlQBX99xpKo6J7n3I4JyMP8gibw9paVHQwVXYURy5V2/lRMuaSFGE
zMFQRNoLkehthFHbm6H0U5fDzyQ0j2Kt1n8/kZwcMPWQ2+Wet2YXZFP2StqEZepgCQuKo/aERyMq
B9vKZGHrDaG8Eu+PCvJFajFBFafmoT5J3l1VnrRBCnSh9VMHm7uQhlMfCpuOnsaGzp5p5C+lL+zC
rENe2HqrE2GHZeQpjgYNlYkq6ooXWaPSmQdSiJec3LxmI1S0xkS4wZZbL//MbpdGezBj5Y44va3n
qOTkbSI+5ooWbPNCF3d5GpS2zl+5c1MM5vWqCR48P3Q3fdlFL1Wh82/lQphucgETa0geRYhvbOmD
Hc02uKxsY973+gj7iZdKa8dxH5PuetbRF8XxsWw94Y52tbtlDsMTTlqptFc6eGeSG3o2ZSYXm5Yi
+ejMRjqJhfRhZu63PBCGag/Thr56EIm7TjCgWBhmhRpKYqgpRC7zt4Q77rsiiLJt9R5yKCTYr3qO
O2AMv8QRJd+Kt6EOjcEd/fIulJTB9iVPukfF3v1uRbIMjhsWxUaIAnkTq6l2n8T4KugVvFkJNOxz
0g/KtsuiDnOlxGB6unLl+y+cRcBdaFAhhkahRp92wdltj61YPNl2pE5U/kryD7d7dvO/P9EvQswO
IjOS0FPWCZEH33UluIutg4kWf2/Rjvb2jb8GM1nYuGBM0NOiRTCJEMxuED8ZzVQWgtSBjGDXIyDh
ClBk0m7L9pT7P4Rw5WGwNIXknKhfcttTVZvdiqWHWRruN6HTdcXObDpHagoA/Mbh9nm0FEYD30nJ
lic5tYfLL+U3ltxbfsfl2475wcyqiuJG6O6gUIr/YVGch5p9scKNQ60vhshhxC9G58OovBvbT7fH
M51k84NHo6FDtW6atT8ViLOVl/cIyiEzFTnw3H6OAjqRrtStzNnCXYEXJB1LBI5RcpoDfbXaTJNI
UxPHQ7Q8GD+k6Cno7lu27+2xLHwbylF8FEBjFNzmr46wG5vSxY/PiYfexg8SFgedvZVC8UIQ+HkA
GhH1wz57nvu3fq0kxpAkTjJ6iC6lJ+hFR7eXP/56LIShxwaAHRbnvBXB/YbeuRokjq80DuUzu+vk
Y64N+9thpjU0+/w806bMf5IYu+pYe+ATE0X0SgjinS1bgOW7cKdKiMyfdKjwbtvZbrzytFlYDhPq
V2TV8UC8Epwo1EaKw9jNHSsePrf5bghCmteCiR7e7vboFhY3lUHOgkncAn30WZKiNkWi6qihOlVQ
/lYq7kU5XSnRLQyGu3MyWyFPUOEkXZ4HqH01fg333en86i4SujdyPfx3giNp+sq3WhgN7yZVQUaP
5tQVvkgIysQHkp05qp5R7qRfIFjDGsdwcTyT6hPq9Yh2z5PwxGiETHczxqMWu7GqPipV3Td1snPz
5O/XAfLPWNRoLL6p9XI5dTJmBJGfMZ4ibYPnvpJ/CYEbvNSRhy2UgjL57cWwcCGRY3HQMYk0lOaL
IauGtkdtIXO6OJWextrwN3LUWkiSN8ZGamofsnZgfsRKIK91YBbODEKT2GGNyMkxf7GVVP8syw1y
R6i+Cn29NbJPNWT72+NbWh7nQWaL3RdG8MgaQXQFFmL7KVrtMCwOQzamFMWanDtnEQzcs9GhGzOn
afVHbcjv0bcGTLdWaF/8UGdhpoGeXUlRS2aO9kRGdQW3zPYwkgb3fYNI3bMqfQv8b/9h3pD4gy6B
0hkp2GW4FHnoTJQYVRfUG1Actlx9vh1hcUBnEWbz5mYar4hKzBwpNY8WwnsSQiPADnrjRTVDO0i+
3o63+J0A7YCqoXyOqsnliFCMCD0RNzFnlEMoX+PvoSsAqbvCSso1bdDZ5cFV+2+cWcoV9EWWa0WT
OYacDRhgtfpOqoZik/YNsFSjFnDl6pK/v3+5FadC1WSQdNUW0HoQJ3XJgzAEB9n+wm40WNNEXhzX
WYjpjDxbgHkyJgIabbmTZfh+aU6AlqGu//Sjn1K4vf2plkJNpSJe68jg8z+XoVIXKyjkL1Kn8a2N
nMVPbpJtMdyooNxhyJBo6sopsbQ2SJOpSKDew8k7+2ZKKoixOhipI2cSPikBr0qc6qI11sdamNmm
6jmLJN9gXIL8k3errRQ/tLUUaXHuzoYy21aUbIaiVE1ioPZVofqlxU7QFnaNqK2+5te+dC+ez9vs
UBI8eMdezIAsvo1avqOAv23ljGtxJaFYOsaxnIWDAH8Igt8s6xflBF0TBEQdOdUeAFY9Kr6/EmLp
4wCqUFDxwOT+qnZjePpAgY81EFmZrQynUXhvrJVkZS3G9Odne0gbdDX1JY2PE8AeGxG9blt7Vfl3
6atM5C4ZA2tkm+YQsJbSVKHrfeJIvUwf9FTW+VZJfmRrlNqlE1yfjDGmNBlc7rQUz0aj+r3XG3mW
OQKerX5+bMYPpbhv/XZrKN5Wrdbu8j+5z/xo5QNN/kG0Moz5wIBgxQCu48zpQ218MARt3IRCqWzF
XhIOoYmUgN62b66IGm0ua8MOxZ5w13aNaJcZ7sRSoQ+bQVFKMNFCtglkK7t3IS+unF5LHxntR8AX
03v4CiCK+GzXDbXFYZK+R3Juj/pXuVk57xen/izGbJePwMC9xGI/VFZ+b8gdytnjWyYr90WYb2Vg
QrYaRiuYksVxIbBBwqZiajgvbiISBmW0IDOFH70p2ju//YcuzH84iSdRs/8NMjtRehTpjWGgWIt8
4kYVArvQSrsKX29fMItDsTSRBxdEnCs0jiFIk1WCzvRlD6i8HEaZZBcFqNtRlo5iLmTa9VMVi8fJ
5f4I80JpusHIHKuFzhS8utkhsUp7KF79+OftUEsDYr8DWUe81aIDfBnKSLXYiFwlc2ovfvRMeS91
3p3gmyvwnWn25xuQJ+P00EKz0Jr3qAwXn0S9HVNHVHPABaLwIpjmP7eHsvD4nl5ZsCLp6PLf7FSx
slDAX0KgQZX/7txjrVsbS0BqN70Lcn8LxqAYVhb2wnl5EXHabGfnWBSRL0ZMnNMjvhUpT4UHcIWH
pA7e4/bYFj4T5L1JF9QCxXe1hdAPTsQgovlWC2gdh/sSX+DEXLnIFoeDbPDUcJsQbrNlpySJPxqY
yDmy91VL8gMCi2GFOFnW7f7DaEBxIxgBwho3oct5a0qeqFljRI4qfDF0ECjm17r4uB1jaTBTwg7z
Y9Lsm7+u9AzfabNUp6Yy2FskRTCe3IpRbjfDyrrTFxY3XVEEYqj90Jr6ox14tgyEsG7Hsiljx1KD
6qXQm48icdMMzYYQnBbGTC/I+56CONgLTohAoRBr+4zLauP6uXCsRwkTL0mMdlY9VnaRQ6SJtDH9
mrhDcOxGOfodK36xt1CfxYWlVO7b1hsO5iiUOy3Xqq2BfNgRnb7ecas8tcuu6w+RoIZbvnLrwCPq
nloAg5gHd/LPLK6FBx1kJLC+SrF+iHmj9hs5NZut0jTydhyL7nethuVGyYfuVzmKwZuXaOEPL8us
Y+YG0r2Gcv/WbOL2ANb6LWxTCADe6B0DQR8PYuar+xp9j00r4IsoZ3heSS69szgK0l8YOU7CiJBd
PV2P9nR/1zwkrz87jDH+HlU4WtR8+sulpVOfStWKpeUO2a9Rk3Z1GX/pfOkxwQD89gq7Jp4C06Pe
MoF3eTtfLTFMsscilprISSaP8MqvuHRoW2/KDARDV997Wf/Ql+LH4JqPcTQeoMJ+FcNo5dm4NOKp
SDuVfCZzg9kTRIzSUkzg3TtgOp0+CI9iS06tZdXRBFF+e8jX2cM04n9jyZezq/WZS4OLJm8zlthz
11t9vIvGep+Xn8wSgu/aQXG9s4jH44qaoIwe6/xI75rSUJucvnnSuvvckx5bWT/cHtJiCB5wLBuw
BlcFaCkqrdrUWtATIvvA+1XhyXs7wtIHAh8E/RoqCQnK7Fj1hFLOtJZWCgowpxiLTimMXDswwtfS
NFbu2cVYlACp14P1YxNcfqBOlC1cld3QCSHr3iUloqKlUfXb1ujTrW8V+UoVcGn2JlFs3gpkQ1eN
Vr0p9DBDGd1Re8/Ye/AEd43sditJ63U+hMcXdzcSZ3C0yI0vR5XFkhoFTUqXKJXBHb9rxT/muJeo
yHlAQ25/rcVYBmpwtHHY19osVlWXeq3VfkRBJGlfdR7FG42kOYNN5boH1MaMf0ZU7Vc28fRdLvMj
RngWdbaxLO4LyU1C7ne/P04H/0ZXGmkjmkq2Mr7FSHBTQN4uCdl6eHJEVegBC8m+pT1gte6TrK+U
ohdisMyRczAhNMBrmq1CcchEGD5F6OQd7uO1+CUf4ifZa1bSr6UDmB4ba4KWKJWd+WHfD0k1yvhn
OKDKhsdYFj5bkpbsSy4s4KPc90af/VMKmvakt11LJ71OEW2P9ccc3vKafeXCVmDRgHCghkeVcP7G
TIWhMLteDZweUEPb4yzcuW+31+bC8Qsqmxrk9Ea8Lm8NXSkVg2AFTqy867q/jUX14FePRWhtJTx9
8zVJmaXvSDptTeIRYMvmNX4/1+M2NRJOE7f8lGjlM/ZDRzQTv94e1sKhBZdc5H6iQLNQRIM729QA
YJzSLY9eK374mXtnAegNGvXb7VCLHwkFKIyTgBpSJbw8SYrYQKYsZwZRzs22g6CQrIextbLH1qJM
Az5LCJO6LbPKNAJnNLDJFPsXLfNWDvqlEJNmINkrhcerhyiPx7Du8X1x2lHYtwijwVtaAcZdcxMV
oEIgADh4oSWA1L8cRplXQ4z9pe/4UrHNEmsTVdJGQFg+i/uT7guQ+Zr+F4r3T57av+X52oNuaX/T
4YEeAAZhgc3KVo3roSk8x4vkk9a+5PU/qdCgcNlFdg3hPVS0Q1pLOwyo97onfY6k//Alz3/BnOza
a6JbqCm/oNLVFzFz39rAWjn6l0c5eWeSS0IcnNMG9QDpIdgKniMkVvpNNpA+7QepPQpmLTyi3egd
VI0sOjNcQEwWibuPMA1IeBBAkVKWu9s7ZGHPk81SE536erifzO6/Ls/kUuw136mllzj5qhW/vGzl
nXlNIVZM+Oq80EEL0kmeq/lnCKJzCaWBwx75SQnuh49VeVT/qotmj8DUA77kb0okN7Zfo19+e3wL
GwftMhjEmM3zeJ/fGWbUpHUltIGDbrm7iZQer/U4WesLrEWZ/vzsBKhDVUnzjigostkqVfRmlYaw
cBkwkIlcSclZ5+F5GQLVzswysCfkgVtUaH8PQvAZV5zyYRz96Djk0nCykA7eKka/9vJZOLABGuDd
RkWHxG9evy3UMbRQdg8coWju9b6+j83xVe7aN29Q/9YYZ1oqZ6GmWTibSLen1ZtWhKIB5tpt4+fP
MlqoG1MM/b/P01kVkBFohk004dmEugHcZasZA2dQDnHWP5vKoxQ3m6JaEwJYmr7zQLNkTxFHtcxM
ApXxm4s6tlB9qtMeCNla3XtpLwNsppz8/0xBZ5NHVSSXwiH3nUaTvK0xevlb72ndo14CILu9rRZP
MWC51gRBoA8yL/LmQ16FOWanzlAJ+H6lNOD6CPNHw637HGChZPuYkPR6sCWVb7daiONYHon6L6Vr
1uyoFsc93VqYhdBan2+NKA1bBCVNz9F780GKEdxs3a0fr7wcFz+jAd1bJp3gqWBdLk0/yVMfFyrf
EbP6hxlmh2G0fkUFFZ26Wsl0FweEOB1EDHA+4PwvQ01SYVpnhr4jARrfdcWQnxqtwFwQ+vDK+bh0
rExP1QmqOyGtZ5f+IKBbPgR8R9SE+lMV0xXQihet0oet10vyU+kV6lYpi2Et25hW/ewJBAMSfNFU
FJwKOJdjtHAJQ1Ww9+nRpC+5byEQr9l1PNhDDnCdOlds4K5hIAK7wbMC19ly7w44K9xex0sflS4R
QnTAy1EemjX7c7c0XNmME6dvDlkHs1XHTG64U7pwZcMsBkJLhe4HByhCVJfD5SE5lJgSJU7st4eq
+Io2ri3V70he3R7Q0tLBIGUSCJbYn9rsDPDkSBhaPPAcBaqfS12O/r5AM+F2lKXRoMfB/sf/bSLz
zEbTZyU2tl3i4Opklxrq/v33EFGtVPh5O9DicExcQ6dDbfICvgzkUtEt9aKKnUZqcCYtk+dMqT8a
LVrJUZbiEAOWAe9LkqzZNgiDXrF6A05SOlbkXopX2IqVHcakers9oMWD8zzS7ANR/m1LS+pjR1KK
PX4FNlIVj52AVWis3QWBvtU9cY+1wOdR1+w8Dt7UTPp8+zcsZSvT64vVSBXMnFeNvCqsICGOsYMo
wgfgvBdUUfe3Q/x5/s63N9hl+U9Pa6rpXX44CUmodAjSxLEK7VUtRjQwgm1XMLwo23C2ATdQK9vo
+keFnkPUW/dJFt4BY9ve/iGLH5Z8aZLgoZY0P7XNcJQTC+yfk8lFva2EAt0HE66r/x8KLdQsqQ5P
nTWuxNkGj5IoCJqGDd71UfiaaoG3R3fDS2y3geF6e1DTaryaXEC6EyCOiukc91KGjd6msgckOB9/
Gvm9BZgxSe+VUdt1Vb27HWxxBk2qVaRmqJ3MC86S5dU9jKmU1XICbmNjIhoba+yla9X4P/86dysX
EboOc0VW6BIYtidV6tQq2jtWNp401zyYQYiJRbtX0THL7cHGKFeVt/IoPKF2ho2Rf6zwhF45qqcz
ZT67GuDkqf9GiWcuSoiuXt6B2QRVFAMnwnmz/h/Srq3JTZ3Z/iKquEu8YnvsueOZTDLJC5U9SRAg
gbiJy68/i1SdvW2sMpV8L3mZqrSFpO5W9+q1NsyZ5I1FC7olRAmQLFfgByqCN2Bn1+ipdHs7T0hj
EAlEoRfFNAEymaSwquJIeXsIRutrVYJTY0Rutxuga4IpxjWyEN0Go9qDBz+ate7FEykze5XHDYDf
o/EgZAPlwXfX/v7nhwg46SBAOgPtG38OKCd5PQQODcYh/ncEncu+asW+N62nia+xGumyGYxpQ1QN
HGIUdbNzM2lsIWMKAsDLra8BKNrj5KfZqJCR984XYWet9Wl1nhT8y3jUotSPkdZFeBKCgp7TpfmR
VJj5gdi4rKaV07hiYlmSQK1jyhOKNnfBWnE7DhV/slnSr1jRvtHB6o8SGQowuOSLAIhbNNZmjbaS
lwrydYyH9GCkhgCrn+oPQx7neyWYdQsC4hgNjdS9KbqRr7VOdCeR4E2BO2cBprqMwonCVHDrK0Rh
YwJ3YvGeQ/yv4MPKYnUXHGXOGa6Kyu2FfhF3Sgw5Q/DrqNwHCpw+4M4bhco7XAozHoIMikXWSjzU
JUynJhfnP0GGk5YBesYtIgIth42ob+0yCB11uH7RtIH31NJiIye3ReNMtGiEp+RQ1PmhcP1dJ7Kb
LvXueowwhRy6bRSjKoHRfikKf1tQ41MXZysJvu7coniNVAfcgagcOOdXkSQEApE9Mip3AJ8a7yFw
Nq2sVWcCEBPU0BBvNUoqFYgppUBDFmgv9onGIr6nBCrL17+ozqdAS36OtoBuA7B1vhBVgj58pBgY
HiCVxJI3N0Od4LH0HlqQcxLj5bo1nfufpVlc8NSiw7HEMSTmlDSDQIfN8SGTKlVwEDy4ZTl/THLn
PuBqLZXXlX2BA/rP4vyVT1xzYDSe52foto1Z86ikYJvCrO8gGwzkiejuwbF6Yyg/HDGDGFLiQuCu
XWMr0W4kxmApBlpQHlymGJ5yMExnVXCjyYvNPyYMSF7/qjrHAqzQvwYWccFr89bIanzVVIAQG1qG
t53JPxx3DXyvu+YAAqKdCGGgeVzr/FvyAYVAZqCvl5iGFXpT92JBUtDJ+Xc39bZ/sSa0T0Bzhyt2
8WShBSOdCSrsI56Bj2R0P6Wu2BKn+HHdjPZAnpiZr8fJ8cgHOgq/wafz/DhkiQ2NSKD6EmOX5wXk
IG6uW9Nu1Im1RUC1zMIYPBeLmrl6WMtCycCU7q+Aha5bgezg+Zo6eEDBwWJ5NDAajzy9fi7JSk9U
6zX+XYi3HOCUtahbqADBNzndw8As6CBV21p4R8eKn0nSvzb2GqJbe/jAe4jJW0x6X5DSQpmnC0oG
YgglbRQXYnWbmN5h6AAeqovb6/ukPRUnthbevWIUPV4BWyQOsrBiw7at3Qc10dscXliN01qmpV2c
h7YJihse/l14YUFbOZo1sHdM3XEAROS4qYmBusNfFALm4ZwZUIh5pyXxGMl9gHwYMro6+G4aL478
UNnn699O6+0wqA50H/hdULc8P31l4nCVzEtpRfITUhq70vA+rpvQnD487UHcDr59lH2XD0TgJmLT
QEyfx3hv8Tts6BS1dVj13ksz0EdSGJ/HDGoW161q8qozq/MenriKEv07nyTAGqCB9QTs2B3O6sb1
OnBoT7/swfhugK2+ZGtwEc1tBkEXOqOYioSs4/J7FtLrFac5Jn3pfS3zEKzBPjqG19emOX8unve/
J6SBAVtOxwIqC02BDO1+8NoggUswMsEOY4oYWa3BgbWmgHOwUMXz54nc88+YikFWNsTfjmTmmSqS
bWP/MockHOw1JiPdMZmZMynqr8j7l2SDcZ7VZsG6FA2D8uhw/2C2GNkZA8xoSGNnZ+k+65uV06/b
Lew7lobS02XxaeKOQglApkc749EQ2Pd9U7/145q/0KU1wIICnYmHIBRelkhnQfuKQJh8OBrebe55
N9J9GuxNU1PwRd6p4FNSv0+gW3XclbCs8YyglcEzGv1UvHaXea8oAtlnudMDw8ZDr//gzr0wbvvi
IJMVH6zZPWKD3xNuBI/MCyJrIpRTmEnSA2d/NLr7MQPD3fTNrqNq/GKW1eb6BdDsG6yhKYE5d7jg
ZYHGEdB0U4ajjiJgj0bmR03hvaWt2l03o3GOOBWAryKHAiuxvcjUhsqbPEO16si5Ckf2OVhDEWm+
2pmBeZ0nTiqLqUjI1AMpW34ye7B38BYn/ck3+Y4W97JY4yHQnIczewun2MYt6z1/UMfAIOFo4/mF
2IhfcJO3ESbsr389zSYB6zWj54DwBx3KYnFJAHUAWpXq6PRPViu21fQ5sdcqEhr/BLZx9IvAHO1c
tttsgRkft7a7Y+xvVYnpC9cL5xrnSNeoDzSDPCBXRj8YfHUorlwM2I85F5Yl7PZIXQXoGmT/qvci
/ie2P/f8La/Dz+yApwmJ2E+Dbph/A8CKlxyuf9PL5SJWg8dmJslEfdJabKBsAobyJ2uPLn4Dd28z
tptaaOisJIwXW4fQCZojLBXNaJAPzef25Fz66O4LO2gh81eX5g1kDMoQ/Hbug8TzesVxXNwxmJoJ
8gCvxIQcqOPPTY0JZ25SSSNKScd2naXKe14YazxlugUhDwXNA6CBqL4vwpgSed71eD0eaTccAWu5
J72ztxr+p0cei6GYLMBc/8zAsDSTQm1U9KkdR0jdokD1T6hnhkHhrbi/i1MwmwFvuzcj8uyLnom0
JTGEY8SRM9RwFP3Ga9MnANM3U1asHDjd9mDa6De7GzK4CzqbmruxyoPkWBSF+crNxH3z4mBtxlRr
BXCcecwZJb9l7HfRVfYrq06O2TjQXaCIv52SIt794eXBZwugGwPZGB/t3mU0DKx0zFviJcfA/tWM
30f5TZrfhuKfP7YCOgxgxoGNAUvKEovJoU+QtZQzAIzm8YNN2wKF45XbNlvLzS6ix5xpnliav+rJ
Le3SKR9MYFGODbRgAMc5KnvMQk8BqealN5lNXoW0f1xf3WXLcDaK4hNgcTPl/LKnK+lkNXZNkmM7
5AD4BP4MhfPlrnEN7zU17D5sRpltUqvAnKMJYeRypuDmHIyqHU9r/qep8PxzMMuJQQgQi11AP4Is
LwQzm+RYBsDdFi+Y6gwd96sT/Lq+bo0DAWwGbWZg5YBfXj75rHa0rQFygEfLj0GUngprD46VZFPI
tL25buri5TIv6cTUwvm2nPqBkmNynEZQ4o5jsSknDkYtYJB4PW0m6LVOEwRqVb3SrteeJ4rCOwIq
2ACWJ1dkcrR71zCi3APX8JTKX3jozG+MZ4DOP4O++BtFD3xlA7UfFoV+1Kmgu4WX7vkhHqqsEL0r
k2PqVHvRS2Dsq20M7d3rH1XjMmftARdoUvARXkBLZOkIt/JZcuRAbm+msbGe8hGySl01jqBWTun+
uj3dJs6lDzwDAWlE/fR8WeXMZOZP8DVQlwStLQgrgBIdyyfVPRrDLqt2hYVhxKoa1mruuu8JJs7f
dHdgBliCFAoMOtqMW8nRKeI9G9M8rHyQFbvJX3zQuYc9A5mhIbCEzCARQE0hT9ixgvRxlXw05DHw
IPL06fp31EQGLOY/M4tSS4uczxikge/IDCjZ8vw7VK1Wwqn2k81F5/lzoXy/gAdwavaOooBstbTd
TeSxRutadGsQP+1KTqwsHhNVxbtuRAP76JT1GOVTzW8Lihb29e+1tpbFuWtia5JqjLGWBJSiI3Rl
VYlUscV7+roh/XLQ1oTrRQVs+QRzMQiI59G8/0Nw7E1vb7FmxR/p1oJZUHRtgAYGT/RiLVVOsqkB
UjaiyHhCqynEjvXjMxlsc+UE6BaDnin1f68FL8rz2wpFGcrAohBHPGGvIJqKxsRecQjaxWA+Y570
Qh9/uRjWwRkYbRlHoh6DbeOOP3pnTO4xALYmSqlzdUhyyYzNn9mtF1cmn1HjtmRx1DQc3P127e1L
SE+OcK4bn1O6Eq50C0OYR4cbfWdE4cUu1QNXTlfDs9bDTSsgDekfFF7/10+bzghwOxgbgoQOqE4W
MXFEtg3kXJIcu7ywNyJuqp07+EPodQXd/W+mFgGJjEbuxWWaHE04GsIBgP9plrfXbejOG6LsLIYC
iRKgvM7Pm1SOJybpYzg3MDdZl27KNdVn3SE4tbA4BH5SW3YyIJZP+c3QW5t0kjuoPGycYcUP6HYG
9xO8BPNb8SKw9p2nIFvt4S0ijW082U+8fSvTNUiOLjXB3AwQTXj6Itubf8VpqosltGlaIDUpJDQ/
oGLn7xMCfZ1xNBoskI17nqoemIeeipXmsXaFeDWACBpwyYuImmeQfu3r3Igk8YHNLM34jmelcxBN
zFfukm7XZkKfmb8KqcOSER/6jbJQcjIib/C2vfnu+mqb5l9xXP78PuEZTFGxw0MSw4aLkGdP1oCZ
EFAtjJi7NqZxE0/Oc9n/uH7M50N2Bl4CYfyplUXI6wGeN0fXIMD0OZ9FIG5KyASmQck3iejB7d+v
rEprD7QV6JWAUOICAVOZAHzXfkmj2Itvgg7M4CoPixmtD8nsW7tFbej6AjX3GPkdCHjASgjg7nIY
wSOGUzBW04hk/fcxEFtzrL5cN6E5ffBsGDydZ3TQVVi41wr3q6VTSSISP9rsFRw/qlrBQ+k+G4Zo
57CE4u1Fjb+J+2nMiiyIfKPMwoJbTwbDVEfnii8eiRXeU2sMr7/rVMuTcWpy/rAn97mxnQq0HGkQ
9V2/N3izT7xyxwR96tEIshi6/Bnds6z93Knm2ZyGXS/5iz+yh8zmtx64fzFZsJIDXKKOcFox3mgB
IQJ+PxygxW8a2OSAnQaerE9epZEee5HvMiXu2njaDkr+tMA0gB5Iv3WYs3JTNP7N9vDygn8jiHDL
rH2AqRjjpkHkAHS0d/243bQ2l3tWJ5hqFhAiltBWxbTgGnXNZWtiXjX+Z2DGYB26IuerznhOqR8b
QQThJfdhwhv9MDTCfExBWvqgKi+DukzOHsCjLV8EGAV2LfoptwD1/Lx+zi/Lq/MPgdIEziGK7fB+
5z9k8EnapnUeR34K1ow6b9wwmSR0Y7PROqQkV99ExfPQ7+PuuW5Y/VDUmD0twBv2KW7sEmJRILSO
5VDtLWzjELLaqB4xPpe/X/+h2q06+Z2LC9lZEmDzNA4i1KMZGKTkGJaI5W/tiJku2fps3zemtw1Y
ubZXOldw+oUWl8aqQG9fdWkctSCxpuyOYy7CyLfXlzf/Jxc3E1uO3AQMvEAvnm9DTiCv2bMkiGrH
vQmgKz6ka29x/Tr+NbEEpvQy6QpkCzTqp/yzQPvXgtJC368mDTo74EpCXg+mVdSz57+fOJmip4bv
tyyIVPICnHlYDe5N0v388+8Fz4zBa3RHL7WkMrtz+WTBkxUQ+nPymYb75boF3YEDgRhuBR5bEMpZ
xGoSFIVX84BiBpSA30OGWfDN6n4AS77DIduQdHfdnvaz4YUCnAikBy6mMLPAjeOsN4OIU9fbYQxb
IkOogfsiGV/zufNlWZ42IOb+tbW49NCmTGRt9UE0uPSnx4IHTLw9usEI7SKJ5oZ37BtwnMd22Jfm
YZYPHJUdDcT+87xrnrSA/7Gg4IhnzPlJUawBOf04YhPBElOHLne8D4gEAIUpc/ExWdmaAPzvsH2x
cAyeI0Hy5xmcBeqnSNI2z8CqFDUd6W+BjPg8SdvaAOvKH1XOy53Z5OO2rnzvDYqQzi0HkyWm6IBy
VZjzj1KmilmVSR3YJLq9C5Ghm8bpZsXUoN8Erefe9DmLt6Wq7Ac4yzJEC40drh8UXd4wt93AbTiP
Ti2zn6w1xraeSBzlTrZ3/IPnHTyz2kFjAENvK25JkxkjLv9na74kJ3fZ6iHSg+5XHCUlkS/U4vGh
GxP2g7Ky3UhVrU016OrcNgGNCZ3xAbPQ/LlB2gwW8IduHBlpMr76ZZs/jAQUrz2C6cap2Xc1xf6j
MXokoqSg/4yGaSahMC11BGvB2tSrzgcgPQMWCISSaHcugs5Ey6z1KmZEzCi/VTFUvmSxa0uQZYJ9
J6yF/JXGa+ABrU0Uu31AnOaws4gERNlFK1t88t54YPW2c7/ISmwMhUz+e2X+MZMlwj8mek2UgfHG
AlXi+feWqOwkJMZhcqZosj8ylYXU/pvgRtED9KF3DClnuoigmNuSiDVZHLHB+UVT8owq3MpB1XnP
UxPz308OatX3WSwSmBit58C7S/q920XX792aiflenphIOifNCEniCN2fu6SJv02F+URMuvLu1aaG
dJZbx/zJ7BwXB6DD5oNyQMZRXRRPzJVhBZ45NQyviFRtWFEEu24SP7tp2CZds+HSWol8Ogdz8gP8
hZMcpGcAKYYfIAq8S5Lqfii8h75wXnkybCGCvFY81eU+8wAouAiBFb9g6MgDABZKCD9Bo4XccCCq
R39NoUt3qYBwwgNjZtzBS/V87yaQeEI6hcJE6nNktJnzhsqafWOS1rpLurw94LWZbVUFCNn1UzPv
1jLiYCAMNwypBLDNC8sOJ5lgFNljobJ3lIeObuZs5QCETl7uglHYG4NMYdGsYe91nhtlVZQ1MIcW
XEy1Nq0zOaSbUFvNR3XghgOnhTiGcWzD3NRxU/9FLEcehpENFFJ8FAzPv7DVwnNnKZ5xqfMpSX+x
4Iknn2r5dv1r6o5mAFUUYJ3Q6YCAxLkVoqyM896mEZqCOwuOuC+f+/Itq0RoWSsUVNqLiEEUZAkY
wUYZbLF19UAchNo5AzST2zK3tnba3gGu99aUxgsN+nvLFS9Wrvxt2drvZrE2BqY7Oqf2F1la3Ti8
xbmikWplyOmbmPZBTUKlniRElVl/7Mcf1z/vb6qP5WnFJPY8UogXIVLr8+8bYwPTtuA0MswqhQJw
DXxPUk7pC3RB3B+BLeJnK1N4D8o0Zo8tGad9U8cZSiR5B3la9q7GPgcLnVM9+3i67pTMpmfBYkxN
cPalBEvTHuoINfLMflgBz2iPBkB+MygJYIZl/V1VAZS6SUIjr6tuUAHb9zFkXsu9iwE+wOLD619K
57MQyoC7B+04CJQX8YaVTmUpXtCoCpzbuG7eML/wcd2E7gafmpj/fhJvGhsaZBVJaeTGEIviH0gH
N2583w6frtvRxbUAuRZkUnx/ruCd20k6EJiDWQB2DJJtuO8Z+zorhp0MDH573ZR2j4BhAEMDNgjw
lnNTmaNaA+UDGtmyeZSduEGCdac4e5lGfquGNaK/y0EoZDeYA8TwFjg+QDW1sOcZtemlbQ233435
zxFVtU1JIBUVDmZv7K02sO8mvIkndFIxyVC10NUschSCwyrDnCBrJPR6HW6uOBbtB0fbEzgyDz/N
W7hKbpSNr3wU/ibbvQFXxo0vt/XaEJHOewEnj6Fd1F0wTLpsEMmysBtrCpAnW8Ozl7EfDmZDfA6O
0NQAqTBaoEQ0O3APvVSF81BOayBLXWEPrQPwZOCRDtbvpZ6UrfKhkqWPMrRPQ+I8OjzbNO0rpqTR
IFU3lYeZ2oJsTLIScTX35szuwm1O9pBIg4NnsSTjP0E5vkuLHgYIB4atk61xC2n2EpUzgDYwpQsc
xXJmcqr9EVMJqOjLRL56UHYePbMJG1Mcrt8c7aLwboWw48zssMzJAJUYypGgpg+pPv+WZWMdTmyK
ty7pPwdD5q9cVFuTMAF1Y2KOaearuOBrSiq7Ix0RcArAPX7yPJY8c7uzXohwrF/pFLTbmU7+S1uB
En0qbbsOQZWVPqLIiO1VjVXfyi6ljzR1+m2WkuS2Yma3kUbTh7J2u01SmUPY1jnZsKbuH5g3WcfB
rZNQibbZkCAO3qsCqSBedhyfM7V217+nbt9mkUz0D0CufIGSDZwpEX6b0yhVULiq8Ot3Oflzxwod
IEwGo5mOZs/yBpYItHGFgfGIQh8nCYYbUT17DV2JRBqfOqsNAasxF7Iv2ExrM+4gTpJRvODqsGfu
IU7cJ0Alb1ieGqFFjJWTqHUsM85ulldAG3UZaCeaug2YHefCmPFNpc6rn8r7IRfHcbKhuiEYPHsc
mrWxSzP3hQfFSqDXhF6oEvxnfz66J3ExL+LcTMGNEw1td6fy5L71yMoEkO62AUQ40+8A6n5BrtAn
7VRbOOVR3BT2nRHY9etQdpha93N667DBXfmm2iUBhekAJonh+KUXSW2lXIuhD2GZT14OBF+yJris
ySWRmQM3AsyIhkfSppPdlhVySW4+ifizDUIOEMxV0Bwdy/d++qdb+4Q6B4IWHeb90cHVEEkaQWkO
AkGuyMQNHuYPtiHuSkGH0KmhBNDmsbcz0G+5fq11H/LU6vz3k7MR1AUTjYEy+iCsT9Cleu8kinDX
bWg/JYi/wU4MrKm3pMsrYjdLBTAgkTt1mzzuIT+Uhcb0VbTHzn3pmmw7DiupoM5b2aBmAB3ELFm8
LN1XbdMDU2rSKMmyf4LOeq3NYApZvMYlrPMlCNWYuodSC+it5r+ffD5PpK7M0YyP+lR+OJ68LVTO
NsTxf1oZemCxdM399Y+pPSYzJ988ozYXvc4tSjxDcDYVesckHgBBbsdtENN057BMbEwQye4SZBHb
0Y2rlQigueOg5oCyOsYX5rfO4nUHiLgDsoGEREoNe1CQhoPl7YoBANsVZ6LZPID0CTIxFLuRjS38
VY0eaz9lthe5Xh9VTv6pN+pPLV8bHrikTwGGG+UTTKahY3EZbgxIbUiZ9G5kTcJ8GuIp+EoL3oSt
W6mZmJxtSe/XD7RA1HNEYQIsbAV7KDSle9pROIPaKfZV4A8PQb86AqP7CEj7geQAXmlGtp/vM1oa
lTmR1o2Snr4alXnwwC4PHvt4DaSvOcIQmZmBaxiKmifazw0JbmYy9gs3ciChCyOhBzRWjShvpXti
r6lP6Q4R+CPQvEeNBU2MxSGaOPQDxSjcyDYiuy62DqYCqfs22a9/fE3wUEAxEWxbM/RhcTEpLRoX
CvNeZAevjIjQNh8n8y13H0rjvjO+Xjem2ys8TKARBprJS2CmZHnpVwH3Ii/p1caYkcFe2oG2qSJ/
gQDE2+w/U4tcncamb2MI24uy4dWVL5DXXXHW2uMwE0bPhb9Lj4aanKJ9HbhRzynAa3RMt1ya421G
LMj9KI88zECSFaemNRrMyRhmKuFbFmfQF7yjIBPDjTftbcyTXe7uUpc+tMULy1ZCg8aBgiwBMR0Y
bscFiPz8vHt4SRd5Q72osItfLpObghS3qrY+u7T9PvbFp7iy15SJdQcEqR9mzEAyCeuL0wjxibEP
BE4jBnk3lYgs++CQYnv9FGpCOWppKIAjBCC9XYJDi1gUSV95LoYMn6RKQ39NJ0wTx2EA44yotGNg
/oLAzkprMqF+GnXgmhiFERop2armlyJPqkCfKdkHw/v1Ndlz6XxRX8N7A4/FGU83T3qd75ZMu6YT
IFKNII3cPk+DYncpy/29a4Fi0ZMoaPo+QBRTNpmbSfnNfU275qkuR3vD8uynJHKIckwD++ymRE8a
iWJM9rJvADcX4DAMgafGjPf1H63diJljZS6sWRelLldlBZqa8HFJlYWZQCnNhZLHihHdlZl7wHM9
DbnTckjINqELT6rOjSbzy2jjppIgVNU/do2+u6VW7qduRejog94LsCvMcS3Ob8OZSAw79SJDpm81
VMm5uQYa0QWGUxOLoM/YYLZGE7tRXttTGCjjhvlwAEgEdokSK1dFV2oBRgFj75gXdwAgWYQhxzF4
nOARHyVN4m/KkW8do71nWbHrO+ebwZ3HVFQ7u0g/d1Ox0q/SrhSuAIkaQi5u6uJIT8Kw+tqE7bKt
t3U9NDsD415R6Vr9jcfHasXh6ZwPXrnmXHGB4AVdbJ703LblciIoUVuQnXf2/WgDmzGsnBEdVAAh
A9OeqICAdtJe2LEmSMq4Gb4pFx73oFiYiaiaRv8ZytJuNhfAnX1lmB1Ef0z3vYnNbBv4Ig57woxN
ZQq+h4AxuyE56Tc5cJ9bFyRr735dZ8exG1D7KuP8rhwhsZNUwNY6YHf+WnIW316/vbrtAbINKRFy
LDA3L5p5GRB9zOINjYLKOLLYf409eUgAO83ste7BmqnFKSRObLBcSMAyRYnRM287UQm1cjyQxn/+
YlFITeAokKRcVG/GQlVAMqKy0mXeXYWBP5PsutZ7HBJjJXnXhVc88v61NK/55EUE8mLHHKCVFDXt
96KwQhV8UHfYYgYjdJofGd9dX5jOM52aWxw6GrMyLVz0X7hvg6RrdvCH6xa01+e/BS3ZboGBVIQx
WJDB2+B9M1M3JHytO6KDcYAs8t/Ptqz9iqqmdTMCEuw0AyKVfHPd6T2j9YMCk6lJ21eXVj9lbOyh
LbSDeNNjaa+xCOgXCh+PMAuQ0bL6xkGh2FJ7IKjMBk9ZRfZJkHyV/R8rU+PVhRmMf83MO3pyQJKc
OS5gTCjMgqYgD+wP1wpu0NxfOYfa1UAQ53eVz7kY1bWCQdrU6EiUJl/K9JtMfvF0pS2hvb4o2v6W
TUXXZHH2MkYKnyk00Jjx6JWYKPGABck+2fzT9ROoKyBilOA/Q4uIkcuuxeghatnxWG+rZthQGm8a
9VxBwtEev4DTtO1I2ICha1wTdtbeL6QY3tznwqlYuCiHY1Q7SQg+Y0y+ykx9gcTPyhXWLw8tgdmK
h4K9c34ivIZJy+G2HyXm1yRhQ2jIqt1A+4CHftoAyAsOLTI+i9K4VRDSGoDGvP6BdYkt3h4YuAaD
HPAYi0XG0iwIxOBI1NsmZBBNJf9pDbf4UrakfzECs/teTEm/y8amDdMsnlYSAm0hAhdiBjJCjuqi
mslR1bczIUlkDf4dK/M92vbbNu42ll1/CgjZj2z8kEn2wxmaW+CPjxlXd1QoDFKrO9HRX9c/x3xu
lzk3kDTB7+LqDKk634++T6ZOlbEfTUaXhBlr1UNSpiIys2Z8aVjg7hNb/kXv/reMJ6aM4HoukGOY
jy44cG5+ZIP0COxlEsAWtwuzQr1MajJ3o13eJFZ3YMNfoHcgsgEYDcCBIABfjlUmAU3NekJdqy2+
te4HGq0+GuJ+cBi9FZ+kGyeAKdA74/U0j4MvXjNmzKeJd5YfES6FDIWR0q011sAipo38PrHqM0JA
HtqV2ex6ZvI7MAvyh95r5LHrlbptMzYeqtSRm9EY/V3F/eP1rdd5zZMfuEx+fJYZvt1hF0Ynu2tL
pGpFE0r/zwcmscHW3Dv38VhdPup445oxc+CbQSzzrXHju9gv32NQr1xfjO4cw6egex6A6PJC4oCj
i+QbPgJaAFoD0UiA4Men2o8/rKJ/d2q5hpnS+cpTe/b5vSFt4LXGYCGxn8wtVNWf4mqt+qvdHyA9
EXMAxkU/7NyEGp109CDhHsmchn753beqje3ur383XVwD8wSOJ/gYoZe4cIduDlbQJG3wYJC3JcRl
hqI+VJkB3tU1eIN2OZjlwHow1HoxVC+mth+F16Pz7AwfckQ5cCKvKAmvLGjFzJJmHFxv2VDVMGO5
Y1S56QGP3J3jr8Vp7f5jIOR3y2gWEjjfnLTIhzrFhHZkxcPPhJcPNndXWnnaIz3zdcxkYJczfgke
CgleRMjjA7HJJycEO65kgGfQ5M7FmMn1g6D5boiKDgpWEPpDY2r+NSepGlhiLEvOubzgr7zoQ1vh
WbeGu1szskhuzCTvFM9QYreZ2LvTflTo+wYrSbxmawB2xaMUNUZk7EvHK/yC2o0EtiMw1Ru42sCk
z9aY/FZsLH1nnGBYsZ4AoxiK+DVpxweaT2/XN0STqGBSmiCDRroEcOTCw1SQGZaWKPxIyfIGqnP3
qulfhkJslQOMN52+A4r8FfM+K3FLc+rgCWZMig+/fYFtSC3MajfQ3I1Eb97i5eeGmMR6tMbuxmHt
wZnkCnBYFydn1wNOuFkiES2n84NXsdzsDFr6USzsF9f+ItlH8uDzaVsRn73EZsLuWs6AVgs6zCUL
KxIiv4khs7ljLje/d7kpboFCW9th3VFFsxS3AZccYraLC27XXSVtNGsi27834q8DlLMdtgah135s
KDV6UAqZEeCLHIFlDhhxWsz2W0DHzGiq/WTyt6kgn7ELd17rrFwN3ZkC6hVV97maiBGh8289Vp6R
IcHyooaLNmx8uk2n5itgg7vitx6k8dOiuQc8/VoWoAkzyHn/M7z4mkEf4K1rjyjEg4enz7uN8sCL
Zn/0NN5evza6m4lBZdx8HCUMWS2W6Dd2q8audyKX1HTToIu590CxtCJApFsPXrYEfWf0SS8+pEW7
3uKqtCOJB8vgkFsqbBBQGs0W3m3tKM5ecZGjo5QDvOksJzVHnPNdy9DtHYC1taNmdBJAEkAV7pAv
VVd+BZunE3IfQlk1Xg3XP6TurMy03ig3A+F7ybyTu8ng5oODtrq8r8x+RyWwCk72HSyH/QYKz+9O
YDhhx8Fve92ybgvRy5vhXATV8qVHAHQrB8g9cSKz6z4xEdznk1jxOrrbjVc2pHpnkk2olZ9/0iKF
TACjzImK5gA6ozA2th37en0Zum2bmXJRI531ApZxCGMKqNAGpYsaC55UodWLDwEt4tAu/OKXDaqq
A8dQ4zYuQYhy3bJ2dXBbOC/AZ1/E8qJsPEeahhNZzaC+SVoPnym0S7fS7te4DrWmfneK0CrALPjC
g/HJH21iVG4U5+VjSsUht9hdXGYr5Re9GewTUDrQ5VleASsjTTn4NTog9WM13nXxd2q9/cVHA5Mh
sm3ALYAVOD8S1CjSpswCJ1Jl/dlz+0OQxj+qjv5vZn53K07yrAmV2bivfScSkF7dljaUhUZoSeNp
yNZkh3XRBa2y/1/R7zrkianGyrvUHBNgHlK/skM8J4yDIKW7G5su35gCzYjeGdYe97qtAkoLRCKo
YiH/mP9+YlV2Y+oOwkTXf+LvfVw9OVzsPLBL/fl2nZpZvI58KxHMKx03Gg1RfcpTN916Qhhf+8nq
1kzNj6ClAwbSE+9XuAoIgS4eSYNlCsdhiRehquGGKnXVTZOlzaYiHu/CNMnKBzGN401ZVOWWNrG/
kdIYNg1YCpHVjIAJ5G1+aEGQuBsSy+vC3jT5vumGcmOXZnNHwfoVZn7bhxPp0ju/rI4ZwMHPZlbn
4K/x4kMCiNCNiZnG7Vh2ocgl4oBvwW3V/oef0j5BG6E1XxD9oA3U992mZ9BuN4Rth2lpfvMM03hH
wmfvDDY2D804oFGJYjcQ1i7QoyiIWWHumc6rFydWmKUs3bqFam9rr0xvTBWvvdZ14RN3GXURdLC9
i/Z1WaVD47YAHgRmsHUczKdAGsYYASjP1xRrdZcAD3V0qn5rEi69MM+CKeMEnqNU7QNASJEs4wQE
VN5zoShUWry1ETVd9MIDF/VNAMyhxL04/53bJk1nuE6Et9Z3QsYbvD7+vHIzE0P9a2Jx9oM0iZXi
zv+Rdl49jltNmP5FBJjDLanYUerpnnRDTDJzzvz1+3B28blFESLaC8OGgQGmxBPrVL2B20uSNoOk
vVi9dCixzLy9xZYusImpzmsdeVLAWZc7ecyiXkgbQzkhBfG5lvK7sRz3eqICN/CxIIQZZsfRGvBg
YfhQtKWnSGQyj3lBEqlK7H/1XDkNuul0ZmCXbrCSXyysPpKLqfyMOBCWg7PtnPVuI2S9qZx00/rl
ybX4qVGSfJvkgrpVO0lfyRUXv4hqLw0Kcrgrla2urtq+aUF3GUq4dWVtU7Qr2cziB72LMP2Cd0du
h1ed1cVEaHz3JdWsQyP492WDRVCTftgphJuRnAkUJJArVsWsZRrpAym8TG4xhO4PT6f523f5F7Nn
A99efdM+mR26NLFZe4j+4iszBz0gutSVsesqp67O/wiu5NvmqPh2Ipf/KRJzzWZlz8KAvBw+NFEb
FTNY9aRW9Wc1jLZmktI4N1ceX3+tEeZfNEna0F1BWvgKjK7KY1kHeief6h4Lt0FMhnu4V9rWNKvm
FNSatkmzRrStalRelKBqXjWxH2yF2xoLpjJE3Fk3Ch7CtWA+4KESHMJgEh8J3HYna3X/NTZ73enD
ynxQ8pLmgSmg4K3IkSN5bv6J8Yzuk5ETQw0qzRmUwj/UrQuDADfMZCe7anrvRpRQbSOHeWL4qn7A
o6N8higU31ue62+G6DDWzbEEN2l6GzPeAPDde3286RHzEpzeczepbt6HXqE+cmvwkk3yciPCynjx
kWtzMkEs7yWz1c4g/b1/uCjNrWaF1a4Mu3FXDmawS9usAv4odk7ecT02ehE4IIWMf4bMCLC9C2Vb
zhtho6pVv1VcM95RQwpejEjwDrFUx9u6FddslJa2FxW+iQWOfBkI38v1kXiqEuS8OE8IyNql9GKa
j0n6PYpeby/4tTCzBNQdirFXBsK0Umlr8otiPPUcsZLnr+yshSvRAo45iQiAieP5c/k98DFTww9y
+RQijzYUyT5rpENuwjvJxsLOXW1/+8OWDkB8AlEHxz8P3/rZjYiLb1BoqSJDma43vRY8VWG4Uitd
aqtNfp2IumPpyk0/iwFRrKqbopJOQ6Brr25veVsjy8S3uC+7TZbr0WcM/vSNmKv5aysM3jHN5cEJ
5cbdJAkpUOkH5VtaiNYj7J7g7fYALA04tFyL8jpJFjfP5YCXY6t4XThKJ1+J9oGVmBtRbh5lt+zt
ME/u63K1ZLA05AipodwEoG5iOV9GNBNwfULJ+1ZPaRYbP/1Idj7+TVDocGDEOx6I5ewSTQyrVgO8
gU9Cfwqz75JnOjkt01G9a7o1MdQlCBeOM/8Gm2UiZZf2A21bGUMAXLeEAXF5oZBdvkyTwcUP4k6r
0/SQhUNOVQs0l6Tg43b7g5eGlD7WxJ6TgF7O76NWV/PEkzMFsEvxT6O0z022ptOwtE4AIaHlDP8R
Rf/ZrI1FIvVYlMu8M9zDYG5y0Thk6dtQngVxDZqxPKb043hNU91EweNyiWTtgKBOnCinXK63JMmv
UHd2EC/39AwPUtM+h+jzqnriOXSqV466Je4pYWnCozXJk16bTWhfV5EeZGSwShGVmI6o97Vv7mUu
+RC55bGKNFuKcpCnpvBN7jXd9i1vz0Ort5OJjXB7ZpeHAjwbnQ/oyle2irLfNP7I1XrSo7uSbrer
cQx6P0Ghblx01mQp2vj5YyD+vB136cBXKSHDwYVAj/TC5QxIWWSpAlimkx42ut0FibqvBwm9HFGA
ZGvWa1IS0/KZ5x+8GRByVClIsZ0u4xWJMZbpKMsUvbSNj8tG4olOG21vf9VSFFDrqHTR8b1mwA1e
nsi9m2in2v+Jn5KD3NVGGleulOmKmn8KPqbTJpEBds+HzshLzwfmqJ388M3Pt361RUs0Cjsn6FHl
zeuNCZrh9nctzRbdQxFGA0f41a3JDRb0vdXyXSKv76CgZu4rh7ELvwlqvHKdLZ0172LNm5hgEsKB
l7p2ikQJNaVgC1T99tf83WHzEUQBY6qzouXBK+9yMVS9UcSJOVIc6lL9uU6Nzu7B5Wq2LIxNjjFP
88tr8/QwuuJoJ4PuOUEX3kXaY6eoaAd0eDA4epFoTzjXwmyUW1d1eIeUhZ0NUnjS2kR5rqhDbuEG
Ug8JhmobtUpZ265Eps2Vq/8aRMM/jn7LShyGKNgNva5/zUWY0F5iDY6mDtm2VQr5JW/D1vbkvOxs
I3OfLE6HvMkdz9sL9T42xOaPj77/WR6D37JWep/9VEq3WtujUp9jW2rGQ3xP0hDZ3Zh1O7kfW9vi
7jqIbhiv7Oml1Q9xHWg+yQiF89keS8LG6gq5pyw1epody30MimjYiIq/sgOWliOXkE4Je7KZn98V
Qk6yplGhP1kQz16UGHeFtnPDH6Pnea9FOf4HxgFdFa4K/oGSNn80Q13WBknFQgSJC/yma7Pcdl2Z
rbyRlr4Kzcep3QFH6arkQA6FLD0Qj5PgQdgVVP8RFsBe9JoHqvWb21tgMRYVSlJ7riLO38sdoPQD
ajPUME9Ca5YOxYjkLpDccj/GLZU4GUHN8+2AS2sD6BcS2BKfcFUICFup61O114D2mZuyEoAl6McQ
weDbYaade7mzJYr+QLrIgifB+9l3SUJfd3EMJSFWPONoNTRpfNq3wwj+Oq7N/j7ou2ZT5p22vR14
AdxHZNoOVFb4AVdHpKbHBSj4UKPg3O4zUXW6QrDd0uA2q+qHBHsbdoZooylhOVKb/hTGj4vmEZkV
QtnAmIp+8ytVVIQm7HT1JJb5UeF2tbGg25Vp8sktPuz7Dm99UkWWafGA0Znro0JJ9tXEp7/TK50z
WZ+HnrSzxjXP5+ur7iKMNSu4BIkIg2nMVZCncW3sC81NUIOV0s+9n8onL5AjasFxHRzHLB/+MdLe
f1uZ1ut1yy8gkyZTgY92nfkmYfF/KW+u/NrUn6E2AQuEAmTrXuIkw+Dg/msHFA5CLt9W2jW6bz+F
a7rGC8satDLMBs0EtanNqQ1ZoSEXZaDZFHDzxMrP8SB8R8MRxykUStq1N/LCN8PFBEbCIkKwaX7c
CWWqxXJUWPB63E3u7lMz33WusLJVp+U426pcFpjTTW9jCKCzrWrWKaxUs0nOZtAeYSw7qnQK4jPZ
lSOOu5VpnP6yW8FmObfUdaog1XVybrJfjLRdATlQisdg8O50GndeTHWtHfKpgmRXrbVGNlw6HcB+
MZiI6VDfnbv09GqYZHmNJZBY7DT3TTYftAIs9WGSnKn9Y65uteBRXROdXxziqXgtU3jjXp4m+l1t
FIMlpZHxczmHwmOrj46bviJufxCRlem9FezMwqJhe4CgQpZdvUYelSXl5qA3mUCAzVKNaUfNHfbt
9jwuBaEcOmVtyMLRwr78oDzQyiGEdXMGSrUJuzcTHhxp2+0gS6P2Psh0d74btcJMsLQf1BgVrcbJ
ot9Vb5GA/QrCvW6ufM/iungfa3Zmi4OF1VpALHMsaHSJW4EaJdxze0Df2m+GXW02P2Sv2HjWcBJi
GlT/f986y4QNcLeWGurxeagCJ8Imoqwf8nLvFQc1XNmD1ykHsuyqahp4urAN5ldGHIA6kDslRs2F
EqryVBpOJ+00fSXM9fPhIsz8ykhiKZO49lkivmxbYWHX8soDZXERYvWGVD9N+aunZCALfuIXMmPW
f68VNIvMn7K40jdZiAGlEibi1CecwlyuQaUqMtiAcXxu09wxUN9Kx1fL/zCwYLLR/DfIbDeBVxVF
oBjxOcueouB3L99la92ZpQVODEodyNFh0zUHnZcx+r1RkTMdPH+05mvm3tXefcrLpNF/6sa3WjwI
4kb0t7fX9cKFyXVJIkb/hPR2ripQm3lQuQMy1rw95OFoqMeq+1Fa+SYA31uNKw+fhTSFaFMiPTnJ
4C91OVtUUqskNhhIVN0PUvpdDT9bUIfz9reWfonDu9T9L8vjXcDZzPWD2dIkD+MzEtTbPP9RVccU
Z8PbY7i0BqluanRyp0RAn52DkZVP7cg2Omv9l9b/JmR/zHqlebcWYnb86BWMTRT/ovNYbT1LQq/7
WAf/IZ2ZdER4WE3CVbQ+L2dH0Qcp4VVSnFOz2kmDuMnN+0KuV0Zr4XjjaEMSC12niVozWwOt4OaA
iKsSK9d2o6iHiH5MGfzGCOX2rCzGsdBepoYITXme5ftCV/RZSllUtUq7HizbDJpN6g12JXy9HWlh
ciALccCB9INPOQfhKlqdhG4jlucijTZ5+COgFFmn8sq4LRQgsfl6F2Y2cEWfyqZfd3yQlG/8MKRo
loEmbB1P2UZDc0Ak1e4KxR4+7uRxGXi2iYZSwGcDJfVzPEZOpz8lqmyn8vE/DKKKFw9yg1MWNh0d
75IJo9A8PRuZrrLt79qg24/9m1uuHOQLdx5ei7B4qdBNDi+zLALLZMXqDdZeFw1HS4s3NDhX0ru1
ELOdymmqNIFFCBx3f4GO/C1TufrwUFH5mCqnMtCYK3rcGMhNYuZ+cR7C+FBWyZM8FDvVXEuK/z6W
Zm+BizizeY9jmVodNzgu0tFwR6vwd9kaBgotifIQGYF0HJEhd5Q6MLaD1rl25BrmY60af5RW1M6F
J2oH1LHbt9GLMjsUUoRdCjXcdrrxR8jDBsL2oG1KMW/v1TGJj6Xq/Qkb3hajKrzqRaE6lYIzRtWb
n4O25TQy1E+jGCp7oTCsA9qa7uuYifKj6fnxZ1VKA0evLAT3tYGK/CDjSt4UqWMUrmtLpRg4odRY
TmqN2cHX03JX+PjPVp6pHoakGOkpa71DbdM7yABLNk2qZVCVA/81C6PqOCZYt/mdpH62VKyuQZMZ
r3FjVHsMdpovbZE2jqvrzdbzS4s/tcRnH87ivSnl8DJNyftiiZ5OPxptV1ulL0SDb/pfL1TjbRZs
/ewO2YnoDpS/BkrXwigkU9O7KC7AccHVt3sjFG2tl4V9I2rVVimFxhlSGTh4XAALbNQ1M7GF3P5i
7qcz79121L00HK2UuS/CP6m3xb3GFqEW5d3Rt9bunYUchLfQX30ZduZVRcgzKkksQjc/y5Xs6MO5
EL4oY2iDXTqG1oO0BhNd2KEU1micoaS0gJTOLRX/AVXNzmFpbEIpeArrNdzhcghKlEBfDBDKs9FL
xhgREiPKz10xtrtADYVdnYbm5vY5sHDDIUuNdA3amVSX5oUBP5CERmygAnpVrW0CI8PPssYFInOF
B54QK9GWVgRiH+BSQMmhBD77JpUdG2CwQjS8lkb5ECE1WYtnNwkd7AFXjrjlYOCuKeJAOJsD9NUg
Vaq4jPNzWhzj+E0jC/EsmrpFaVfmKtd+SmzmBx21wP9Fm6bz3WIXzN7DcYVoHUAS3x1tT9jU5jez
OHv6pyL55iFI2iY/bs/e0qqnwQZiBNw8UnGzso7kd0B2Ois7qykiDO2xbBLbVQWn7g9Bv0/00rkd
byFLoTaHB/x0/03S35cfObiyMUqDm56r0dsKw0OPDL+81pxeCTIHftVeWTdCTxC/Eu9VLzx2gvRY
uOPH0XmAJP79mLk6glTUfYaEd3Y2sm9t9FyNvV3wOlpTDVSnnGq+MnixkNtTJ5+EA2eD5nuewPWS
nRN1NA6uirNiQc3fSQuE/TWlF/ajFggbGaVVultFYKOXkNh9oEt3tV7W57BOgoNSN8FDgnqb0/ji
eN+jmrod0d94qRMldPpcUZ1gEKm2Y0e5kb06djJcPN76WrP2adCNtlwUXAFF/iOvgz9tk4b7rrea
rSCaycYrTM8pLa3YiBqSR/lAaZfip4mMqJw6Em8xW5K7s+rWg52mpWlXSeuv8NUXRJkmkB9ijgDv
qVrMz7s88hJPio30DAIPzFcS+Pt8CJCKDnTwur07dE9SlJnbohG/hW2UoMKtn0U/jDeTga0tpalw
BJfjb5LU/CSqarRRGi/cCPBB71uveTPibK2gsyCwcfmbZ682SU4qTUq09AzaZ582wher9u/dQvpi
CcGuVFonLQfbUvsDOJmH0AVmNq7lvEvXxPthm68uy40qHDHSszh+E4Q7BYPuj+95HiVoM/Leugbn
6paZ1Dmp0Tkr0o02PubJS6N9nJ/GX/0uyGwgs2YwTVAi6TnpvofNESGubVM8qH62A1208kELmJDL
YLMhM61ElC1kFs/q8L0S7pHicSLhc9pPedJbZj2LWrar1H9a1HshH4Xe7vaALs4YmGzuXBQYYT5d
ngfjmJlqY+qcb8Zb1H6zjJUHytK9R+eCDiqMY/rDs0vB8mMP/RL+/tx8bsd7F+G5MPuMD0TfJitD
uXT/gJynP0XmjvLUbCTVRlZSNeL+MaaybeZtevHV6+6q4VdWHxLt+8rALTQWYDih8YhEKVzB+Ula
jEEEepaJi926tfUul1snxB/swG/Dm6EHQOBrME7GNPV3vWJWG1LFDmP1XofBIMQHSzAlGzmCYGd2
iX+nYzi4izQzdsClx47g56pvN2KRv1a51n2SdG65MLSMpwpl/hexKl6hl0Qo5dQ/tSFuXpM4MF5T
HcsSntX9sZcCwwm0Ki2Q9DWzTeNZ3a8yCGsnFQt3P+guJt51m9llPqavidxVH4eOkAPAR8aXg7SU
Ktnl0qIHrdey0BRnQjmwd4f0rbLeXDVbmffrJczaBdoD2Yy5QILwMk4WcH9lehyc1fgfL0lsy/vw
S/4ywGwN98agl5aXBuch+KLn/7Rl6YhrwMIFQvAUBBkH2MDAo+bIhiEc/FwoBJ8EoOVlQkMqOhT6
Y5geG/ct4Vla45tqfW/8P43+W7D+pMHBb3ZRWa0cCFPWdJkgTFhwzFrYrCYZ5GwXdWacjjWqP+fO
T3dFLdoRjgem9qNRt41x1sVTnL3c3knTcXoVka4jHUdUYKnaXs5fkwHCrjqFiOKdOdJ3sdsOIaiv
H45Ct1EV+QfWEATFyyii6ooR7w5yxE4B0n1vhZ+M7pA0xUqif30K4d/5Ls4s9ZYUwWzTya0sFr5T
nnEE6yxb2Ua3AhKe73K2kqlcn6+X4WaPGNn0etnyCCcqX5Pw5Pr7IfmGCGyoDCvb7DoTnnjFvNd1
8CjXeGapLgMhTXuwxp6+ayLtBZXbg5CtCTFefxBh6AzDZAatzTF+OU95qInjGNUSFhHpwU3qvVDm
vyWknjt09oqqWVnui1+F7CP9dUDDVw/bMe+HZMCn6JQI7Z0WuLaZirYo/rq9+K4XBe9vlGDgTXNA
XW1uTSkQ1fDZPKXf34dF91IZZczNMP7qXO0+HcdPpr92815vK2IiLz3N1QRAny14328tCAaxeBKT
3LfHKMEW2fitFN2hVKK158v1GUywSXmRKgQyGvPdhSvR4A1lI57S/rObfEtAgd0ewaV5eh9gtq2y
QDLzMSCAOey7yYtbQAp8zZRuOQjZpaGi1UW3/nLtyWaYjHptiadBTTfFWDuj8KJWm//wJfQLcGig
cnuFK9EMuVAQ5xVPfhDoNvJ++h7UAKRYFC5WFvfirEzZF5hR3FbmFA56FrI3FibLTsw/+WH2SZPi
tVv+r4vX5fHN1APGoyoEquOq/aGIXReh7sn36KGHeAqHnC8+FEX1JqBfYUij6nhl9QeSRW77fnBo
9exAx8Su6MfpRb69PbpLnzxhmUEKcNQziZdTKA6D0TauJp1CxU8OZq8lmyI31nSQFt5ak3Y7RyGl
Djoy89qDL2ih5yuBeApw5pY+pXq094Hlyk9ykD1MAAitdjdt3DvZ+Nx2K23opSMSSBI2uqikoPcy
OyIpPmd5LI3jKeoxWLHpVpeOJkTN557jedfKYnrUlKFduWmWzhMUZaWJxyWiITcrt6RUm6tGYgd2
KcoL0ADGR60i581qrbkjxW9WJLSW4qHDIPJqABtJzns5k8GAjGLpVeKpkvR9UpuHKj3G+i50Dx9f
Me/jzDb9ACNNy4Zi+i736xiVB6SVP98OsTRhgEjZ2uqkTjDP7YrI1UdLGkYgkNle88NHTXSRTG77
x1jW7mFFRyt39eLYvQs4/fm7+l/sS6FvigRMq69ae4d2+yYfXlv1441iDipKfbRYJ3DsnGYc5EHg
aeO0JrrcgbSYw84Oo5+3R2/hVH4fZK46BMqvNEKfIFkn9fC31W2eGA1csTUY5XKgybHQAMgECO5y
1EK9d6NkusSs+lAJv936vuxeb3/LwsSQPiGhQhqFVPF8UWcSLjKCII+Qhx7L6isyLZGvgSZ8uR1m
4UsAaE4lPuB802l4+SUVBhNDpavjScFwL0i6x7p3t0W5ZsC+FAYvL66xv9bec/UsXbAizzdD3gS5
vxPK9pSgIAt0fmWHLobh0NGRt2Lc5sy9oTMoaDcdg9bK+0Fod1Fef0UjfQVasXSo6yrkW5APqJdQ
EbkcNZRzolJPPXaNZbm2KwuDo8TBkRf2LqqU2kab8JB60lHPRyzvs1+lbFV2E3qfbk/ewmnBz2D2
aBzBvZwftL3uD5RTwvEUoxPWxf6ToCWfm1D/org+b7Dh6+1wC0AdSPWohHONo15xpX3VAk52AX+P
J60L5d2YS+HvprTaQ0DXb+MXfbsdrDF2cAmNv5YNdMLMVTuaMgYkqds/ZWl3kPnTL+dAQYx1NgEe
CsGiMP2SSSK1RKBmcC1YEZFjhKfbkRawB3w0XvF/cdMTZedyrgeNNnAVa+NJ1rPm0feiL5HQYw0y
Ro2/j3VwUfij6ndiqVZODWN30wjGmgHTQq5C64LkDOwk8r9zbh1u4rmRNNJ46it/q5j5uVbWLJcW
R/RdiOknvLsI0i5M00rByJnk0tZ7DN2FTelFaEivFTIXnjgT9h2iEDCYSQDoMpIVknW1cjCcpDin
BPY9iMVtIX1KPA+G9IvUnm9P4EI4JpCJg5wscj1Mf/7+w5QKfnZak3MV1b6USwi87cYyX2WtRW2k
cFrZ29yOuDBbpNIgwaVJg4Kk6jJi1OaYL2hoRqbj74iyQaCs1Z0XI0zqimSvvBTnQCIpRfLQTDPj
NMbfKuGPlX88o5q8Of73988WQ140ku5bKSLLZut04rZCowUL13z4MGKEB/Xk7ggcSpoQMJcjVbiN
nKomEp5ibX7xE/lguM2P25OxcCVchJittnCQRWwEBXTqLONb0UY7L20H+jL94cNxOIyQzOBfWozz
mrIONTqtWo1lllPdDQvHLx+U9vWjQRDmBU2q04vm+J0fe6OOJxGi8tKpAu5JiWqbydHe8/WVabm+
VwiDLBL2n0DVwCteTotJMTgrJejEQ4+zk7DTjXMiPdTRXhbfbn/Q9alzGWm20PxaF6OsJJLQf7KK
u0SG1xqcs/jjtbbLOLNDPNdDIcliSz5JeueoynNTxHZew0xJMZ3AWWP78c8i3ZmONxB4V7AO0wLQ
EyNkfcLyHf8OHy+px9aQbHlcSd+uDwK6Jf8GmuMWsyGPTXEK5Jrytm++l5Rhb3/K0lqgnDLRbycN
ynmq0wEYgk0FpyXHyWlUo9CWw+5nXke7oI1+ymP39Xa8hS+acA9/YSoKlJrZzS4UaPc0Ut+fjM74
HevJsTHWxBCuj4RJCIHMnec/N/s8hKsOldQoGSUo76fpp1RbN220v/0ZC2kDIiY891GCmdLe+dEW
x4obNy0Pqzx/HLRhF9FFEVMdL+aj1zx62V3cJsc8+/DBPUmnoKUHMwdtTnO2zumGmn4v82qoIsvx
x/ZXV6hbMVW/QydcSYyWRhGFPihHlMGuFSVwwEkkDEzIta1D2v7ppCfB/3x7EBfWAjP0b4jp9Hh3
dYfIeFGsKEiza2ETdcNjVUUrHZvFEJSiqH/ST7gSPC+ERCoiISClDVv8Y7P6SRa7lRjTfX9Z92JS
UOnBG4HnAovu8jMA2yljX/EZQmch5xs/J4Xp6En7PYY7hcBMawdVsXIwTH/nLCYV8UkPkEaJjNnq
ZcycVrFcakJ9wp0b50yMOkIps9N6eCpC+cn0Ct2OJNVGbGOljbswoBBvQFHzooThe9Xs7P0y85u0
4egDY+i7DnoFt1fFwjMEmU+FlipMEUDB82w4EwWKWoLfnBQweU22Eyv9URQOZQ1PazxItb9BQH/v
mePO6td6uUvDykGoUzDk7TfHOw8KGE/LiJvTqINfmbCdcfHxtw3TxgcilofiwpXkOE7JeFBHvJGL
xNzVrEqp0Y+KZ27GeGWRLJztNLh4RSGuS0N//n70gKl2SZK2p656mUwdovyHJ5D9u94uyL/dnrWF
4wIZCyqR1LMnuPjsXFfVRFfTmkmTfeOg93XmJGH2G92OlYN3KQ4kOgA5bLjJzvJy4XdRkLRpVTWn
ZohPvRec3aJ8Mcy1HtfS/kJFX9YQPJR4es8/JwtiqQvc5iSmpyz8R22/eMpRah5yzTHD70a6uz16
03adb2fmiAoKGT+Ix3lGJihlChS5wVM4tFMfYdtfyUhJYS0fWwCZTKLW/waatve7I9fqJjnCagqU
PCm40app/zCO7kHR87dCaWzRq5/VKNslYHccNf4dgu1lEpzbn7tQYOFnoM4zudxNuIBp5b77GZWY
m2MtcoqkMhzIun7sgpT3veiUmk47p97USfJFFKOHqk3xehOrQ2Aqr7d/xOKYswl5yYEyvcp88k6y
yqwJWbGNaifxwWzPhgE5aQ3L+nfpX00uMkHsDuTsr/KRFpG4XnDZGlpnQLpM77Ohf81xz6wiFB3E
Qd8koboJ0i9m7f3sETvLtMQgl0ydUjR/wSjYyFn/1JjekyFF+1yJn41E2lbiGnxiaWtNWr1T6w6q
8/wea1KPYkzAgMT6ISseIhAUZrRWKF64P5AboLyksdS5lKcf8W7mR4Q5XS2NhlMWBU5Bwk4L4fa8
LmzdyVadCwTCyiQufhkBvriXi0XXw5VUHANI7VCc6+GXor364k93uDeLT7cDLn7Su4Czu9jLMwsb
CVLaQngQKtk214yJFs5xsiTIrmDRSPzm0ryeXJuZUYjtSSnDr8Jo7eqxRgwOzH+UVZCWNX/lsbuw
Nd4H/Jv8vpskVQ2iOiilFu8WCOb9DvgnEiafxI9zv6b0738f9jcTeBenzyIYKzFxItN6FAfzrvRR
vLbK3e0JWvsc+XJFlFInp2k3tvgLR3YjP+nla9p+643t7TAL+4curg5+ZSroA5C/DJOhhQNwt+lP
Kh7mldzbMRWvauWeXVpslL+1yRBF05GbuAyiq8P/W2wpyOMqesmyjxcHIGnSM0XpdwF6n5q1Jph+
1p10DZkYNXA8fbAj40Ucsd5oVr5macgQ+yI/ATuH0uq0l98tgA5FRFVHj+PUjN/yCI3GB4Qebs/K
0nHwLsScDExLFPK22XansQr2ABv7GsyFU2b3cf6g6wG8spVlsLTa3gecpQ5lqkpVNBJQb38k8X0X
PGTFt1haycOXR46+AEJWFNbmNqWYyqnpSMv9JEAeGFKaiP7Eal2jNC6OHi1e3hhgQ6/YCkkeYPTh
ld2pKMXuHrJS8ciWjh0XQ+t7o0eoIWnE9mBUg3Xwo0FbOYiWvpI8AcdujPQAWE5j/W59VBm4IFow
4knKvg1420rWJ4sW5u0VsvSWn+QK0C6Y0D9XSjim2w1uPjYS79CDpxU2Mqhp8zDEvwZc7jL9h2qm
thGsFXmXvg0avIjWD/+9ekllij/osTyKpxpApsPGjp96XW2fx1wQVr7w77tlloJMyAwoJ8ClAfNN
v+X9OAp0fcSekojZDruqeg7EM0/vXYbGsFZuaml0oKTYSlfZJRQYQdwZ4p0uoO61TVHNUaWfeYdB
9S+xoe0eHYtizY9RWlpnMH4Yj8lN8+rNZ+bWkJYKPf5R3bu14WSu9KwgnEV+Clr9QQ32erWhywlg
9oemHqPiHLmxo/acsMoZtzC98Dd5vKZ8vuDzaqEVx/biRbogjVsZqRuZsShO6bKaPFiBacNWF4Xu
nGQ/hTQ8Q4wroNMlxkOPlEj2c/QTuiutnY/l3lWsuwYtMaH0tmb43DXh2awkx6u6lbNgeXoZvqmg
C4lp/viqotRtU4npLWCdm749jE9i/TIWxU4ii8xNHmPutlSPbvVLTR8S5S5PT36PmHCcou5XbstY
dzSjB5Dt2qPAV4Xn21tsYa3TDiIfm0okNDSmW+3d+nNLs0MTz6T7VOGrN2Sy9+ClSrHV02GtNrtQ
jeFhQc+flzolhPnTIvRaQSsrpiwXqvwhqpJh14ftcKcNbeUgJFS9mlGTv5SCJRxvf+Ri5L+Ic56/
lFKnNf7uIzU50qSQFtWpM+VNo4t4GjxVw1NaersO+OdYruzqq4tmIjshwcTKhLvO4r+MN4yC2omR
RA0o06B/NpFv0whrHG10gwMA+DXW7NUkzuLND2PUrKrO6upTN4kdQ8OzU9F/jHmornzYVb47BZqq
WzzM2H5zvHhsyuA+u745SUWrO5XumfcUkhXbFII3uYVOD7R3rSey8HEKT0FMc3iYMKazyat0JYa8
P5YnY/Qxwi7ilzQfJUexXOnr7WWyMG2Taha2JKSJ+BPP0kQz0emGBSmRXP1HWunPkGqPbhdv27hZ
E21d+CoVuAQNKy5K+qOzr0qDUTK8QitOiXrOGtjOR9F4vf05KyHmbwUQRgbCRoSQhLvK8+xCeurW
EGCLMRC6RFeTGi7X2OVKTyhl+kHh5qcqQKex1ZJ2m0tx/JS4o/HxtUetGKQZTFBGbT47iZvzeNTD
8mS1iZbYWS31yMkXMkRrcris9uOD3ozBSl3/uiDy91ic+BGUc60rS1AkyJtA8fISqMddPZxy9z43
ng3prcqeVWpd9dcoeHaLY7KmPqQycheJwRRXJi0AssVqnL9ZxibuBkHOyhPMvegYCsboIHEhrDzJ
rzMsTYLQ8NfwlR12xcgpjKTvO33MTl5Tv8aS/KWVJQdV6I0bRxu6HQjMNvlGKrTBsXxx5QVwvXrk
v5rC1Fzp1rPxLleP5LZG1ItdgpNTu4lEDxSqaNfNysK5HsmLKPN9oCpJhi4ATk1WKr51vDLdcY25
Pv3Qy8m6DDHbBr6mQ8PopOSkJ+jBvzTo0IMX3qvNY+N9z/2T8eEGDVMFSID0lLcZAm2zsmQZZqqu
CFFy6qVNKRv26K+9L66P+ssI06i+uzMTuW1p1SXJCU/kXR+zKBL/kIfGXtLdh2FIXm4fVguThGTh
xCug603OOzt7/aDRMYcaklOdoSiiRE4krZU2pzGZTRJQYHIdjHIgI80vL9HNzC7se74ocu97K/jq
jcmDqzWb6P+QdmXLjePK8osYwX15JSnJW9tq026P5wXR23BfQYIgv/4mfc6dFiGGEPKZp4lwNEtA
AYVCISuzVO+VHl3QdnEwteEu0ZSdNvOAt1COsntJxnWWjMB1pz9DmFjDqahXQxvwOFssD9KUP8X1
tKN1f3DQiAKkwe+0m98vz+5569KHUQvHmwPGpTOkbp2Y1FUoK0F/C2lIr7hJaPqAJrx9p2f3IODc
WQyMpsnka6BhMugc5DxDZTcDpYQaqF2+a4Evk8Sejd2vgSYJtEvgOUVzkbD7h8Gj9qyrxRHiw77Z
HtHkFkKRWGJlY2vCysLHA1Yw0PwJC6t3amWcHKc4VunD5KK78SnJnpMKzL9d7vfjc3e1jvcy1UiO
wOm34MbEBwqAXpS5ZFl57Konh1FQnO7BHeKnyZdu4TZsVFw78pvL/t2cSuwbFS23wMuJ8EtFqWeW
9QgHRnszFLtJA/MmkdxlJDZExENcF0PZ2xhXsijMQ7h0Sv9OZxkvx4YVPJAusrKAPiy3u3XYcWcU
POzSqY5x9cbbt7x8zfXXqydrZWL5CSeRrV/4ZtUOJhL9AbTyN6b1XckGSbQ5zyUBkjwZh5CS10zP
NLQUVcdee+vV8mCUIHlOpiDOJZ0GH6FeCGsrS0u8ORmOmdrGnFdWdbTnIcjzX05R+o2V+CTZQ19y
5xQ/nBaX9MoM3LE9VDb07MtDNZJgrp/AwRsUOPPVB7WcfVt5aGdQN9bvIDUMRub4npffTDkUFvXW
5/R3Ud3qEGRJ+xewOuxnb4c2V9/Tf0Mfxa/yt4JOaGytcHcMW0cLY7B5QbHr4Fq/VPYtBxVPnj1P
6g+O+0lf63hjePWSL6omO7k2jhJsBezBpSyPtwbBvynjOinKqlmq/rZe76iVSbbbtoWl+01HDn/2
pFpbkBqyrbw56hqHFBRQbd7u8hrdOCSWa/m/FoQxqLY1cFOHBbD23ePa5cfkgOPRhyK9oow7b/jx
CXvozYXaAi4kEIRaLyItVwtF1fUaaIwyaOICdOZH1d43Iwl15T6+GqgJ9mqEfuBzUI2HvqyQL1m4
mJj9SOojn417k74XpYyFfNNFKMOjgwsk8gBQrQfUT2oPfo0ai8D6yyx+1LkkX9nY3xa6z5bLCHi9
zuqfRjHMUPPW4SD0oNXDc6p/K1oUk2Qd8zI7gmPMETlLSjTYwcZKneHQDvfEfZwzyT1nWVBCFMF4
QAwPd+A0/pCIOokiWpkaXlxjPKAA3zflHIJb8JZRV3Iay8wI67qam9JNQXZ1VMjBbSDRVYV9Nn/C
CMawZJI4CrEG1r5f+rJUanrN0a26kHlop+/7Q5el+8t7Zpl6ccrwQo7GPR06YKCGWZsBySNxzTxt
j8Ru/Hx4chPQ/t11E8iSZVf5rVVgwQr691A9O+tlc2xi5MQq2uPkQmhXBxNjhUeFjHm3IG+Q5Kdb
Owc9KUiULbAmnEHeJztrmRnn7dHtX1XEd8v4xLydGlh+wMlSmxOotM0ka4GpV0KX3WvZuwmdnPZ3
Yxyu95CFruEFD7o0awgLoSVsKuMpaY+xgSJ6P6o3aUFC8IyhmK3fe3PyctneppscyH+g5If8Raz2
KnZSqDWrWsgp/azUn5pa4zb7Q4t/XjZzdjigYWiRItA1FFEBexY2UdsDWmSBtvU4a+6DU2k+hMUo
KaKRDIekUO4zw5VkM3j3Exc7bCInQ0ECDL54DRDyssIdprnB+I56hgZGrbO1oKZg0qxtpzy0LLZ3
SlHFQTKQ6pZMDuiEpq5+c0vC7sdsBK3OMHt30FpL92YZzyFD2hJUOTo3DK/I9uAr7IGpYPirxwKb
V05o0uItj0coACW2gmYIl0H+UzEgWJHpEWuceEdn2qM5txt36Jpr7wo7mwPea8wf+KSBPYPZ/twn
1QPKscpOT9Phsc9K573AUbfLILM59b0eJFiATb6noPOgbu93RVTzB23Mn7vauX1LdnNi37pOGxTP
yq1SjF9tRb9NmV7soLk+75qZAYqhqY3vAM8VDLpVBqnaFP6MSBLmCX4v5yAVSoFYCtwCCqmcDqCj
bybV13VcqpOypj56p4xDhib3gM3jq6Eofai0BsAnHm32lM0DRhTrQdp3VtACm3fQs/glr2Z7nyqz
i+5OCkWmgYyBqsW/nb7gYTtVxU6p+8pvSkPBS2BC/D4l3V5h4FbXOf5gDUoW0mSq/cnoDL9pQHPG
baBtatX7DQ6lym/LydyjOw1qVq6Z3I4Zko8uJmZo5Ibuo4UACrOFNh2asej2qjklfqKnesCtJA1U
BnUMpU0tNOvPxU0zzMQ3LIwws5H55XZRhBV+8l+WYyV3Q8mgpjl4wz41DOUJsC/cLog7A2eUZomv
pDY/UK/vdiq32b1HkwZbyzb8LJvNm2zq6A61SaBV6iJLj7Q1fk7cUt/xXN7fthmkd5IRYpMct0RJ
GniO2cKmQKB0UObHfj+r0bEWWkg6t/OjM7W3bn+v4z0hfkjrNAD1h1pXe9r9ZXWvY/ZQDvc2lxVf
zyL1gugz8EAPNBxkHsQHFZQzKs6oXh6JcxyM1Gdo5r4cac4C2trCBwfXSajmbt0XvYFaRazfJeC5
bJPET1UjrCFAddnSWWIgWBJCNZ0Mxo0UY0mUGc0V9s60alxNZCCnzQGhoQvM3SjlnimsqrjCQpAR
1YAMAAO9/t7x51r9NciaOzc9g+dJBGnXXpA06yPOJDGlM/jbj0McZdUjxi5xzAfHyyr5wL/RwESD
5jgEZSA01hZmNKYRBqmSY0K7B4u3PvS6vzbsnVr2g2VZflYrXxvbuHeyx8Y5gFL10JP+eWoPqgrd
MLxpIOHzSztD8CFfys4LMwqaOVwbqwRiz03qz1MejmALyG3Vd/n7UP4aNdUfTR7MONmqu4bFu8Et
fHDtxfljPFo4WwvfJC8x3qBJ+6Qnlm/SQwoSz8a0njVOJbvvLP1aZmBB2rhAO0N0VV/PQDUVqJNl
vDrS5pfR9wHQpzsy/4jRjCmV2Ntanae2BH86fdwiKo2oSgwP+qD6E6LxlMl8en7ErgYkHOuJYkL1
qYYRar05RUQdSRFwa1GeDmLZGyebWe21FCcsvo++Sn9Iv3v85fo9fGpASIiLitvdMGFNDg4Jmr7B
K6QaUuXHZSvnipprx38gFk7G0XrlgAZ9wH+zTjV3uamArxfbAaeqa+xcmzIfdQHo8TlqiTKmYkHn
FQd0DRjvDvjk721e/tQS9y+QMss8uLlMFroHIBLAcihC8EuzcRvHwwTE5HEuvzbGe6dfW4VbBo/Q
hSIj+NrOsvOynpPBBNMV+vhRUCKNb3q9r9UyqObmWgFhAE4VXJ/xWL9eK31rDrmjZNUxdZNdw28N
u5KklPpWKEaF418Twv6lQ4wryJBWR1xn7JB29nTrUtP0Ox0vQKBwTg4G6MjGSsmCfm7GL1AALm+s
aaShnnXQXJ4y15+15G8nBxB5ttD819IEZJRFDNqeFOxcU8vTHdJWe+eMQGRyl0yhM5qD77mIa0Rz
8s9s4JMRCTkyh+xSCuvApaO0PNKngcpqfVsRAh32qPJ+FPKFDeawvOA5gLPHzPreT1BYrm9VvZA4
Ztv1/xoRn8sYOEMpXsjwPqHlGmqCUPyJTSYxcv6suqxj8KIDKLkoF4rdAlVej+1ElfKYk/o+LUmY
m/NuNrLnstVCixc7KLje5UR1An3mu8TGPcCsd5cjyeZ2PfkNwiJ3jKEfSAPVqqJ9spMMJfPXES/L
l41sTqeHtpxFL9xA69t6J5EY8JLJrqqjRXC7wWloWFfLhC9zeWJCCOxmketKzrrqqCK556ClJM4d
Nq9kIJuzdWJFqESB34P1DcNAoCMYQLgsYKkHje395enajAonVoQl7s1dD/XtugJL1VvuAXph3nn1
S55IzkKJGfExo3JLhBTIiR/BjvHIa92f48w39R/ckNTVJO4XARJY+Uo7mhhPZxDMVooKu/Lz8pRJ
HGMJgTQlwGXQBmPptGbHcusm61I0LrgS7o1tMxCEBaoJhWmxE6aEmYWCsgLi88s8x5CQfEHH8OWh
bLvlj41lNk+Odjsfe4PMbXVkuu1n/RdFcYK4mHbmKHtn2vbLH0vCtkx7O26mBKMh83umKm/9jDvn
5cHITCyDPRlM7HjdpAwwUU/ziEe/5rmvHUkSvGyHs2uA92cYwjWg0iavMG3YgIbua9wdDWfccfMd
VQ+WmoGXJYExSmDoWz4CnZCJPg5no8WaVODgyHWs6Fw7kLrw9fTRq3ZxIaOT27aD1wh0yeHRT7zd
Nt4Ye3blIh1GmWcYSjzPM0i4PjSpBIWy5aeFueb/DQlz2JpKP1iNjQitPnQODapJ1li4tXVOLIjX
aNKp6HPQYaF3fqr6m9Hed0yyEJYfKS6EUxPCWaanWtmguoX1XO9ZiRS49R4o7riD8g4+g6Adfl2/
uBeEO6qdC3jHFRb3jBspc1DsOzL2ZkEk2qwkDZ9b1zskOmj3RIMkesGE48ZjvQJ2m7I+VhqIbKwD
S74nLA8H70cFzYHLg9mcPJCGLBdqEC+IBVVcVdvZq+3yCHX2kBhxUDTHqvoxoZFWGW+k3dWbywH6
jUB44X0C3ZLrwGAOEFpLLa881unk1/GzqlR+LeNHlxkRVrWeup6CTlfAEKbulTH6WExWoEHE+/LU
bQUg5PBgxTXR8nLGm0b0GhIdRlkdiynb56gS1r8AtQLioYYyehlQq9pNOZEY3QwNJ0aFxQcWw67T
WY4nb++YTGU4xWEDQgnLkOFdNycRHIxoDkTjyFn3Z+d5jLBlYfTao0VRWDikgyT6bI4FzAEoRnkg
zhLDHDf7um9UQMcq3FmJ99C1vZ+WT677ctlRm1EOYFwAsFGRcsRXcTWeCBoVh/LYtNoDN6cXxZ0k
uc7mbAHajQcxsDuc0ZmCLyI1awUgI+b9ULNvIxRn+rfLo9habgBigqgVqEWw2gm5jpKohe3GOO+m
Xr216QhAvRd62rfJ+qceX5P20RqyTyy2U5PGereijqf0GZpqjmncPjAQmtozFDpd7a7j2evl0W1N
IA5WPLNgMaAXcxn9acYA7jkGJVmk2CnK8u13gxq+cjUcErcFoKHwmg/hMOxawYhr0MmmNabQJfVX
tbFvYxdNSpcHcsY4CuFCHNmIpMD6Awov1g+44k2eMab9l3bUnvQm3k8kftGM6lDk38sYVLrZsfCW
m7h2pyjfLOMdrxygUgePmOSHLAvi9FxcfghwICiXgC4bxGXLlJ9MaZHSWuOOO3whrfe1VL3vfUUG
P0+J6Q95dgAbzy03zZsyiw9Oq/4wEmD1rdkeJImtuG4/fgYeIA2ci9DZFLGHLvValA/xM7SY7YEy
PjBqJmE/ja+8SVA2zVHJckF45huzKwNbfNwx1nOAlkQTjL+gevIWIYH1HMQgRIFa3dB9mfGcfQDL
S3nn0AoisGjOd1JyUGzlG1Tb3S/NRO9IZv3dGey3GXe/ND68shjV1NQjkeqmEIvRS/WRgGh63+Fp
YAeRjWeg8/UQPfkVHqjmEAzUt4kFXn3O97Uz3xne/IhIETiUhMWQou7Cq8Ng98v/9D56Ju/bua79
tHF+Q1DvwWJaFkLLLAvcON3PjXVI8b7IcrAh0zbeq5l66+nY5eoQlbqTBArgTbE25OHlZSMEyw8t
OMwFHldQWweTh3DAVJBMUaFJ3EX7lv+VX6nd9/F1EFlgD+L1FqBXYQcmeLAblYbQyJj2nf0F2Jde
xpO5NQCwqoAnEd2beCISln1cKt7cGlUfTTxUh6CX0TrJvi9MkJtNYxqDViIyjKAAH8EguWScfx84
VdT2US/50MsSspesx6imzKSRtlcMFuIhKLzsYSHUwgeLgaXLDwy95ynf7MTQyWsZDPC3noBfq/OZ
rB64aQOYGiQQiIPgblzvO3NEtU5PYhqN1QEyEIV+GGWgZiF7+M8wIB8NMir0N5+lX17MCTMVmKjd
0O5DNQ5nZZfLMIab3jixIni71LnRDabSRaX5V2Y8eeXuemdAlQpgBiiZbjQb53U546WVRtPYhIqx
x2O6T2WZ6pY3ToyI7cYaMzidCodGSfM0WwePhVR7vjwO4R7x4Q20jYLa4INTT7yzELDPcZZhV6Rj
qPQ7qwuAQTCzcEzCtJHskO3h/LEl7BCVu0nRdWUfdQCO6yAI21+r9SYORzw3MtJy/Fdjk2sPELwC
XaPpHaTtGZKB2EJ+1fR6OgB61keJcud5IbArwGFc9svW+j3xiy1sRG636MYASXHkmns8KVOZTJ3s
+8sQT5KMbuD9TGiLIfA3TgK0OH7i9y9tk7gOg/NN7AVSsgT95K1BozJ7S/ZZ8+0Tn8fTI8Q9QAB3
1krecTUb2KjRyOS+0Qa6ZFdszs7J54XZN/XZcGeOz6u6sktvlaHcX//78SiGbvulb++sh9pAipcb
tByi2c38I8Ej9uXvbwVZZMygjgDe4ryJV52gBQAp0SFCCPahrOFNga77NB0kdjYmCq9toHgA6wKQ
pZ6QFygZB09F2U+RHf8CHKr6fvUwgHEBNA2P5ThbxRy0y+wJhCQOj9QiZON+Lm/7+cAUySA2JmuB
XuMqC1FinN/qei/Upgoq8z6doqE81PMONDWE3GWS4tDmTJ0YETJaNTeZNqrZFLW4urzW8ydO7tUg
9PUgUkay3IqrKcro7RgHaEoxisMnvHEyBCHsTU3cW8woMYTs55LuPihWkLIra9BLCF8NRNh7GVem
ubXhjYTecIAWqOReI/O2EPnMnmsx2qYwUWibQu2MfZm9B0/G37Ltbqza5doP7nfBSq0zMqlJPUUA
uml4EZQheWXfX0Z5Er/RN6SlAFNNkTZDBuwmKyTxe+OIgxf+/H6h4EcKtzQcrZuieN4Rbd+ChaDZ
X15OmyYgCQUMNxiiAH1eD8Fw47IA+JJH4IQxmt2Y+ra2u2xic5ZOTAiz1BodLynwtFHZPYLMdW6f
/7fvC7OUdEZuJSOG4A2Bw0Lsh+u/vzAxOMCEe4t87XqKNNoAbTn2aqSN91RVAgo64ssWNvI/QLEA
zMDNDgtVXKe9ZQEolGRa5NHdWN242Z0e3xXm3iM7nUhsbXkDl0ice6BJA+Gj4PAyHSdoVsd6NJgq
wPo7u8vCy6PZ2tunFgR/g7KGEeBs9Wgcw/gx23NIt0lcsrVqHfBkgp8Q7M1nR9IIepzZrk0tUssQ
mKEqv8nim8uj2JonUMHifgQmF8DnhXlyCDH5bCVzVOuKX+aVDw6TT1jAcvqQ2EHP9tmxrTTJDGBO
BPIAP+kz/9f138cdfqFAwImKl7f1ukX3B65OfTNFwNASA7jhT+zr0+8LM9QX05y1HtIOIz70KvC7
knW04QEwCaoQTMAdFRzdwvxkBZ0HSxtYNAJ/XPrJLPn9y+87KW8tZxy4IXCZRx0JfRjirlONCQ3e
ZsujtAyhfEvNZ82ILrtAZkLYCl2X5k48wARkK1MwhmjAV0j2s8yEEP2AaofG2QwThrKf0ntOfa2R
mNhyxIKXxIMqAgfuEeuFlJRzPXmwEpmHTA1d5fp9gNzy38+LwKFEd6pGNfD58ZtrPvb59Yfo6vNC
zmfafcnJgM9b/S5T7isnqEZJrNiIeCsT+nqC1DpmqopbbxR/63p/rvHsjL7GT2yH02ky1kZmSDcC
wt7xaHAAsIWsefb78mKVuFmk9Em1hDJn2Q8m/1v5UVT/fOLzjoZth3ryIiS+/v0JxH1dWvMxwqtl
MVA/I59IWgFo/2NhGeBJOqaboGugFSykTaDfGvnuMwNYjmiQySxXrfXny0kHQVtCx6iZ20BNy0B2
H1226llAAqn1fw04wj5r3YK5JvpSItd5LKDKggImqAZChfu1K1H82vA1cr2lRI1XDpygwqZI8a7g
cVVrokr3p1+1JOzJvi44wuo4OHE4vt4MwYC89RMRY/Xrl5h44miF0racW3y/nYO+9GPZhXojpkKh
B0o1iEpwhpgjkaRkPdMIRPXc97R90EFjmf+4ejHBBKh5Ab4AUb+ofFXgwQ7itkUTFQ/KDODi9TF1
9XnBv6qTGSnINppInXzG/mKD7Ka75WJsATwJ4zxY1IXWLhhGVTMVxaijyXz06JF0tuTQ2dgM6IzB
6zaeM0GzK/bgVRM1mFXoXZTW9T1Ps32fUT+3Gj+m7k5vZIxrGyEc/JjYeg7oF7AfhGMUFy00eya8
i5j7rNQkgPhEOKiRcx0Ybsk5QFiDjG/h+Vq409bTVqRKEzcQbo7Sf+LOpz8NmV82pg1YFHSvL6RK
QIoIfilHFwzIbdlGeQcKiXQ/QHG4O9Dad+y3yyt4Y5MshPHgngbBH7okhWgFXhCHjyRuI4tHLh5s
iT9Yh8smNhYZWm6Q/6FVA91w4oMXeiLtfHb0JjLdkLgHafOQ5PtiaT/tdWwRNGNHhfvFNELKf1/+
/RuL6vT3e8IuTBgod+3YhEBnv9zfdTfM84eSSRIcmRXhXIoTVo9xasAKcDPJramHpA+IjE5NNlfL
309iLipC7X/G0iRgRsCbrSRiyUYh7IxUsalZGxjFTO9StlPau1jxZ9milY1C2B6EkF5tVVhx4kNZ
BHoTXvb45vb7s2LF9qqONrPNSnw/h06V+qArz6m6zzJIlkq2xuXpQnVfcEetEZJVOALrcpdUQU8f
8vdedrfYni2UPsAxCj5C8V1KS2yvHVuvidABCgp5KaRke7b+/b4tDKJKjNG2OgKfm9/m5B50l1Vy
U8f30mfnzViFYfx3IGK64zmkGwZmNxHTwxx0sKmPvtjLnt92yB8Ty1hP9odDY1ZAia2JqHaAqqDq
vVZkl1+paf1xfuBZHrVM9PFAaVhYvyBAB9sR2loiE4DT9Gs2DIFkBS9hW0hCUVX5Y0EYh0ssPStj
xESru/WGG7MOrOYlV/Ztsou1+0nWmrK5xE7MCc+RBuu8wXZGbBjbnxqfXQ84WIpEf4YjnFJNAe74
FMirqM0Pb/0k2YWSyRKzOBTTcnXSMFmJFpq23wHr9RuyvU79EAefqdydDsUQTpPCSRlwQhiKpSc+
h9pz8vXyEt7cJX/myhAOkrbQTGoPUxMpxR4NqJb6xNntZRMSd4tvSTl0L5NswITV3eQ/s4xLssbt
75sG1JHQoIOYtd6FFq89CJYvp0h3M2VHdJd+5vf/+b5wSjGtpENV4/uTtbfS21KGy9h2wZ/vC7vP
8XDpc/Pl98e7zALrkh9fSaXy3xACoixAlBYCTmGKKkdLRgesmBGN/7LrQLHv83x/eZa2R/HHhBCl
prZC/9ZHauj5YLcZS8ChP+Fo0HpauLsuWG+RMoM7Zd0MGcdmgHAqP6iOBCaxFc5Pv2+sF1ILlg6e
uqyJbGtfVT7J97qzK7u3yxO1uFMMtqdWBF9AjC3JtQHRT1fe2umQlXgJ26daOMtwXUsYvWRI8Ijj
DFZZ9zAEauskD0h+h+44nYejenRlPGmyqRPWsMZjFCQZbSLg+6YUTz43M/+S80/cpE6nTjg4qkGl
xlRgAVCQToF7cMIN5xNHOiC1H9BHvOGL14N6IDHXloDb3cY3KiC1aPWTtOVuxatTE0JMV6pp1qET
20RuedD6R9f8RLw6/b6wjGfe8yFL8H0nMmZfe7+8fGW/Xli+Ax4vUW/DgVHWYHPfVbJovhVHTn+9
sGqtxB4y0Nw3UVwfy/ybmj4rMp562RCExZqC4rHqJiwjPu1jIxij/22GhPSjpsCuOTGW0AAGjB5A
1E5iYHuz/f8aRXF+HafiphmMeDmzde0rNyHsvOfJk5Z9+1+GgSe3tRWC82KuS1gBW4hj3BhXysp+
nEl/HA0Cx/X3NTsFF0yDtEBv8bx6CyGPT/x+w1i02RdmDfHMm91+7BlHSCp5qM1obvpMpFjIJNCK
sdC6nKUFGciPAEKMtDLIOr+wD6CCBevP5VFsbgcEIkgU41kPhbf1LIH8tUjJjO2gekg4/Zm8dVeC
/P/jiBMTgqNLh5ECFXacEz/n0u9/Xx7A5mY7+brgZrKIvfMJ9ZA+fm79LJfsBdnnjfX8dEpntnqF
5ElxDpVxI03AN/fayc8Xwh3pDb1LHWzmyj64+/r9qyG7cMs8LKyjuGFlay8FKasIpuwRdZxaFjC2
JwnQZWjggWlMvLKoU49ytIVBoCaVj0EuuwdvDsFaSoKLBi3K52snGGPfFpQ1yJAJmm32Nv1r+gSE
ARh4YKAWxeul1W9tospIX1lsLFGr1W48KF6YVLJQtwZxakFYqDWZS+4NrIxm45+4fjTbW0OVMfmf
OQLAQFRoQQZpGUBjfNCVnBQMICnVWgroRl/7HOwTb25Frw1KggHh9NTLTNeUrG5e9Yz4+XiHIez5
CPLVq/cdgIcgY4B6LUg5UQoWXA65FIfVyVi/GnN1C8awfFAl2fjGXIE6Dk8KyMXwaiJ2PrqKGycZ
SZrXSgELGNrtZaH1bGtD8hmdFYAdosEJj2JC6Ohz1tdAfNSvFg5Q9asfaum1RygsYMMtvZtAM+Bu
ul60ypBXike87DWxbqewrm+vDK14qwIPK4AMgCkBCyrkMdQuh9mOaf06oQsZPChxKllN5y6AZhMa
HnCKunhcEB98+Jg2fdc4zWtp+xCoamVvbuceAEUliK8BMHCxH0SiQCWpMvTm9cMr1GDVZm93N5AC
crurRwE1zqUmj12neqpYcbQQmuaOtGCb6nor9HZaR83wWk+sTQiOdtVEGTVA6l6s5LnkkYy+6twP
688LoYko+dT2MT7fPGRm6Re5jF59wwD6ZzwI0KDEaEL2Zr1QzQpiHLxv3RfC2t30GFNzd/UErQwI
cQk6vAODApn7MoMGjLqxzyX9pOdLCTvsZATCXugMgBHtHCPgNQ1R0PJ/eiV6ZOf6ak8vwQIAK5AF
g79K5OiY+FhPaAAuX/VDm/DQVK9GQLmo8OKhECklqEhxoK5dYUy6Onejl78CTeG7N0yVVVHOzrkP
A0gmcXFAe6eoxmZbhOTGoOSvVvGEZ+JM+zsdosvePnfGwqKMk862l0c8Me5VVKvL3GX5azX1oWUF
tRn0oIbyZB2b58t2bUfYF5lGismLYYdYnt98TzPPvzwQmQHBGS6ULRs6wUDDyW7iZqCl1xYD0CMA
+Q0EJ81Z2LOEjZHHrTFpzB5fAMQd6jZ0ZxkU98zfsACybiyXJcait3O9oErXq7lbjPzFHMI+DmNn
N3aHK6dpbUJkyEEykFV2BhPa3rCePBma62w5CZ8XomvWEyd2R3yeaHfDPyC+893mrpY94535erGC
0IcjW0W/n4gGKKwcFIcTrKR3ilr4I+BKl2dpaxhLpoRLL0LIGQ6AgyuLpsbMXqavzL5l5JVMb0Ny
9XrSAbRCXoOmcDyei8X2dtY6NWknPbLeoOioWhJWsfNJWn9++ftJAjuPGjoVG3zeGPmuUw9J3169
lmABUAZDBeIKyGshkAPG0A51outRSn3mBPkcXusFwG/gAkQn1ByQoK1HANQeiRtkJdFU7vr2prin
7Q2agy8b2Zgm1BAXYTcgZfCOKg6in6vKqwwrqtMk6PSvvD1eNnC+lvDrTR3FB2RogCsJldC5czre
ksSOaPJ1ZLNf/92h3N5YL5fNbIwDB8TSB2QCqK59MIueuNsyZsepC8WKmLfXlcCQjEL2eWEUue61
uK3g81T9aqm9n8/X1oBAOAPikuUJDV1SZ1I2XeulnUqIFdld7f9y8lKypc9jK8CHKMosMrtQOBX9
nHsEVGpDYUc5f+1A2zxoWug5129pC83ZWLVQI1w8sV6xXjnnjVJzOwJRsu+B6Tb+dbWXQe+AJBx1
joWlZ3HTiZcnvYI+7Ng6kanthyQ0Ze1LG27G7QGzr4LwA+AxYctVujoaydg4UYnncVzud9nu2gGg
Dw7ET3jcgpEzSRt78NqCo8kiMkhIq6Atro56q++fnW8EEa9wbC9Stfv+d1HvL//8881seEsVcdnH
OvTNhPmvvJE6va2RaCxTH+JJjx6njw772zGvXq5rQ8JKMjs3YbYOQ1m8q+8UvpPx/m2NBBpxhq7b
YHo6g9dz0CywuC3iF9OrAnD12+ZrzHyNqlfHV4AEYQOZE1CCZ3xfPWBJWmY28ctsBhW5T0xJAnu+
YpfvL5qxUK8EX7cwUUXD9ZYOffyCK3XObjIZePz8+3hLRIIPiVPsB+Ti6x3nlZmnVJ7mRn2Il7le
5ufNz7sLCdECp4Tw7frzfZw2LdNTL4ord2/33l4SkZZ/v3pZxLUER+e/31+WwUnAsKHvRSsoWkTT
jCbgkAxf1Osj99qEcIJaU1EaWg4TUJRTer/Rr62dYAggokJpCdh0EIvq6yHwNC86PuVK5NJnVB+8
KpXstQ0foEqJZhN0Yi9qCELSShzmeI1ikcj9lqFVU02u7tAABFdDAgAwMW6+EK5Yj2AhWnUspycR
vatND3yoV2rwQmRtbWAZ4YmXu5K3tCOURFqWH+LBuavZ3irDTg9tvb8hhisJg1szZgKKC/IdNOAD
Z7y2N/C26tIS9rLiq1E/2JIKwebnPWw61MwMtAEJpxBUhFLURhuC9tb3ytsDUvUJj0N4ZWE306C0
IXp8TDXa2m5Foo6hSr1v9auTGRN90iqenBbqubOLXGoO02BTz4oMKNVoAWQRLh9DWxMEffilrgGS
dOhVreefJ109DiCcijoaqj9VGQZl8/P2Qvdlosx+Vq1kTT847Zjbkcb6gNb7sXAkA9gIS4h3aN9b
6liQgRcWUNNoaQN4MiZonsO2adEys4NC0Sdm6cSIEJhMtSzMkcEIyHRQyfpapte2aWDbnY5CSIqb
rHLzOIaBYYJeCHjHr7+trw0IG0GldZulyzQBUR56Xxzv+nRswaHr2GQoS+MuLRw/KrQ1zIQ4RmTU
8y1kpndzI7k4bHh6ZUHwtG6ygSzsCBFR3iYK5fMbyVLaWKzolDVxeYCsINCEgpd1mqJDQSV21CQP
5pPJro9FFu7oaMcFwh3VGeFVt7Qp4Uyv7GjMvrlPivF29RrFdQ1UQjpu0ksUX+/kpNbqahzgYVA8
G3+n04/Ln19mVzj+HUij4m7uIGc9O3liwyuLuVGUyP7btligQXe+geZv7ckq9xtuhtbnwvrugT8W
FdH1OGa9U5U2n71ojN9a29qZTXNTxFfneubKiDBZsaHOWbwYqaynel/IqJCXlSJMFnpM0ACykNvZ
4HZajyEfu3xOB+JFC3WZ4/2w7WdS3BrfMu3qV1hw38LbwGxDeMkAU+vakmpD9AdRESkNmw4dsj6t
M/Yl1Q+XvX++NXDlxemA9BSsYWe3OYgkWHPNyv6lMn6VB6v5ef3n0b281ODAVIWuwfUohjp2OK9c
+uLxo5sEWv0/fl+IfqSZa6Oj+H7sBs7r1fQ4no0edRDLLL8fWZ8QmEZv5jMnXvw6qbedtadXnw3o
WcbU4+4ALW4kf+vJ8UqC5zgn7V7YjWOXO5BG766d/Y/8BWmMqaHaIFbuFX0iKAOV7YujQ8N7p5Kr
b9Lr7ws5Rq/GNjEhTgd0ef6l9NOqlRg4j014mEatG7yimB6kGesZSkB6oVasoC90fM9NI5gUqJui
cF+2skLi+T6ApUXMXgMWFY+Xy99P0mOv65LRavr+JWGH1vNbWXOM7PvCKZpSpqRGj+9DYJ07fvrr
Wk+vf76wUvn/kXZdO3LryvaLBCiHV7U6TLA9Uo89tl8EbweRyjl9/V2cg3N3ixKakI8NYwwMUCWm
YrFq1SrD7qx0aNpXqY0OxvfJEAH5Nr4fuWlGJgngBuuqvJwfc2jKKrTl9jXLiVs/KOBp2z0CFAni
xYCcJbYqDwkpcjSGm6cmfY2zr+0x77/tFm/hGDgs7IYF1rj5n017MrOyjF8722tQRi4wo+u7Dayn
N+K5+aeRhJu1gHgvNb5XD3n3P34+dxukWaOF0gD5KqDeP0qbnO5Pz9b3Gw7uZpMRZSBaslzeaVLU
eZaS+DUlR306K+FxFPWv2dhBtoYntIk2JqCE4Asn9b5IwTtK4ld5kNFr6qHuX++PYa0ADTkRNETQ
DelKuHnLMQxNCNydZOSvfeKHrt7u9lKX4pn6Gwsx0SQGoAni0XrqZIzg71bA14xWuf/bKLiNigPY
FAhh5a+VW8TeLOq2xjbi0oFZjoLbqHOYDPBXIT7VJ9fQv0jHqfuKXre7TzPiJDZo2eDnoYSVr/1F
ShygZZqOr3WBDokpmvzt5QEDlQVixMC/IbSwTr8VqWkZnTp2ryYoSP1Uve5eBTBlIIQOHjO4q/yj
p5HAXNdn8oBGF89F5hxIlO9fZ+apIjGGhj5IA3AnmuaknqbGmV4pfYzOxNkdXgDBwY14zvEi8RiR
qId41XzrslfzuG9+EJdXAQoACgNk9vCIOddFT+FnZ5U2v1bKw0uqXPZKh2RQJr9nMJA/5Jz4zrZm
kDvTISBfC/sYVQIsGn8GcMUvxHPGjgClFKNTyhBoE0hd2q+q7inFiewNSvJqOHuUyKRWIgNqev1Q
omOVqFM4b+94+ZxBgusaOQ2F/NxBomF6alKBf8pfClAAzAd2J+ArG/0+lDAhcj8OfaBUr4rj2TKO
gb97pW9V8LmYSCNSUiMCEyiqW1eHnb3A0aYCI4AlQhNgcFwiI7O02bGjdVWiZX3QyWc7f3b2huaZ
fGSKEB9kqRjAAZbyO6lWipaSPkAQBnVSsbt/epADe0dMgr8RnulSvhrR1NbAAxDEaBFAncTNft6f
f2Zlbq8DDAARVDz7GFExUtzcBLW0b9CPYmwCo3yQQgBM0X31AbdBIr3eV7SxWdGumBV7wf1a06AD
UZLiRKMRJTXdMPIUweUsEs+dBbRGA79RCfFD+iYN3/W9mOv3ebr5fO5WTiba58MA+bL8TamDOLg/
OxsnDfgOBKcQpEMg5r0H841vkWmZhiBkhmby1Unpf6FfYdGJuHU2rN5CB7eXCgPtLNBfuQsU4oVo
y5wenQoddgWO8MZCgAsFW9YE1BRpJe5ExHE7OpOKKVJ9Sznu5o3BOqCBhc0QuMgoOfwrYaatYY61
WgftSQpfnVKwDltfb7OiU0TMUSTB+6hEVbJKb6o6SPuDkXrGcLi/zlvyEdGGOYXFgFvEXfrZ0Fty
1SdNoNOn+NJlD/+beO7SD+PGKLQG4ifj1cjeKkGicOPrGaSehb+QEIHdW1qjKaNSSyW5CWrNs+Nj
ZAle+wL5fICwaqSckhDyh8TTQ3cQGNONA4BEAtK0AIqDK5iPo2r2mNKslPIgGS9d8hCV6JTlTyJ2
7o1BsHQFI73BW8Tige6znZfRgHZMQUmfFfuUiNDDG6ZiIZ9b46qX4A8XkB9Xvup8qOKPdiKYKNEQ
uHXWKrRR1yhUyGim/smsvfu7dH3ngK8Ztxkw9DB5qwZSaOKqktbUxoDqrqp/Q2hTVo8R+Wf+dV/P
ehjQg6sNdkLT2LNwuV3bmWaWAWbloIgv9JjUu51UlF+DkRaAd5A/wUFaim/UiqJraTMHY/eHXOq9
MB7wQwBWqMDEAbyAvcSZirE3+kSOnD5owBOgveW7U9r/UYDKFWTM4cWvLHXfA8ZqpEMwNL9U69fO
ZqKsQxjWGFMDNCzATrz4GhylWSVN8OGj8JCcUccusKXrgwAFmH08A9EkDvmL5fwPVhIhK1+NgZEY
blQHtnwNs72QYYwCtLEsOwVaKVg8LmeRAl8YW2hmH7RgEEOPk1bwjF3bJNAuMWZxHARGk8nt0blL
CQB5mRkYz438xS7TY+IUR0N5u38U3hkYl34e9KD9DIKo8DJw9ywnaw71sCUVtYKaBMpPlCpL+qn+
00+/UIpziQrBw2Hj5EEbq/NBzm2dVBhygtfnBG0dQVF3UKBN7/3xbCjAYBCYR0DSQlybW/s5cuxC
HvM2SBXT/YAOO38lH+EqRMPQc5m/p3vwc9SEtG0AOMhBPYJ9RrB5mXHg1oOlUxFxU4GoB35huR5j
IVsUMOg2MAmar9NPLf3UFE/2Z7TjSUQsqZuTdaOL22N5JhGnC6FLKvDGogep2gsGwClBvQZgBqg2
AeMuT1k21mkGl6/GM+hHa54j67x/teFOwpw4gByiYmM5WdHQEimKE+a5up11NJvdfg0+/0Y+N0GF
QmajC+MuyOcn9JxOLUF++D3Lxa820DuIb8MzWLecMXppmMEi3AUOWGRz/SjHl8afUI/Yym9menDS
hzx9LP+pqkM5HYbQi7NrPX+ACwq88f2pVNhBv/cpzCDdvDSKwnE6VdK6YLJKt5I+9tL3iX6PpY9J
ylgyjDaYySeVvt5Xu2GrsdNRPgIQAfwvi7srI63U6iwhOK9fm+9IfyBJcV/B1h5HfhEvD2D+2V5f
DmsY47xSy7kO0FpMKs/SXhAEdjh6RMKzQrgLvguPwWuUkGZkstogLEJ3tDxS70WYQQO75/FwAo6A
oZqWI6jHNuy1Ei8b+kX5Z/6xd3pYBhncWTBlgNPwAIgkA+x5DvsksJJTE10ikT1er+9CPt/6Ycwm
MzKmJgkm+1AXD6N6tkSB6/UKQwUKhBjGD9lY3nuPtNFSsnpKgv5XbJ8cRWADNkdwI56zMQ1qbpx0
HjBDitvn7oAKpL3EjiiMRJkIlhYhF+Qt+RSUrva6GusVRlB6UeiB0DMML0nolv3ud9RSEXfGO9Wo
cr2EIl3x7fJD87B/M6FhDLCoqLBBFJjzicah7iu1Td83U5ecRDye7KguLRS+3kTvL2ShEHnk92o9
tECEGXUSSGgwZpylj9oP0LbkImqYrQWHOYKDCrphxPo5F8KkelWmuhUH6JNmOZ6KDsP96f5EbY7k
XxU8LXZcKJnam2YcRPkRq12ovk0PfXhMhcZj7UZizm40ce5dHE7hAKq/OHAUt41PaX+aQKrUCe6x
rSN4q4U7I3XZVHbe23HQUncYXHQHvD9fm6NAGTrKehGzRS/EpQlMZHuQZJMkQTgfNMVtRjfPHowi
uK9laxSoF2IksWjEt2qcpitJp01GmQeWhgLAU78/LI/9yai5cDYA8eQrMmmqJ7YZ4/WshsfaOtmi
rqQb389y8BZuIQ2QZz6mrWYNEgtxkwUq+fnDiP/ZPTsL6Uz7jX9A57oG5KXOAqK+JFawP2+Eb775
eO6W00aEkGr4AoEzvzlHM/18/+s3DjXqRlC5AwJdBM55AvQB3B7R1DZxYHSw4q+S8boXEgQjvtDA
DWBG6l1tKqZBP2b6cXi7P4CtxcXeUQ3E5AF84XPY8ZRkxjiTOKjjU+giLnJf/Hp+WHkTnoAMz4Qg
KnfCzKbJzTyC0dPqCykf5uJJFhVebniY0IEkP5wkoIPB77bcQbh8OhQ9wxa1X+MO/U29vDqP7ck+
DdaheaPUVfdHtpcaObukjcPcDiM09qx6wSuni4XGqiLizvXS6EgGI5H0TggMTN5yXJJeFx2hUop7
ibhK+BIS7/7ibCpAQ3UNaHb0NOOL0edwcGwdzM+BVD6GjuTZeXe+r2F9IWEIgLpiZyEAija9yyGM
1qSiIYqZBl3rpXp6sOPnsn2cY3pw6P7BAFiIFzrLLwF2y6lyohld96QhCoqPtXYsLcHVujFXwKmg
Yx2iCwgE8N6yFFfxVPYyCfLmoTiUyW4XB90BUPSE1B6rueGL9HJ9pooMbvegGn6kqFgRGNmNY7gQ
zy7CGyMLGqKSNCXEJ/QQxs4hNgfP3EseAywyiraAPTcQxEAshm2GGyVINfWh3fTFVda9Ii+9KSee
EV9adbdXsNTDve30MSkzqYMeq74OpTsNv+5v2vVS20Bss4sOTDsIAXDjcMwsRcQ4odf2p2k+za3A
HVg7HXgZsTAStirDeHIbtYutQe6RA0WU2P5mytMpfpFIfTa16tv9cawXHYrgbqAKDTsWfG/L9Yiq
xJ5o1oVBI73k3SmaT+Z+1wAPDFS4WYjmIr7Oj0UtNAdNpaXoGo3H8p9ChJvYWImFeM7O6rleFaoD
8VL1Zv9TtoKo4do6oYAO8UIbMHq84fncXl43uVqrTXoFxY6mgQv9q5NeTeqF+40HsM6AA7DoPc6G
zo3DQJrMGow2u5ZoSmSYkmvtbVuHs4dCAPghMOeI+hjcAe91jZqdbufXT6i3dkcQ+tzfSxsrsZDP
nYnSQevftAzzqz4f9eGSD4KlEMnnzjTSiAOQ6fh+dbwk48kWuCEb4pH6gReiAVwF2CHnIoBxMq8z
pUyvkuMWP/cyxGPyF9K5E53ojV1kZp5eAfUER2qj774cIB/gf1aWpCJPzE1+Xw2YeYem1xmwm9ib
RFDkDUOxkM9NvqaEbZIaJL1a+rHuT/N8yERUKyIVnB84ztLQotV6elXRog4tiu2zspdtCuXhoEtg
/h9rTg3DtzR3XUdSTS0rzFLtm9VDNez2AJby2RBvrjfDGKNiGov0Gs4XkJYJg87rKVrK545wEcXV
3DnYo1HmlZrXOx/TvVSNmCIYB3b5oH0ZIO7cRspDY9AmwEICPHYRey1EPfbWxwzy8ZZGwQr4jeDI
LKfIIlGRRVlkBmr9sbyYInjY+uaELwwEJurDUcCAk7wUn1ZpNypdOAWpR/4pyanPD5Pj7TV0AG4h
8AeqfDx4gQdc6shQ2Os0Ri8HSfkyjkfN2W1Il/K5S7kCG6SaSpBPtKBsX1RNIH81RwBKoqpKRToU
6Ce0iFx+P1F6tGElahfI6A5Y6K5RE1e2vkT9r/vztKkHcW/Ag8EDZfIN52utGyVbBriHAtTT9F5W
eaVeiuBoqzOBUaDkVmX+BQoCebc4HDuryuKiC5L8jCAmsTxN1M10tWehAlwriMswPgDUQi8nLO7t
1LQHHZmC8Jy1ly/3p2lDOlA9IMAD1xegGXzVsN2gAkCasimYHhEji6rj/ySeZ+aU+r5v0hniB/tZ
OXfx3luZwQ3//Xo+iRvnoWbWPcS30ik6Gvrpb74eAT5UVDNkAzf1aVoiS2iqU9A/K8Wljx7ui9/Y
PPj6f8Vz13KqmmEfWhA/JUcb3XriD1RE4ruxvHjpsKJquNfMbCw3jynRicZFJQe0Cd3scXJE6bON
MUAByv5w0tAohA/PtMWolsNE5CA3QjeSNHfM0CVmED3dtsYBLXAw2NsWMfDlOAwH7ymcNTnITK8c
PVuU3t4axq18pv/m7hx72SnJCPmN/CmjL3lxmull92oz+ArL1mqwSTy8XVXLqJKTcEas+EiHh0hz
q0yQ5tgcBQpjUSsEoL7NPwyJkRNdqeY5oPlZjQ59ctndlx25WkbvxeqRLFhxns+tDk10GE/MOVBq
z/w1izjENtYZNW0aqiEAlURMmjsStECPNyrVQEhUhzn1zL01Vfj8hXzu9qxGu8VCN1aQZEc0mUXL
EV1wv63XANkTqEGEAbsVlHTLnVTPqd6WPdUDTSduHp50egzNn/e30nqWljr43Tp0VV0jXxMo1HM+
kmq32YN49mDGgw0lnnyNoY3cdFGMlhaYo/TYHIoqEaQWN78fETA4Mqhsw9NkOUeSXtR5G5l6EOFG
ttWgi/9iBEiLAlmA3C6ix5zhbgp5aOVuUAKteh2ll/58f/631hi0MyipQiiMsZMsv39uOluLHIin
8Us1u1OGHt3+fRVbU8TAQgBAweABKL5UkZpjnMVDrQJxeJGnp/llr3iguFCADFPBaGP50ItlzrbZ
IF7iy3F9cBMhJ62Jz1ukLMGDcSuf26Gl0tO4iSF/qv4MmnXU1fY4pQ922wuO23qelor4eapCTS8H
KNLQcLoHkTKd3f1TBUNno+SLJVJ4Fy9xhkEPaWj4lQV6srZ15b9RgBQfo1VBzpLnhZGkcZoT1NH5
Tk0OsiuBd2P3CCCVEYaAYR9gCs4kOUpMDKU3Zb+KcEW7jiI4bevjAP/3Rj632CRqR7MaIV/qDprj
6cmBvt0fwcZ2WmjgVtmiiUOjFhrQNltB/9LejX7GIsDDxlbC1QM/W8XLREW11fLI9bjaZLsbZN+y
PqXkk/wXs8SSDSartEIUnZslaIzNqKKKb9mXSPXK2XVe78/S1jrcauBmCcS3OvodE8VvLeo6+aUJ
kfn5cV/H1iTd6mArdeMogfZxRp966Eh015q8TIQ82xwDrk9AMxEpXFnuaIIbBtpbxZ/1H3r67AAL
1gscsc0hoOKAeRi433gGhiwaCqcnueKXae/2F1vf78Qgz32jgHviqrmcGFnbKP5gvHWnthEgZDe/
H3cD2kLDQwI5/XIJpmGmtVE6it+Tox15GfkLc4GM6H/l8wjfKJ+rKUxMxafKOaYP1X5fHtODOKGG
CwJYa/7JiUdCGvUherv05me7ff18f4NumQoQzjD+OcSaAbldzk4r57NGKk32J8PNOpD1umB66kXV
7ZtaFMTLVUQWWMcGTgsi5maazLLfTqd8eCkHr6guwtYZWyuN4nxgxdH6DZkrzs+wk46awyTLft0c
k8dYOt6fKjYV3CXNypFREYAUKB6H3FlOkt5pJCeWfYqujsVJ/lOO50k7GcprJIpNbhxrhPWgBjE9
+MQ874ZZDqQOMyL7fXQ2Y88gh92tzBkjxq0KNpk3linNpWFQJ4wmTK4N+q2K+Og2lpxxMcIwWfih
8XwYUl6Bq9HRZt+2SlcqWhdNEUflOaGCVdmaqls97PeLcQx57CT67Ev6kTQHJzsXIspstm/4hUeF
Jjg9EIzGo5pzCEZ4OUWrO7MfKQ/T+Ih6lv7LIKJS3hwHctFwL9lLaPUYrVuTWL08+5NyrutznZ/L
/aExVvAGFmUUvaPqgX9ryU4v2ToIxn3zEKfJQZ+L/d4lilmAnzUBQgDYlVuLsInKHv7f5M/tAc5f
4t0/gBtbCnild9pbm51Abh26UE1wVcia35in1v5plQQxgZOIhXhjtRH1RmcckOsh6c3DB3sEmeYq
UTQ/Tp+ztvbqiQJJ9icvnMMQCV52WyNCoAzvR7y9Nmx7reokTUfdt+PmqBuPaNKtdW66mxkfhx1F
Dv+vh48rNoyvFi2idX+wP1q0crvdFV+cAs4ZLKUWr1QNCuTkEZiNNBYs/cbpwKZSsKlYdStcwuUp
z4xQK9BUw/CL9rlSL1X+rLQ7CQ/e5wiRufeHC8Az3OYdkojMrVwaPtWbo2IP3vgXjg4G8a8G7gLJ
qN1S0ywMP41fx+MoopzYuJ+QiwDWAVS4DF7LiafKTGheKrpvostC+KTTR8c8xckTyu6FD9bN9bjR
xV21UzPqPTJSup93qpuqB7v0OusvnpKLAXGL3nX1FDfvStrDb3l/rBdGFsxQKAmBVwIuiuWWsqZy
lJyy1H2pupTx5XLfVm34IigqQ7YDQClwZ/EBiUQz0yxTIhyI1JV+ZCKk69b834rn1jovOnOiFdX9
Xkczp0NbP9u6IFnA/GLu1luMgFtiO8rCoc8wgig/I4Bc5B7RLrl0BHCjcEdzvxeNgw3YHxaC/eVs
e+E0Q5mMie6PjOftSDuBpd1cD1AfMkgWMhP8a7VIRmANjVn3DXIuU9cRseNuLQiQx9hRYGZHjouz
HmhiUNlpWaq+Npy6/KRVbiKiHd+6LG5VcGuekmFIkWNRfYLCntkb1ceCHJLdpViw5HA5GcQTcKYV
rewQRpJZKJHqG9mBvPWiO3xrHeBBaxpS1zZKebh5GmapUHStUfFgfbbKj4aIcnzr9obXjCcAkF4I
LHPyW8Mw46zD53fGN2J/TrNTiLqk/rPmfL1/wLdWg1XCME+HWV3uSVOpiIXPvYT4RP1AnWM5P+jN
gyJiQ9g6hLdauGOh5I0dZwWGQ53DPJ6iJ/BGD9aZhq72Jwz/4pJlkBREUfEgXNVVRxUSVpOUYunr
Y/0rjy9CgP7W6rMkMxoB4VXg8ETnmZHOhcM2V28EFH2BRS3QNhcFwMR3ziUcQs5mZf2klT3i3BiB
F32Q5EP9YRSBLrZOOuPZ+K8O7laywLkoSY7B3uPfyXhqlUvX/7m/tzanCbgXBHTYX5Nb9biraKYZ
oeKr0osVP6LVxl75aPaEYDmcabhSqKJfXn1hI6Pt+mDAkS5St/4xyKJTuB4AQLtgyoPBBfQCbauW
CmZZxXtfgg89Ps2l6ebtbqAiK4FClQ+DoDOELRfUCZVprKXEgDmP5aM9JgcyC66/tSFBTT5AhABD
wjNcFf9HIbipky7T/ar15uQbareRbZaj75rm7V8MlnpRUU4ChkreIjb1RNCWpNX98MNoPob5w9+I
R3QQ1Y3ARvLR7LFVm96IcfHJyVMPis3m+hfy4TMjz8na6vJA6joH74xEkVFopkPan1vVvy9/fdww
L3h6M/YihrXk3DRipaMdO8RAPgGv1gvYfxKRM7WxWxnTBntZoqZh1QMIEJsyMnRJ9k+hLp8Lupci
F0875gWC9x8k4MgTcsfZKOdaKnJYDL2Zjh+7ajzen6KN72csdjBIaGyDFpbcVaToeVzQIdF8yf7W
+121f4XhvlhYBYBS4RJyZw0wgox15dR88O+Wwxd9fxwe8Yh/5a8ep1GaW2Zta/5A/kzFczwWrjOe
908RDBIjgQWqFqCzpUGqDRDDGMqg+Qk2EP3e6CL/db1NESpAbAXOEw4B9upSgdyOIGct496X0lOG
Uj3q0khgKLZUgBQGtyaoHrRVdKUx2gT1rVLrV/OFWH6aXDQRofCmCgt9TsArjJIYHi3XdBQdpnW9
9ZX0oKOdoeIatmAU6ysaNu69hhiwizXEpiaJOoaVNfjR+B3Vc2P8WM4He3+SELQOSIjAfiNhDqjK
cjnUqTCIPJmD74Axn5TUJbuzClDAWGZNePzwNLkz52RajKR2NPrl1zj8rIsgC2u/byme269o8q3a
fQHxcgmsP/GsCGA51R1M1W1rN3N6T5YEaJj1wrD4PwwIy9OvrYhWE6qYUlT4aIHrDKqrx0caaYdy
bxdc+OS4i1AcwwiH8RLglgbIpLzrdSX3C9cErt0RYtvXNzeEw/VXATFE/Rj/1ANaMh/jecp9girv
o/nHmVxVOYq6WK2PCtPynnUDZ/+qyRSyMmSmPbQkQGS6WkVc0XuPTcTyAb7QwNfBFUmfGuBuz32w
QIHCJxbx32zKB4cIYCtAWYGUYHlGSKM1XYn8pI9qweygRbsvblgptDsGiotFV3i/ZkRDD80gSe5L
w9WKfSs/CmFoWyNgd/Y74x0rGFyOQEdvjKwDz5RfzLn7MBGRY7C1xqy3EdqsoVBM4SNqaJod280U
NT5JD7lVX1plulT7wTcw6jdKuDfL3CVdQ0coyWVPqtww2HvzGe/tK5G4wGrAjVrOUTNpXR+2We0b
Lh2PuuT9hXiwKSCugijXynslDjiZw3wqEeeKgBt+K779hXxW7wvPFVkFniCzlsJ4jGvID8sv2VmO
P+8Xj7cQcgkApiInwr2EpqKs4hzdvXzaedNrPri7xSMKCt8MZgiNAHjkk26GCjqgqa0vfx+bxzHf
DUtilZj/iue+fq4wX4RCfGd65GWWdztNEA/XDGBeMEytXnEogI9bC0wNfvRd775poM6/Pzsbxwvs
RchGAQoOuDa/tnFpSxWZ0s6XpdqV8QhNC88SRVA2bASUAMaDOA2iTjwe3KKyhIKbrPMzozwkx5CK
8vMb9+Y7fSsQbmhWiMqe5QErChC7dEbY+pP5NJaPdHyaWA83wTnbmitgJOCagUvXRhBzqcVpmyqK
JczVNGdulP9u1N+qJCIY2ZqrGyU253X0iGsUZo+5aoyv1aHLBWd5YwwMAsveEUA/g8R1OYYRKZy6
k5XGl8JzrB7qef+Ns5DP9N+kgpVStrPCgHzUJEvO66AdZhG/54ZvAacPNVsIkrG2WNwyqCRzlNFO
Wr/BCtfK5Onq1yYPxjyIurf7p2NjMVgdAzjQcP3AsHL3gtzUSjfmZe1/VRw/nQRztZbOyp8ZcgiV
jOhgzr1XOjQOa1Uq63590ppL2AoYsjfE47ZBqA+ZTY2Vx3JLMatGSfJR86Mycus6dnfzQLC3A7Bn
4NRDidI6FyxL1hgbE8Iz0e/HnvzaO/cmaCYg3AGcZI0ZSvuqVZS4N/zpQ9p8DEvBi3ptMlBaiygo
6kigZNVbOs6Nhuq5ovpN7RLjUDteWF+MTuDQb6wBKAEZgA6+Cy5QzjDZdgRqwLCRfMvN6zcSfrk/
R+vTjCQj3kAyOEpBXr3Cng/ErpSqtH3at5870BDltQawpPT5vpqtUdyq4Xw8mhr6lFkVOquphavM
bj/ufslhIVjmCVB97Ca+A3RntijFVLDWev1TRXsMwfezWV568Qy2jeAP87TxKOGMUqjFqpkXquFn
6c+oPZVf5eJ5VE/yfKLjn91ThfVmcBvw0gAAyqlSbDQUTyoNobKjHD3u7lKK1hg4a6BMQDmmic4J
HEp8NjQy97Jk+rnqxuWlFb2oNlZ6IZ8zSTaV40lWqOUr1zpMXDvqBP7GhgIE9+DMAKmNF67KDSBO
pKyZykr2m8e4fwmn3QACcyGe+/5eRR89KWlkP3Gt0AVQfPfqLsRzB6HU0Ls6GyGeGl5MDlQEJd0w
SmgOa8Oq4jmLKeJ2DwqRwjhMAAiT8z+F+hySh1A6ObXgOGyswUIL+4qbO1qeLNCgVEC2acbvQn5J
wtP9WVqPwsJTFvFIjATNJfjj1iWSrKcAtvlDCpTLseoAQ3Jn0dOZzcXyUEMLQp5oOMwiJbzNoEPc
zWiCMvmWc87mT9L0qRMVTawnimXCwUiIUAmo3vi355yoqdLETRF8smvdhV3ZfRhQp4dvZ4F7Ziw4
9wJQRiTKHVIERpi7tpK4+1M0iCaB+xR8R/BYweCyXGm1NuIss2kedCmoQ05k90ZaiOf9+iSscLla
EE/Uz4wKg7ze30hb828gW4wgHx6IaG23/Hw61lSJbSULQA3kqp3iFrsRCeiXaBrvKSw4YDyVkhpl
aT1FWRYkbhN+LYrd1xpiOsATokEc2gLjAbf8/lnOS8se5SpQczDQNi5qe737M7S+2aCB8c/Cj8HV
yTuouT4qrVIoFbiyDkR2C+cpVlw5e85jdPncnY1D5B75XOQ4EG2Fy7QcTddK+SxncxV4jfPRcbyu
O5iuMu4+E9CC48AqfHCN8sQMGTh1m2hAUwA9k71wdg7N/oK6pQbOJxvtFI/qERrSLj8MVPaG6nx/
VdYGEBqQ4GBwQrj1KtvXNwbWAWV5UjhyGVTJY1YghHtpusdWBHdZnw64S1j8dyY2JOg4Mx5NjVnO
OCNB05YoMXFRziow5FsakBV6B/y911ovx2GRmIxOZFeBRj/nxctuDkow7IHdCBkbZMHxauTMnxQW
s5JSmgVT+DLGh3z/6YZ8hHwsbCi43zweqEQ2yHLSMEU3cXCKGZrbSpfdC4124vBmUPjBVoJ7rCsG
nc2pZVxc+qmUPpj1IwC3aSXwOja2E4t8opYYBZqMbX+5DKGppKk99HkguUn9+3fi/KwFh27DjCAC
hLYuDLcPY8tt2ATB49FoYcglI3mOB8OTBt2rQOo/ym48ulXz9f68bWyshT5uRCmpwr6Ooa8n09HU
26MsSj6tvQOEvXEC4WjCVV61guzleB6TEQSOYXWyQ+LqtlvpgmO+NQqWzrfAQ8mgKJw3GIFzOs9D
pQi66buq/p5FCI6tMSDgik6W8AlZwGa57kpqWV1qqyC5vGqt69RPNPXvr8PWzmI2ClgwXNSYsaWG
KgHetwbRbFBkRz1/keIr0o2KYPtuThMI3mFHEPxGPmWpBFXfpZ21SR5Uzu/s2sWCvbQ1Syzxjv27
hWazUwLSqdnIgnL+rTmfleqLOv25P01bKhBt+k/JoLIqBSli0qdTFWZB1T/b1rkfPTUUeCLM1i29
WWRoEGqCKWGoGr7816laDdTLeRo4mS9jCPHnUtXcCf/k8PX+aDbWA7gm9EHCiqAAZXXYxwwXeW/A
aFlvJgpQBeuxKR6NFlBhhLAN4lvL5Q6nOaxbCgbE9JV2B2EHpNVEqajFQQIeQXH8D7Ghpfgos3sy
h3J1HcZPCCC5k3Kq66NOznK02z2HAosxH+E2Z8FGNtKba1wby6Gr6668all2OJeRiMBpayi4m9hT
D1xyK7Zwc5Imldgt5CvgFZ48EGp5zc+m+kGKf3YuOZsq5A/wosRJwaCWI0mTuNXGXK+vJhCMx0zU
eHS15KgIQE9ZpPlZdfaqXEPtpKHWzKK+5vVFkh+VvSkWxpGLPDJwyax/B59MbrIk7PWU1Nda+xMd
tVxwure+HrXSgOEZ8GvxnlxOzjzkpp2Yan11VO9nu5ucCB9/K51tgptNVHaZ2VlUq69V9uNgaoIX
xsoycdLZxX4jXY/bqEfDgvr6PZ4C6fvQfdm7cQBBQXwUlYkohUP2ZikfoSCn6KOuvir0WNCjiCZ8
PfVL8dwJG2U5bfIU4rvmmZafUxGByYZ8ICyR20LRFW5pvv/OMEdJMmbxeB2swTOK2lPfds8P+rHB
B0AtOYiheFxWFDYpMWk3XInjNuQDkfbLR4qP9W/EtbPmzTQVs5psFFxd21PjlIi9iuJxbHMv7h0Q
NMGWIrmOEAfgwNwCz1mSTqpFjKuTfDfiK0Utl3wSQYLXuxQhS5Cv4BBv0nMa4YQ6L6pfm0DTRq9t
siMRUcFvLPVCB+dl9K3VwkWHDkpVjw5fKk30bmRniZ8qZJB1hITYm4h//+pF12VUgYaSeJn2Edbk
lOa/5ekBVY+J3D/c31kbcwYvAPQHyOszUCr7/c3JlkHGmuag8bras3xJZA88hWgLft6vBHQmoLhk
XWahZ6mkLHUljIZJu1r922wde+1S7CbDRj4Wbwpc2qg8XuND0NQxtKIs0XAEPSW+RK17fwgb644c
FLKxwPvhD//IMxCm1kiTa9dMOjbGQdnN0smSBkhCsQc9eo/yJzxL5NBJGse+tsY/ww/SpILv31jn
W/l8RN9sLPQ9QSj1mpY96yWhgwbRFJFrb0zSQgnnNCl1NNkkhxJ0Qq7MiyTYRlvicW+CWAZ+H8KN
7Pc3e1WNmxnYS9PC6+Hxd2QLTsJaOuDreGWBbhfUPshdL6WjKagmabTTrm39JD3Y2eX+BlpbwKV4
bm4KPdHVhkC8XD471kM/PwzT2Up25/VRzng7Cs4+pdk8lKnUatd8/jmPr/Sf+6MQTRJnx9WyKSPc
Dtq1bC/Zh1wTrPDmJMEeIdwO24d46XINAEjITVoa+Hr5ZCfuVLr678LZm7DGFOF9COgu2pvjQc2Z
vLBUSFLGuOyyUXedqXDzSnDYtmYJGGE0wERoEc9FNsybjQqCnzyjsWNc0cHFpSD/3900jQ3hRoG1
VGDGxRyXyOtfO613B9sL5Xbva5qVxYI2AG92ZFaga6lBqnoN8UVVv34p0THaDEVBh60pQlaCIfER
uF5FeUFfn1Ct7MzrUKSHunWtQRIsApuD5T0KPwDtHPFAROwdrdmWI+gSneCebq1rP3ycI8/JHoZz
HTj5/hOxUMO5xlIWJ5FjQ01JPd2LdrdGhMuEBBdQ2ohoAGzOrYM9hxPKgFv9Sppj0x9bUaHy+927
nCYEfVDXhhMB7h3squU0aXbu5Lkth1flU2MZrppHbmj8LPXPDi0OUnlQOrfc23AeNzRqI5AuAqAT
UE4+4hR2ZmFbYxleSRSdQ0k6+XutFMOLsBoJpC0AiuDOX5G1TgNUCn3tJrdtj5IpiKKsNy/kw8dk
viYQNTz7SGKYJOu0hL7GaDYEOr79hwPy0TsCvJHsJx/Kcrqyk1PgLK6KWrtWdgYu7y8m6EYBt6ua
cNTLqYKCUj41r7K623jAj8H7HFHR98pMTrzct6jhLyPpinhfUgIPKUgRrecf8rECQPoxj5IPziRK
JLXF/5F2ZTt247r2iwx4Hl7tPdWQbFVSmfrFSNI5tuV5tvz1d6ka9/S2bGzBdZBUIUAA0RpIUeTi
4hgqn3PnqdDOo6wwdu0soVXom1JwCNvKdOhKhyiaZqWv7vxQeK/UPhVs9yW0FCGYjWKqLbXvIMJS
Doi+5dFehALcbR4xBhESrroVN1sEvGVqFW76aqoP+WMpY7PY2AFARExEe1BGgEeV4M0MY5yN+azQ
1+J33AX5bu46fD0uZ9w+KLEB3ZKwOmmd63nNvPQV7VNQn1B+23v8l8MLEW99aOzOGTB8Xjy5/YfG
kZz/9dWzGN8V3BhQ+rnpYGJ8rQ8qJwdrgp+Wfpo0QeJmEr9y46ziQYWgCbKAuLLF0MlEbTvOvLx4
dewvZT/403TWZsl81m4ZB8f9K4Ofhht/ps5bJPcryFCO1QgywaMWUT887t6UhRDBLXPBwh9mIYSU
qKif6dNc7FcJBHNx8aCZDTK+Yqnt2IZ2EYZZ8fq1ZR8muheChwAuxkQsWENPihXQL82GZoqK2Pmc
p7+6MjB2t07B+ECHouoMe4F0kLAHWTlkKJcL7c+TekgepN2eNhR6Mbyw+qmCZpbovmx/HpLplCWf
y5RJDtGmBMDjkG7HlW+K/limJ/Y8zCMWqHH8BCwT1iiRsKEKyDbg0kG1EScFEIwSDdF6U61d5zO4
EIf6aKenUNamb0MTUPoAvxhP9TeVW2pCmVimXraD+xl4ycCkH0vlqYqaINtdTaAj9YC4DPi1QeqP
5PhSTpUnWWK4vfs5otVT+JhLXZgNE7UQIFjYWI/jhg2T+zn9T9MeYu9kJYGTHRxZNaawYIBOc0Aq
ntTIQCBFLpJ9RLo35CC7Ml4T6+n7uSye0++7zMY/AlDrgsQJkiirmyhr2w40973xqg7RwUHX4kE/
/G8S9OVetHkH6EWMKaAyQjmH75iAjoICPOjgysCfES6juMBDq2w1DG8q54TGl33OKl8gBKc5hyoe
WlgiUbMpUimxPZmvhv4f72dkfL2/OuIGo3c3QtMgM4PDxDVPUDpPbfu8iUr6EseHSvMb+8VID6Mh
Cc4Iqo2qL7wUUVjDg4jA4YmIxbY0Wjca6xiFww9a80qbr5Oxc53eRPDbASvmgnxMULlUG2t4ZW70
EjYnV/tcUHJ/oQT7x6fgwPiBDQNlvVy3l8eoQOdo5s1RSGoa+Zr5qu9sufkmAC43UOZIkoFQUJhA
VhS9oremR/LxqJ6c4bj/++GzoqAX+HJOgL38fs2tHKZFlkey4ePzYO3rDPb28chLI3TFe7muwJyT
ahSaWjoeGmrhZvg25pIXz8YxBb08Arj8iELRjOXXU1uhBovH6KW1/JD+NuxA9/wmknj121LQvRpO
K+Ia4ms9j4CRmic1eon0RwNd+awgLs6d7Pm8oQwc7oX4D9LfSByLKmcMVT0gTUqyxvKZAezJw04i
AL4deMABvgurhLMkktlrbtjNDVKxpOsCs7lI22ptLBSqURBmhdMBF18MtuZq4qasU3FWS9B9jb7q
PVbgqB534nMwD+w64EYA+NlYKFc4tFPmWpHeRB6Zf3fpNfvaD7vPLQRwOl4DjDmACgjWNbLcorEi
1yVF9AxGWHufV/n2/QDNYKl4cz78a3lsNaVFGCPTXeIoJ/bBohKzurZJfKNRNI/yI0R/xChfM422
NXvuTHrtwdaf5/K012ZgA8A0y5uto7mDIdxtRRu1tldMM+n6jxN9iGU8eFvffzO+2Et8DB3F1RKM
712zMJh2OpRYffxB1hKE7byKQHRZJ8dFLHoKZ4IgpW+oj8hZMipjT92aw60Q4Yi2Vm6NNogoSQqK
L8XfGUtazUHYAm9O7Bb94mfimIFZoobqx/4tRr4KNbUu6i2Q4V2eUObUzE4rZSZ5+xdpjZ/3R1+b
OlQdcRARp0pFuFn4ejwlPCMpeoto3lVrSVM8seT1voiN9eccBagvQ/IQhXKCiqmVAtYZs7YI2nj5
2WMc/X1/fP6JNwFWvgGoqEUeFyYIrxMRqJTp6QzcfegQvfh77s55wnxwVPhoR+ar2gHesSTuvTUf
fmRdzArGW8ySsbDrON7fJrCvARsfqS3rDCyTIGz50GRpPKLWiUS4rHPXb53X+0u2vh0AxUdwCZYD
FGWrZmSl6xVuhegYKXPraHun0Ux8pGz8qN9Jj2XgEkLjOSwXkBugqnD4l9xENhj65xWj0xukLbwg
Zr7SygL4qxPMJQCZj7owPIVWid3JUtwwS2qd9OWT+Ucfn7SdHRLf5gBUIv7iPuUozuUcFHtw0eRb
M0me+UP+kLt7jThyQFgZBJfeuj2J0dZRU/BMDfWJ2MWxUJ7S7vP93d5YIQNxGYCbUR++Tt33GVXM
vK8YUTO0ZP5gto9KvNf3xhRQtoBoOgRwjMByieyozMyiimaCVroXIz8g3f6ORYLnylF2DtqeqYIV
V5PUdctQZ6TIQXRSJQE19+o195eQTIQp4czUYlIx86bSbhxjIkaU+3lR+u84R4AWAYUIW4h+3CKL
h9vVmtdZs07cvEWzqrMi4/cSYg78oC4ECLvQmEbWg6tHJ6i28TXjFPcPYxUFlP7o9X1ZuX9EAZYN
sDGPCoj9BtUZ8QKaFQZx7N92+DPdv9tc0/5/eF0I8E6pN7usyDC8X+nUn7PdtzZwTAiccFIjFHiA
i2t5YNFM0gLficoIisHCyk8ll/aGyvHcADq38Pr2VR+jppkSxMroTLT2uz36dnc2dpI/8R1YiOCX
yI1lNVvbnoY2n0niHMyfjXbMm0srY1Jf3URvQkCDjMp5PKlFxrhWy3WjnSHEmA8WC4q90at/JvHv
+ELoJ2QKWKKjCg5gdRq8c6Sdxu6iT5LA9PZu/CtFMOBt57K+GCDFQDWv4SffDdk8NiWgihGwMjAd
rgCKYdGCQLh3GLHKD8UQTC1JZPfc1lbgtCI6jZAlzKCg3GnnJowpJtxYy+/8UoZH2JrB7fBicMPt
bC8fMHzcOwf9z/AyoHTk/j3Ev3DhqOEwoT0pFAIBAl4AvTyxrAX8h1FUqqKMJ6mC6GGeAntn28c3
tTBRsw2GQHDnr2oNVUdBE+lExYlqT8pxmo/754DoD8+cAR+1QmCncHZaBHEY8ZwzVQ5z9iFyL6FM
7bY2g7sD4EaF6wTA2nKlrDks48JMGKHjU/y9rw9q/I558E53qEtB3Biw9aWEqB7i0G3mmWThtTRf
3Ez1RxooMtQdv5XFLb8RI1Jj5Ki2CBUdu1FoB5BaNvO3sn3UrEOuo/Pq5f7WbNx+cAURAXeRfeIn
bDmlxk1Grw/xELOUF9iSnJ2q5glBKFsW89jQRB7qQpQOLcsR7xI0sVU1ljKnV0k5v4bzyRof7k9k
c3zkJPgphsKLfkJVRrk2TLVGWi+YmF/Lsu+y8YXvV5s5Knoj04ju0SBF5We9+8mNvDLHvCIejoQd
DvByK9Qu1vOMGSpR49TXD7O3EwjJtRygGs7CCuA8GnMKx7dy2zHPkQ0h7gdGDR+NzCTO4Iat4jys
SEHBDVnzmPZFqhYKf9XPpT+Ogf1V8Y6o3Lu/0RtqjrIdxNwR6OPZG+FeMpzCdRoHT/uhhk+rg4/Q
VP0hljVK3dpveJwIH4D8FdysgjOlp6HphHMLJTS6wPPaoNgbRMNu4IHHI4Ao8AagZrndTWRahVrZ
cEVAumY90UmGbt+ewb8ChBNr2DMCSZ0xE7M+2eNj92f/PnB0PpqjIguP4PXy+6dmdDoWajOhP5j6
6BoklBFbbU6ANxZHBSYCLqIf5TljPFOvn+H6/10VvgWCt/tTWAswUGEPWCfnogbkUtC4ErRxlpYw
+1pqj8lTEu7e4eXwwusLjLi2NhcYvnh2y8CT9adfKwLKFrEsb4kJJJcFdXYKapZqbllXrUb/u5OT
XJrd2RVwlt2IEJGvRhs2RVxBhHfq09Pe0ikYJI6DRPUlvEwwxYlveK2MCqOGrl+14VQdrUhyt63N
EewoL66GCBgMkSLViQBG1SLNvWrT5x4XWm21KCK5mDK3YOMYcRoOuDbAcfD0xFITWppEtaIN7jVR
/xqeCvf7/VO63mceo0F3W14uxLOAy+GjTOsGJZ/z61D6qjX4Tmv4jSRFtJ4CmEQ4FRSgWfyaEJW5
ZJaZGmV2ZUlQvrDkcH8K/BOXHs1yeC7+5tlFtW6MRwvDh9aPOTkq3fNxDF/q7ky7s7YT54xThSSX
w6kaEF+BNyu4NKD6c6jble210g+tci5LybFarxUHB/PHBErGkSIXrEZsVnqbdXV77f4eMn8nIeTb
18NB4slGoCxXKUcvzeqazml7nXxlZD5FeeT9vVh7fCiDBF0L3l1bwesY9e4Z6Ma1KyuboIv9xusP
ZXRs0QhUPd4XtbFSEMXBovjNZ7bc9haxlXY2TO1q2A+Z/aLtxKPwEeEq8QAjb121opafvUSZa9RO
XHW0nlZ1dDKVtdxb6x7O0ZtXBvcYES5B98KWtUYTGsbVtE5z9cjmE0tOuxcJIuCzQsdhxcV0zpxg
AbPWNq50OJfxgcki7xtT4Hcn9gCmfJ3ht9Io19HIfLrOzYPinSLj2ZDF6NaG9o2vBIR78JUQIBJ8
pXSmkaYWEIFKuhD+2MWZA2/cr3acFOW/QgS11i0U2k6oaLwqHritfCqrUVmvE3JpNnruosAaEF6x
HIzN82ylod5fFe2gVQeWnSZZmd5a9XAKkZDlUL8N8L9lorZjBHnjFYo9pEGRB4jgoPFCv7MuDIqB
ZmvIDXIaagRmRd9S1eLEHLS6v4ZmCdTit1xGBb826LiS4Bnj3QikOVA2S812XUVL07SDgC/hFy0P
XHZGP78iMIpzM+52o1CBC2IOuOJgc1x17OFESMrspPoVrddofY49yeW0Pr28whfBfnCZgLZOxKpW
Y5qXDoz6dWyfKT0BQqe1J/Zrr5ZzIThcWDLeo0lYMF0ZYrvIY/0a64fa8Pv9Ws7ZfcGnhYJDsE2I
vKBoahTNBfT/ylQwRD/l+sGRQYU2FORWhKjlbaSWrQVC4WuKHGEUJDrwQpK7SSZCWCUGVFvh5RBh
TE/pXwN9aGTtn9YScBVZcPiRNYJhFz3aoU/mMq+9kvTzX3b2UJaDnMVJJkOYBZjfp8zSlZIUyoes
uJgokDa+3T9O3KVcOlQ4sIDQc7IMuITivTT0Q5JEiRMTlh9Klwwt+tAEPVzc9oVFX+7LWt/iDhKE
yL/ApMAxEUNE5hD3rdkMCemMh89WuNuso4k356kBHhJIK7GENal6PTatMCEWnPQp8Jzv979+YzMW
4wvemloaE0IeGD/KH1R6qdRzUu42UHwK6CWGyA2vhecLeOPdupaC2y9RE6La44GVbsB+35/D1g4A
umUhs4OwDa6OpQA9ZFqBmykm4SP7ke33l3m927+jc/t48/m62pUJgOIxMRTT/1jVMqVe33rL8YUd
6OacjZqHr096niw/6uVfqfpziK77b/ClIK40NxOZzSJ3Ky7oOiq/3ZOS/fzftkFwBqlSOAk1MX5h
+PUQyBiFN04q72KD0ka4rIifCbushYVa154XESU6KL/c9ix9EG+cI9QmwXLgVczVWTBMae52SjI3
GdGs6EtuPGiIMe9eIh5/R7Uv3l2oOBDOkmEoo5KYZUTC5DF69CaJpq2XCL440tkIVSMDiZTOcocB
2W5UVLl1RLGOGhqrDG0Kzvbj3jkshQir5MZOg1so64iXPQ/6hz54x/D8BYmEPJoyibSUXZqHJcBz
PVHnD5r1WOykaYXvh8/HuHAEoNMrTGmWqVZtI9JOaPPiBeHOIt+34TkVDaARDv8jRApG24k1lao9
sbJr/HPaSQu+Gl6wpTGzNNp7c0/C7EC7n2m7FxmJ1UGqA9hCmGpECAQdNgvQBnaz3ZPUHPzsZAHl
eX97t47ojQBPOKLu4JROlJk9Ke0D1Q+6ezab830RazVezEFE2ipOlKjTZPTE7JKj3iqH6s//JkBf
qhnu+iROa8yhc35Zv0LjPcOjVwEHESBdI+JewH3XKbM19SS6aHrq966MrGRzgRCRQ/SHxznE4gV7
BGKl7qECavgxeVSrfYWeb2eUk1A76CMENJgqbLEHTHujFV5PvEsCgs5+3h+XhluHwQGoQQEGrN1y
/dU61nvWsRpO6oNDX91aEu3bOKPg0uY5Ug2eMHy75fitWw6d3XctqdpjpRxK59Klx91HiPerQZ0Q
N9QrlyXO6qYAQ2RLzAIhpiet+vv++OtHG1JZHGwOGApsqNjIs0NYd4w0oyKmeVJtP7efE++sJZLq
i62Fwo0MaiCX0+uJr7YKPTDzuh4r0vRBVz1k8zHcn3rHRABjQyk9z7yLaZSQqpk6ux4mwvxKC1JZ
1fPWQuFNawLoB+Q/rv/lXnsNXrYh6mGIEf8Eu2xQ4KFArYPR7PZRUb1ogewLIWR+bgXDrVfT5I5T
25KwU3wwX8uS4hs6jdQidgIsZXj1iJWGaa6aaN1KGRm+69pTImNp2hwe2Cnd5nhLsIYtl4lzQYIK
rWQke47tvxzz2/3jujk8jBHnHUTltsg0NSH94Woz0IrgcgsUQCxamZe9KQFvKLxCcDejk/VyAnGk
aogxGAMxDaQJqsqXhUm2BKAUFhlLEG/wEu6lgEiv4rS3lR7osoY9e+VuuBEwhOi7jVZUnNFIPD9G
aFXUbN2ezNWxoKdROZj9af8mAEAIfBkiMNz2CTNoWR4ydR5Iiwbcxwq/9o+PRBNC0hYe5Tily/HT
MhvxUOwnYuovtvVpJ585v3ZQUIjYDmfIh54Jt8LQtAWrG2UgUWcffimNDBu3tcHIg/IEEOrBEKRc
fn5Z9Vk0z3QEFOTnkF70WOK2bBhTtP/iKTkcUaT8hAOUhNqkuq03ENY/682TkVz79mX/DtyIEJVA
iZvGYylEFB71zTj3XYnzvmFNDU55zMudgdkVw2wlUzRl6mxA1sKTm39k+sexv6iSkMjWQqEiGbFI
xEXWRdVRavfT1PWM9PoLOoO1ybnZH3VB6hVkBkg8gOYTT8HlXmsNq1E13DKiJF+UoJ8+398HvpXL
8BSgDTxe5PF+s4jrLIef+nZ07UmfSd2c2iYA50aoPaewSb2fp8+jergvbuPkmmDsQRwM9gmcfkKE
wWiROM3NEP5qg870YPNNZFiKjS0xYfUAOgFzxRqaGnsGcmYOrFOkuEGtf8iUj2pT7p8G8Gu8XIV3
gVnVeo5GC/PYpgP4wH9mfjl8371Ki+GFTaFT4VAnS9B4BIi19lxm7zBQID4BZzPsFGAhYtFNMw2T
lZReRwBaoydtZ6k+t3+L4blu3oR3HMqMpK4wfISSCPU6WDspb1cChGOUVXbiVFnYkWR2ffZjlnZQ
2ThFCD3jQYJAKiysWMyrmvCJxykeiR0Hk+vT4qmb9rv2b1TpeNwi22CJQSSGHmcjS+2BNFVyLpBp
mMdj+Y4HnIXHA1QcAKD1+4EliZNYSTSRGqWkflFIjOyGOi+GFy66qDMzNnvKSLToUBbBe9QMQSSg
QjjvxgpPkQ1AIY56imu6qw4afiSX0NYu89I80NtwUyF63E5czghDWhMBprlDT8o8mI39ngaenrzy
HMAZeNz8E25UYYinMHXGeSLI4/tHvCP3jw/CClwMAATDGRYfJYMbmf1gdxPRp6BH9V8sOaUb1ygv
XORPWwd9EBzh+/FinKc2DEdoWvBL/dkOfiXrh71xiJBsRfMDTm2Mil7hEIH4ZFABCR5Jl53m/Lyz
+wtsBd4JcMUQiOQQKdFdTT3FCCfubo/JH1XzJ2t/VH4pQFiivO86Cyhg+PMvTH+Kp4e9lwGGR2E7
fz9z9kpheQpNm4w2hbPnjKE/m990S7LFay1YChC8yX5AAWkIdDExm9M0HBt6nXa2tf9nDxA+4q9z
HkkS7PWYxLXbNe5A0vpjpFwtyXW8MQNQaCCMBMQ6Jw0TlqhpQBdnNW1PcrU8OnlyVvEzsfy4eydA
ZYgKKnjFUAmx2M9jbVKYsdaR7mpP3lFX9z97wNBzI0BYpo7qamFmBgSAhXZ0Qz82JHu91jW4qSjM
R6AEJat4Gy7NkRm6bRx61L3mduWXuRFkqiQQsyUB6DqcVRC4IW0rSDASb1QV8HFz5ATPFQ6SxIJs
fOG0OkoZWt5AvavJgi47tN927zH8oX8/31guUKI6w8g6DD9WwZQXINyad1tskLc7QFJyeAFa5PEJ
3twIddSBYRVV89cGdP1oe+X3sl7Um0t0I0EwSE3DyrHWISEuXuavjoxqY0Pb0A6H57Nxc/L3+XIC
Xao3zLNS7zpnp4iiu9xDsv9WA+8mT5fzwlpwYQiHaIpp2rYIKV4BsvcttfS9r/u3mQN7ANXUeC9q
wUP1jBJ3RR861zEop9cukryq1rcm1udmeEGRK2ucLX3A8AVL0JnmElunqn5I3f1HCfVYwPWA3hPr
JMJmk8gwstHMw6taBnry0Sp+7l6lxfiCMqBVuqr1QHlcZyPw6pOx332Ew8NrXt8AsyuojVnMSj3O
TXh1pk/Uz+nL/c/fOKiL4QVTQSM8cooBwwPq1ve+Ox9ktEIbmraQICxQhvYk5txDQh24/THTTvcn
sDm8gwQDms/wOIzwDhzwkKaF04XX3FL9BzPdX+mDGi8wbKC7CrJsK1M0mbmSGP0YXg923gcuuFr2
f//t+IKlYFVsqbE7hFcKHsboyZjfYelMi7tGqPTCURIb4yEno6QDGGKuhfLTjX/KwNBbB+hm+BUP
Y2u24ZjCDGnTU2b9iqxfuiK5kDcsBadaAGvRG8hXnIFuKyUzNSyR0R3t43DJ5ifm/L1/G3AdI84J
Di9UcQohpDqMesBjcR+gzhgetl/NMoL+jYNqIUkO/vc3phwxT1j2qRs1xWBf+w+u/tnqf9yfwMYi
gc4BmEKwRyEdJmbZogLNH5Iudq7DVDzG5iX+6JWnKN9J7M29VJQK4rXJzen6OYhMpNn0JcT02jk6
9v35/iw2TtNieOFSmFu7pGGD4ZWr7X11fXf8el8AH2AZy8NDE/AmrsrgvRBhf7VnoJNI4ypXPcn8
kLjdFd7X2PlIPu+/eJDLQ2AeDxK4AWJll2KPadaaoFlgZu1HXZB6kh3fWCtOB8PVGo4SMBJLH6P3
Micpzdy7RtnB8vyCHTUm2Y6NM7sQwQ/djR/mFLVuJVUBR/Ilts8jPd3fjI3hEbjAkx9gbuQjRTcv
KecJxhe2u/vegtUbp1WyBxtL5CElz7POKIxaxY8iuBiV2hUxAaOQqVzQu1YxJG7M1hwQvUDBDwIA
IITjweObJRpGOhajYQAj9Dg7p7647F+it349SP4DhSQ+22ptaqfRy2Myuk9TQPX9D2dkwFDxhvw8
h3ILTiSiR8lk9k1MHOfP1FHfe73/+VsbcDu+cPmXBTBadY7xKxMvkSDPgnYnjzG3SMg2YuHhoyJK
K7KDOWxWo7Gdw2tb6IGVXcpCdoq2tvhWgqAFSjhZYYXoy3XoycCO1JXYJNn4gtHrmpTGmY3x1T85
PVjDO47Q7ecLHhJTbeCQGwxfhPDiA7Pafz1jD+B5IcyP+IXISjBaAO8asxqibuUx0Qs/6x5Kqwsm
R/Jq5sssmG4kLEBTxVnz4MsLy1T3akEpmH6uw+Cb88spGPS/7p/W1UYg48x7McBgAGmzSqkqLp5t
rTYr1ywLytmv0r07IYwvWGyTwYVMLIyvfJ6eSnL/41eqxiHHyMkDL49oNt47S0NksMTN3dRUrq6m
nKPpwUrPKDSSXAgyIXwFb6ydkgxzpdaWcq3cLyxF9fvHvNprkvg80DkRlycPx4t5F9PAk8QxGzgA
58n6WmiSPd6cAQqUUBWIfOQqLRXDl0RpehMRMz2HaCehH6PqeH8nVgcVXRdQug8yMtwIcMoEexF1
hhq3ZmddqWYcWu0Ul4Gd00CT9aPbmAoePRw0hFaTHIix3IysN71yalARarmXUnsqi5Mrawe4MZWF
CMF2VEC95VkJEYrmGwAJT48xmmT9vXu9kEcCbcMbPRX2ZDkPOldpOiaoOHVTtB260DooU9+rdheV
8MIxTg8G/nAe1xMUJEdhV5OOjXt1ytehOdM48GJJ4G1ruW5FCOrR523paFHlouLjW5ld6t7zVfU8
GpIDtmGnTMCfEGMFrgGkZ+JMrJ5S1kfuNQ4a1N54YFi4vyNbJwtcw2CSQikDntb8/2/UPA/7zgT/
iHutM99MDzS9qDLGs62luhUhKInhgdDQ5CJa7SWNfEcNQvocfb8/j82FQsYHTBrgL1rZEiujzJyp
6lwb65MSEvqOffBsoMSQdoC2iziokhluiZhTeI3R+0YNqmovigiEeQiBokyM19itqkmcInUbr01s
1CidVSRA6VGREY1s7PRChLANQ92Dlp5BRF+e3EL39Ujxi90eCJQbPSyAZuCsz4BzLY9T5oSlZsQJ
JR4yY48NlTgGG7vMGVY1KDZq48HYsRx+0CsGnIxFSe4G9sHe7f7x1A/o4dG8DyVKq1dKrimxHTMt
IW0UNDGCWKfdh3QxvqBsk1Z1LXqxJcT5Rs3TpOy/T/HWtfDQAmCS+8jL1dFzMHN4c5uQ6cTMz6r6
af/XA+RmoOIXhxRClsOHjsHUYfIoMb2PFtpwyLy+jQMKeAFYXlBHAt/MFT5fcQHUSzWdkr4iRnge
KpKM+50amAgQxEOPwU4lsm6bcdyZeoUppMn3zjxS9DFXv+1eJSS28VbHcxelemJ4yZmdsNHnlpLG
PM7+aEoMET/hC9cYyarb4YULIYyHthujjpJ29t3wryo5xdUpDCXWVCZFuKcTBgp9L6wpmZVHq0Kv
zNeyxVIF71kqtOLCQm2U9XhNqURlrFHihAeDHZXdLJJva/Xv+MJadXGMR4SjUqJjnw+sObzj8wEz
MJGu566ToM2I12vtXA/QB+UPG/x5d76Bfz7UAZkAvNehE0t9q/TYirw8T0ER7xvWS2FKnhEbxpS7
k+jqhZASXlvC9+flHBdz6qXEPKPiek4lFStbZ4gHWXlvD2yvWOpZtXHtTZGekcb6aZbBePL0ky1r
i67xsIWoD3C8efMqREORFVguUpaOoV4zSOGxt+bzRA82fcqig9oeFHiyYzf7TAk6Q1Yus7l4gHND
psezc0I4BRAXdLQaZ8htn8PXsdlvykFHD0wrQh6c6FjYG/TVsdFYfMwIjYCqOyXJr91nF0zQgDhi
4/Gt4tlikdXNrpEkJOw/mT/qem+lCdDut8MLq5OmrBiph+Hjyqdmcoinfr/ycY5hIKFwF0H7BN2u
GjsZNY0mpK5hZZVXdTdbCqaAggDcpgC+gSpKOFhFm+Xd3JkxL6Fog04GyN04P4vh+f/f+N2OzaYI
DYJQXOoeNLgakv3l50NQC9zSqC/h2SAUjQnDlzHLrXZEySeao7LuPPS671HH33+IgPnE4iBvhgeX
IMRJwCzd1SkvsP5PPB4iVWJBtiaBRjQ83orrdFXbMIK3tc2oizUqjmV28MojClneMYUbEcIux0U+
Z10GEV59jNDx5vCe4TkLGEwE98uWu1yUE7iRG0pJZj+kzlmRDL9hYj1kNv47vGAlnEjXmkaL4WtE
xyS51NUHrwaD4Okdk0BiF8W3gGqsKnFolCS2M5WUKMARhSk9dLKAFj8o4mkF9OC/Evg8b5RBU4wi
r3r0iHHKyh9/NPnuwjQo860AIX5iswaE0kpKCdpWFJdBBnDY/n7gtzlLIZROGN6jnW1ErZIQxbnY
ANXJGNM2xwefGYqrAXnDpbpcnyTLmpZF+Hw6nlTPZ8X+2wZK9u/4XP7N+jfJbJYsxDFNvwIZ6+xG
ffLVB3jFfmsptQKktbHTJU2bU8LSb2Z3Zt17lPhmfOEumOBzp51S4fPnIBpeMI93KMDN+MLy61Nb
2W4Mb9gd0fj2+J6rAJVn/DrDyxPX2XL1o6gao8KFH8nGy49uN/0QFv92dGFxjKJuhiGccPS/G+xg
yPoCb9no2+GFtTGZUjVRyijK9E5Fe2AFUvc/7i//lpWDk42mwwi9cFb45fqAGzwfxxroOS81/erV
eerzYGqY5DLj8U3RBgEWDuXlbFOrnENaqlPXgSeBhBFKe62PnXOJ08tYfqo8D5Tku0t9+bbciBPC
rY3dTAzJIEq05ItNfa37dH/RtvYFoQyOpgCzH4Kuy0VLlGa0uqGNSWofhvo803Mvu30kIsRaHLUC
gVrn8Ixf8UMrv7bR78n7+/4stgwfZ1hBpSxgb6sOUEWlUCtneAIBjIsHb9rsj+KiMObf8QXDlwFB
HhoWxm+9zzQE8fJ/VPW3nUqCe7JZ8IW8Ma8I3btRFxcpWKqv7Nnq/sdJCLePwqrB0TtMYuqDMfXL
8JPFzlIvYEsLb5bq7SF2MwnNSeYuo1lKwipg0yGKL9F80qJ33ERILSLcjSAQ72a+XKo4c3Rl1MuU
GNbZvOamZHi+FKKS3w4vmNq89ZpadzB8Xv6k1in906THUDsn8Y+95xb0Rm/MrIiFIrclaF/MvCwf
ZkQ20hKAE99TB4m1Wu8GWFAA4gdmE1WJuLmX64RTOzmx22Uk0eExJd/b7tioj1MmI2Rb6zhcDnBO
2TwGAedPUBDTqbpR5RxK4Ef2S1Tn7qblAAnvrQBBN0aTFUZZQADajPt2hmr13QhjPBIt3hsNQV00
XxOXimru0M1xnpMnVn1pxtfdOw2vDJkm5KlBNyVWDCqF3ViNG2ckvVgfE1kia205kJpBXS7eoShM
BIvZcpsn3cunOkoqoqDHx/TJ7faHMZYChGuoHEZntDsIcOmhbQ5Tf7y/PBvndDEBQREKZXLUucL4
RfV9sh7HPEDlGLU+75cCKBzvB4l8H2Lfy2VK6NSBGo3WBFa8ugzGQxNd0upyX8jWXsA5Q8qdF8Kv
SJerRgs1D4V2xPpde19N/cv94fk3Lk0T6upuhhd2oh8TtZw0uyJVNgRlG+T9wQ1lrae35sAB0qgN
AZwcKNrlQuVVbVk0SStSpk9EVyTZma0p3I7OD8PNFZHbc2ZbKUbvrMcmqdDjrfKbUYJB2ZgCQg34
eLymeR2wcENYCgsdB9lXYqovVUFkPHuy4YUbQkElKrpWYfgQG10Rmb5tLBG85TcCeI5hEvO5dVsU
XQTCL5JOuT8ZYF27Kvl+beCOpQYIPG9zKNbxuYpdpBmwj0Svnuf5k1L056QvL+rYSi6hrbW6FSTs
t5NTV0EhEgAWQZJ2fjHJbrmN1QJiDWX9ABwhSm0ImzGA8Bdd7BiALvoP1TmBx8+UBco2DBTyrgiD
IkANOy4W95fIfqdFFSrXNP3WWB+88NjG50LWDGVjpXB9woJzBAdqRYTrOqURbQ10ZyK9HeQ/Jll/
I24bBNuxGF5Q69ZSU89rgHRBkgaMwuVZSb6psd9XxzC4b6U2J4K6QWgff4yJYVfDKZUpazj0qDkZ
aZBVEhOyOT42G7320KEdiYmlCTEmV+utEUHv5rc6nZPqsP/zORQY/RcQNANoZzl86Fht0xcdSBXL
J9ZcZI2Btr4eWWmg11Ecii6dwvAAJ2pl5oDdcuge/1BV4rxujw74DxijEWoS8zVuVBmtNiEizexD
O3xQZCH1LW3j1Yj/P76w9gW6r9agXYrR1uj1pMTf7P3xYp6gAfsdasoQEfWEYzoWXmU4IVYf5sv/
2Mey9P3au+fjoxgLJ4eXPgrOhpqrmZnUPP/dPdrDB1c7GKYfeofk7/2nCIJQQotoDaws36ibe04x
YqOZasyjek4H10/63TXA2GFw4OGHB81A1bUUUKLLO6u0CfWCTXx0UQhBTYkeb5k93gAUngw3rWL6
Kmo1t3U7FhFPCwwn9wc/BXBaShzNV1w0TKBtRBACTjjK/ISJVKAI16e5gxi0OzEu1ngyteeMErsH
PCQIm3dYj1tx4gGw65jGThsRIwuq7KDs7nSDfYH/hzg4gOxIngnjo2PDNKYOLrzS/tENn5h52X+w
EHKAcwm2GYR6heWy9cSipVXHBHznrvrEhv1xcDwkUPWCtu9vvU+EC7WfKqdCm1+Y1+4ypw/Ow+7v
hzaAywQgc3DDixSRuWYC4AL4D1HcSxSfZW/FjWsOVw4uB0A6EUsWKRxZalQjrqWIaMU1q8E4f4y0
g5e+1uN5lDXl2rAlkAUr/n+kXVmTnDiz/UWKALGJV6itt6rCHnv8+YXwNuw7iOXX36P+4t4pVEQR
9I0Ztx86rERbZirz5EkkXwGLk8vwB0rCJLSN4Dqhx2h8SJM3pTzpF+sDnsFMjuQZkE4NdF/4UJrt
TaVbZj8fb8naPCRdlUZaIShbsOPR3qKn2nSb3OV/7O3YI5wpnFrBnCMg1dI8jBzsQmg6AKrfGO0u
jdJZq85bmgjcMwEVQXEEuu7NdSKaJzWEN2l4LRxreInsF73axcXfK6+LpSMGsifgwvHmFqS2cyll
b+v9pKAIg5u/I2sfZK6W7Ozcoak7rNXpL9hzaEQ8A1D5ggCLDNfqUDRkd22ADDN5JnvGVi7jgjlH
q3lBdwraFlxIaUcq2lb1aOrB1UKb5LB1Aupq2yEkwtERdCRoLIIGJZJFD2yTB2lmI3qjUjdwEktd
sVMLazQTID0xbAQdDa6w6NobihsMu4J/YBcgAQQAYBq0FKDR5zs+lYFPikCPrnWcO0TJnd+PL+DS
DHBs4a4hA3yP7EyhMO0gzQFUiAKnGI+Dspm+yEacX8Do4ZAAKyRvArC9ZkEEqlCzTg2YZ9Y4pJZm
AFcZlk8k+RGana+QmVcBL4mRIT/VHvuQnMLt6FoBuvxXAp1LsIaymzoLEtLCaZSXTj9u3wNgdvHc
BqQGRMzSMS3B1pppzM/Av0CdiuzSNY9w4a7BViBoDWq1d/7T+QS6lOeG4VsIx5avfm3vMy04sGa7
d4MiQLzpRcUB+ACkCz0lg5H5PkuuanbQbWeVcXNhnzG0IAAAWgsBX2mftU6bOELK6XXgh8lT+XZ9
NBteiL/xmisVJauFEqVX0nzuSgdN0abNPAai04bgPkGqCK6anElNBtS4tcxOr6jsLZ3V1uALTvNs
eOmYhnrb1hT9oq9VfIrSncLeGtS6rT0iF84SeE9EgzoUrcAGCUN4s06iRr3VWppcy3CnpE99jeKC
D5wkURuBRyS6LoNJdy5CAc+23qtWApR2ZL0G6UpCaukgwU9DOaagq4ZpmA9PWNwhyIiioarsnOGc
ACz8+D4vbYTA3IlafUCD5KIFrtu5Xpdpdo34qz7uc+PIw29wbT4gBeYTWg+kZ+hvOZ+GqvgTLWMf
p2lE1cLXCcQbE2mcRv/yETmw1WjFBpCTzGqchiNyUoGRXu3hszZ8CjRHqV2arMxmASkJ04CyVSRz
RA2DbCaaVCVFD6DNtasPUeUAKzGhZokdowTlbw6nXmqe2g+ECJFRR/JF9FEDDZ50FNDLseu1qQBE
jLjJsaD7x0u3dNIQTAWeG89xNAySVJad6kFDTTyUQc7hZOVb1Wx/kYkGz8BiitwOEtrzM9AW7RAz
DRA3mr9k/G9rM1EzNBZWBs4BbPc98wrj4xQMtgiJ8KcObE3FMdsO7oEI2DzoDWw7AhbzKXCSxgaL
SsS8uh3MBtnc/kFM4d/xZRh0MfhcsaYsuqpN74z+aWo/aZtJxSADIEBRYi+CFba0DSYNU7BCYBsM
OzqVTjiFH9hnXD4gMkB3gGb0kheoUR53OgWclLQo7jnpfMUDWXhXiKprBi/kveRR0iWIe1Hit1V0
5dNr9hWdeHnjKNq+Zq+mddh+J/AKA+E0OkeacPzn+x0g+s/7Bogco07cASlJv1qZzNKtA4s8jhLc
WgBAJUekL7tY5booY8mf2nMZ/z+Hl9bKrkkcRWJ4kn0fox/+mr+8ZGBhWUU2GNWhUE3zBeqVPNU6
tcadY7vIcDPuhmtTuBeBtReMwSBtQHsuOQUTUN/oxw5qb/KfK/KUm87Qr+hz4QbMQ2sQgbQ24IaA
94CHez6LPIhLzssOLyPzpaRuW6AZ4jE0d8Z29N5MkPyyH7VQCYEiw/029j37Wg2/H5/XxbX6dyKy
XQpGm+Wg9cHdNk8h8I3gDtB2j0WIHb1bK9SloTQQlHt3zFBD3Oqc5WkEv7B0e/tHuVa6tCgAVwK8
iuAvvYsWhT5HDn0AiiHuXFI4Plu5EotrdDO+5LARpY1HgEiia8fcoP+EzOT2yCCKxuAN4sjiKYxn
wPw4NWGGtRstzCAy94W/K1FAsX0TRMwcVN2i3FROHZVR2mYVOKiuf9nTl9j6+nh0YQHkLYbuBhoG
OhZE7NJ18C1ehkE7oXTPKchp7F3LcIe1J8zSNqMUF+94UO8Y6CI4X6QCvowx5EN4rdRv7Us3/n48
h6XhkSREyhMuOdw0aQ7dyHhV+QgVFPkOTV7Wyq2WDhGAdCjMBMAR3oZkRIshJRU4j1DLT05VEjsM
LTv7zRxgqJe4FSLU1s3rZbTqKPEzCEFxKTsMa4+jpSUCQBNIcSAbRXu3+fBlCt6DtjXRCWr8Gx6l
/+XxDtybaYr61f8bXnYDUjXUjSnE8GP0XA3PvnGwjAMv91r0K49WQo1L24E8J8AYAniNbZ9PJaQK
6LR8lPjU1i9d/253f4zN/XCw08LvxpXAGwaWei5CTQkNYyMEdYN2iPlujQ33fjMwPNBJ4FeCDbrz
A8p01MbRSKdzDV6iQv1H8z8/3o5FASjYFP2gRNdOySsrAUs3yiSezsXgmvankGzHV6E2DYkWhElF
mZqs9cbKLs2CddEFtLIOAa1cuNbe4t5MY1j0vkPsCRkRcBLMt4D6QZkU4xReaL8D625i7CcQv6A/
8lr2dmGtBAGSaJIG0Ac6Xc0FqWzU+qAbtXOZgpwlK567zS4yOFngpwLXiMgETuxcAK3yJAnGwDrn
r6pxydOVYp+l778dXroOWU+GqNGIeW75c5qe8mHFX7q/bvPPl7UfGpio1oTPp+Uh57+J/U+zuSUO
JAgGUIR0YeDAcz1fId/kwMdOiXm2rE/JU12vrJA0AxCZICCEMDUiW3gDoRRnPnxVWO1EzbY/o9G2
A5at3TAFe934venOvUtBq1G4AIIlHTwzcyk62ipqjVn2Zz2ynOmr39CV4M3SNG4FSDfCHKtO5xQC
lK8hkDA6UsJrDU2kS3c3B+moIhA7pukEEcFJAZMm+e1OPoLvPx+vlORy/FcKEjc2HqR4nsrZzlxp
mV90kDJxh9jHwWnNg7m2Wu867saxeZeCDAuCD2CwQQRC2nWzZXWVqBk/582pYYcIlaz81IehY6Uv
iXEc7K/jRv7CO5HCSt7Y8IiUWakFBT+Pb1qx7zcSnd0NL9nwXu/iirKEn5vAa6dLslGpv4+PCKoI
OyFZj9Kj+eeXYOpQwy7rziVrnbDcddrGqNZ/JQi7Kjwd7L50hKfEGoESSLpz46TMAs8W2aas/itA
5DlhWmH+ZKhP2/tNRi2FnzP67POnxD60+fHx6ZX07Z0ISVl1NSBGcafyc9s88/G0kewUwwNNh4gf
LAUcqju07JCTSM3bYTiX7XMcHdh02Pr5wI1DCQL8jmSzZsibDCiDjRs+noMfpXZiG2sexeej7Rjw
eiCOXqiP7ihy8unYNeeavvrRa7Ty9fcKCtEHQJVEQRxisqakoKrR4G2Z9s15CneR5eL8NIYbNG9x
u60QW8wDUVeBO0SVNFS6tMvcriPAPerq7Hut8cbWIv3in8+VE1pSvodHMQfUB0gXYcy7nk5xVZ0j
su+rF85/NJZj9Putew2nAxcNtdhwO+6YPNNh6iuSp8q5VHf6F65uvgkiBwtEIFQG7pvsBBK9Qxv1
NDPfRvatZt/WWs7fXzTR0x5sI8i2IAwug4ayvFB7NMcx3nRif1eL4u+Qr6zP/S6gzgt3ACWEoGe5
izZFtGGcdeP4lk3gab3w7CnWXvR2xf24nwekIDkIIwQRivxeqSxelQHLx7e48lDmt2boliYBsA18
SySygVqQ3tZaTDNrCLThTR0+M3rIawe0gv12xYqn+40U6cCSKkzGQqHDm1L8E4NnqXhR1ghg7v2b
uQjpbg+UDUZCISKxgVgQKULSryTY7tWHEIFaFkTm3v2CuYVrE91X2wwirKZ0zGTXhT+q1m1qBwXa
j6/ewq7gaScwy0hIAsMgvuTGFUiLota7EmDKAJwaDbqr6ZCSh7XrD2scdwuTwhWHx4kTQFEyJYnq
1DTUDLCgvoW+4yM6EewY98b4wvPD4zktbNBMkOR/gMfLsFptGnBdTgX5g9qscGNTAKhdwazyv3OB
uz5fNkCYObjEMZdodKf4r7I6VGvX8fEsEIyaiyjBAj2UwAO/Jdl+4seCfFfWtPvdjVd1ZHBBYoR4
FF6w8uZ33Jh6szLjy5i9WIdyWjnFC8NjZPTRQSEKci8y1pskVthphOHxnf7HN7+usaHfLZBAMiAQ
iIIgkOfAys4XSBm1lHVKVFwUrxlcVMYFa6TGixJwLRCzw6sMYcG5hDoOfC1Ug+IyDIf899D9MZm3
8ajC7wccA2QywIndp08TwyR4obXkEqXPMXum/pdurcLvbhfmIuQaixSOsqHXvWBCPfT5IVnLO99p
EIwPODb0FAJQUCXSIiV1qo/NqKB5RXCZnv7yX7S1d/HSDAR4CCdVlFTLqI8yjbqEp+CWpt9Z6eT7
x1uwNrrkaNaaPRWkwOhmkbo0RvCmW7kHd4oPKyQQpsKDQjhK5pVuM62H9QYhvZpdiv4pQ+HU8Fr2
O7oGILo7r0IQosuCiwT+ghyLAvF2S610sC/j5ILOA2kWshEGCpcZ7SWBmEV2DfFZmKf5lUAr14Ro
im9fylpxKNtHXbX1aQSEm46MF4poMAd0s5pLIF1K4qDhxiWo/uHBLmh3dvVn85bPRMiqtUxbbbAh
wnhtWOpEw0bSTbFKgBLALKD0CNFmuazTz6aAdcQwLrBAAd/VhmOYW42cAAKa6J2MVgfw12TP3OgT
mg4+eq4YzCkU7lYWOkGv9TZeOFCCrByOOSgGEGGW7nar5BpHuJFhL1yiuHrk6J+2bwUUOHxzRDQF
zdd8txW/VbjlT6D1RPsnfmjX6s0XtBMAy4LRE9BGXD/pvE7V6I9qaliXirkcMZX2XFQ7uvaaXLjh
oqEoejGLoMEdOanVhAS5l5xduq/FVO5M07UqULrlu/gjy3UjSEz3xl2LS8PkXZ+xy6S7iHoMbLsy
nE1E2o6wNhsetRj/WzcWzhgUzuPtXjpQAOGCoRG8cVCG0s1TdbSmCxLRKajZKdmn4Fubf2CFxFsM
KRfR9Vt2m5qqa2BFVOvS8Pw0ae3BNneP57BgMARtOSgmhdcEpT7fA5qEEc0Sm13KoDhozQ8/YCur
tCjhvXoU71X055Ak2I05BqoBFmVk5h1SOxOQxR+Yw40EOp8DUi5WWgc95pC5TeRUH1BOuM/CRMC5
vOtkGQIUlmT+xC6J8jTwP3V0ohsxKu8qVpQpQs8ibo7G2fMZmGbbxYYBW0fGg6JfxzXP7D3dMQt9
QMEKumEgMACFueNkUkqQudKwsS955taq24M+WX+qRjfRPyM0X/1HKQ6l5rSRq9D9tDmsA+GQjgJJ
ihgY/prPLgx9v6UxMS/h8NJ80dpthCXvi3c7vLT9ip/WUxxieL1KnIOBH1uP13sWSVBaK7iJslav
R6MdLQsNchInNp7oxjIqfD6GR/8mLBDapt+hMWJtorQKRvMy2a0Tp6GT/N7+/YiFACWB9s2CX2e+
/LEPD2Q0UD1nOeho6gBQ9oEFem+H996iAKnbuYByTMsGHZX9i5/uteQt2VgHK1ZIgAzeg4JQgjIP
ABAsEUf9i3/psk/MybNPm9cHwDDR8xCKHOBP6Xj209R0OU3IhTc7681YS+Xd6z98PV4SopUpguQy
vhhFEHQCYIhcgOl3RDvoaiXVeW+GIAAPO2imdxSz5Neg9VEVBypaB/HyzWRIbQdONW6+Y0DYIzCI
9UFY5S50Gnd51aCUgFyG8RzHp2rliN47Nhge1geRNIQhoGXnJ8gYCYgYIrRvUNTL2Lnx965/WSVG
k+AS78cIlBXADMF/EqjiuRCtV+24KRu0WMqPVfimMiexnaNuhI6ysfmxEIUzC8uNgDbQK/J86h4p
7ZANPt4uztSeu+zb5iM7G1+aSmo1mTWaGH8qHCTXsrUS/YUzi5J2gHoEcugeE9/UY1/zgOkX0we/
9Vvpbf58RFAQo0F1OwqHZUR8o5v5MLR4UVCeOY7VrGVUlz5fcN+DqhmnypKLybQcvVoaqMRL1jjt
Kfv1ga+/GV1Iv3Fb67qxta7F6GX1V07PDPTrjwXcXWjgFuDcIzkPlXEfauIkCZIurVMvBa4+HyzP
GFFu2W/kaUSYA7WcyAiD/RtJHVCFzOcRkrhRrJgUXktfVfJqXx/P4m4TpOEl775Moi6PqqD0KqeP
d1a7ezz80iLdfr3sMsVFQyhiHR77XlTUjTlAN1vTUdIMpMxybNRpZ4oZTNGeNAft/7lAkt7uY73O
QB5aep1yImd1rW+z+Oczlw9fDxg6fAvE++DxSQuk9GrIUTtVei2ZjkX2PPSHMvsWF5/y4WTQI2io
j4935E6Jw4IiI4KThPgWmuVI8xnqqfCrbsi93D7En2Go/+RrL7qFTUcrQVCtQWlAycoghiZL8hgc
U7k36hmCpKc6ReV2tnL9Fg6uJuJNyNUCFX2XAhtB4aKZPCy90XDg2eyssdg/XqlFCShDwLuRgm1c
doiJz3pTC6vCM/xDQP701gpYb218ySGLSz1p86EoPD3RHDr8SaaVy7ckAN0DAahDkQycSkl1dOh2
XXQKiT1LcxEPStdc7qV9FodItFgGSlm2n1GiqCRvpthDVgqIAkL2lbbVa8JpRQ9WMJUBrILbIV2P
qDQjxULzS68N9jaCySg73khbIRQsnA3khwRSGVRckgasOLOnmiuJ1+T7WDtNpoNSKf/n9rOE3Bra
mqMMT+jyuRYHYYWaG2qcetRAFgr1ASu3emmroSZgKUQcAu0p5+PHFh9SDSYaRqh7/ZM16lbPUhMI
dJHIFiIwhfn4oar5vVLWmZeFT/5na9x+FUCBJp7t2GcBOJwPX4zG1KgVST0r+NInvqOVG5seiV0G
fAYkrABgLPhKdlkqEQnz3Isq1+i+muPW58l8fJlkssyiMfM5xtftvQ1+le37e/v5crvuwE58Qxkx
vPWCGFwbr2gKcY0kKyQSsqgkEujhO06VZkyDOkzK1JtMMNOX3ZOmXXAjaiN6UsjmpxaW6laYdFZZ
n4Id1S5Sb1RfWO5o9PPju7Zg4QBZEFMB/zRejNL4epINJoiNUqEziqRxurhwMnVXHB6LWbhyQoCg
gQR64Q5ZH+s5Vkwtag/UKlm+r4sP2B/kyRFsBxoMx1ZuLJNZcc2soqg8rbwoumPkK+u0sOmAC4kK
eUBJoASl50lU2FqStLT0DLrLPn0avtbDbq0uammRoDUQoIaHg/CldLGtXNWreICMISvdDn+2vlHw
NEGdIxiTUIt4XyQzNli4XIlrbwxTd9wN40cmILofiUoWBg4a6TApBFrDGMLae0usapfiz/ZThKwN
LA+uxH35R6oWttVnNRYITCpdGx409emxhIXrgNfbvxIk1d1alVozsC14U5A6gUV3SC/vCf9ZbA4h
Yy9Em23AVk2A0uUIVhhNYz0OeuUFP6rwZJcfuG9wKmE7QRgGrgJxnG8edBbhgTKaZuU1xdexcqm1
5s4sndVbAdJWx31SdqEGAXp2VJWjvxXrBO8FISADNfJQssg1zr+fpeVEe9KXnta5peUMa1UBC58/
G1+6atrQjL4aYvyxdpTeUb88PkYLzt5seCH+ZvmLbqJFTXCMrPpEmOMj3rAZkydWCP2WAUhHORQS
aHMRKuiHzYiy0ouT1+nUrVFmL87gZnhpf02lCmlnmhi+AU2Vsm/UfV8nK7dtcRduhEjPK9XM+IAy
o9LLswODw3p6vAsrw8tMpfBh+iqNrdIzczcp1guvl8bHowrpUShs4y5IPNQhQ5QyLj273VeFQzdj
5bDFGBphDDw/gRyQtjjKMp5lASu8DD2U/lM2TrLiaC9tMt4JJnpPIYgIaoL5GTJ4UvHAHAqv7zOn
Onb+c9CtOKtrIqRzFFWFWpIWIuyIOOZz8FdcbiTrE94qUgGC+AX/wWxKl61We+Jr3Mi9bNiVtROo
zvZjhFsm2r+jUgxMB/NVavwoAj9Fknk++RQZT/4aP/aCzYERQEAD8TFk8pm0C1rWN3bUmJmnTMc2
LZ0uLJw6Pf5+PIuljQC2haKPA94NMNLzWZhdqRBVIbmnUI9U6NKJC7FmddZkSDuRqZSnPXoSefW3
zDrX2Y5X259W6JUlPD3BAY3sw3wWMSiAVLNDiGwYvvb8rG1fJDzQMTDePnjdyvWldRHkPtGsxEva
X2m8r9RDYn1ABHreAXcnHut3ba0CapbBFAaphw6gE9lp4UXp/zzeanFgpAcK0NQodxMtwO7TMynN
8sZOaOKN418xB+rEyVFt+ljGwqGF7yLYjZHaZSBsmG9EE+tJGoUtYg3VUSHOeSDOVh4CcbGRZEXA
RDSoBiGtdDGKKbW0KoWMrGz2ZyWv94/nII7jfJ2Qm3lvbAVAluAwmc/BKFAwztEQ2fOPfoeIzGbr
JqgkQZkB3SradUo+DA9JHrW9FnsTMA7P9VoY4P6yIb0KjQQsFjIyd/nvhI++bfdx4un0mDA4qXtz
rcZjQQQGFvwGiMJAmLTJ/cC0sQ7tyIvoQZ04ePjoTl9r4b2wCzMh4vc3vlIgAocxetV52Q+dgVIw
3pxrBd8zigLBAwEwLSInkpeBOEfXRCmFgK+0+UKiz5tPEdJigAMIDAKettIpYpS3JsL1EcxD4pon
igzcYwFLuyDgUYJhDvstXzXWRLlRRCzy8J6ylJ1VnPvGfSxiaQ9uRYhPuNmDeqgDJagsbHRyotrZ
2O6JwX8RxRcIHRqgbZW2oDE07leZjy3I91m9i1cetvcKjwFsBxsqIjL3VByB1lAwjTAC8pgTNV8o
+2yDf3t4sbTNzyoIEhZCeN1ATkjrBCBGawu954V/FaDu+rl9F25Hl4xbaqM5NHq9hfAn3SJ/hcv9
ePyFg4S4LRwA8WQQLTnmuxyYetX3NQ08xX4dyFuGQIC9shPLIkRHQhQswLpJlzlkZmWlmhl4kXFo
sudJeyb+yiwWzioAm4hvi0ASLoVkFVoWxomWsNBjPHKHv6coXLkMi3O4ESBdaFKPk44eB6FXTq9q
8hqVcJY2P28R40GEBLE9pATg9c13olN6X1WaEjpjqvZ9qzpZ9dfjvV5cJVRDAxuFSO5doH4yCo3E
uQ6l0R3zz0l72j48wBMi1SoQIHIEF+3M2jgvSOj56bGmp3EbPx4sP9LcePnghuFtCwM0X58xSJNs
KjF8Y5/7L371gVMKNmxLJDGAzZArE+KwYOUE+jpo1NJJtNAJ/lN9QKWKBtSKeDUguCpjZCjrejXJ
aeopycnSXWtjk4n3JRIEhaIaHaSIslUAo3COQDfPvHo8TNSN2BO44/SNRH//lSLK50DABmId+T5z
Rc/zLFBSL9Z2Vu22tuMXP8Z2WDFxS6cVJaqCyx2+xl3XgWSqg9Zs88xTm6N9btMPHKfb4aUbnfmW
b3QD9purptMDDtr9/fg63HvDQH4gd4jWN+Cpu8NbleYUtHzIck9jR5rs1fBA7aO2kf3mfTNEx10o
DKFe5cSPrvE4BJMuVil1U+MflLh9YBuEcQNDK3JX95kljmBMZSSp16lPUfBibEYHiKCwiZQYQsNw
uKVbbU1hpE6ZkXqR77tjGbj9Wnpy6RzdShC/v/FjwOgcET2ChFJzUTgwJB9Qe4jbApmGDACqaqTx
Db9h4FBF6m1ib+muGz5gFgBtQPoZhTqAMEtmgWbjNEVThuwqii+1XZhtDsaArxOl2oYGpQfop/Qi
ATNXkKUFxkdYkvbH5jf9iL4QLVZgm0UdqYxrNMO0ZLE9IBtmO2V4TIpDaDrN9gQf5oEIgGBqAue/
fJAAeewJq5Bzs8m35MqKD9xm8eKE3hMgabmGZshblpljg2XSXDqc9N7pjX01bQ5lYBKgy8JaidZl
sg8QaEVr0ipLPTY8qdEpXfFillQSlDbq87FS6CgiXTa/LJsujTB8m7mT8RSnDs9OU/4RKYLGFtlo
nCo5qkT8yI4SC6n6ZHQLVNBPDtrvhmt6acEjA08guj6g0h2QcpPOr3Uw4E5nDAGNSjtO05nY52it
znZBc+gKVIfg5FVRyi0tV9l2aY6e5omXpug2zseVdVobXlIcINgrE+pj+ClC1cZztR0eg6Aeau9g
HhgKFuV8T8vDMc31LPZaoFdGN1+pkFv6/NvhJQPaAWLaDCaGD7J9Gn8ZrI2NPYRpA+YGBPAq7hvq
gaTlV2lRMj2KI29CRmw6a9uXX1CRaOJZAoimnE7iE7o05h0dPFof2H+ijf2PxdfjmuFdhUCDCB1K
X2/bLR0r3nGvLpyuOOhr2KSF8z8bXzo9DYJghi7GZ9nPgOwGZW8Fvx97MAs7DC8eoSrUMiAmJhOv
RXbXpwjVo3lz/dk4qvyvx8OLAyKF2mbDS5an6xTdzywMP6ZOlhxjFA2CvMVw0eur2owkxm6A5VU0
KEHM8I6ijrAkpkoZdF4Y5k6k/5q+Pp7L0lLdjC8vVZkTrg9B2nnttVF3yRrQemmzb4eXlqrXyiwJ
Wny+ZjxF8cs0PDfVih+wYBsAZsTbDR054dPLgdWmGZTWQjGqF6nPWeSm2qkARd32FxCoZ4DiR9kg
/L27N6KtoWCXBHaDPbecqqicaHPpNPLmtxKkpQJUorArISEsnbgFi/Zu604LQjQRVKLgMYKhntsd
kltVocS08aKv4CkYih+Ph7/faQwvcAAoYxFZeunzaZXWvFTi1qPxSY9clDdvh7ohTIUyBDypwOEH
qyYFS3jcjnj6VORqHm0eORlKLB/P4e4yCAHgTxQcBXiHyg5f6QcKmn4l/jV9LQKXbuYQkIYXJ/nG
oa+qPBu5geFBcIgwrhOT34GxNU4vyZDWqOkiI2n92L/6neaAs9np6VbzAwkIxKACFW6roBGbz8LW
moBoQWdfi/GHz/ZZuFYdcHeSIECEYkSIWySjpZOUa2QApVdhX3X1TVUKt8ILsd8clIEQcKWjDzjq
PxDYkG6DNqnoA8/D0NvpzS+t+fX4IN3pJBgehG4FEFrURsnJ7j6KTYqMRuCNNHAjuKvgVlPGt8ha
qxFYWCtMADVXYKkFjkim0UH/jh53AoKocTD4ue5+tnzlmbgkQsNS4SVEEQ2QM9KTTlptrMLAS9El
xDyja3rCD4+Xa0kEQKYABwhiECQr50dKG4rEHNUIs/D35g8/ORh/PiAAFViIAoDK7Y4dNetzgxYV
IddQPSfpC5Rgs3bxxIGZOQXYcqQE/k+E5FVObHqvEwy8zHaL5LnkZzt9bjRHR0s/VP2vvYgWVBXE
iSejaH4IttH5kuUaGygmRK6ZU1Qo/R7SreYC80GFubgacKDwip8LoD6pUc/eQEDxWy1/jdtVLcLd
4kjhUQqSaMnLNBIlbVUzJVddtI5QC8eIV87t0grBh4UaF5gi0ArMJ9C0xcSqGBPQwr0FutqNrZ5g
5LBAN+NLO9DwKUR1SEuudvBqNY5VfXl8Zte+X74UpUHaAm3Krlm/szmIJ9l/Hgt47yYuH9nbGUhH
tvYbu22EhIi5auaokRN/Jb80j/xS3/9wsiO6U/+jlc4YOb52WmPkFVtw9wFAb6BHGtz0O4QCiUAz
G/mcwFjtgeIECZS6Rs+0oImBn0UICtEPhGJlkz6EvW+mQ+Rfs9Sx6D5kh4K7k7US/liSgoSpJqqn
RSpH7OWNZTenRqFoKAGbOJ1KdqrMn9kvbY06f1EIkP7YMuAgcHHmQuK41ifbmCDky6SlTqH/iBRn
rVh14dSJukKBVhQdbeVIPym4GoNxwL+iHEn9XiZbg9fIaIpXDC49TK8hO6EGKdO8aOCesOTFvKrJ
1qCsGB6dLpFKQ2YQzDHzJWoDP5+quPdx53eK4SZk9/jKLK7Oe8tL5GDRZEyK3SiFSaLGYP5VaROn
CDNnMxJVZHwVxC5t6F3h/8wnkMd9q3URjuu4V7UnVqy8lZa+/3Z4SWdZdhJOpYrhm7PCP9fhyvIv
3OfZ10sKJfTzBnXsgX+N8qOv7fzOXW1OvShCtNcDgTfwX7KrYDe5lgfcssHBsGPkxNmu0be70Aiq
/CtCmkXetnXbNBARhsdec6M1CN7SPYabg9uFSgXwTEn+bZaY8TBw7l97QI0D+AiHevperdGtLUpB
+gapWVG4LcPXtTizc0up/Cvp3PCS6U7zOVujZV3cDMEpa4KmCaLE72/UXpw0QwIsoH1tI6cbj2Ry
NbLiJwilJpkINMAWjidgifetdJCzU2MSawwm4meKEiHqlL5boqa6r1bM4dLduJUkbQsNlN7kPSRx
ulOZW29/Ns0mIqmOpK9N0gIEfY3Zj776tjkoCMVhvz9ccTEAC5IOLUlS2FnfZNc+cQI04NqM0JbG
F+7vzVbzloAHg2B8Nf/m55kTxWv+1NJh+ncGSLjMJYAhIej7krGrWZw182j4e8X/wM1+p3BhqAWD
/yaOwM0k6qZAtGiK2dXonntgU/3DdvOAOgjRMwTxOoRn5+NHvg6vmSfsmmTPcfKUrAUQFo8ocHhI
XoMnEACq+fgBIVoaAsFwHaynOt7Osiz2GDUcovOMiH9IN4BYQdzETWpfLdY557bc2PpTeMzYVuGM
m4BP3TUZyvSWV0qNG6Z8R7llthZYXtB4+GwUoghGWQSvpdXPWKebo69bV9a7dZGd9wV+WGudkhb2
AOFYEZ9AQg1EhNIiKWOsqTxUrWvvKsE3ln7ffISQzxRN6ESAAvQI8y1OS66TCtt01YYDNffKdv8L
TYWwQoAmAKwjdyEMh2Gw8xCxFZ6BZn7snH8ef/57bkPS10hsiaIsNM4UvZvn3z8SUhc9G+xrnx/N
4Ln7x8pfVH0fMace9/1Pf9yXhZtaO7KivRe0B3qtIQGJRyto8GRcZG9F3KpCg11Z/qInR7N+StP9
47ktmCLk0hCSAs4JgSM5wumnlT/SQQdMaHqqqTuEu9Y4oowE1PmPBS0dMRCgwN6h9QMSwpKjP/FW
8XlZhx5lbg/uZWPltbI4PqoMdOgpDbhzSY3kzGjqdAQ0Ty9eSLqz12oYFi4ieFgBBUNNFV5cMnEF
bEWtVrw3rz4aSxVq/KQM01Onv6YfiFEgog1XEGsEZJI8kciodKVQWuPaxaZTto4NOpfNW4E4JEqf
sevQLXIQYdCTrp1QsXGN+5dae6KbuQyQpxXlqgjdIayNn/PrElUq4O1DZFy5tkvGY9F+fvz9Ql1I
13E2vrTVcZCU1JgwvtLvi+9Zk+ybOt4zBnJnu3O2NhUWGh5ID7y+8EQFw6yM42qpmUyATOhXHZ7t
KU+Oj2ezcMnxbhRN1wTR/R1MrAMKThsCS7+WdAdGtIo6kb1iwhcuOZjkELhF3xuUZsp3Tze4Vlt9
r1/ZABS602on23JDy+H67vFcFi6hoOLF9QBhJHAykh2hqdVZSj/pV2W6MOtpWIMZLI0v2s0C2AiC
ULQxlk5WkWsqWL+sq1ldffKWets/X1AEgZwBJBzwz+fDD5VmhSm4ia76eKx2+RqT5tK5FYgSINAR
J7hLe9KgoXYUVuza9Pss3ylP2TcCnprGBdjqAxP5V5LMb6DmdCBFXLPraOyi0iFrUZulMwuYEko/
RUk68m7zhTIUPxvtET5hkZxG80D7v9O1xVrc6hsRkm8exGNcoykAQ6Twk9X+1Ncani9OQdCgvLfd
vevMZYZq0pVRxK65/zZlT5HuxptLWKE4RC/F/xUhnVaaqGZUtBABsJjBj2G1AkZbMknAksBxAxzt
HuKLggkGtyu2rl3lVMbO/JbCCylWjtKS7gCLHKrR8T+AvtIkyAhelEFJ4ICiZ5b2gvqPJHR1/TSl
p+1nFi4coJPIlSDtLVmNePIrsxqJiXfGUfMRztx9ZHy46O99hAGFmp/ZMFETgoJdGPAMJmmnrUW5
lm63KHFAhwxEZe9yC3AgW1QPMhPOmhv7u6Y69OYeRa20flmNmi5tCqpZcGpBII1EgzjcN2++qs0R
WADVy1XlDjVcluwJea0Ht6QrpnbpiAmyXJg+pL/vAy40VuomGNm1LE46+ii9ROB8WWPFWRCC+B0w
myJGCC9X0iZmZASdXuOqp+EXmn9trc9t/nVzERCelui0g/yoSJuAknS+ZMSsuxg5J+s6YMmAGly5
iwvqioFYDjceuFMLZQ/z4YPgf0j7smW5cWPbX3H0O304gcONYz+QrGEPklia1S8MtVriDIIkOOHr
74Js365CMTYvZbujHfLWRhJDJhKZK1e2uvDGzomXOaBL1DgbQc61NYK35kELZXWIyukN9Ng8dd7g
xE4BfJoWWP3RQPnjVqN1aVUV1wroPUOyK0m+eDVewVqvEQXDIU7LR6+OPHDpszIs3HDxiiAfw07s
j17gTQCyCMkoDNI8Ze9rbFrO3Rla70aggtnNZYwlux5euUVmXrpU1zE8GT7Pj7r7drdNwYUuW45Z
8BDBJX676x5txg6MMk5cu09+83oT3L96qq7Gl3bgSs+nvGdLn2D86sE0ju1Wj6W14YFhlixOshBC
zYuUdLKdavAITNbHQr/4p/2rczW8WoIytTWdzBbDF3oZdjmYqDbefGtKgbpBwJhRZiFzMLfLw7O0
EynTrNisT5U4Tu3Z7M/7OVNwhiROF3zVQLhCKW6lNEszdyzrbHlxtOAp2EJWrngiEg4nqZ7xAr9L
GGaOPoiMelbMeJiBGDR38sB1Nq7xNSG4xWHLJfcbvM/bSYg+qeSbCZ55fdDsc5a+KsoNE7gqAgR2
qEPFSwZm5FZElmZ2608ZiVM/rJxXXXPIzOP+E4UnDFxwH9TnCMLfihBaapZjPluxU79F9pYM+x8A
aBAFSmzZ6MoAj/vt+L4GXhA0MrRidwxaVzskxNiYgRxBMbAoJvOwBbI7L/CPtxIYXv7CXLDZ2mde
HOyPfQFB4VBEjB7EVgHyin7jHYZ6SJh0kJwZynTKtKkNn81mPJsh4DuBXZL9oYRrCaaiG3Wnueiq
pZsxGd/N/APZKmJfmwHqIAH1x1MDL3FlBlptlgvcQsyAPLZHvrNhq3zawyUAegbF+D/J1G53Y6nd
njl6ivOUhcjznat6dz3KTwkIG0EGgGWq8dBYs4xjX1jxYj6a3feUsg3FXlshGdj+jwDF8aim2uIl
gwB9ipJHZ9k4rytKLQubkWCA0kn7dLtCWlMTozUWM669J1M8pPyxHzdcm7UZXItQ7AYbDSbIhFOq
Nx/4K7Sg320zbmag3KFioKy1/MmMs+Gz5X7eH9a8GV3xX0jLjBHxGzM2P5KZR05qRf/d5ysaYNlD
taCcDxswn8H5E8AE/sIJQgNESa0J8jdkSpQtLs20TF2E05hxWKJ0iz1Abp9q8ZC7A44EftJ9d6Nu
YlVW0JnEbf+sZ5emeeq7c157v2CJYOMkhBO0jndUPCVrK7dILRJXVujMAdPPL+/DmiIQBIUkOQtY
2NTbbWz7omynnsQ1e+3yD0KgccGGv7S6UrKHC/LnCKrYylmyW/SJdFKsVIPCuLdtGtHisHGaVkUg
fAY8s4wxG4qu9UmX2UAnkdhJDm4NwDdu0br4NrKvv7BaV3KUqaDw0WoaQP1ifzrmdgDei/QX8JUo
RkXaDeWWIOVV4aimkbcooRYQIdLAbt7KyAHQXi/PY802wa2X7PDwC+5gu6a+cFMwBGcd+8jad8kv
POvgx/w1vnmre24zzaXtJnacLc/4R0N82Tz6+caub81Ccf4yW9gWl7OonZC+HdyNRVpTDbjHSK5K
ohmEJG4nMeOBJXSCSQgezM57Tj9k7YaI1Rl4eEygRSi2Qn1KNL0z83rpSEyS9+SVNX35hW2+Gl65
RC3C9dGbMbxhBMaTucUPsvr1iP3AxmKzAbK6XSBbLH5D7IYAHPNgd+diK/S0Pj4iW6BF9JCaUvbX
dCiDqwnDsTw2Whp06fdfWB7kPf8zvpR/9QztzYXqoAjD6qOl9iu/2XjGrZ6fq+Hlz6+G5zo3p87G
8OMnbwmIfqrmDcu6JsHFK1FHhRlqX1WUYb70fSIETijzHphxslh5GhjbELK2C9dClF0ukoWkxIIQ
hz61YTlveBqrc0DazpNwTORQleEZdROQdzASW94bs3nuzXCxD/v3WV6gIIBBz3bIut0I8F0gbzd5
JO68Bydkza/MAIkoxLEAxURvktvhE0P05eIwJ9ZptOQf8ua12E3GK2HRwDEgwYxI7F0yzaoGlzes
dOKCP3r+4/5WkHJ85E1RpwiPG0Gr2ymA39TiOcGlo7fhYEfjbn42ZXxFFYTZlSk1MT4xn8fxNTEv
w1brn/tzJJNnuPsBPkMiSsXbVGT2jLKGuyf0ICGAkTvFod9d94X89bUQZZ1EVQMMUkFI0Z3qOky3
2sXd69rt+Mo6eTmrrUSOr/8Yu3dl/26vIgBwBuYxPEtQhI/w3u02T3lpVYXgVsz7h9w777+PMTze
/6DfARj5jqq4r7WsK2rErRIv0ukc0n6JfmECVxKUK3nUxmy0UteKs/cLKtfNh/9ueOXCSfh/JlCI
IphZWNEtjIJc4dtXw+0SKQeoYUbh6sKxELrIwqo9Gv1hRgriqzvuf/5AkozuIS6D/VZf6GxpyoyO
tR0T/w/vITN2Y58wvGz+KFOlOE3KUarRBKvtshHq9o3acIze7t8JJMsk2AKUF7qaF0j9Nq+TgZJ4
1mOt+GRsBSfXFE0mkkFvCvQW0ta3mlBOvVv0sOjxlD7QoG/2HyQMK8lTcSFI+oDb4fWF2ZongHCy
grFtAzbtRxci+4oHG+4zSUitxttaUP2zodHA9N9+/LZscTit2FIZ75SFp7LmR0Xn8RztjUu6gFUm
Ccwxotbv/vh+9wbfiFAuzaaui5RMEEGOWh1b3Ua7mRU9Q0BYxlKxy3CvFUMhq0hyND+tL1p2AIeg
VofaVzd7xa39FhWZUVzJ8mpGvkFVg3lZtDrtQeiEFkaBO2xMY+WYAgAI7j0UeeDtrNLXwfXzZofU
9SWbHtnB3U1qiuSng2cHGsERvANVOpOuMVqG9u44RXOoD3pAsiF8eZtXTpIsh8d7Fr6FhBneKkKl
d+M05lZ1ycawMMIyj8SWKt+//YFfuhKh3Jllq9O6rSEiqSK0vEXMmaC/0BaUdFUK+MwIMroytqpE
GKza56jVNcCemkW5Gxb5Eb3VjK39NmRgWbkfUPqE3JtUDkhSJkPxWmM2Qzaa8ZPjPut+ABXsjWOW
h67/5Llf+mLjiElFu5cI8ihkg5Dvu8MnoKmym8g+DD2vAmEGPsqQ59Bcgmk4cPOY2FuF2ysric6P
MC7yHsfBUI5ESfzSADSzvJhV1OdhMp0KETq7KQeRdwXUEEk0ZF9RNKxYYHRr6tqm0Eqw3f4w9A8G
uCu3CnRWzvaNCMXG0KlB/+AGIpruOOTfivqgz992q4+r27iHYOyR7VAzgZoxgmzVm9GEgzzR5DTa
ekC36uFWp3ElQ3FJ6qrvSz4InOwqpCzgTUT1/VYACGzJko1srOzGdmsFqFHmXga0zWXO3lYUqfd3
01bYbO1UAWUjYdiyNa7KKM6nxQQ+Ey2IfC0c8gezPTfjm2Te3R4XxwoZFfglcKFlB9jbmaCb3Ijg
3VheCBprj+da3/B71jbjenzlPkE130SmYikvjhsVw+s6jzZhKSsiABWBayIx8Qj9KppRO4OTJqRv
LwZ/bI2z3T4s2e7Ih4Qa4kUsAdFIbCr7bXMOUh2Hd5fmo67jWrwkiMm+rBkrNyNq7gDgAV+ZBPEo
C1V0eZObY9JcuocifS78jRlsDa9EJZY+S9mcg+67I1+fffrHyx+/clixKGDfkIWVcLAUyzGz3GFl
nTYX0R/qOsjKV9kSFrtb3wDXJklK8LDHKwAX1+1ZJSNULqtBTz98JOBBKTeUem2JXIATkBaXgtQ6
2q7wKp7rBr0Udbg4Ybb11ls5p/71+Iqq5Q1r+srG+LYXFiJa6tDcahuztg/XIpQVms3GrvTEopcJ
EUDrXBWPVRmJaSMRuCoFNc2o2AHY+q6lCOiNkhbs9PQiqrAwQ4OdyiEg7uHlM7W6XIDwA6MFqgyU
1NzutpMggzYP2O2+PgBU47fHpt8IdK1NxIO2oWzDtpBkUdQajZR6PDx6tNrL39jzyQrFfOqKDbjF
/bFCY2tZGYSEFDhM1cysbvJs1Lq8uDReiLj+Mm4c2/t1uh1fTvIqKousB89mivFNEgjv6M8Hn+42
HhCBRwGWCnkcS808zqSgpeaDdDrjbtSDujTbH3LELuNRAEQpHHdksG8nUTtMByqF5pfWe8qLE6VR
WW8wr62t07UIRTfGVCvxJqnzyziEZhOW5JDuf8TezkI5TwswbNzKMAunP/L6UG/xr29MwVPMrNcy
5F0qjD+0ob6cKuvR3m+k5BRwWFH2asuW87cb4Vtjn1AjyS7CjAbz6GWRs+XZrM3CRRUZqApwY6DM
4VaElozTwjgY6rwpQq3lmLzritNe2wGv6UqE1MkrnXC7cXTLMssvDRYqfRj4Wdv/SrsVIWd5JSLJ
7L7TOojI3c8GsFr07LahQzYmsmY8rieibIfshZDiPY61Sg79dG714y8sFKizZDk4PHK1ZgYh8gVl
OhbS/fpDWxwYPW1ypa9O4UqEshdW4fGxr8zs4vIAsDyPnl+ewur4sqAMTwogtdQXea8ZZctzJ7uk
TqDpYb/lFsglvn1PYqOvxle+35dxqTHD+IP/Oq2Dgr72gOzdgniuKsWVFOU4UYQG8w5h/gupjmbx
VMJGeZeXF2prIspZmhbudF0NNnb3swcsuhf6xSOdNoRs7YZiZdGzzsiQHs4u83JM3EOxZZ+2xldM
7GgB/uXMcnzwEgMPVm7cEhvjqwlsLae+l7sYHwSU/fdqK1y+NbzyVrF44XZdgcOEwET72dlww7dG
V+4Hs+SWB8uXXTh/JO1x3Oo9vnqCJAUeYnjAD6i3NJ96z12sJbuANom0pzp/nQ8BtT69fE5XZ3El
RTlC85S5k9nBJpVeSOpz4kcvj7+qalfjK0eoB81Yk7qAOPXiYYyL+mHe4itYkYBHEHIUeK1Ix0nZ
5ZaXQKPPaXrhTdCi2oOdZr4R5VpZJNSFguIdJQCweSpUYRl5brNsAKlYkgS++2erz8e9ywQAFR69
QFMjCOGpAaekbWuxlIkeE+fspKFLX/NhYyfuJyFFwMO3Udl87387aWY1k0WNmJqhm9oHnm05AhsS
1KSR8Kqir39KyL/4TjhtvSDWxgfXrnwMofc4fONbL6C0rI4UTWbEfv/AxRu2xUCyOr6DjBQQcyuw
VOKMxEBgwIhL+12ef6vwdHx5l1cFgFIUiXJUzt+pNNqYABipYQK200c8WUKyVYN4bzRkFSU8SQSB
ZZJWUQYzH0Z9mEdAj62w/agZoHqN263+SmvTQOgHGSTcofdMLaU/paPe60acA7STvh9BErJ/na4F
KLPwWDKOAHwYsVs85/PTfkY6LNLV9yuWu7NJWqJbihGLJJiyaIuHfWt5lGPaipGMjY7hNfc8sodG
3zDZq3sMzghA5QHSRieQWzUY2EzLerCNmNkh2pj1/hvfeDb3O8NYpCspyiKh7xFqElFZHPttAQ7T
PPqxf4/BqoEuzkBQgZtA8cEaLsB70Hoi9jwa5SmNdnuqyIKAWQvQXXSSsXR1F0wtaSeg5mKToCux
H+pii/F4bZ9RbwiLhNgMuFrkz68eJZZYWG54ix5XqCYm7JQZW9GGFQlQMDzcEO0Dx4IagyuBSMld
rbTi2v6c+t+rLRfj/uoELAiV3bLRjjxOyhohuWw04PEQcY4mnfyN8xlAqpd3eU0CSFRgJST7I9iI
b9eIGZ3tLV6ux0J7pYs+dEURdmwjsrSyTLKAHwRRsm09YM63QpqZCouDljNOmtf68rr6/vIc1oaX
uoYUhCTSUK+1TPhzMhiViH0rTOeg2spvrI0v68Zx8aO88K5KspwEqgzEsoBnZkxfu/qG87JiLkDa
hS7mSDdJ/lv3dnVM4WY+TbolfjLdT8dQS/ebI3DYAakgbwMgqJTVH1pbcFryJebnFFj/7LUwX+fZ
cfceSG4zbDPayjtg2r+dBAIbs9uOC3DNYAV7X3QffmV4IDmlIoD7Q10jOx0crQS9CK1/p+Av9/dD
pmWdHNx4FHNKl16xplnpTYueVwARAlGQnuoNDZBrfPtsRuN1lFk7IBaBubvrozCNHe077sZNGuQ4
RhdaRC+v0JYExY8f8tTsIQJl9cnBMA56F/Ub52hdAnJwyMDhvyooxUos0kgmpjjrH+GANeWzucUA
saIKWKa/RMhPuLLYGm31pV8WN6azH9SaVGW7/J1+eHmpVvT5Ror8iisppPJM0QlMJNfPbnUyt6IX
8jDebTb445C2QoIMxNO34/tOQ2c+Vm5Msq9O8+jNJ5Z/tb90YisCui4IpgNPK5ggVbN5P5v5ODYg
wDKQPD4nWWSXx+QPfzi8vGCr2wL7JFuOSbIzRblNn2gLnkVOrJE/Ki3svTcliCd+YVdgppDcBW4L
DyHlrpubtPL6BewAWhMsbZQm+xUEbLCoRf/JXXhXlNcKPzfmZQTVqX8i9cPwp5vu92jQNA1PUOSB
ZDskdZnsfuQT2knHA+imv+X5xi7cH1v058LbRHboAlmUOrwz4fKw58KM+zlcrMDf3QYMoBSCaxRg
JMQO0Rfn9tgaVmP3RWXPcUHeZkc7e/vyIZK/fqsVsqMcuFRxzcEIWsrwnPXMzFIM734qh+cue1Xt
Lyi4laDoHXGHeq4Ta46TsgwG/m7ZMk8rO2CAGAWAfB//c1f2r2eem1smXeIiX0LGnWBMrYf9q3Qt
QjHjaMuOvuktRFiwfVxE4Nlxqy20089+0+peAG6CyQDxjB1X9iJtFssch3mOx/4BrCXUCmgLjrhT
qoWuEZDlMDiRsxU6Xlk9vCR0eLEwiaDtU+7wdOzqsuNcj31zCr1+iKatxVuTgACKAwcBSZu7aZVa
gSuWNiK2eBqQkCd/7t4cOLFwoWQ3Jxg8JRbXOGgN6rBkiZv8ld6WwdwUwZjvjrkCgIbIAO5BMKbj
or1VwymZvRLkJUtcoY130Ymw3jLnK8t0I0E5Y0svtGI0IKH1Qu/LsEWkdn9b4MkIMwdopkSBqb6O
lTiLPSzZgK65U0D650U7zVNg+YeXN2NVDG4+aIss+lDNIdg9UVhvlUNM8w+aKMNqeFwGRGyqPnhZ
0NpygZEI/0FsEfuuLBcI7XK3YNUE3vJPWhm4xsaGyw1VlBGPC9wboGIBHYQKZhX9aEyDXQxx/sNJ
+1fdN+t3PjWv2m/h/nnAG3HxHgYE8Y7+ijdFXVls5nE5Rjyw2439WFsm2YcRioFtx0V+e24dvITN
CfCjWJRZ9D01djfNQf9C4LIwNpFHSw23AxPmE+qUS2zrr6hxMr7uXh3U+cK3lcyrAOUqatdkJuh8
mDnHedMH7BNZ9sfMUEgMBkDwViI3d8dlgScH8MWpPsfEPnR+NG9RXkmbrRwjG36T7Mdj4o3tKrdf
1RJ7Fr4zxmxOgtee+aFNNh4xKzuM7waiSbJVIgir3BqmA3jI0HdjjI4/gjwn/fv9W4BLCflFQPAA
H1UuCD9jnV5N3RQPGU4/Wnj9d8MrO9x51lA0op/ido6EG5ZbCnDvjUtGnb8+X7ETet4jyDFhfM8+
TjxI6MkwHhk7TPvd/htBavXE1DWOUdgQZPVRVwWVd/EXNG7FHb67CgSCJKITUBDUgarE5e1YJhVC
RhDURIJA5/Lh4eU9WTu0qHzHnY3wFkBsypEiSwmnYEZapUneGfqjNUfj/qSBj0w4gkPyn/sYmjO3
1Kl7U48p4NXRoO+1G7h6UJCGl4XsA4H+FrdmD+DXwmZFzdG548lcnn68vD53l5wEEErwCShPcZeq
HJiNXw01oAo8Nubn3jYCDY3bmg/9Ftb5TrMVMYpquLPLR3OGGIuSSLdLtNr8snsisE2uxETibkDx
++0ymWm7+Khx7OBzHIT3QMS5H89z9cfLUu7ngSZVOLKwgAiyoJHrrZSMWSBGr8w6zqwQDDCBZuwG
puIY4QpClk4igkBJdCtB+KztPQ4JzY/uqdoLjlMGVz6/4B71ygWDl+bTYkRj8vbl5bk/Tbcfr1zR
AEPOZZ8bdax5j+37xTnXaBDHzi8LuVPpn5PwJATZx79V2uzU8bWU9FYdF+5j2j0v2ZNDNjymlW2W
txBiHrIgEbxEt5vQU5+ic0NWxzowFcFYHF6ewcrwMtWLwihb0uyo5bK5sN3SmAiNB/38HQ23Xx59
ZRNuRlduubbruhkzozEZgsyKUu0M4up6i51wZRdkpB3wNbAZS6j27RKlMxSucXMWN8b7MTnl8yei
7V+mGxHKaRo4en94XcViw/vDNJ87Gu1eqJvx5TZdhelG3ulMLzH+pL+qplPqPSwg5NhqnLGy2XC+
8YhAwhrtAtTkwWJaaTGmjMUDfy7cgHsbs5Cm88Ytk22xHcTF8aADMkFN4WhFX9p64rC4dILBCXtx
pkbAik9aE4qtANSaLCwZCBtQpw4/UDla+P8zlrcULMMkMFg01QdAtCxAX8BrnG9kLe68HcwLERCQ
skgmPtx8t7vTJkmjJzpkkXflFLExTJtjMjyI+f3Lp+Buf+SrCIU+yB3h+gBHzq2coZyzRIyiBkNO
hMcw323QlfGVi0mwJrHpgvH1YoyE0AKj2avwPyUg7giCdJSXqG5toXstGR0YxKE/tuMlJeciCaot
qrzVdUKJIthaJQemmsAA2nbiZe1XsfisFeG4xWF9Z08wCbyBUdgFlA3ewMrR0u3J6PyE0zjzT5N3
WHpkGDbWaW0GiN2gwAZpJNQsKiKcrO4Tc5ohAjUlImBb+Jo7wyuncDW+cpKIXdqpO040nrvIG982
4B7u3vfk/PJ5XV2ov6T8LAG8slqMismpNUgp27Bv347tx8TeUL2NifyM7l2JsDiZHFdARPvD8IKy
edaGyNziKtgSolwgnls2pFqwG1US5NbRyN9UXejof/x3q6XcIQKU+5k/DVS2RiJFaDeBthXsXN8Q
aAW4o37CYW4NCBKWZkIzg8ZTFnpNqM1Bo0cvz2L15KKMD71sEBu8iwvPXF+0chxxcvOozIPUCH5h
/J9UwygJhllXNIN2AzfnJqOw62PwRkdY7eXx5e/f3FFSM67GVzSjSBJesL6kMcPH09PsHZNoGh6N
jTfA6jJdiVFMrW4lUzOkmMZQ/5EUz8T/8fI0VsdH8BTBeVy1aOp1u9NmupDEzBg8KxGBjXTaqida
PUmIfMA24T0M//Z2/GUQzOxTLBNoyFANkI+nLSTDlgRF6VJd5P1iUBqjymf+M+uOfDfVDLYaDiFq
xkDsCMJyZQ/mxZmHqXFo7JPHecE1tFEcI9dYPUqyiSRykngRo1bpdo2myUCbdAJtM92noo9IHmhf
05P11TQ3gCtrm30tSP782gjmBZsKE4LQQCMDnYc47D9MyCAgsgzfA2EQuVVX4yMYUhoN9eVTMmDp
B7f68+Xx13Tuenxpf6/GL2sHjHY0gV+DYJoW0jqc/WPZvmHlr0wE2A9kDFFSefce850irZZmqWOm
hZ/KrVjU2omVoFWQ/zlYJfUpNuWuMNqM13A7zOwdgQ/tbGz0lgTF+Onj0hLBIKFEQ1+wbQ3P3u7A
plQK6DVim7L9qVrRBTbSJtGMqUYe/bGsv7Jx73sV4wPmLwkekW5DQdftXjvpMJQVqgTjMjDFiVjH
l4/SmiogDAd2YVkffcd2yuvRzDncJ3DBvCfDm90k8fh6aVERtJHwKjVGN9ZA0Q/gmon7KqjnoNyC
xK59/vX4iiZoM6uKKsUBRbGHRwNnbx0akh0Oyg1h69BMDaFlxahSozP6zJn4q0xD41nvD9SvbKiY
/MJro6dKUIyeVYB+zEBm5VU5nXX22vE/dM9oM75vl7H8CABKRbYBr8J5vT1E/pAIyxNV96r/WKeP
VvqvMtb/+Tb/n/R7E//rc/t//i/+/K1hS5enGVf++M9X+beu6Zsf/H/lr/2/v3b7S//8/Tvtcqr+
lZvfwMD/Fhx95V9v/nCgPOfLZfjeLW+/90PFf46OT5R/8//3h3/7/nOU9wv7/o/fvjUD5XK0NG/o
b//+0cOf//jtZ8ug/7ke/98/fP21xu89fRVfy6znX+9/6fvXnv/jN8/9O4wBAJgI8wFe48lw4vRd
/sR2/i5xsRKWKRsPgKz6t7/RpuPZP34j5O/wNCXeFH3J0HpNvpT6ZpA/svW/y/acQE6BVBYQC9v+
7T8fd7M/f+3X3+iASGJOef+P36TR+OvQAezjIyKPsLOHwLmFpJViVGhm1wPnozg2aZc5gTcn5XeD
EQsEDLZmPnFSk9d2PuVbSLlbe/xvufLjoU1I1eiKuubZ1CZTootj7yRjoDM7OaIbMjubU7WPZ/Rf
ogAGQ6QV5CWouVAcrlpkhRjgXB9HNrmPlTV89LngR1OIMaCmtnHR3Lou/5Ym0/rwjhBz8BU7MbUA
+BYclVqaO3rH0jXSaNQrJ2p9nh/ZNE1hiiZhqFpu3r2s2bfm46dgUE0AViLxn4CwyBW/cgXyCdCb
otGwk57bBFnv6D8Gp14OeSGMQ1/1zXm/PPjIpgVMNLq+qz4gGs45WVIO4lhnFQx6iq6uboSmBOPF
6bzRP9p1xfdlP+UcAZFGZQtYFLG6d/H/3uFO4U2kO44lL06FQ/PAawxvl42UmAzJdIRkD+pPZA2k
cmA08HE6dudOR+JVzsFjPDu3RbEValE1AFIA7EdLPZB0SQSNYu5R66pR6kzzcUxqika7oKP6VDDm
4slhC/3h5c1aEwa4CXA6so/R3ankmcGAqEjno56w/ORk84cUiOGjlZtfXhZ0ew3/XDvpsgNujqYO
oFpWTiGzCkpzt56Pmu++KRnpTm3mzxtHb1WIxPsjnwUlsxW4OU40Ynw9n4+JZX+zbNCNpiLxNhgZ
1pbMRg0v2IFM2CdLEWJlSeWkHmYCMO54YkK8zU3Qv1Zp7hxfXjN5517ZYIQlpfEHubbkRcT2KDZ4
ykaxGHVdHjNX9HYgcj3p3lpOYfBLA+ad/Dxzk7khFUlBgpE1I/vYVFoyv931Gaa0Gzj7qPkFVRZA
AMpnOOYyeRqpqif9QAM9eHlw+cvKHCVqHzFlC0ODFvDWOmlaD7djNsoj16dSfPZAd+EFWW72TZjP
pcfOLs2s3+eRZc6+oy9X92dMxZLvCyAGFYOMamyr6sRQHZPcq05LTslxKbwl7HC43u+fJMyG7BYA
KL6hdmywsxHNzH29PLaZ5n7Q0r77Bps2PIyJLU7CrIe3ZesNG+m+tZWVKo14goXcgxqvSApTz92x
q44oaaP0ABJY/mn0S/ZAHY4Y5ZyaAwvasbG+75ws7C8qAoDMQt4aCS5lRxNTb2ips/qY+il/pzlu
+zBklH7pq6k9Tf3QoAKxsj+9LFTRfAmHRTJNlmjghYX+FfLnV5ecPZm2S32jPraL4V0m7k1VZE25
NW4cV0X5/yUHXhbq96H5cLVu5WR54k99r9VHfUiTV6QcbbSodMklS5ctBh51/0D9iAABMLnIROo4
oYonZGeVM5fpYDxkPOS/byVYZFxGUT00OTKh0j85bwEmV+niLNSQ5aB2s08jz8Aooy+CPo5ZqefR
VGkVqu/LkaHValf7beQ2hVlGFfWmIYCBNWgwGamTBVWvwSXEo1H74LIl94O5SP3PNie2Fo5ZL/Kg
c/uKBaNH0jSqSZfCjjWt+wXkOQMIc5olDS1vnr8bwuqNaLDG/COjFndDptH6XEzUTUEz0FmPg+h6
8qoyheZdUrNuQ2bnlneqNWf65KYuQkE5EMBvaek7n8ueaF+SebFfGwUn39yFuH/qo04v4KsbrMjt
ufslL0nKUQJgtX5YpoJ0ARD0/hxmfSrskLX4ksjhzXLmWdOTKEltvTrUuOjeQYmT10AqiT7qCQgX
jjkt6aVzhFWHIx1tP+ytMX0gvCfkYBk87yPbSEq0qshZAZBF6bvvq7EfzMPstbMTEiPF8uONMNtn
CgVFfa6vLX9Y2WJ+ziqr8oOFGnUV+HUJYLCdmu1jgXtjOSQGJzx0hqFhR42mHC2SppR+TvMEAb5E
06tL6zpooAS/0npKSTulQVUQkZwTjp4cQetNgodd2xtZkGpjNZxL0tI0gJ/TdNE4uf37pKygrjmY
RSJ/yWYRVJ1eWiFBfnw+J/iBHvQ+98GOItoa/kldPbiplplR63CtPE6Vx/5MaiLekFzo5tFaOos/
aCWrXrFcS6y47NIpXio6jeGUlg1/HnIB7t98ngYSTEtH6dn2BuNPkTtNf7Aorb7MyKn+jkYHwEB5
mTeBRxln0I34SLM+TNGRmEVtkhp1mMxVVb8qSZ2nAUdmpg1Szxqbo5Nx6+1Yll1+tMVMf/gjmrsF
VeJRGmbwH78kbt6YD26TsiLuCn1+au3K104ISsLXM8lcf4HTZ1inxsiL/lg3uMPOVWq3U7hMWU0D
VPfiC2dr6g5jLyztzOGWD9GA0pPimA4tGtVxkZFDUzpVG3VNq+kHLSfmHBZ1O3yztMTQw6ldRhrO
1mg+McfM3CMzhtII6TDoF3wO2iB3ej8wtEkdLA211q3hhq4jfD3oWsbSMJ0Ya4LZdaY3AigiGiIr
tvzupyazAzN15/5gJ3gYPpfJwtlJy9uCHLRZ00+6ubh9VBukbw5pwer6aFUpTx7QBZbzwDREn160
AWnNaAGi8hErsRQHUEPPT8nc+U2YNIPRhl5Gqg9GAnKKUKO9Th8TY8GREwMCQKFoCq4dEI2YYFKs
zF1OSZsLUJlNokKz8sHvjADhhdZPg4mmCd4QwPvXB7t30xEE7yxlodB5+kfXjROJ6rYi9jEns2mG
bWVN2ameHU7f+3YzeGAjL7l3sMWY6JHOPWOKMhBz6AF62k6fJ7q4YFewsuGT0YqOfJgIcz/meaqn
x9Iqlz81nxMzELbO7YdeLALYTW8GglNYef84t+iYFRZ943xJ6jnhD6ledWnYgD3yUwX7VgJt1k9/
orMItaKFVI4WlHnpDLBcqLoM3XawReAOLJmOXiXEJxue/zNqlNA/nVAz8w7Mp2kTwOlPAfnT64aH
1GmrUwfa2OyAIuOFIMKu2enRBzvBj2mcNSM08rx8nZikZkfSV+I7A9qfBLY5kI/MqI0BSSqKI8B6
S+ORCzqrr6OfNW9HN0/xy1Xid0HVlLn5VDq0oUFTu/kSUNvppoCzZkaxkQPi5oc08bXxMJc5ustT
IWCjHCPphgAMWax+7KulPdfebCQHDa/pKkhQXFKFJZoyPPDp51Hra3CMoXSweUjLYTQjs0hs0JvN
DR3+L0dXth2nrgW/SGuJGV4ZutvtduzYTuzkRSsnsYUEAgmQQPr6W75PZ0jidIOG2rVrV7Vjr1jc
xX3KnvJ0Hf86dOkfNg+b69agj04aE4ZxbQRJtwS31JZ9WJqT4sazDCsf1FRVdcTA4bceQR24Du+i
x//3k0CPbnFJ3oy7zUXHhTsgZcA9kF8iU4FT8wDXtFbzns31hCOe1MHjPFJbjKW4Eg+nLHTXY8RK
sHoap+ldL9nSjVJhnWd2I63IqumBwDDiP5Um/1Ar7I0oGH1U+8HrSez6nIRx6OsZCKPLuXlOZhw/
7TzS3raALvrX/0mWZhoZYXWBohZPdlirhxVQAZ/JH+Yeie5Onyu12lAfyl1ZIqObBRzDwTB3Nqv+
TCR+XDNVdZNS/yYyOVTDGA3EK/+X2TW87PHwCbXKqafxJRHly2jsfBo8ffcLb3s6vG//l27Fzxmf
54aada2RdSkfkiKYug/Zj7TEeA0y2w6M0Zmb6Rd/7wecdLPA1vK45ZoiI1O97Ns13WiPr1CcETeG
KF6nltviiuVnsm1fA2XgZYuDd6UUrB7WZW60E7bx2Rw3S6Ekop2m9So93pOd+Ino4O+iRfWPvSrc
Dd5WMEFcexx8zSqXaWlphj0/lbP5SEyk/+Wrskcny2V+XagzV1X4sl4VqjskOYz+vOYRaXf4yf1d
wxwHfHestdpwE78EwbbnVCXAsaLyryJaGFopSEeuJb7I2bqdnqNqko+p4eFnuka/q4EVt2Rm7vHA
DuLwHYzEO9d8L+poKsdHUzJOgKd2JZp929J/JlcgSGA8yujrUq19KvFAQO/uzv9hWXKH8IznHLH0
9eAQrkSyte77+GUrKRzVMJz3POkhO2rBvLnLXVI8F2JPPq1b85Yn3Hd07QE/BG3DgVtpGsRsGwiM
RdQtC13+Y4CyslnjFUYU5XDQrQluoV02JBNmdvAP0qKlGv9O1oTe5pggChpj3upiihW7Yd7XJwhv
47bwm/lGAH7+k4yE/SciafakgwH7wjtm51E2mhr/EeL1uPojfMxZYbt5J9sDAwPQOoSpvTlOxb9R
+OxjdeXWmnkAsLD9/POA4PP7UYIO+doiWG6S5vvVcaun2ixJ/EtTZ++qPaWfJRe/j2pKvschmV78
5i+AR2MXkYh8Ehgm3OaKmcYP0XtfmuUNHQ/XgFi9RobyvR52bnFM8bB824fpTpqqbAq/mu9m20Wo
S5tOQCiVumCi5tMdM62NZ6pmGJjrhq0I3ZclfKstgUO13WP/OlSpbocp4R3amftZmE02NOr9h8Sk
xlOpv6RA1MT4i6PpORf7pfqKhydhlPUAf8YrcpyWEmOKef6x9n7CNTqTaak1Ge2fnY2ja5Jl3jug
Ulrni9pOPndVt+90bEWcnHYG1840FnEndzV2ni2ZaMsiDHeYv0z65sgOfWVBYcuitXAyNgEdafOq
HSzLlkavNP4vTVneVP3xk9l8eIGhpgOE0pW/GrqndcUo746dTb8wJRO9brCfu5XSA6wOyGaVdkpe
kc4inqmMHXIKhpIhxXOL3PCFbh9FWGWo5w2LSpX7cEtxp9XFou1Vr3F/XpJ0b/NgbX34BEdKtmHL
eRllF0LY/UCs6tA28g2+c386wpjWAk7EwCvb0FRroZpombyorbLTlfJ1fQQIXGBwpJArr7McL07l
5B7gmqyNt5jLlqlyP1O9HkmdDMKYhuVjf2baHL9EmMu69M7rTo240E8hxPwRbG6oGpcgLrGupFuy
Op49To2tDNcdb+nUV1FPGoBAjX3kixMk0FVUL9OYACiHuB+bLCcsIHFs71GH7Dz+LjMA8osUNvur
otmJe6VYmdwlOa7TB4aUFcydOeP2W6LKPLTysDMQSzQlHehfs3almYE/ygFXnphJ9Jr2ZDorGGxg
sxQ9582QioDhuIgGdQrCpPh5KovhY1EHM/f4DphGktujxam/dF7lE73bK2PvTL4OWArl0r/mm5nt
d0NT/Viu5ENrmrXem6hL1gqGcDYjpySZFT4G335UwDgfZq4sQmLHuHj+ahp1s1jp457KXxbimXY5
hkdB4LGYiz7CJQ1YBnuicikQzpmj2FxKDbNQtkvbStnzquYWgKv2vDp+hcGmW0vXBKKS3Q+nA5fs
2PhlmVBvatzjBvXrJAhp4VGDgzYH4dHzqLiDYOdhCvKNE55ee84aMyWyywF+rmOvi4eCGn5zZLIv
OenL6ZyGYBs1qv6CbIMEJPMyISYu16LZRiHWJz16fRM2HRCOusRPi1rKvEOoj0lPC+U94E+OX0/X
/Ft2QDlJsuXiCKBdkNBkwHGac+g3pa75vCDuGY/4Qg68lpruo3xEKMrbotf5nBQ++gufav8zS4Ye
VUmM6igjYquV0v4+wflUtOCB9AlP4Cd6DdS0CYdisJ7Q4ZhPoRpUWu9fXhQ1H9MKBaTOpjtAw+Kc
LCaV9ZzN/Azp8w3+vH/jwKs7lC4PEDCquD5Gx4d6moW7FIK8TbCV/CEi4r6VrKRPUNdN3TqjezuG
4z9MRahHHWXqET7qX0qT7CeYtgVnZtTPdaGL/ub2Kr8qk5xL2rtndEfuil0Q0fiZ49lajlSwaOK+
EdP8q+f7171Jj3M0lgl6GFEUvrMC9FIdJ4HeS15WlwQeDk2KQ7GZJhW/ATyI1220E6mXHGx63ZMN
MY5yYRD7VuvBX0uVV/ZrY/NvI2cDViyQ/W/cjD3+0k23Jc5SICkFgFE4XY8RfzzoxO7KJTfvuza0
b+SBXDcyzhSPNd7iBp1E9sJZ6m5rmbMGXgeqyDsdiePWJ5ntcjeQH9HkKfrclJWicUot0ELR9xT/
/TLOOfLq99H98Wv0AwxTeuIDC7VnmASFzNi1YloiWOwDR57KYrwJxwwgumPAlnNxmJqi4IYOWNFX
spn9QzghLlzptzWzO2lKwohET83hIh2KBH8ImONDVwsO9qQfPKYD1aGPH3RZxn99ptkJJPP0ixdL
+rbxKhFtsiWiQ3RL+V9xeNZNS77gx4SNRshEXzKPRENq8IYnRR9ZgjO5LcX8AY2IqDXMNR/ygpTq
msMf9rsZv2oHF1v/C1ErCmgcIOIbUxVzZ/BqEyxdd5/9ED1ZUVYA3f2mJU9bqfz4Ea9meDCs9D/3
zNGXJNJFbUEY7d2cbdVY57MYeVvGsztTEo05NtpUPi5eTn2tt+Se9Yllp74PS4XPGhdTbUuLX5KY
idUTsaypQl8AfOJxxDVbN7/U5FjjqlM93n6jBC3vZQLZ3CnNQhK3X/K8rPY2337akgPqH7POr+ta
5G9pPxSi6a3JHU7s0i7daikygTN+wHnXhcI8FMey8RMWyLi31ajUQ5wPlNQ6hrFKs8xW/LEJEGUj
9DI/MV/mB7pCcUQBnqJItrCO867do0D/ihWHelsdGgK1aAeNUo/CqldZ0REgVNPYtsdEdwjYdk94
h9ODR11hyvV5PyQUmPG6qakptIsVTCuL6JOUVG14/FuEkee1MDk89ljP63IYqaynw8kV+A74qzUm
nc+gFAaNq0DmtBuLQn8y9ImRwevUqBF4tYeHGc3Ym/QeZbCUBU710nkHa50wRC3Dsn8irpJHnVW2
d/VuFpQSwHLHdqsOfiyXCR3o0IDrRVUYSxQnPXPpqxsHlCgHMyFpFidx7mFGGJKhQrqtXfd1u414
41M7s+xwp2LoMzxXl/FHgws8nOeD4gUrcvRA7ktV1FLuoUdfxU4R6KUCGqoy9cw26eqxTLC1Epwq
qefT3a4sUpgCNI4W6DHKbvOulgo8VGG/c1xVBETMgQIvxVF7IH6hGAdg0LEg92b0heyKZdO6Xvp5
eR1HmG3W+UHAVBXHWP3nvuLKapsijaYG9efAaCeI92qrOdePVFJcmrOWOJHypJpVbQTYinbAfGgP
iOXUb5FYgwP0cMo1h7PZZ6J59m6qlI/1qitJOkRQuKLOkfCdNUlC/UNaLTqq0zUxj0UogmqGyPL/
8BPzT4ywAmoyt/JfWbyVn2tyBKTXq+k4JUQZOHZAweXPvkJyVL14OD/WE7qOMexbY6O7Od/B2XIK
8q1Z2VCJU2WL5N2LgSeNzgnNLrmZFmBET3LZQnAL3mGg1t+yzUTbFwkGdoPpwF0HZss9Yob9KBtS
VodqRUVI2RqoT8BXZ+oo2wWoCNt+Igal2hpV5m6yhmdg/Mb0ez/kIrnD1CAsR7nrp3PGJJUwJDfa
QqBPhuKpyGSyNATk1tjJbUZP6itUaqtBxeW0HpPc/y4QD/wD37l6EaUfALEw65E3h6iW5TpZh69V
4jPi4iz0kN6bHZOId+Owpe/U9KjqN5Sx724DyugCQ3pfCwP2/KWUyJVEAQppRcNctPlHPklnmrGK
7U9BF6LavNqm9D+PEd3kW0mq3T8A9SamlkrojyOykWh0cFFc73ABSG+bBkXexKgnyqNOQH2lrVl7
up7ZbL7mwFyCv2KO4jslw5Emn0CpZC0bKmS2IlqFHUVknviQ81HcV2u0KdyZRVHtc0dhXy3GGq6J
Sm0XMeCx5k3ICsRtXmbIuyccUHqcfbMPcz8/lbiM9zoG7Y5qGnGEoYkx4DG2I5o6eeerMNC70pZQ
fUwJsD2CRBIdWr3QxJ3SeVXqjSbTstXIHeLmzAfjkBFfHSNr0TJcoyYHr6frfUTCRjsMxgJx47DG
N98QllMvchTFFcPwImrcMPEvKjwUkt2rAfC1g3yOH+9OmyjcxbAUlWAeUWq2/VGAoY7JLvtOkeCs
qhemMWCdpi4/98mezG9bKnfgD4HSGstfTvFdn9C5/7Vkex/uaRrZsTM60vMf3CM2uY+Hef7nIm4k
WBWBOs3vBE0XUMIQMCQrR3l/aKDa85Cv5dSJZUj4G7iDhX0bbKkAdmcP5/kpoYa0GeoeUh8D+vig
CRw3H0O6anIulnLKOn2opPolxxWN1MFESMzxWYoQogHfqL/mk7RvUoIeaQjGHjXgk2WiJURu6p54
H5KrUyytVuja8EYeQ6+wn0vOyg3cVZa+Jpkevx72eHxsLqPPOl3yGZ4V3pIbG9nxFvtlS+93Z6k4
s+iYqlsqQdzgUOuLK8mSo+hgMVS4ZnVVnj/ZYebP4H0FjuP+WAk5Uc3iGXdlySusKbtPHe/nKq6R
j77v72wilN/SzKX2KQWnMCD2iBHfJCTNhlpPuf+TZCsspLGUaA7KDAqBLuWy+JS7jcA4g9uo6AlA
IkWlaV2O9EqsE3q1CzPFd5MXg8H1PwBi71GOVjvd5AZSNJlK0oHPFlMzMn6oi8aW3E7sUHq67IU5
PgG7RYo7htnqu9iP5PgtJq5Zx3VEjxa6jmnuBnLAwR7ZGijnG6qKZPwXczZ6AB0PPwtwmWTFAds7
XxOHTliD/nn/UgbAp7aMfPAoJPZlafrE6P4D+qIEcug5WV8q1vu0Tn0RvYR0mIu6mGfyErjH8NE8
5e5otowX6zkOqtgaUxwbLB5nyiXm7o0Ud1AzDi2b4srcr1EIab3S8GVCqNOXEWPEQxNRZf9VHCKm
+4DOGSy6pSFPOnE77l+l8pcUxfCfLO5n+eD7wD8TOmHyOhu4Js8MVmnPZPrKpfbbWlW/fJKw4wl0
6v7iq9jkV13mJtxDr6j5xXnUkDdLenhPjRudqzNMseyMa2UMu+yWUZbZoxnE+HJg/CY6rYmnG2Dl
0v+svighFNNbhgqd2X/gyFCBh6UP5fmA/3dxYjgtp2+stxylPFaag79HSNWpn0KWNitW92NAPPg3
4DCFUnktl+lsNKZoz4L6fL9ZLXHDQyuU/RKJIBqVK0rZLmIG1WeJUhZ70kj2F9DF3qsZlytSIyBG
vZYL4g9PB0/7F24q3MzVRIEfyabAkhuSzu0agE67yfDhB1LWRX8+4rAApFhKwPpO/Qg2J1JHN0Db
9k/zY/UN7ykTzZd/lJjbFJke0z3O1CH+hqoYXREKqnbDRo+SU7Yd6pPyivZtuVXZiGUZpuS0xAi9
a1f0fqO7wctxPGVWK418rQEtpRq/XbmLDiM+aq55AZOGZJIA/RKzmsfjQKgDsTQb2Z8KIcz8MsE2
ce8WhtBQcAQssc1c7ZiyM/HE39VUTgN6mmhS1xWWqrufJ4UyG9GrW1oPcTaMKMvtOjZizeTv6gg6
ahczVb+VssAudNjGvtsW9EsAz/pEjdh0TOzfeJR7YOAq6ek9YtfAsWVpyD8yxHHrZsZ/y5bRxUJO
u9mjqJOQGNrRvlDXzaNn2iY0Of5LVZD3aOQN6KGtA71XGMPHlt8P84vmc4EC2oG3Bizc+x8Rxeb8
Bn8JtHkGXCdnvBJ0bxgWbd5FYA6LtiKYzBTbmKOVz+bMNz0Mw0hnlSr4bcEXAbpO4I9VAwwvBqRM
r/urObJEncPMJllLH+Xb+XC8j2vwymD9d6pRQa+4E/fakpn/hj0KOsDofYBmB9sDHgUtTkJrZ8fw
Y+5HQ6+VTMv9mjIUoHehLIAO+bzppeMZsWW3lr2W16/+N0SfEvRoms9g+zBO7MKFrmoMXb9RjdZT
uq9R7SYY3O3jPn3QFckJbQ85ZwBM6qWrKw2bEFy9cr7sGQdCXrQ/bgz1MwwKvcUbc2Xp50smDqSS
mQwg+zSjd7tipxoAcDalfujGsUIgFw45+s4MmwMOkCnwq0Kr+z9f8WPo5iqbQWit2xf+AgujOqHh
qPogcDnqExSsAVgUd+9znO9TWasdyK0lHp4NZ8zS9lUtKhzmuP11sj+NTmNFUidN9Au92vh1sbiO
EspIdcmRxzk0K+9HghsrZHO7yUFtzwsQDvpmTJGP4PMpvQz4SHfjZOKfACVD1o641lV7yIz9SOfY
Dy2e9VdBGgYcDj4SqW025GP7rhxizy4wb0bMyCiOSN2BpZ9BFpaR6NfLgPX2VqD77mu5gkTqIMLB
GOZGRxiFqTHqhxeBEVG0+PMp3kUr8iwsJ0wLZuOffcvZ9j0zVNyYQCVys5i85U2AjRPqORLDYxkE
UvZ7Go5oa7/AJLszOkULwQBDulOMmPb8JZNL9WjjzO3dGKfrMyZxvAWZM2p4YY2wem3Qb9QJOtf5
/or4F7+fe7pl2XUhackuBOrA6mJhgo3qWFPfYzx9D+5kUUD7uyIKu34cjJD40ByV/Dc3Kn+01bAT
wDxGE9kIZpXuLDlgvVD5DNN2gSPQTo5sKc6FZav5rc2A9MVGTWAkOpmC0HmHJGD9ffSusA2eIxr2
sphz0wVrioeByfQvN1y+Bry9Y6xhj0DSW5Zjz3bRWhTf/MjDXFe5n8HollZCLJMxZc/CgQm8mwdU
+OjsZ2CAusTv+4zrjxb/mTIdJPqlIy/q41DxBJgm5z+cpFDbTl/5x40ftZVnh5vUXOORgBYPBrLI
a+B9Sn+zqF+jG+kzmyFLsWRJ0aTam/VnEWKQxDcIjI+jTTVT/GfRKyCRGq7cB0IYZenWtNkLhfor
ioXa7/vgVVW7Y1T2ZIvcrHf6mGN3hVlDYrrChn6/5LjTnILQJo0/GHxUMN3dJwNsjd0Yybt1Ax3X
wHJc/k3GHQ1SvfAMUuUjX/L7HWDt35Dt49IKM6LVOJolK77bIEL2Uqz7PtY+X0Rfoy0wfDhIJBK0
I1CHXYevv21bSPIPDU5wMMtudnOBSsXqM8isxTY5IHreiCzbr8uxxPZ5j93xC62/fuzgrsAQG+Gc
AYWPQKPPdRgI+YYtNf5YD0d/9Fm+/y6QTP60ofYCrHVW/wcxkxzrPSmWvdmzTH13CfBAm6dmR3+g
CLpvCw16omYMrbNaxNHxmS+S8TPecbEiLi6L92460Bd/kKjX8RvnkeGO2qL0N2AY+IY5Q9f1BqoT
wAlyGyNqbGb1HnuCfyWo+iC9hlsQelFCHD1aEYuxtBnGWIouwgPPb74gsjzNUIVhHCMp+wVFbbLE
NUZQwI0mh3DxCYLolTdG2RXnnxmCOUHPJ+2ZzFk6dhqs/7s5khgSpUihtVfuMCJochInEzB1gWPY
97gjLpTzAfVsluOiE705qhtU23nUYg5xjC4AzewdRMMKVDCQKHQ5BIX/kClL0C/d8xml8cJolwxq
Faccsq4/q4qMf+q9B3AmZKJLjIzOzPjLWNk43K/9PGxdUW6AEyRfZjRJvVP85uNYQUyWIoziPows
BWO/6/meg2JXcIxx6XNFkHjaqLSa7vH2ZdWQnuPeHti+/RPDOi3NHAHT1vDjCcjeFpVWkI7OArNv
AvRgIxxQeBNGo/CpgeZAYQW8p3uZRsC9UywYpPgWf/quD05mZzKhmdmMsdWP+YbQ7Qa5BHGJHz+M
URvJ3ck63QdTNGQp0c+Hebe57X1FTEvLsf9bFuuhAKft8FasHih/GVe2oUmNrmYjFxk/8N6QvxwP
7Qe0EVmoWTqMn1EKtcxpMyWIuv3I8MrWzPtvfT9V8SP0veCh8bHEWWxDgWkvOq+ijjOSPx0OCLCd
pnn/bUFHxE0J5PS86R3GTXNRGg5iPYl1k6HdOtYJCp4nx6f824be5U8sY+hidrnPKAT5YXht0JoF
gaCW5DVNkfSLNjGWJI72bUeJDQfap6TaDhBXY/kFaUaIBmuTU/fOUP1jyrrSfP3ql66PvbPbAX3Y
gAUWbwgtF3nq/8JLKfteJEPyy2Qj2jWSMICfChzr4xAOnXacT3/AaBZ3w24P/+b6Mvuz5yn/KMCB
TnU2b+mNWWppq8cxfqZHMfaPkzYE1KHF5molCLe/JFUDfB3KIFBycpX/zZSfydNSJVtUDxHUUJdU
svyzVDJHyHOi1tMIhRREUMHNgGE+Fg/5IUDUrzgaKhSQJGJXK+xgfudrsoBMZxLxB1wPfq/lvKJz
rga27nVkNo/mcSC0eDwGhmucr/iMNctYpSAwgYYAg4ZoyLbRsBLX6mFasFdTh6RF3uvsoRyylEKh
AuOFGqpigIwlbOIzxhZ2NU5AmHNBJbPpE3RdJblb5hi5IX4VoGcUT13ZpqOnFzhWpq7RCszWQ3ag
B+Qg2quQhVjEt17Kaj/5qo+fZhXRzyoakDa3Oi/xpvg6P2RpGnAShCN8ZmoYfhCImF0twer/w3Vm
oaYgGGGot3TfQ7dlIZogN9jk8moxcDD39Zrx5N+SjtLcwhcD/SmEpOKvKY0YkFzZD0uzpfMBb0VV
if/QHkWapd3tfNzNHAi4LkYH8VVfHf7hi6PZWmV3+WAgfsJArqSz+BHbvAc6WPssnAvd8/gv1AXO
dgL8XHjDT/T5aaIIsmzZXID1RGPEjU3YJ8hy5rlU0KvYTZ0mEcqsJeO4ISdyU6tPL/ge4AJdpsv5
TlXFAeZ/ZaD0VcZRatSxWEwSN1A4Q6O2pkzyDvlk2BDg99B/Q9cGYdgZBXcPmQLL33TOVPYLaUdD
uK1DgAt+cEXWFRI6nzrLJoQmT0pXiJ7NoL56WeNpu18ZctXaoZxSUMbaQlFFLZH8grZfNrS0yP1w
wXTsNnyrxEHGFoNcEK6meQDfkdHEsdpnnI4A/VNPTiYBDkWlJmPeN4inKqAdhJTacJiFcAC+32Ys
Qri4itPlp6N6jh+BcDCHJXGTqb8ypNl8VUuULQ9kRGyQePAjUjZFEw3zoRkqs7kMbcZhdtMS2OrE
XYmavbwpBCnzC4R683QjvMT0HvoIfmawnyLb/BDZDbJBQKUSwzQ6p4S2O3yfeFknAH4WUth+4rgk
h8zh3DuhTyfTBj7IXmRAEWSaIbLI8cr+9qmR21UnYV11vR77sNd8Oaa/wCJuOS2IVfxlDok5A6sD
+ggHFsircpCKtBtaUGDsybH8oWHi41MEZUzR7RDrqPuK9EJBEbfvYP/z9ODf/bwv+7sQEbUPfopn
e4HebxTdtAcGpemB5Pj47AeavUvOk88Vq1g1JsnY0fI5Hr+akg5RRXivK3o8FPfhgsOKmPFZYyvK
Joaqdm+PAAuyG8Wl/YbleyxnhibLx5grwe6jdXPQZvp1AvU7ouC7YzJfoIPIZF5iS0FS08g9hc+a
T1Fl/lEHL9M2JBiOaXoIoHuKS4Si6U+Uxv0h4KvPv8HxgElUtWx7g5ANwrdEDmiHw61F8AuLMaVb
TwRvF3eHVPa/zCrZQ7oUdA4tRY+pWhAdk7tO6HqXvMFkW7FeQqwzAgTsxFR8hypFgZYIafL3y9hH
dlTCyw38zoQHDCqDi4710woVLJ2GDBLSEaou3UoKjdcpLVzx3osEEgWpIAY4mWE5UhDRuXbXbKwm
f8r5XMwnRB326soj9EUuLMXXabUaRlz2ZJB7Gx1+rUDQWSmQXHP4au2qzBN7LjYMDNxDVqhp04ct
mzGH5ycIhGKL1uXGl706swryql8kOoBgUP/45RJ7Rft7iLOnuO29KTQ6JyLwDv2lMnRQOypgIw/G
s1Y9CvVHS7c8aUaQQxRCr21ZH2BqB13kl9ucvD/ifUshbbRfjXHMee4v2A1D9Erj46tBOZKFAmwE
8p3FWue3iDCaProlGMyhwk2gujNksVGd40YnPXgmTEJl99BsOOybfkIw0zvLF27uZ1SnIHCMQvi4
jpkXqOQScEBzrIl6W9cAnh76d77+IRJdwqdBs3n9ucwQiN6qWHoML1YaU9VNNKei/CeWgB5RLXsQ
4hHwmAJNHe/pgX7fPk1IlEXSuX2zPCni/7F3Js2NI2kS/UVRhjUAXEEQ3ERRu1K6wKRcsO9AYPn1
85hZM1OVbT09fRyzOaYpJVEkEIhwf+5fRfzDEnA5a+QM61a38rx/k8iKbPIw7V1a9UyjyCoaC9aJ
q3+iDfPLBHUi2QTSpNQHhhE14xPXv6YY/q4V3qD83JuN8tYivVDs1FIABIlkXGKgIeRHFXip6Bjz
nDfEmpfCgeZYmqZDo8DHd7/VqVunr45eaOIwSs5h9ythYPCVNsoT/bJO+jhBiPTr+FYPjJ4/N1rq
ukG0pk67XnFxKHn2sDEecJFn67Cc6ljGeX6y6rivjIvyCrW6kPEi6oKK7tp811ilKG5R2br6BsvS
Tl+lA0ZzSuukXy5TX0PsVaVXM/mVv+ymXDVKX/q+9w6prPB5JCIpEKKXZeYmdRtnzwEY4zBlFwcJ
0gErkmqAFvQ1TkVfi6GBG1Q5J2PfQ/s9eZQBs8VUfOE0ahywGFPE1jB2IJhs0IBoN8zXIvVdNLFb
bR69LEV6OmRjVtnVHiPEKLsPV0tr7si8gFpcTm6jEw1YbdWN90rTRgMtyS4LZ3hRaC0mFlGZZ83y
texrTn8hS5vUhqM1KwYAhdM8IJPxALOtODD1NbWKUDHCUgd7SJe+2KpykYCgTRN5bGOT1oYH6Hs3
blk9DfxAnsZxJwUUblIufVDPa4IPmQwq9tLtpJm9fIiiKMk6H4vTNfsDgJg9U/hlaDwqFK/NezRl
Gk37DmNlDWKnjdFFi6rs/Gnq3d1Qm9lLm4/YwKkWa/eTuZY/UlIxDGLOJvs7jzVlsSVt3VdnraJ3
D0h39Buw4qdsdL3drOlrty8Nkb/rXWu/VsL2viR9lSgCMWXP6O4uYWvgq8Geiy1JIp0US8o01bXC
3d78DEr9mYe/+xWt+y15/9s//5dB/EvzvXocuu/fh/NH838hj+8ScPrnefzbj7Eb/5bfv/7/X1F8
Xco/PGKWpMHJQRGhJ/b1K4r/8yvEYil2sIg0E63/ryi+IG+vMdzoZ2WPSdqZ0sj/CuNfv2hf89ZY
rIDmtuXZ8t+J4//sG//1YV67Bpjmhm7Li6CAzSWISXf734Nn1AgUCZp6dEcxkRUYV5G17z+Xtlv2
jQvFjaPnDzazIjv8uSD/3on2SXCMCQaHc+FQSr8Xs/Oiu5soSecDLHC+0SLCVaP6Klbj8/+vsmH5
2fpgkxP951fZuS6+1erjb9fZ9Tt+XWem9gedRQ6ZTIsk+c8hJL8uM0P+gclNwYpJ0u/PLog/Gx8s
lzKI6www3bQdtlvX6ZP/2fhAGQT5PZda8Wt1oWl7/84lhi31W4pSw6hysM94IVzLDo0gf7/IZq+A
A0ysNNB4UKhJlBOhm2W4z/CkoHGU3hKDauI7QbDW1zJH36aENzbOJAdmtmiEBupUan3YoUHAqLvJ
YOzthUAyTuwRjDULhau+sYsb/WHI2hBCnacSuGfA6dh+0fQZGYf5YEaziC9xyaZr8aLsYVWVFTiV
dYaYJWuWx/1R613Y0FL8MJppPuP4PMqeqJlhKTNMtbmZ/MobJs7h/ah0n/maK6BnitKTWMb4vAKo
3lo2GwonNiftDsMsrwI9VmnOhjOi7c5tIdS/wuBqyVO+6kUSUiMn8dCXfINtXT6t5fRu1KSB/IHD
Giinbuhl4LURqK+uPG2vc5BtCGxQPWfEPBw26coxA398OSujfeGoKbqdgeb/AFkdr1uiKBBG5IPh
ZtI5PehitCJfZrIHyW/jS9YPz4hkxqtLk/zNLHtkk8nT+WK8xH5Mvrjgr2Xo82jCKFU54sSkPop8
IRnZ1Zrajm3lXDiMFB14USS3Oc3Ylz4pm083J91TWlfIs5HWfrBFBBNiJurYxZ79bJfUlOyFw45x
mzjR/OQJ3b7vrQK5GX1fR81h3pRc+HB8S7T9MRosc1N1uZFtC/wD2DyO9R92CbGY9MI+Kiu2cINb
MpeFZ2Xb1m3U18SmqDYb2fak4KvveWR7oAa0ZPl2hwgMr22f1JDbJ57k4gJmJkfg5EidnIlYaUCv
zXN0ffEjEMpAwppNAiLktjMM+bB4TMaq4wUkQIG4D/iJRtcnxICyTdHnxjlXMykpp2nTmz7zCNar
Lt9kuSTSh4O+scWcBlbFIgqIIPd4Vy7iG9Ja2+dwX33qhUM397411ktI5OQ01+5rTHo0KJZ49Bet
5tRbTaGY0jG0OyugPvfMsAET/8mS29rJgqmZ7J0nItbuqLoWxZLrRy/qZBbCxpNb6o1p0wp5H0XG
vcTrvuHyClCFIW5zQLJ8TXW/dhFoWPWjwK7Wt3hmrjwLPU4LhCD7TtMOWkuFq/SmjY1/hBq0lrSS
2laAI5Memji7mYbo6OX3U8EctIUpkL42rCOchG0HVcSoY7e14q00R3EcjCn3UzZPdrJ0OwpWWn8Y
C/bB3jzs2cm86AMW4mCsPk9djheNZW0nVBI/LcXCZqdv4mCWcIXYJMp3+CP4kJeTcOtLv6SXZY5u
ojpy/ZrjfqhZ2iZWSPQ1yQNRPHsaczmmukgPkOTgl/qzs+TyRrWcRIn/cEN06GSFQz42MdMfawbL
1rnTJ/k0GRaqezY6CKkOyGNxEoYrquJctwNXCCfaDsUQkogBNvdJsyZ3Vbssh7jM2RMuGvqllJ+D
ytZdbJaoP6KjbKQRw76FlXxxOGeBAVf2c+fi0qIMOqhtLQIit9sPO6o0OAIJLVuOajb2JbAPQYc8
I11iFyoE8y6DKUpv15VbfcPNG9GWns1WsgVULp4XOgLRfce+sX2XrOqlcs1g0PObolbRjVwm6Km+
tImFFLvZLPONORr3qxLrvSA3vUmn+PuIsA7lbk97Qfx7V5CcI7JlyGaPpb/cYp9MH2aky1Nbt/ui
KZKN4TTudkTpqM/phGkINpx6L3Yj1yLIRJE/Dk4KeyyquWDSD7BSCOODT9Fa+hYbP7vnQjEgHwbj
zdIW91BzcZMcaa37su9TPnXUn+NQdM0LuQkyOmmimXZos4q627LJyPkaResbwk2Q951C17ZQL/OO
sGjhN9wbYc1Q4ENhkRsb1rngcl+MflMX0Oz+0MuPOE6icG0Ki0hhZe+d2oPId1dynQ7eOktWaSQc
WHRcmKJEXB6QaHeawhcv1Bzx8ON4q3LHuG1ar7mBCe43yZCvD7HCKxw9M9p6Gotco6b4ps6NjrIb
C3WttoT5kCZOD0IwpZZNRNlJ39GdnEs7j16oIaqeYzuPGMHE1cZteCbo/mVaDqrglduy25tIqkkt
03MDHFWPbb3tNP5vxJmSEIxRXNypsrgCIyggEyWVM+hKmEFaZeCOklBlnMkhrLhWB+iurh3g9pG1
juB/9V0Brhrq2RLdrT3rWYoPTnVRYIzgF6asb1JseZIF1aXEO9x2VtlcxqYNc0WeRU2BVhQ87shW
ME8l3i6JwtZrc0x+XP+QmLLBBqFvN0IfjrIv4gfEB4Rs+zGd408cCs6uSol973jdzp576GTOj8B1
S+ZhX6FJeyaX3pLQd+Y6d/QpNUezsIbDOAvrMSta7D79B4RsfdMIVX9dYHUDSMVyM2a3jjsnO0Jk
cm9z5T20gj/at8X6WCkTlpwD501cVSIkyGbsaTAsbxyz1u4Y5JAdXXseD0XBG2+UcXtB3W/uRKHx
2rG2PnUXArquIhVqNePG4SnOqeM9oT/VbwZNhXvZW1yPo/HSEXz1rbrh+ZVmUKC9ZXNLJDj8eb+y
tjS4A2MXPxZkQF6Wuf8xpjxojGkaQGim6BZCsiVDZBQ+Hh/ZWykf1Nxcf+SY7OmloaxnKE1yk13x
qUxi080suiP+jLZprb4/V3ZCTGhC8dMagLgk+UhE1zxq4A2PeT41J6nXAAhGtR40UDpY3Ww6g6CX
W94POySd8YaJVu74kCLyEIvOkj0b7k1kwSs32nzEDs1uNI0Hecoc3oPMS3Xg+Fx87eni8GvSpH6k
T89N7bxkcRUWnUlwT++onCIie+eoaN6mg1Nvh6RynqfJmy4VG+NLUlTPsHNU6ZlOkFgkrgWP9QeB
GLDVYlXva82rTx3LyqPrxvNpBcEi7RTPNQY12gDZKid9a01L6MHA3WHv0iVtTsKLOOwOQmwZCmJX
G8ZeEKzXUyTJocunEzdS0QRS1sVHbmsU7cKBf6zk2b/ok5aeXWN1pwOcjtoKs1g/JmXmrp8t/fhe
9rH9IOeVm2+Y65cSoOluGT3Xl4ndH23beV4GYe9NnuYnHebG7+ZEu/daHbWm6ZPkiWFW8dtEqvpH
PsfVthn6NSg7fFS/8UR+u45lu1/defrR6JV6UHrlnNBa4SkFCZ6EL38rHcwYzdSTH2ssvyPPkt+c
5LjvxlKG8ZIPN0Qc5cNg2nivrPzw8029YLHC+huLpcWbohbGfrHUSETfdsUZSaYWgSxs5ykrrh84
vGQMRVkwPNFiiIeC2wsRa00b44cjg0+wJDtEtjuf5sE2j06f3M7p2O2ZacacDE9UrE/DGjYqN2/X
rjW+5rKxeUV1+VQNa/+De6RiatSqJWHaOkjLA4MTjrKbX+fauRqm+XdUWdBLAJ6XoVXdieuvuZvc
4TNzKNuAsIso2K/7jTBkHbQCQpDN4vjceJAblpu+OdKdt7SVjSEsaxAn7nOsFiLo2oFk9dGWimll
tRPtEqNvds00XtW6m3I0MNYXrX+qxvixHeqNrImi08U1ZNkdBQw51iUJrrW/dQu39vVkcHax4XhI
nInczVV/V7naSGZ2/ahdcYt31vkcF4gfX1EduyujwGJPuZk0LYWL07cgIuyvDWfbE+RAgtqxBUkP
Va/OXWY2u6xnpl4NDHnkOi4v1WRO+1aRm9L5/ycxcNfFXaGHgp7fYNTIhCdxUWGVeCIEaUvONa4h
SL7Xhwim3j6VKgvSLsEymnUWOdKeNrIt8CKHijlXN8JlS5es+td8BmmJlHG/ZHa1Ldtl3M6zGRSy
2JrztG01QECkv/tKy8et5iT5Me+jH3rWHFtiewcCl9D6i1k+Jit40TLRLT57cReUuSqOQ97n/jBF
3nFsJroXslQENUVbm3Wtms1sRNEWmjLd27o4ipnr28yjZq/stbqJwc19y7bVJifUTMIW7uUaIMlN
qDO7UoGxki9tR1Nthg4pfuF+psaBFA3BkumDWsDsXAphXliJX6uh7R5hGqMdcS52WkQ1jg524LrW
M1y0yQO9GFrunKK6YVKf43fegN2AR+BquAydM9+NPWG0erKeisQgSrF6exIlQQ38OLnoLoSeg6jL
iNzm3svAeuKZAjG/QxUvUdB97H5+DtGRbWMn5qEz5z6cVsECWo9ZYCdi3VML8SlaOfAuizRw5sq9
Qb2KLhB1by5FrXuN5dmJgNc7c8sjXyTJ2V66fn8dIRVyWiJbOZuEdSxwfWnC84F2hJ2ltXtCXTSS
GF63J9H4bJnX2GMrCCf3Q+h6SfJc4O3RInJOXfILfiMnl9+k1KnCAA8G2YN7ZPQVFV70wDNehYvV
3uhQPXPfKJ420d6L+Uh0BSXuiC21A3yk1TPUMY+4OIUebtt97bBV06YxpE8kpItecNuWV4RgCUHh
X4qMEp0hm/JD3E7jSYzDxInTpto1N3gossNwupTgCgUdThYauZNsGTtehTHGjs8Ig6cqFluhsc2P
yghnso98i4byoK+qYavHzTGdiHKLyS0CzejyoF2MIhRiTHZrdm1cwF/zWfMPhpFszGqoaCeQ1K9p
qb1fq77FmgZvNKiOBvHq9vk6OvukHOr9kvXRntEaAyu36LbGUrPfdNgrEx6Pq+WQzWRs0yylr0dk
3+bEvOutsOxldhdjD+2nlvhp3g9fSOiQKy7N95a/LSj0XIJumM2NV15G9X3irOoL0554t/WDlxHM
0snxdc2X/Ap+y/IdKb7GmoPMZOggNEGD4Sa/1UP5LhxD8S2chKkke87Jh2xqzhB5T9eLfZ5G7zZ1
5as5u5/RVVtf+v5negPKNsuZkzOfJ7QeEuM6MaYl94VBLV1TdevBbLgrRZPBqnNDBElCqU6mzwNC
f2ui4rvNZvFKjhDjSNgMfIEbmtwILCxNL6NhBJxry1OiaQus3XA/yIL02KBu9XV4c4wl3Xjt9DgD
jW55eClOlXifXgrWo7VE+wkcb2zl3vPp9CHvAuwTusmY5PG2cNfDKu1tTkf33tGHAf2gu05WSCy2
E4m+T+oaMImOA06xUn3hjrhNAQnqedwPBgDwZHg4HzPYI74nUapsIEtCCRRVPv2pGF5cL6cGRvVk
SNCtWPHWjjKo+lREttwA2WQB5QjrYakZR90aZX3Sy9kLRML8FqPvOKhIJrwEVexZ9wsrdaX1FBYw
5GrJcircRHtHydalbKZLXIyc+nhuQlegA5TEhyJnOrLexIEzzT/lupOiXaD0RrnFy2OD4plPqWmc
E/QaX9oUkAg0PxpP4IIphnS3+lJbe7e0m42hyoeK8DD3Sb3pJ3VjNVO+1+2IHHxDLQX5ks/GuFos
qklv5yZLCOpnP1KHQ+xoNs0BazUJPBgRn7ok8i02kRwTuNKvbA1+da7eVTJx1MBDhqWzxFEXGjao
Se1h24uvuqazVlkgwE5NLpAGm8KnpKmkgwnWKQUh9RMJZpyZPSeAdJgv0ap5gTcZZOkcOz+zjb+e
SM1Hrtx71x3DJY+GM8SDQPogUoYBz1tDUm/DAJwnp4nO9M1uQbW/Rm2/szPxUHIi37dD+mBPGFCc
wx66hCipUSwH/MJ7anU0/PDyuAxdGNvxC8Nqv5GdzEO9qK+zZWCrrLKCzjFID7UGy6ExuvlBRved
U5TsUmd2UWV5b1Qdr4ZVwvZag49Y2yUJ6TNzADbK3LNFmGhKgb/WpnrAi3vC+6JC3uWlYLSmQcEZ
gVj8zlPzq/JaWE2abgh9zjgD8eT6TtsGiVNcvCSVgWqrxk+tUXJ6sC5mkh2dIX52JrVbRa0gieM7
gpPDAX5eozbA+1HFjNBL8q3Kk5bthXpDrd13ER1TmnrQYnq4RP09L6eP3hkX1KmUuzvW8FpV9uCm
yWO2up9W72i7sl6cgGmWyz5lmEBIXO6DprNwSngXDKs9dp25a6ic2yhLGeh3OQcZ6mT9Uovv+zTn
8emKN+UW71J6d4jTFAkQ0wxoBglLKl0W2gd8I4HpyoZ7MagXZInJtzF+yU7AG1iSVL4jI7qwloXH
1ZpHu3ypLqSYNrPzutTMX4ta1iIH9zKi+9yjUnbDxq64o66eigO9aHf0EylKcCjOSLXRZ7T8Dh6m
DGUfe6Fc4GOJRttU41Cu1p20dDiPRUYsN2+/z8bwEnd9SHvIx1LmvW+QoYcANJAJU2ffocYEJkLY
hqd5G/RFuW7U4l7Awt8xAT6TGrbQhLlDh8i+Kof0c0k8IphiNbDZZotZOOiXERVim8oYwlgWLhEd
9zDNRK1WOd4X1+6+hJaDbW1y4RfZ8FggtWw8gJbtNZxLyBWHydDacQO9SgaajqFNF8H20Vn2LCbt
Pb9yDdGcmk+MfX3h2OZRfyLJU+TZbUvcqF6t92GovjoV4AsBzI004dV1uov8HEFm0zhG5yvT+UaR
5ORDhJbsnrOwm8oL+Y0imGOuWyRrYs96dS/4RrJrE3hQZxwASI6VTf4PX6HZKH4dof8MUhpAhx7D
hTaKLrfZq+faxmSOb7Au+Ks91ahh24pvFjQYCJddbip3JnFiVvxZNUlmVSGnJMbwmhsWWwGTg3kU
b4wGtUHy20TKU60o3H3MTeeLwoEAm5b7ovMopqq0HRLTY1R1WdCQPgmT7CfwuZDyW2hQnBrxgzzy
QbT5dzoteJzod9GcHzpn/IjdZdrQW/PCkNuaFF5yIarudyIhDzCcdMgZf53cdVMMvI+I2+OFCGG0
t13tSstkWlgSTAycMlmodHK9rYeCtXEMkjWZzsPUmfMHNAtgo2RbCH2fLZ18yZLitDTaJ6dr6mm0
GzWrXeJ1d2lsPc/5Yp2Uiq/ycXSc2WD3xXfI6q9wNcfEVl+AKUEcPyi+fXXL8V3RFPNSDl1No9jq
HEGjtnFtRYeBMMjG6jWK9ZYx3+WwPIQ9LDPonWqvu+tuHuSLbVifw6C/5Fmf7PGY6JVr3f0q2A7U
3132WU1S4G9Qp2Z0yzvUDM+LzPjCURJuaDYA91oIC0SuPBhiOGAu/WCS5rGXzVfSSyhVTk7VpOnw
AjBYD1Y7gbZSTbeX+nSZEPo+sqvo25bdPcFF9PniCVz63m3EF6bluH6Ti3prEP0jxcl2yLbXbwQb
aGRRgs9hfKdbS21cNWq+5kbX7E2Ub5MUgLET8Ifz6rbgR1Z3Ql4/kes+WaZ3UzH/hWaw9a1eBaHY
mihK7fB0LJ2SKAtJre+MYLrS5XBdnbQvtFJnPrnp+3kc8GbIhQPdPNHCd1eO1h2lm3dsBGf6BrWN
Tcx+X5X2BW5h5fmatn6vNRbVW3LxqU2kw4gth8/oOEIDKXs1e9LvFcWL/PIE7C7JgpHKSjti26RV
0CRZ4+VB0hN6muVEUtHtvYcEvQKde6ovRdv/v3mc/mkeO5S4/nPz+Pb7kHzvKBX51v/NQL5+1y8D
2fmDWXgejcWaDQzgehpf+eUgm3+gWMGJaQZTokA9bRCG/5wZYMIi8BW+0bIddCD86D8dZFv7w/mJ
Kegkfq4G8r81M8DgB/21zFnTPNgEl7mMbG74cdpvkAJ3dD8zcxeKGBL7aelt42r0aqyaE9uowMmH
Kyho9cO2d5Jkl1laVm6F012vQYwsQ5vHbZJNxpH2FO9tzebqtZ3nArdqQIcI4WEYcxg3XvREUrk7
eA0hNSocl/Av7/qfiMxfZx/81rt9/TNs3gwbX11SnWz81vCtWYvbmm5H61O2mmFjqoHHe2z1vkkR
5vVx3D7UWDL7SXj0aa2a9ovR+dusjL/+/p8V4v8Nezi/XoCrGRLtHAxJ+82H59Bcl910raqLiowy
Hi0/U0MmkUioEbtGU/D0euDGY5O7Yu+M+RIksSCcG/eHqlm2aqU/yfTWPa+yv6yKwT+GN/e7qWu9
XeP23YEybt3aAqzjiFeNwE+jRTQFPHnLKAi0zlanU3a6OPka2j8twZ9vdbn+iSP90z9V/63l+Pqn
0hrnXoenMSDdsK6Fy38pbq5iB+8kbyN/TPPmIcd9ve1nze5p2Wo8GSb1Ot9O7rXvNJ9dlzWHQSjU
UlgRICWKxKuHFvPhwFh3vjabXg8qHE+F4cc2VVQcjJkF4P/PVwcF7P9wmUsXBAesxzW4DyF7/vaa
J9MiFjVUJn5nW9zqOun3vFmR7kxr6xm5Iuo7RcfBmx+N2Vr3NHxpqBuD/bmUqrwoc66KoK5w+vQ5
aXek14rmFiN1PFk5ivmapO7XuG+WYVuvHY2/S1e2zxZdFuzTvOm40OsRmnRz3ZGgDDNOvTs+xjYU
5SCDqqE3YE7z9jOfh+7MVNKOzYy5/KhNTzxQHoWelaKBRlGDnyVIL1v4VFtHgeHrXd6fGryYi7tU
7vaatn90bOV9q6P1ucvd9QULqnplUlz1IhxGV4y6mfsUQ7SnNO49Aq9Ef/qkKigdYZZK7+flfER0
lLfN0vTneq2qS2e0CftIZb5iXUc3tr4iGHj5AxHT/jYaUhpha4fu0rwrpkfTFBlPHkEacbapMFz5
Yb6jlunsOOKGeRBUrlIxfTtn/UUVHnqRvW6oN/G9UXtj13bNyrr0CWazuLZvCmPYUp2r3evpMlUc
BGhwmAnZBBSGZORxINclW/lN5NXc25IxN8D7de5TqPbqLsILlVTDHfWH+TbXxmNLoQJgOXmif3F9
/b78UJoOg2Neh6BwprLkb8tPI+N0JiNM77Wrpo5GmMbD9+5VuwP87X6Ms6Htl4FTjsjShQ1M3p0X
6bwOwqAdpMsVJ44ZUoCYkoVkIM24oju6Tvcki72d4ZQ9OyxH/xeT2fRrrftf1yxetTSlZUPMXQEi
83qj//VGdtnLOww/2pQNEH/WmBxap3VmUV+8/cwVRCGX+q5HatrhPJqYOcCaXpFGb//z2/f7gnJ9
HZZturZ+Hbklf187Z1PUyeqgzbGhbZ+8lM83c9o0gAnWQ6Nr5ZPV6MO/+sz+8bfysHAciHWdKnXj
J773l78eeSI2xIh6QmYIUTehbvqL5XTx1zE38RxlGVcTMsJaPROEgiW/mr+NP49j9KZaxLEh8ay3
duz7G+G5HMcZqHiS7Rzk9D+s/2IBk/IfPitYsuvjTWJtUFR43V/89bPqJjBosGiJdUfJtD06F178
Z7I0JoUFBiaIl7gBrCqASpPa9W5Q8qQSI0a4Kdxkg2uvU+tsfIB01MBTRXdLeNnZys5Id8ImIDdZ
UfdZUQibijo9KjV0m8KuXs2l1TaWzpibtOqjRymN8gCIru1QfJ87EU96sLrRsrO0ijaouHEfu4iO
0Hpi5mWv40tw4HXGW1fjHxsO4kQie4HWERc3M8c2X1i0Mc6Lu9BnqMZX/CmUHSvx7mwd7qIjRhz5
VGq64aqtyXvqOcuxlq67y+qMWi4vjsI8zikoiN3aBtZp5SNRFW0v2gR5AKOP07nscPuJkl8lwjc7
mSj+pRCBDrRMl19mxuxg2NYZ4cAln24qIejBd2R/7Caju7Pttr8fqOP9ZsWpHrKc5bdaQ+dHQGXc
eiyTEYw6awzG5dRiRtlvzXNiG/d1n027xjCbLzJq600cxfYtFHR6JzLTOMbM+dtmbP4OVHhF27mm
b5mAL5hIXiacgrr12BVMKqEJJkYqVDgtUos5bjMvU4OgcOx6Lx3T+uxbAP4hJkCEEBtTKpld69KR
79JdRT7eJ7RqbhaLtvO5dwmsp3kawe13zYcek8MZTGKm2podiHKMt0s6ScrfovkmG9yDK9MhLCP7
i6FF5slskxfJXCAfKQxnXOGvLuwU2/LKCk1Vf1sIu77B+x12ub16nyVPmx3V1xhsqqh/agNNDYQw
8jlTa3Qe3O55XYro3IOWXFx1LeYkv3p2FP1pkd7YOySnO60X70mfzg8LYtz1+BNNfqPolE5apL4+
yjoueWOX6SgpfRZ9iXOzvp8mie4il9af2As9I6noL2yjDSJqmXnS4vxgmtSJ6AumR+LmyxNt5HR+
4Zk+0FqWnzBnlk2TSaBvjk6UdU93nWyWO+WJ9CgqF2uJxrunonZ3UB3TphmBYwLl4rY2nOnpQVdu
xRXm9UGWVtOVkxze+Qynx8Ie3qOmSI8EMY07pVL7Bpi8PvKYc760pAf9DCc0lBKLsYxFFpgjZ3ix
CLQ3ei82Ht3yNJ1VhXFcW+zAMqGxQWZ0jeHnfq8Bt4hl0v4dzteS4UbpTxGVqrRrr+151Nidhp1R
i/uBG+aepGb+WdXxmWj7DCrS1V/Zi6FPKe96BRFmOZrghQ8WkN9mdbvxhYKEx6yhfbM0esAxSlF1
qvW5kNe0xjXgzH+N+9nkhvkAbiuiZB86i/6rgHrY16w9z1SmNxfKYusvbFWT7Wpmy01vxmRxiSo7
GTWW5PmHaz/FFl4pYWgTvnKMcaSjO+VeEn0RQBVYjVn6vXM6swyGpKzOaU94Jq2t6UAS1NhxjbWf
Ym6/Om2FQdwZmJjOsmyIXcmdDnp5cuJ4OKVFul56o7NPRAuofnHWVzOlM407PoTg3PFo9MJYo1VP
xzc2irHclB5Cf1TocneNS36oVO5rrzA2WkM8jd1M7rw4XoKYr7zKY4O2ptOLY4ytGcw0tgSkvHXC
tAIGbGrr+OuCErE1LRyDpqdvi+ozte7GuFV+Z/cQSs2A95YtGL1sBQgUM8CLN2oSt1OrqsckqwTL
AnGwXcHegf21RuoLtgASCJlPMcQCT3iZP5cxdk9tU1dnJhbkzcYt3Gw7AAh9ow6VgoxuLV9dVGJ/
6qT1OUbL+JiMgoV/sbZRL9wPT1nTOZMtVX6y1W+JEnnbyfH4ZCi4EDLASajkUc2VtaFfaMw2cUVa
BJGaxp6dM11NFJ7/9RsmBZM8KOHpjjrrGOXKliG4A673ftPgSRC1m/fMkC8vaXElURubcQRbFZkG
+fu5MuZnKjI43WlVOQSzPSKlDdDZ36ZxrfULvYZp8+s3ZVMmz7FpMrkkut4GC9zJEf/7P7g7s+XG
kWzL/kp9QCMMjtnN2vqBJDiJ1EANEdILLBQD5nnG1/eCIrNaYkRLN+3atR4eyqossyJAgoC7n3P2
XlsFl9uKoEDAPPbaTYUwMP/eSobW0DLUyy7H9YsIbNbm+JY6HWamyarlXXPrunFWKuAkC9JgF26K
rB2uySIAu1aCrtxEwyQQMRXOaoJ+totMFl+kHGnK3FZASrJzjYWY1hCAr8KvinWNGQ7mcxeWsy6L
M8oFxtaE57WBAc8BMdz0YRZuBqgAB/Zx+cDFk/KkxniAn70h8/Vrwyo1LI4cRmJOwaJI1iHWfhI1
hIMRFtVA870D9MhJphaXRRRW25ePGkvf2BVVA/lM68VdoabV1gQdcJm2PMai8sWlqvLHpGAzpniD
aT02bFUeu8xBkM89y6n49qAqsdga8Xiq5Mj0DnZnfp8znmGU6oOQWuh5N1w3JndLaWyrOw1KKi6D
KSd0k+Ok8TVC7+UvMPjZqAEU0xNrPH48BhhBw03tzX+RmiXVtmaofDDNmp4wNMVHTEV8ji6m+2Wr
VfEo26opYW46xUkrwBcTieA3zpKMEB5YdBc7zN98kTqb+DXqIrKblaYQssH/LhBWRBGtaM3hR0oq
KiJMe/2sjeurbVVr5lXOORFkmJBpwMaJjikZ1FGsbFORDxL4L7JZTGTgNbT6u5Hb8gHIV1Au1ckR
FieKwfyakA3yWciuHuHgDUOxLnKju6ZD5/2cHCUC4Jg7awR59iIvJA9oMIBBTfcF04xq2QamvM7k
pLhIrcxVbxtQ/LDPJmtMckggu3HuH2c3ajUZXxMUwrNsYNcrGaKtqc4QLQ3B3sebdxm0AY3aupvE
Mhls747ubDW4RmR+y4NG6Iueagq9XjJuZZXEV7YeFTdog40jASUQMhK4mkmjV/s+EXi0JMZXqDYS
qh4nibVje/YzUnbGPTrc4m1JgNCFaEZY8/AGv9c2p45S28SBKqODPjqcVIo23WIWzH4ixBuO+OLV
uyIIsLgECBwmPJGVCNcZeMfHCVQNR5WCzBvmZewgXhyaSJJL5MC4gcdNVepbuioGD55d1NUyy6dk
azWBxzyr1cMLDQD30m5ysYtgKKM6KETF3RYeKr2CEIytOswKLdw2PwwHIYEBqRUZB5IMEXXiFBlM
d5Y1lf+W+Av/aMS82fRmxwfMC585Y97agX9TBVq4VMqiuqhHVWyStjlh0O2ARI1rmj/Vs5/r+RL5
nInY1favioGD1AiX40bpR07pTlhtRqyiQa9KBvLUkopljm6tYzGYRa3LhhybK7/p2ouccMirOp2G
LV0E50kPMu06bQhyIY9NvwKtnLkGajRXmCGxBQREHOsk9i6toa1vsqCM7jtF/1wAwNnqtZNf6ln7
Vem8/KEyi9CC0lEg6I9CBpNjE26lVz/4eWk9IuMkJsnwq+9ViN9kmpya56CBfTWhKeFg6BgbTSnW
mNkN9syGoX/A8Bsng0OLUOj2BpGlwa+vfye4DYTGeJwIakIfVrn/DTlg3kcYs7CaO5cUL4y5eqgo
nETvM46d4aheqUj+4ddSsemieiZA8uSAXddi8TnrWNNLtThVXnsbK9FdEDDCi8OvWqDev9Sq/8iM
d4fELU/P/XVvAnL/Y8G5mx/5nDxbn/9V86f5RrPi70zevz7dHIj7fyo6FzzRq6J+/iRvonPv8vhH
8rV93QN/+RO/euAK2VafxNyudnBF0YBzKG9/NcH5V9onalpycB2D6paO+L+74IrzydQ13aIpQJuC
aN25O/1XG1yRn3QTs7gkUt5RYbVo/8RI5by1URHyxwmEXY3erUofnq7f2/Jaw1k1Tlah3mriBpJu
5q+8dZTdjNpFrl30/k5XTwXMGxqIyGVS2mOpW0fraW/IRfVZQoIKDglKuIx58t7H/zMnIP3MV4QX
mHfVukfeCMM0uraHSygrbbLyjasU8p64aKzrrj3KfgO6a9APpWS+bews5kpOhJmAsm4RefdB9cjR
HK5fCfl42XTOncK8ucGkIKK9mV2H4ZMiHq3salCP9JDr8irRrkjXWqi0LBzrKOIH/AWLHOUL0rjR
J/rylpeJgfKivKrLvSnMDzoW84TiVXPprzuqCcFPTqYslsu3d7RXtSZ3glS9rUPzi9n5KBp8w74A
afBkDy3UDZoEpbLuP4PUNI+2Dg8bxWrx0cf4/Yelw2NaQgrsLJY220Rf902yjNMpkpTpNg60B9EK
h4AcNbzI9QszjHCq51+twrhP1WE+BODuorjHLZaMt3mkrKZO/Fo+/rfNc5x/b++KTh8HS+rsCeXz
GGdtHAgmnI10p7+ttEoFbIENid79l0YfNwBt9poulB1zH+H+81XrP7Yk/b9mIcbg++661GZhHb4x
d778ib9MxOKTiRdYZ8pm8cMYNj3CX8uSzZoEmwtuieOo6NYJjfxrNKfzrwycgbg+ea5U0+DP/LUm
4RXVNKnSS6BJb+F4+Udr0llPWRMYlG2dRclW5wmiPOsp4yCaOGrSQ6cTlj4lEfTfyQiR4nltd9uD
vlnRFRmubeDwFwIO4+bVfbr+1QZ+PdGaX4xXzWEuz3LLzNLRBDMt1Zyf5FftUWPUWV4SA5sLPabL
HLL6c1h7A86hoPpgePfbpXhDJT1oU2WwhKN/7n2+ulSqeMZQ9xAz9CxK7kDbWliBWo81M5EffKvf
birDTr6VLoSj4v+eR66vL6VX2YARCd8l8yoU4UIJSXiTXcqhjL7UeuKSd+jKU7EeyST7UfeQwHbv
39hzyy5hsmSt8swJw3Z48Myzr1uHc1RGhRRi8rqZtil7YhCpwFpzBfaKHUVwilxXQFT2tT0mj6Zv
aDBBgfs9zH4aHLlo079bfVlrIGwq2oLvf8C3S6bN57PnZ1i3ccDbFtbnt/coHEFXsReSHGJP9bFQ
om4PLT79IJN53tffPmAGtmn8y/gA2R7M8wesbCmBSiCYi1jJSBJD64+KVe8mDAFmpamPZIyFV2mr
1PESH2c/bZB9YN6Dk2h878mqCm7CSgtuyjKDxFiWXa640IOrZAXnRr0l4w+castfzRE4R7Q7TX59
CReK/Dm7h1u6qSBH6usx0OHClVFhfHv/Ls4r+ev3R1OxXpnsPPj/Gc1qrCCvnzRGXcwVxAyeauN4
TTqEs0Zwby/6EYt23QT99fvXE3+4IExB25QqF2QEfXZBX0Yt29k0a7LUjWGS9sbRCmZTu9K8+Mnx
qtvcMTdRCbA1Nx57tJpoXwhea+jTZkd/volgzT542FkMz+8CGAV88pwE0BfYZ6sIZbJqKt1IUCRp
VrcFK5mbekSL1bFzgSxbA60DLvj9O3H+/GpMs0zOc9wClm95vpxMxANw1JDA6WJQYIFGiHOW4Mb4
51exVXJOONowBNfP3uI2NJ060gAwlUmBVaYnJMGzauuD+/en78IuwHTMRlpJNvTbp2gcgEJ32XyV
LvF3wmRenEs7+SB3+g9XYY9z2Nc4nRvsd2+vUsqMJI15bkqO1ldSEPsnUVbG9w9u2BkQw2YXUy0u
IyyhstYzdnt7mUFYdS4681tFjgSx5ExiYgJ2J1n8sIi1oAmo+p9rf0jUrW8YyoznmSCu+YLsmVXZ
F0l/2WI/0i4pa0k+atXYpnhNzabeIrmnYB7Ipix3DRlZDjk/dLiW2lCH+CQhepk3eCLL5EJDWKkf
fNot+aXB9LvYB55JNJ1O0Y5kk5lCu631KEPBjVi4wF6TGVdTOWO0poRe2cprg2hLB13KTZmFLfMN
fpByMaZmF68qPxqeG1PE0arCyjbPv6sIMlGNReaqIGACu0Y1JJ/h6I/2ssltpSbnJG2nU6uXk3rv
5RDx6GBXsJYgBVTf5KAo/rqq0ol8h4bGLklO2CpWMQagbkUsUY/a2taQnDYzDGqFN2IkUbswHX8D
Sqz6rOK1TNH9ev48zSnMq6ysYtUdKxTVpMkV3UTknZnjvIN2SZpIwZRs1WtgdVZmaBArawC2vSO7
DK1cY5KQhk8JHMtCkK6Cuz3CwYfxpgWY7eV4aBeqzhwbsCfmXLcXSctIvBP6VhW1ish6Qli9c6BI
YQCvzWnnxDYFjkqAwlM+pnnsFkibPeR7plKucRsE6cqH/OQDeU+TxsW14d809NBSEGipeTlqIUIk
n1sKzapoHKhJ+UhXHO94R+pwAVOl17vatX3IaC6KPXFfEa+OAtwwTrSnhHLFX0Z6VIx7OnUZxKcD
E/sBPU5IihMyDPoOxyHHH+MShaDKNaCgDIdMSoSLVrMI7zUHSxJgKj1OyMGpy2otYg10rRkF8FQb
0SpfBJ7E0VWKErtEkVTpo6N36bMXBkz9OJOGcPnKgWgxsoqH6FLkE8DyoUucVepwtt1WoRNpqxrq
8PdOL7GvSS3stqGIkxEogTXly75OcJhNQRZx403CT3mWENR6GCqZqTskWiG4TTBkd3paNRwbTaaC
ECv0Z5OCBEJE00h1MaRAuNaBPYgEm2XcAbGkj77vlTZ+xk6PPSGffGzw8CZqpBg2GENY5KQXLD1c
GvEyhNf4FfQ/tgwib43KTUdFe3aGGPN1jfd2WFQpTuCVj8T+Mi1pue0KhA7VPmJE112DhDN5Uxgm
akst1jyEumXlIJaNEqKs7U7a3robgzkDNsOJh6YzZtylTfj4LxkzQb/Kxnayr9uu1h4tGnHFtVeP
vncvmtpkcDcWHkQATcS0tOm6L9Oa+Gk8/gO9vbAPLKLcaAA+Rn1NwCCdpi5fzUEq3bqWdfY0yrC/
0QMMYgwzPJs0DacvzYZ5jGeCe6iZS7lFV2B5KPMxnjZBXBjVEnZkk2y0IAY+jn8Dp1GFdErfOlmL
sUmOTrFDhhNnByJYBo5ArJmSEKcAC0XOONdaDJMkepMMlXmCU3caI5JUMlxsu+wyqZMgX1VgOxke
96kxXWtkscx9+NL4rkYAATbGMIbBmrFa8BlLA+YlWqfF91Bv7KOW62HukrHBPtwOMnJFJpEW0U+c
fcZILvhI3tGLaBASVJZp3qIiwJdJVoLdC/lAx2tLfOucJZNZt2D+jJ3iVBIyAtOMYwyvuF+UHjoq
LAlF7K/CJOomImoKuSdIMa+OuAA4DUWBXuk7qm7v1rAnvnGHBJ+cilZcKsZkl7vUyRFaG05SqyvN
kO20gWDGuFc3i768hn04WTuTEt4n/xQH9NKymCrDa6jLr5XpjBdqKshuNXKCL5ZdF4C4GAC1uQDy
qs0UZgLgcxbojOWkU8P/jJgR+LoHIhVp79U0ECztFooJsRlDpSUWPjHN6FIMsefdTPWDRYzRRYY8
eeJGyOIGoaEWr3FQWQRvppC0lwhbEuTCkaADEjkR6Pdq0JSfvAv1l5Hm1te8yBWwZVOpgzOByzjL
YJoGZ0pQAMWwHa+E4zPgCV4GsUI5iNiI2EZVwpEG/mKbTxINmobXonNqCNQdckOzDpoMLnCqXI+d
koON6hVFXU5c85uR9bW3JvkL+IgyBU67hEBLiGwfFb3mNgzNvkRsTtme1PpAwFHJS5MerqUAF03p
96ftmN96VqgFKNXDgAcnacO7uBmce0LMvJ9pK5HlK2WpqQeqKWxMuADDbDMFhf8TeRQDGYye6QP8
CkodqLVmS2RPhuYeoJtuA7f3HQfBZFUdkdogruGlJrkxxjoMqLLnxIij9T7xAmY8LCUO44GyuIHQ
n93DdjcEkdWBZi41FTUZGqxM7dBFW+PoGip9mRu7iJJhK9rBiDcjvXFlM98QeuB2DjWQIJtuFTDt
njXjZf8t7YzZI2SpZczuqRQpv0HZSszVs38pBd3iWbNAFpEgZmSUOywjGlQKZatz6mebanl86Rkq
6Nlp4M+vlaTVjSIuKwEgwt8NV5aMmW0ipqyMYZFUoyLWoF1s/5rxZTbcAuydY96EZTf2PueftYSw
CB+laZTZ4xzPhIZ0xHxBV83ZlTUpTkgVNd1jlR1rwoUDA8oRhGiHfD5ycVAXrF4Odv+oJf7/aXOJ
Ds474u/72389hJUfZv/a1b9JwLX5z/7V/raMTwQQcIZXDQQ3Mw7u7z4TM5xPFBGGLW3d0hkzvmp/
CzBignwbFNoOdQai7393moT9yYIsRq9aGrSu6Zr/k+73fO7+X6Uqlbfp0OuhWKU5ovNp5iLuVf9F
cTSc7SzxRDeQHBGOm9Hx3Fc35vqjbtLvlzirA+n60zLrucQQGEdOWJuQbBark7fvX+ZtDfz3ZajI
VO6J/E3T1xDK4Deqijor6QEFpIecc2xsygfy8j6ozM7q7V/XQlBMN4dyBrMpv87ru0aMSVWq0+it
gBNcBOTdgXKCUI57FzlciYwp1AnIGf0NcZL7MB0vm5fWu76d767sR3IurQ++/ll3+eWHFPYs5Kez
xWc7q+NEZLDNT4OHEV85FXqyDZhlx6K98OcftnLu/WT4oHT86JJnNZ1BO5tjS49gieINdNqpoOwa
snaZIQSBfQ2kQH6gW/3T4/r6W5718BontsyKTEs48tEyUoM9bIXt+8/RmTT2149rYYrgxaBJZ52L
QyN77HIMify4Xn49qdnTrPtSuBYTpKOVGsfOai9qAsJlk1+rhvHR9Vkrfnsl5+YYfjCMGWAE3z5c
lWG2WhxXHsKOJ06SV1OTriCrbmPy2Bwv3I9+uI9Meeplsi1T5z6om6v3b8FLg+p8VWDmxvwG34rK
hOztR5CklvoUKt4Kr+zamqJHrUoPBVoNsvnuM3L+wAsv1LZ3dV/f0zGvOXmGe4eYq1aQM4sN0Tf5
fXjxeBSYjrUXMbP3To23RBsvzDb/oAE2v2+/f15+M0aJJGYZZw2ZskKFZARgyp3ROjY1mLg5LhWF
jN7LW6WuSSczjwykn9+/T2/bmL+eFECiOi2neYxwLv1OPZsXDjw9KbT9s6zSa5Iu3coKTu9f5mUC
ef71aGfRltUMpmry7InQfUd4VRMBm1MZxhbX2NFq0Ge6WzT5Wo3MfdQZ+9L312qsHOYlJsI6KEfl
oI3yACrnpsimDcSqhRJOHBb8Gyvu3bQxFw2cBNofrEfjsHEif63kyVYW5VXhk7JCZB3+sxVGjb0q
OlT0d6MZbN7/btpLg+m3L4eJhhEw0w7sUG+fNY6hToxISK4yIe8CO73Whu7CN+XRqr0VrOQVnaW5
nwkJL2x2A1FmoGK+trXvSgBQkQ6qIA8fhzk81/DQjTXIrq5KHj8KzmUxkkbp0V9SRvzaUe/aVbrN
7G4GHLFCWqBCIhSmPJcVIrwYawWHtVqMCO+T7aB1zGVBDNf+BofewnQIM+VOqlDQPI2VFYmxqPtn
YnPcoTS3FXfU558Hsr80y/LKS59Kpr4BEONoSElNUdbtEJzGHm+SKSe6JsQ/xB2zXj89SBvxc23C
RogeB8d35wsaaX7NW36Aj720a+OS/hjUjuSxHJuL1Ha+97qyruthUyLdGLGDT4O2V2CkedO0UnVt
S1W8NtXqq2aE+zDKrrvQx2MdVFezWMjxx01nBRuzTy/yOtnYvnc7yfKrgqx8WVQDWHBeW8N5SEV4
wgt2RV6QuSqm+K4bi3xB/XcdUe9j4HAVP3BbvwFpApY7Dr871IZsRpscSnxSEG9va5/DiF/Uch6i
eV9A7ipH6Tb20moj19yY+jHGwNWxeMwLSW79JNcMMqCxne81fpQ1uDOjfHIsq0CMzj/Sze80erdZ
6aULtr0taPmTAA1GYDgJy/at0vcXSaisq0yBYukvcvSV/lRfkXe7x/JJFx4ReocysIcGapvjplWM
u5DvQWbbvi7hUBDOR4TovaebR8vkwVMAY4TdsfFbUvmSQyHpOmjyEMEZLRV5M686SqhuMEscgf9u
CPhwy8ikXYjCrQ1OfQaIRAcGs6x6hJmpsib7af7PgiRsts26RaEEndG07inuXexAAwsmD0gv0kNU
YlduTSyfvLei3qH9BgeMSTQK9gq8xSyO9vTHkGZ2F0jvwAuNq8JrdkRyLCryo+uGG2tbdBzak2dE
RBBVVw4/XI7GEa4DvSSQ7j1/ZmYrMCIhkVh8q7M0XuSoAUOt2rW1sZ9/6oCCNrQ4WDnKg9I18Bx7
V5QxyUQd/Xx/U+fK2vCHdRdgxUWj72Zdu2t6/8TheB/D65aT9/IMNBY7meH/nDsmpQYwiFwnW/Nv
rSDA9sPuwsZqaXeOIIZwFjqI3vW5rdX80/iz+yl8xJbMKwILleekS1PYNN59qg0frFB/WuTxJjgM
fOlg05g4W5+qkrZxo8kVHsMruj9IXIdNa2ofbPsvNsXzdVAyFLThWls0ys+ONpFnJEXpUGX3Mv4Z
8BZXFlzMBPKfOa5qYezDMd22GVHhI9phKHnX5OJ+mfdU1fQ+0wGAJTmkJ8tpPpNHfcCzQiN8XL2/
XIv5GPn7p2SICcSYg7Z+dsxs9IhwAs8BeiIY2THUIS9MTt9609hGmr4f+G9Fir2w2ucJWIlhDhti
U4hvyKPlBx/lT+ckKZlZzgelecz09oche4V8wMSSq7EPTmHj3BnZ9Iy5ctOkxC7bxD7ozUXW43u3
59hUFgusc+9/hj8+G68+wtndIKtbSWuESitTHy4B0WPPzPGn1/bd+9f508NhMzRhCmTZf4kVXhcc
gHdC/HC6XE09KljVOM6cJcq6bTPJl3ck6zzXhh3esgwRHvNlrK4MIGI6q5D0qp2idmvGFoe8Cvfk
LO76oL14/yP+6djM/g2H1kZxw/84uxc0Iio4FkKuiGFcKCOuqoqFB4RfRLiLBS1VVJ7bKvJe8QnY
Ary3eP8D/KH+m93SSGGJWmLKf/aeKpGtk4gGRiYVT0MNgdXTvhHS4CbZR+XfH+oepn/oCEBycyw7
984phWHncVLKlYZ7ptVBMGpkwjirQhvhbRusyE/vfzVtLvfPXzsuCZ6ekTzf8HxKl4DWIy6USxYG
BzE2jtY08Tf46/mgCxsXPEqpuPO/nKtOUk3Wre6AHgX7Mz8RI0WZUZr7Ue9duIGw5WbSN0JZKzlM
0tzXUzXHBn6ZwgGJsrpp084t+84lZ2s18GfSoXNtTkGQzo6OlR7SUHkgqPx2iAOXqfKVGCOGDfIQ
xmx+gblvKrhAvglTLtzXcKiNKrpJgYbZnYkQPXoaqapG+PZqUh4qPvT855sB/hjWkKbQtw27DaYu
0mtatzfY44bgy3waa7leVrcXZhm4RdLsusw/DlG0JJfoiqEUVG5AWrDDhTptHMrs+S2hJ8l+WF2p
rJgyMbbzYaknH6iN/S+ArUHgULE00d4P4p+dE291amWjHU6lnK7bDHtIHHVrJBHbLqx3gnPwfNKy
2WybrmN3S7ZewBhFVchlIXZQ+Bt2uz3q72/wYS4mf7ic1++xMvae9hSW3gm0rcuJ96IG01B4oEXm
o4jXOQc98nfJcLSC7AlaBNgxEIO596AS58eGcaANsRwB3synUTJ6kbDzFMjwxuf0yThiaec+pxpJ
HCF97SrY97PBi3vYNeWVmvonxldLocnN/OfCiYMhO6o6mNtu0I+K5D+9ctuX4c+B+5dHBCA7dxW5
7nloLum9rxtEiCEbvhaPqwmyRZwDlLXkabKlWzWcn2g99uq4mQ8yRiQfnBlQbnn6kcnKSvr2vUc9
4snmys7Gyy7scE+z4Uf8pjxrEJ2RK6ZEeQ6XZnpF0vspqjh0109oLJZln17PPSPH41hl9htR6Pse
fmkxBnudXagxplUQxjcThiekxBcZxWluxjcZBWsk8TAoFbeNPxx0EYfkIrideyHzM0IIy8Znmep6
lieewXmLTWW9w0l/GOsJZ2PK89q7Eu+yxeraeDyfDjLNatrg51jOv02ltK6FKNwOlFs75waBkNfD
ZDYH4KjgJNff8Urfv78inEss566dCe1AMlMntgKlztvNT5Ji3PLdgWZBEpjrAc1oLyZOlfNjkEXG
NozRptvTJjRGDBUcA3X5QVn624LLR6BpadE11DUWwrP2T66WaqXq2KLgBbtdBpcJkqxnJtsxbT7Y
66l0zxfAuRmDr1FDlIdc+Pz7MqFSYAATPWCY0V6Z4JwEoLsY7wcnW51WOuN/oL3xjWIGbsk6HJXi
oQyGJ6IRT0Sx4unFe+kVCoaafk0hs1CG/tkywqUDuYgZESUna4OI2JrGjpO6YimHKMYMS74SlLb5
mDPfXIo0PDwbFCBbiLA74sPofPSb3mJ+RLNrsjiFDdOwwTS46bHVLiDybT2vvUC2s89t/ZjH+t7U
6R/Z4Yn641Tz6gCPuJQWTxRA8EXASBkGDYf/0SC+ws9WYUAaSGrDLQ38z5EzQZmzpstMjJd9M1eg
uFIWutYMWORZBaf0YFTWsW+CL5ke3ihxft1UjI6cwQOwSVFRsF62qc0ay7OaUThq3qkS3q0KrCPr
FZd1+OXbN2QkJplyi4pHXxJlcGo1H9eCmmwNo3mGDP9jHCwMyI5OHm1x7QD473h9gXvta185ARkk
u7nzbnPLXAqG1wsigA5p7H9usPkC0t9mXVaQ5dy5rAR7P0xxPUV7z8nwDVHUmWxXAcWallED590a
b9xAorN/Kht1zYqsx+x1jXNQNHkbc01aZjfCa9bqlBxKVd8j1jw61NOJIt35vah1hWGqsR3ESPqA
th8p9nWLV5Q6ozW7dVMEe7i5oAz807zMgum6x8O8sJt22VVVtTCQWLz85TLahgMSK2ZfOEuoZssE
uiCb4gRAF7fFomUiXjrNLXlq8xYcISqW322r8VctgCSygsl+CfCtECcGCYkRne/8bBPyyGr49dAt
gz3cTuCRwyXJnyuzMZmhZ1/j2LkNq/YSn86NxdqCqYWIPvZfFuWJQqpQm+eAhE9y4pgpxso07osx
uWka+8HUglOtOaeSxdmVbcqC5aTXfu3dzyV2ECUxGDUcLFW7Fqxo2jAbUBBkeGQHwG5sc3PZ9r3r
FNTWSO2ywt6p1MmAG56skDKe8zYuqRCMJLBs8gwucqHvafnvCYW7q2tOJyVckNge5nRTO1tGc8oU
yXSPEvfGWo8QqTAiuZh3+irzPzg7/2HlmGW8jFk4E8IvOevVI68eCZpS7ZUje05H3Ew2Xmt+BY3s
ENOdeH9l/v1yGlMBzvy6TuMT8MjbhVkNrWDQG/BqStJezOeTgKrZybKv85NegN59/3J/2AiMOWUI
9ITD0NR5gQe8GuCMuC4smGAwa1n0EwrsKsR5FE+49GPYpCJ+Irz7tnfiA1F7MGUhxMno5uVD/BdM
Af8z9pn/C50xuFpe/Vy/OWMuf/T/evrxdZ4PvnbHvPypf7tjrE+C4dssB/41zvt7PEgH4JNjwxRB
tcz88PV0kDXtEzUCOyJKdZvWxDyg+tscY2qf2JjBR1mmiuhyhk79j//+xqTwK2DM/5Ff/6rsX0vB
z58vB7CQTrQQs0EbyhKKx7fPs6YO+dhlUfOY2ANeRd8fPxP0B2kCDhGrRKN9seoG/oOVJN3R80L7
hNQ7+No3Jgw/U8bt46s7+IcPdFZy83k48tEsVmnH2BrjrrefJ5wCOPV1aDyS1+EQZx6W+0lvkuUQ
w5Z7/1LzV3vV63AQ7qJSNpgqzNgNRmtnlyInQE3tIXoqvI2T7qYUxJRFkkeL5G9wEU0SXP2RgNWe
/9LXF7UESBZp24jv5z6QPOtqJAh3AU5H2nMLSIqwwszRdn5UGdBuMkuzNrPvFUZs2pmuJwoFW5CV
50At57Vvji5y6qUFAnCiRZpjCK+0rPCWnclUAk13gcdZ1mqsA8fsU21N9nFSLqNg3sYCJY6vdDvz
KuiFufPsUMdkbEkwdxgRYP5dTaEP5q8qTOvRSzt657bakb8xSCCmFN7WhjjNDtswPz2MAE+js6fA
3NdcTKfiG7lJCYwCvW6+E5poYRhPJr1ygfkQmpL1XnRXDGrusdMkI0URb8bdMFoCEwJea04LUwjD
P9Essl703gzlBskI9vGUGgqsO5ZSUmGJSSOGSCJJW0F8imrYFaJoFuAKokONX9FfNorROqsuVcuB
wD6/oKeKDJXefz1qxz6Cd70Ihwiy75R6xJIwn0dV7hM7fBotQ3zUw5qPyGc/9vxuG4yPeJmZ9b19
wmQgId6k1fQcwEbeVCKbDiAMlM37z/HvV0HXTxIZ/csZ2WWcdWZG3QZ4hbf+ubBRsYQxTX8dlscH
/ZfzBhBbD5fhxWTH4Tu9SBZe96jAEUZVWCfiWe15cZf4MnUymUlAUBdlTf6I2wCPuQ2HILyzGun9
SCBMo32RTvzU2h58s/e/9flCwcehEUVdQo9wNuucLVx1VQHidka+deZbVLtKv/ZEA/92tKcP/Axv
FwreUVYii18QQ+I8Lz2X3wcOidJam6WPrPPJOgZKQa6JQw70GPpLw/MioDKDsSA9SB5qGAf3/+Sb
zpefL0wsk8FOQjv0bJ2axqqthUj1Rz9CzUwgc7XIB3K1zdgM1u9f6u2j9HIpCiU2MBAY+Hbm7e/1
b0xPxQlAcgA/Clv9uo8nY+10jHvfv8rbyvLXVeanlTWXAxS15dur1D7UB7sprMd8JpKGtlUdNa/x
luS4jheyMJTP71+P+vHNi8gV+d10TF+YrZAscJB6e0UijZK0y00dsEcUP6diQkNNKYm7P6SXlR1A
yBFy4ilWy4mdcInYnZwItarvoGpcZBMywk2K9BWYt7DTat31dv6slWQQLDqnoauVm9hddq3WTA0c
YS97HhixQD4tIiR+aYQx2kT/hfbQyfBsG54S7PraYMfxBYslY5U2+j75JYbwyPBLIiZsRSdtYjTF
6I5dA1wmjHR/64BSKFxhG2DlJ70fHgqQhOUmlAHUXqtSvMvKyr2Y8jiI4SoZdiLJ1bbR5SDbJcWI
sD7CiDOrBxEPm6svXHo/4nukE+zAHpja3S4DM9QwgxhAmeTRC0WkN4sNvR9TXct2pANsc6Z4GIzC
uUfTzv85arWEgEFkIt3St4qE3PJJ0WFf6GLYmrYf0qF0PEm969UDBnTft2aWu2ZPx9bxpog4Fo4m
12Rr+PE2Ealqrb3Q7K54FAmI93AQxNvSoOc1pMyq2B6IztiEtU60lhmDIwCGHSSwhQsVVcWgztlt
BdWPRE7tp/xkGoSDa4miH/R1VHrVxka0PywVfRDNEsB97C9TfpdxlRo9qhpGW8gZ6QEj5sOdXNNa
FXCmAtWXvOgoaFGmpGW/TFuH6ZlG475ZgV8BcOP3rAAxSdcPk+U7pzhO04m0Z82hikT0S6I37zry
W79/SHN1TAiVq8wbePJVykxfpth4CR4jxNCzjc8w+HJzpddQ6cdoqsh+S9qoXCHiFv4qqdpyrZco
3m9Ege10mVmeXe8A4RCyPNkJ4kE8J2m7ocUbPLSlLD9X2KS+xaNE0lHqUXnRo5P0XJS/ueN2wNK+
d8MA7bbUpzhzSRSW9xMmrJ8D0eIRdbzOXYJaqfM4KwXe/oleykPRIEFEB9SCuLBTLb5WbIOCukXt
vG7TQGncNiytja/X04NlNDRxRMP8AOrYMBFrrWrhGt9H6C1HxPJAdwPLIhSgq4duR1aivOm9WtsP
zIc6CNV5Tw2Lu61Y/k/Ozmy5jVxZ1y90EFEDarotDpot2ZYlizcISrZrnud6+v2V1orYJqkths9l
d7sNAgUkEpn/0GBY8lDmKGNsAAurVWPXttyawOtjjD4Adu3IotzoV0LSg+RAGoT3QZeLH1bT6NxZ
SKCiBmYYMZZJHhJON5E1DKPvNlOc4hHpaTdohOfvesYj4FDPoVQ+twpF7hztr0cEvLV4g9CTvENL
EmysarwXuHRkLvSxkp8FOlq80M1qKgCxK4QeYxcjRbfV0vto0vVm1ea5+zXWcSteCIV/zLjVn5tM
xSivWnVgXGFXxf9g4f8IHwXri3CdCA/nzSS1MCGEFf1V569Ez4Ze5abLi3FYmbCtyLMmb6w2luHA
OfAGWd5bCJvfSZyMEhaw6kgMIQv8QvxvsDaxa6WPQusotplNb2+IZv1XE122l8pVEAsg4hlfAVpH
Tz2uV4/TjKkZjJSg/yYaN95RybKYSughUuVgxPO952Oh1pS6GidSA9kBjl+Hld45/Z2LBZDyBUVo
+ptoRZP25ZRdsLiXzVs/jEXme26P+YCWWM5rifp76RfVJKTfY4FOdU41zR/Kc8MabgLAvGwW6V1l
i/Z7JHsZrsp0Gh6UngO9IGYgY4mtVP6AMIpRUOB3+BLI4DRfzWIKw5VjJhF4XER3cPcUffBrstIY
XziQwt4qrDty5qANtIp9nJoPlUVcQ8NaaD8DLeHVk3ijvBBZQlFwTDSZIj81ggF0gkrvKDE6usJ6
wKMtkamAPsxAyocdyNiQnRr4eq2TxEE4lJBlmOscr7N6A9swHVGIj8ty06cjSIB8LOxne6Q4hHqL
EvcVSUC0ycwMKztMX+bSR0MofUkSQ/6goRTOq0ag7ULpU6dGUEW599Iiz9JssASXFNZir5/Q37I7
WuqBi265BPBAaAyy4r6aQ2raAE2CYRXEKkPfqQpwEx2Bz/frHtH+RTNeTUQ5LAIpmc0liHvZxR7s
GuyzBkx99AGozlTmmwHjiR9TzN+7yU1H/Er1gpu9EQNFY7vLDKixwdCxjwp3btf0UHTECKF+5Ku+
sDu8/GYvK3wtAx+zAohH+y0qU+3WLNvqZcypevmuNWVXQzchrKnMuja2aeiU7pVZgOjGZAFCj6+N
OpsaNxgdF6sSk63taIAgQcTQzWBedDUMwljYHhJr/WR/kyIJ3rJ85LWjkDq7MeIywvR7BPuO+1i5
CiJV3/ISL63V1HVLDgb3C19FUqPRl3VTIeMfJtRqDRGrr11vNfdwhoqIY6U7f3hhzxqYEuXsjEQ0
xQb9xXnfBxIHriGbxu+xFfQ/3LEvBcrk9dTRaMRh1omk/SsnjViEjpFiWNdVpn9NwsZ+a2Y1/4FM
MW1djOznTWpXVbmWLa07TAZbHnEYao2PWoZS46I6xnvLajxobs2A9OvGMJBzxa5HTBjP9O5uKmKe
YVJLhsc0qiJtwywslMvh/DWow6bzgxzg0AaWbSuIHznPvCkdmte4m5r7Ni/szBd9BKiFOq56HSvY
WeADx0Vc0sFeKM+nikpVUwe/UA5sf7UZf9bnnZz8IYOdKMzHctMWX3OZaqh1VZSItw1PkOcGf1Lu
V7pF1sVi7wLhoheJ7seF7dxZWQSSxHKDsPLRhS5uO9dFYErM3cIobFFHg5xg2a8o+066H7n4/iQN
go0IZWCivJj6BpgmLLal4YCZaOZMzbcG/VKYVAqD2DU3ZrhD5SZ5oQFqsyMTO9uTLMUQBwyHwIVs
n7HK2y5+QBy2KjcVDd5ki6wuj54g7L1nPdbaBzMbx3DDrRjLFays8SoLm+F2NqInz6qK+yIPoqcm
hzaH/lE717R3amf2dWXKXZXmSb+qAgwytwgBdN+QAXZC4P5CwIIZBcVrHeNMyE2ck9DXEaBCdLeq
23ZlIqN3Z3SWh0WH1IdsU42YFhPUCFORHsGBcXUz/WL3AoEQ2dBQ2WS0MjW6Jjh8bti1Y3sZCg1L
1CnuFiVqdTeDlcYNBC7ed6PKSSOt0SIKRnJAxDOEDqnj49sXPVVzoWejXJewMpXfpvb4LDmnuJ8a
9Ds5m0RgI54Qi0L99zs0Kh3DaRud8VVppVHrQ5ibtLU9tkF1TZcw3aq6QdmqatNM3RtFku1LrUCE
jhODqm3opS7mljPcTT9E13x8TcHNUHLIBpiOOTXsKO8uFGztfmN0TmySMQi6smnfec9hXhUPrvTa
u0SPghYuUt+gzpuI3tgFQePSHW1sG3uA3EHZRavCrRqNYXhElRQtEVEUIvZ1t07vhSS/AG4p48sl
rqSkxLju+FZbDPmFogD/GPco+4FsxJbhAhs7woc2zHazSssaC0AV6sO81cTkvObTlD60aFsRorja
r0Tk9kQSTde+2vPYjNda3bs/lLLa4GqqsqZExS6P5I0xwAuZNkEZlwrPC6erUDfVcuxMglJKoJ+i
oISTZMXSUxpK9YZZOC1oHubmfTZLislG3cXNpdE6zX1aJwZGMwZh0w9QH8TGtypzbwU11Jg3E92h
EBs6e4Sl107NA1WpXts6Sktu6mbSf2ZF5r1poGXVCgkxiOG1qSc1tF5yEBrcjjevhjQz9a0j846+
SJT0KD5bXAu4N0OtNew5uq88fHWEmnFqHvMqJlOv63Ja21B4wFfSqLiHSjXjIYI2uMZNgpe5i5IG
vts9DzCKRaBfL22syXzlobiKFHuTVD69Wr4DDlh04esu3KtAK68s3nD2tuqr+Bt+3ojG4t9MuGx5
vzxUfY8Ea9RPJu0gb3J+ey2um7TO8viZl5+6J41B5nIysBeTMdboBkaitOiJWMThwNRePbyuL6ey
Tr5VHLWNNerkOQBP7G9sCvfVTpzbOQrXWv5NjuwyVLJt9wevWJS71VD3ww2Xcbc3cqNLffzb+3u3
Fg0dT4AJi8NQWjwZhDR1N7Wop0GI68XiDQU/IFjjkxE8BY0e1bd9mUF4M2nNY3xlp00IUKgz7mm6
O8XNZKHltyqjuH8RVNo8IKZuADRithaJOczc1wQg9BTrjOBfokKMHUg/0B0tqR33lNQCDxZhaPXP
IXWMVwOFE9Jn3rCAXLvOuo6icHpmI2CbkZiRKS96o8gfc53qEf5jcTauQpC+hDJcCr9mXlU82mVV
4sYIgh0kRQBgUNHm/DpHWop8T5ntNDloDhStFBNdLeccLtKnTzzOQwghZb6zKtm9Dlo6PEEkNBdz
vFrclmlSFg/oufa4hlm2qDEP1I3u3tTt+VH2UHcnDs5Ab9a2XvrJ6dqth3Mkfei+HSNsir2geQ3G
Jn+blOOpa9MwlHajCcMcVq0tJTxaL05+8iPq50z09vd4LEdUiSYCkWPj35igh72Ib0weZNvQptLs
qKn4mjUmNOcxg562NhDHs69CJwqRhg0Eb5sWxwa3GMzR9+Q8vRV99KoFHH+YMGZ801FmJjfI3Xnd
4Q6KoaUb8ZiZWqSRfBp21o+67Cikwk3DFx2+C9KL3CPeSmmGk69LLOfZp8Wk4U6SDAFvfADNPyFA
T/MqHjCOubPpUOsXLeS79la6gVNuaP5S+RpGb3wGltWJH0bjotY6sXrpupnmBns4A0ofPpSB5Wzc
ru6/OWONdSnyekNzBRO0N56DOdRjH1uqwPYdLF/tjZ7k/Z8IX2C5jbUij7ahcN6xz80MJtiV9nBl
KamouVFX9SmgFz8kTtz5Q8CiXVqwh7GhWI7Xaipd73WY6865EdHQ6aDV6vzaKspOv9TyAq90bt4+
2YZYlGNCXIyqJFNy8Qfn0czlZxrxYG0LPPOirT7Lsb0OgIrHm6EyzZyUZsTzKKikl+xwg0TMMc7k
hPeNHdTRVUR7v4OQrGfVjRcrlXynAJHLp2iyKIizIA4yXnBwB9BdyxcH7bPcb7ERPrStmTR08Cqh
r0Yt6x9LgHg/eR+NNVY9c/oUAtUgydNacn1V8sRBGsR1Vz06oPo6kVLeAReQkKTmpsouMBBF/tsL
JvoFKVnfklkUBXpZbfzcs61ACthO3Ph2YiUchTIqsKWUaHSuVD2QWOlVJyt8eqLpR47ygeePlGW+
xnS70HiA9Q71WCIDoFI2xQ06R8v70kwyCxa+Kk0Y1Ln105V1PqyG3ioeMxzbEUntMhGv/h/ldsMq
wde9dEi1/i69aMJFTovMX58X/05Kmg7YUZQ8bUm3jNVaSoN/NVBVlhRxBXDjJcoi/baIR/3ZJB36
18LpMoptAqxHY4Ni8VLy/GuUeR4B6cyT9xKl4Imwa8WxIdXPTOWkbvo+CNVgxPZ04uhRdTZJbcpA
1G1fxg71ht411WWxQD6wqSIr7uLxTIn9EAj5XjWlnMVn8Ax4gizg4aTADLStO+AJMHs0/lFhLnlC
Rho+Fk6+har7FLrRtBUjPhCff7PTiQKNMCjskzO/2xgcDlwPrYzsNsl3aPrkmPGp+kaQyazQylBr
K+na/zS4D7qif3dBT/YINyrygIgU0pdzGPhwPKvS9S6l4rvzhhAbrMR1VlrSVGeW87BjwXIejIL8
1+EoyIMOE8rFVE4yUdwYBbeqHaLFL0NRnkHrnk7IkewQkh7oS2yXo00Pcp/U3gnyXVv0HqlwWt1P
Vt49fv6ZTifkoCel0ZawGEV3l//+16anytSqcU7znSYICCFPUR6h4WtHsfdMx+Cj+fw90tHxGscK
uqyW5zsBc+8K1jlwfa/88/l0Tnbd0o7XQHYssmx0QI6+TzVorhb1Q75LhyDZom2a3weBUSFu3Zi4
3szi6vPxjtTClg0BjsTRIfoa2GOgEHW4fg22KqjBVM1uGgrxEogyz1Z1IqzvWR0tTKC4vETu6FFh
ZY5ePqwLUZsVFcqitr/OkNN9S2FsMcpWO9Pw+uDDAkcH3gkCgQvlvRX414fVp6DuSw7cziI2XyCP
K/2uscTVXHZvn6/BBx8W9SNOHmJhPCCPWRE1rREu5bHatUONSR5GCWtaB+pMPPloPghHccL1BeWA
r9bBRk1bvSwHmbU7KDjIKczZrzkVEP5pPZ8Z6QhP8f5N6ewsl40GUIgDeDgUxo+GMwRNs0sBx22y
rjAuqeDn9zxpdKwrFAbh6RyCmk36p7SuAVa0Q3k3643xGyXN4EwcME5al1x61JD5krTAiGzG0c8p
5dy5+TTsQpnH+ko5PU8jL4zti5QUBKQrjyxjo4zKuYwqeh1ru2lKbxtzzh6GvpB4XLSL8bBUsecP
vYclmEdhQdEZ8aar3EBAeZXYOYLYE4JAl2VlZnfCyYNfeAiIe9caIJMi5Jz+ENg64kFTU5BdTeYs
v/aE/3uBOs98Jlac3FrLlLkfwXbonON3W7S/Nm/ptci+D87ixxBGK5va5Kojc9y2pAEIQFjhT+7/
dk+jbN5+vpk/2Ga4zhhQl9jNGp3iw8V2igqWUah3O2Sbqx3ZbQWXWM+2QPOb9T8P5S2NWprRIIXA
dR8NZeqZm8yq3aVWZvoCWNoqc/LnuKrzM5M6aZ0CLFg2jw5VmhG1ow2NQkoAlzmfd0PtbGZhuxvy
3hHq+fDbjqP4MkG04h/n5gF7Qu+ORAfsEwnA4dyibpBz4ZrtLmh5NGJg852sWvPrNGy+//tIHA53
mRwAinewzl9bpXcNkcNq63duR0FJRcmw7RBuWbm47pz5YKeBgVktCaJDgkhkfZcp/mss9DzaTpVu
twMAOt+LtlAPKGmNqxSfFeSXehgPaOby1mhfRp61P8EXdpciCq21Fo320+cTP+J5Eab4NQuTxuRp
i2qFt9yFf/2aCX9ZTURlv4t5WGJq4diXI/YgWzqmtIlHtHRVPCmMAmr7m4N6G5jz3nqqs0yj3uJd
xPiEvHz+k04OD79ogciYNoIZy11/+IuEgyCnGMx+13VadCszlMzCzqquKWif22BHzojvs7cMg/gM
EH35pyNERW6XQz8Y3YjHuj0FPo19NI+ob2GgNqPLiY22y4PL7YzxyfU6agVmankXtVUAAEjbbPiy
uCTOfgP/erFASwFfaU6T/5HhewGTGsI1tTwetzUL9WpTJHnSkel5gs+pPX6+bMuy/C/E6L9TWUhj
RALAFMdbGDK1mtPIHHcDhm4XU9yn69pV+Zl7RP/g6yyYHw0kE8/skyiQ0pnVEayddrke1htUSu0v
czmX28oss2+haeOVkbWOj0EyXhn4UTzMnWTFphFlt8YNtk6bdTfg2+Qlb77x8vM1WDbr8RogoogM
i0Ebxzg+WrpRJ200x9Nu1C1w6HWfbcIqeKkUZyzsh+LMBfPRkksHRRdWwuULHKVtHq2MBUYw7ehX
0O9UI3YmAeYP/zwp4DEUuLjLMOo5jru12SotMsp5J2xtKblGzUWB2SCM3VncGY3+/zEr8haEjSWB
1yEsHJ4/o8O+KkDNbjfYmrgWOH5Q2jaSzeez+mDtPH3Ru0RNmahrHuUjWQkRQAQ4B2N6y8dJe/Ga
FYVx5gvpJ2kP6NiFNmOCx2As9+jSGi1jcCsv1ncqdurrrrJGdA4TRUlX0kbKqNpdtHWXXemVDeqg
kWpXUDX17cZMbyMrr6h2kTFMFMvuTDcyV8KNSMM9/aZLaHfmQ5yf2cKn60J66ngAXtHM5YY4+sF2
hlClErq+Q1At2qInaPh5J8Mzx/j0FDMK8U5KuKOOeSw5WgvX7Gyl9F2ce+oihn8Oc01Va68dzDMT
Oj2TgOYsdtNyzXAkl5/y1wUTa2brxTAkdq5FhR/SmrHqHYgrnqzGa/rx5vrzjXWSprBnGUqzOTCE
gmMB0kkPO+BMmrdj3jrYeAsFRiO24VjXc6Wv2Wn6VTe18vHzYT+4SB0ODLM0lssExtbhPGEpU8qu
W7EDjmVcEhVa8aWs7BGSBGNCl0mCO2QDyw4H66JBSMUKrZ/KyKoY63fh7RpJN3yFGRL1189/2umW
Wn7ZUkJZrHOBkx/+MtQvvALDBrXDRC79ztEOf2AglpwZ5YN1x+uEMgNi1+9yMoejKKM0FO70YpcM
erLRUqNa24EOiz8I6+pLZEfRhTnkwZkD/sGobC2+JNc3MMVjyKtemSpAhibc87YQV4Guy99JEhsv
cdqGF3qXW5vES5Mz4kQfDOrQ4wZASMrNbI8W1BvKurPnmTZwnfgTZc5LLx6BMqc1VfqmCC9Aj4kz
++uDj+jhygv6c0Gp8zEPl7cyYHbHCGru2WekidxtdxGwvjNx4XQUj0tmqUQ4FrpAx4VFWo6VUbd2
ubdxU/di2axhPp670I6DD69viDMGB3TxCkGR73AqdK6MEiyVtS+VgymEZd84IUp7oVVYF/+28xf5
dTTaYFYglIVHxTLdv2JPblLkLclV91nrVjcWuN7VGATq31SU+HsZhh3IY49QR/3wKMQ5ugCY1rEf
MIPLQGUOnjFclUYfR7eVI6zbCVfFO/oTkF9RMihpyrrAZ9ae1Vu1L+gCAMRvDXy0dVP4PHNwIBkB
8F2Mnh6XF3mkNS0O8SDn4TDr/Vdvdr2nWkP4FXhMjamyV2t5eeZgHYft9zmxtzkxOgT443CW9RjX
8b5m6QZ9g0lisUEdtrpuZ3kPPiE4EzyO993RaPJodwPL9FTuMVrX6unabFtrXTgqOTOnk423fKfl
KiLvkISLo41HvtHqmXSyfRUnYpWmZoepMGq+6dD//nzjnY5E9rlgxBdyDlXzo+wmbLpgnqcq3Acp
324QNo+6xXdphmuw/uehJFoBqBSQIBp8rsM9nuUIcCbpGO1zbTRu0mKgi1W1Fn7S8Dw/H+rk6Uoy
CIUB4gq3OeHvODwMMS/vPpfJPm8FykClxDQMXD8A47bU8D7EaIGMptR8OeXqd2/m4xrp1+E2nMKi
92M6SmeSi9N9c/iDjiYvgsZOGkdL9qB7aAnqmbgMUoP07vOJfzSMXGIVJWF8xZ3lQvgrjtS6m/V1
aSZ7lCK1de1l2oNrDsXr56Mc56qsrm3J5ZJeEgjev0ejFBFANWSK9lqP66GVah3Ss3K8ARbvPbcZ
hmmN6WGpiWnEplPhf8l9/2fv4/hWW4Z3KQQQKOFeQ5k4HN6R4HQBBxZ7+m8OckeouhJWugvTmqJ1
gBLDLgnJoj6f8wcrezDoUdakjLAC/odDT5t02YUdDNVFh9bimW1ykpwxN6qesOWYFzHNPlpa5AZA
1yskW9BsDn8WQinwcRUiupPeITABHCvUJY199ml3Ediom8e25RU+kJJ5NRP3qaxZ3ubzuZ+GWOxQ
4Ksa/6H2LVqif+8q3CvyoDNUvZeAv29T4VhPLrBAAIypfte1gXUm/H0w3mI2gxn2kqGixXk4XpJ2
ThTzfNyDhpzvR5gCD1XloK3u5tpdie3M9vP5vSu6/f0cZ9XppNAP4mYEfOAcDWiWFUx44Kh75dS6
tUV32TL8CO0KHGB7N3wTyeA+ebMmfrXJiJAIsO3LsGlSxxeDyr7UI7t1XXFvXlmkydhi24OH9CZU
Lc3visRCIZ4/vK1R5St8ObrOH7sFGHJm2T7YorRnKAwSAaAIHhfy5YjuMPrizd5LOx0kjNtAe1bq
zGKdjrK4M+g8h3l7uyfcni5CqYeeY7vHLXjcBCiMXRbYnvzzXBjF4xDgm0GhyD06bhG2va0E07e3
Zyw5dDdJ1mCdzX891AaPbmib7rt0LT44hxutIeRHkZnM+4wn31aLZrUBOBudOT4n4RKz9eXOI2gu
rz1r2e5/BeWF0VFrodftabCIZhOGEi6LmcaI4gdtfRebo3YFVG9IcRmkatw4XnomWz45UPwCkKCw
pJYciQ1++AuyeeK9Y2r9vg2FvJn6YQIG3QO2ykaAHQvC/fMDdRihuXfp4Cw+awaPZLbk8U7U8w7F
AbuaaROWz4A9i9K3u3n049QyLy0LVEoYoRl2Zs/oS/L1v8f4P8MSMyjHQio8raoBiWm70tLnXTuZ
xbcM7RMTggsG2NvEhiyI+rkTXTtOgPq4NMNeQ0FldMniMLH+t8bK+0+xHMLJ0ieUOh5chytuRADM
ckktrJ3dDMx2Pq/0iIIYRpvdP7U+34dirjznIbQuIq1HQ7UAdlMk3mGQwKS5KGC8gAgKcWtO3XMP
9KNA+T4WLwR2M69KJOisJTj8tZVNJbIUyxBt55VR4KyseUoeCoTiBsC84PE2gxHUj/hIxeWafM+z
gBvjM7KaEKe61cxZSWz2ZHcJihDeihmUmnkj2hyLQ8tT4sFDmhAh2Ug8ojPeQg9mdz26smp+fL49
Dw/kf2ZBXIFCblI9RNP6cBZTZNcj7RO2p603DjSOVr+XeoMm2zhM3+Zx0G7hzlSvmZn3d1Ps5Gfe
YYdJ93/HN4HDvIvV0Hc7HD+aGpFiKzvvet1uUCQD5haRMMEAqYsz0frDobjcdAqYfLbj/L5HgaUV
baXtZARhu3PRjMRhGsxZA0Pk81Vd0q6j08clynkHebOQyo5W1UyNycw1R99lwEvXEWir341KDKRC
3BotaoobLbKU16EWxmfKHIfh7T/r6UAl9ihDEmCNowBbYKPcFxBLdvhB1G8xN8eGPy2Xamh4NadN
fK5n/tGqUtkwl6cFhe7jFkbRJm7LSdZ3AVJZF1CV3OtmCLHbhkl0ZlVP57bQd7nUXXQGaP8c75Ve
lxysytzJjJCKsXoUb02vqn7CO4c+FYV5+Pz5dzyiTS/LiV3YIutnkeWzrkdDwjVtVR/N2s6N697Z
9q4sK0TLJiRDvWbY5WMJujpK0LfqpVneEnPzW+THkPnjbzxzk5xuKn4LkgcWnmw8445vaDCdPfne
Uv8FZBFRj4hJzOYJkqXhJhFkTDz6sN0B4IkPy9vnC3GY6byvw1I24+5cJB5OIEmzwGLGbk1zF7hB
f53OCLlqHrjkz0c53UtgaWjsUZDkmGqLs+3fIRXliDmE4ujtDFFhqzR6xjqs+30wtck/XxTvBrac
TPhV5G9HabwxNkNLrIv3dHv1Nfrs2dZCK2ztiqg99445XTtSXk13INZilks2cDirkO481hTIIpeB
l78kI601IJvGJgiAHNd9UNzpcN+Q/tHlkxhsSdhvtZXKcsCl0FtWTgcAORLVuUzodLXZ0tLFxAA2
t0WD8PB3zVjxuKJz0v3gxvHaayLEXCf064yI7ujnH/ajJaCTgECYBiKReHM4FADnMbSsINvnqKBe
aHNeYPok9avPRzlNtSwgWbi+eRb1PUBJh6O0qkHkIG/KfT+m5m1NnYf+rjbAy7EiCAij8wLcoV1/
PugHU3N4oPFIMy1p0fI7HLRsjXSE/VOSN/fGqpUyv5ry+N9zKAqdKM4v+BTC0XHoc0JNjOMUV7wB
UrWKwgpggRAG2sIqPpMgvzdcDy8vlOPQtqeNT5JM7DuckQ3Uqqvnjqo1ZieQrbzWfnMDEd6YKhnv
2ekVTXdUl6Fu6RZCCimInMh3J8dBu9EN7UuewTbOy3Uq0AQZepO2eznDOyX7haWTO6nuD+bcPBpj
WCdIpNv6tRVpZryyxRCVkIydxvS70WFXUgzW/uQQLVx/HFPrx0jJYXEUp42LDhrvIb91TKgcAJB/
FirrXrISM3YTWES3qnXHewQE2//quoR6rZnEebn2DNoPV8A3xeusZaX0s7KUWw3JrGpFOaGHq+xW
5VuNgl7gR2CBMh+s+TBjlNgaKMPBW78CFx7/cvrKgJiTm+PDMOTUzwpVF+PabXSomW0+zXhxxbUl
blrYSdoKEzUthDCkBWodw2nG1jhpjbeA+ty3NgjHP4UFxZoejIJkPzpptbdmFxGDutXc19xEwXEF
6L24s3N31P2sTTLq4k4b5+s+jWG+5rOJkNw0zpa9MqBIwL0DHdJuMndR+oD45z71Y52dq2R+kAaz
6R0CGw1b6nrHCVw6Gj3bIq/3Nsy70C9BXNwk5vQ7yoLyAR1uyM2RGLFF68BkGKirVRBwHmt8FLZo
YYTrSm+T7dRZxZUk/l/NTehumpyaQ6C14zUPQEiaZWpcocAgz1wCHxxdSsqasSgJIQr2rjvxVwYf
wj4ccVWp94tZKw+yGli2XfzX4vn/LNF9EGZpNgCIRp8JkMOxegXqwIM9jfjUVB1018kb0ESeexgC
wWRtPo9FHw3FDbo4EVCNoH1+eHIDDCLhqZtEdG92LjM7sNd62npXiBBNZx6YH8RadKdcCvM0opf4
dziUMqEN9pj/7UWIwYRJe4PbI6jzm17MVejXrfK+kRdO3/59hu+vLfAyVESOoy16GSgSOSrfd1jR
rk3TLOhzKHM1R254Jhk5zTYp6pJusj3oSIPmOJyhjuexN9pevi9MBPGcGYpVGIbJ5SA74ZtDHW8/
n9oHT3ZbQyAGK4mlJ8tT+XBAUXbpINOUUjJdvk1VURFP4iFaN0ZP0Uxz1LNIkditSQqupTSjjaQb
feaiPnkOUi4wJBBInI3I6I8Rp2Y3jYo6Fp81hr3U0tW6M61WfcmEHt1rjq22GT/Rh+6RbKrJHM9c
pie7imc7K8DzjA1MU/ooJZFOHKAjkulU0/XmJ5v4NwqQxRY+T3xVAuu69IamOPOdT6fMXbe4g5N6
8mI67o/kc+7F3IPGPmjm4hqXxAY3SC1DWCovmockHWDUN11251R1s3ExyD3z3U+iEHMmd1j8XUG7
gNI6/OyDnYYA/k1jL7ERWU+WHG/j2TqXhb5jsf++1clxgQvS2GIzg/g/PjkDRXIAYpm1pxLb6H6Q
R9zO0GS9m6IMkFF1m0mkawlU7qdEjrNAKCRATkXjeV6swiJpv4TCtV9aTyBiUGQ1jKXMnAoDVlFv
9RgZDNo31Efcm64wuzuscdWmhQjSrIwUGmpBx3RhFKk/zpQUbyqfqV7bTRavcfrOzFVToS69RrBH
v4SaXdqY9/YQVgKzn1+EMRgo+xYK/vdYhfObiW4NsNnUmKsVzpzZDzyUoTEow0sR/wzdK33qG+1C
t3skbXIuZAwLGm9CxVhhw+lb0KAqcEOwzzetDK1bMwr6wQctWd4XRYZObp3n2hfRWfz6McZgJbBk
9jYmkUSEjI27yvIQtutcZFXrQ4Xpdw08tAvPkWjRKew6pzNb5F037/DjweQhzKIlubwhji1/xgCa
cTWOcj/XSk0IG/XZKkkKaZOI6fYVmQggRn0oIqw1cU2/gj4K3bQSJHmrtg6zaD0FRvTVFMJ5Kg1q
sP4wOhKzk6jH1xTc3XWeeuLMwQJpzNY9+NkShgmFPzTfKVwTTg+3NtIB+pCU0F9NuNXQfjsYqnWe
oG7mJG68jnPKIzBhF4kDw6y8etUpXXsM57jYy3hELZWmGr5BNu4n8iJty+a2pcrwmoax+O51wqqv
MehDK0I3u9ryI68eb1oxtvMqL7TIuei7HjGTVLnxG6xwe/a7CsKGny/swr4djFc7hVbr14huKDzf
nVFtx3RIAMIMPfxvlG1QZCuMHLqWhyCRhVX5HEcrPW3KN9R9RL1OCpE92kOPUjVQaImzroel4coR
pYWTiqYS7ztqXflEycdFiAtvxPQ7GmOjtYrqobjnyRXcxYDBO6xqivnFU+N0Y7hRplZh2QR3XdKi
WIJXEBQOjOnnr07UJWIdJKW47Aa7GDeIscR3gdZhuhV6Vl6glYDAyFpPOu+nXXT696hF9HYTtZP7
mgbFfJdBTDS2yGaJxZN3oANdS+1+tNrphfokMgO9ZhHxkql3fsukg5pGAFZf8yRzezBgReLdtGkR
7IoGwSY/NmaUgJDiIMdOwgGhE7PGL1K29TeryEoPDe4awwEY0NZbgpOmYvELq9xAMhWIFUVR/Fil
VaHdZS06CuvYM8b4ovQy/HeGKsf8OFXZIJ4mAbx4HWp6UK3jqh2nu7Sa4byjjt/vx7Iopy+elYj4
KyRlFe/sUlkCFFnVDTBn9Ug030xNpS7aBjFWF5fd3I996MOssNO7IdRARoDQFPalQ6tYrIo6KH7E
0PIa/I5FItdxkGgNnXOqEn6Rpd0FTXs0N3gPKPSIJrv87dht++z2M/+LboVoMw+p0TwqEz0kxOlr
czsrHDMzIUINnm6MP+5IE/Wax5ye+E3QIQGeoWyNqU1lePGXSY0y9VHE0IcLCmwVylUd9teD2ZQY
KCU1urhKuGG20joxJYjBa+lvygz27SRjC5sLZVgI3Qy6fUcVrX6TZiOrFQ0B+waZtRge4KgK5KAg
aa8RB0JqC4RKNCLwgxT9qps6d7xY0J/8G0Ad4QYxXXO+omuXa9edjCexoUxj3DoNnoHrTFRIj8oO
HOgV6kjVt2DsRX6Vt1mZ3GJh5EX39WA6sAAoaFzpXVNcw2DNq2gVizl9C0PlfHGVa7PY/0PbmSzX
rWNt9lUycs4s9k1EZQ3I0+iopWxZlj1hyJbMvu9APn0tOu+fKdE6OpWKqMm9YVkGSBDYAHazPm2U
KgpUtLBxlSq3rnhPbUbWusBeBYNZXwPNlH71XUVu9hRLGsQmkSN2zakwuBp1cCTnolTC8Ix0YudM
iTgjeUz6rPXkRZ58k2pjr+7EKOLiWq/MLPZaJWjznVIO0BGIQkIbSEo7tw51FPXaGelpIMkCOaQA
dx5ZQ2T6t6AXSh7cLW1R/bQgOZCjqBL526l86AeH0mLI/mE2gH9T4/DTIHd5DWFZUr4RVg6MrSKJ
dNqmURAcOiAjFkhpK/s5KDVp+moUzfImnxrM1oiK8lZ1eI5N5YTxhRHzfFDPlDR2I6uOfmptbGj7
5f5Yk7ldmbdhCtfsHEBmeUEwAX5AY6fUCwHqGCGqZ9IE9xPp3sVQqtkXK+DO7bYgq+5mttlfCFg3
nQtfMCQJGzaOA8dsir8HrQ3pjEpip6LmHd3dvd0r4VcxLwI4Ksq2JvapQ+ZWC+BJe0XW6Ve9bKVk
mjRzrG9qXBXVAggDyN/g2pV3Jjq1TEE4qLEL9YrbA8IDIuSiqs53JPk4ZKMHdXc/6WX1y24L7Tu2
HHbVIrH6NU2m+kdVdxzPTClOGFnNisr91FTWIx93rryqswSbXhmld1IVo7DK+aJXQcTFw5OeoTa8
iXhJTvGdomy1uIGGqseRqFwjiq3IxVGQgVg3KEnfFMOIi1UBt+DNSVbK245Kv8m1eicDjZoTYUbx
xdZQ0uJO5tWNHHxRS7MtiJ1IyReqwI0vk9nVJT6KNkbCF3TRN7xucPJV4aQ3o8gZCMOplctGk7pL
CG7q56QozEcriPlXgEb6S9ssutBTSin+geHQcwDZMAdc1IAjTFww69dSPkJCCKYJ6BMnSZwrnV2B
NiTX2cGDAV0Ix0ZQWmcIMKsTsvFywp6nyZEEVcvsbHfsY32XZhW39KLEyLpTlcvf9Dhz7gkJ5xFV
WHVvcABL4NJrkcHuUCnqryhpzcxr5DT+Wcaiy+ENJNmF3mXzosFVyhBQRDmqG0BW4lvTgvbnHF3W
ya4sphTeZgqHCtBFD+OrSGPtlqMdYLHKMVE6keKsP0+JhkOgKOsQsn3jZLpbzdJQbbE0U+RxxGFh
tcUMmUzWov57XUj5T5R45vAMRJi8T6YYtCNF69M5aomxCfMOsI+rold/b+hh972CYuI7oxLVZ73e
6yHbj6WiU2RXn0iPQsgvR7eCwv2KE2HGtXtXBGopu5T3pzemLf00a1DiRCFyLOooJGQ1IeCgTtAl
wla2QnHQ1ghLxREHsMEzaAd4uxecTGTcZ/EQP4HtyyFx4TZFM6RXiwS+YaVrX7DeegLFa0ZMnbOZ
yeWz0wrfwmetAR2YZn3fTikBjzHrR8yFGWvPRdpl6k2GQvZV3MkjgQFdAMtrKS37glVnlxFtogMX
7FLl02Tn8OAlyExf8HzI1kVs20W6V+CXZC5RrcD+XGBqkdaGvjB9Gzn3964mIGrs+xZm0A5nbtsT
byEmuEeRhC1/nKBtjCAsuz0HDlZTCdlkOneSWQ6+63ig5kMaKVX5o5BNSHzyXCNy0tuh+djYUjK5
ppijT5peq1CMxhaZip4b4FcirzCHBZnu0rkJbvQ+yhwLb5tjOa4cTYO50W1RfndiJQN1BrZs3AK6
UKmkKW3+RcRFyCNelOS3Qpmi8ToLmsr4xffr5W9pQBYTqM1Yls9rzAySMU6jZpcRRgNuc6dqn/K6
GfMzCe3x5lzLRBTuxirtzPsKfusl5G3zLlb0XtsR/Fd+AYaYmo2Zh1266ZiK7SYfqTPatT2K06iz
l3pFEKmvZyrV4NuTpOSo26TjqDFglb8DZKn6jYxHKt5QydeVkGhKHaeaI9XfBmVWBRmP8iCuVCWb
LR+doFTsy1ltxMaK7TH0bBawjAbKIBIMlzqhc9Kl43OfTJbkkT9Wfs8VhLIPU95wiGhM0jddYj0a
pQp6nv/UOnNir5jqNN3pU5aGl5A54qukwJu5QboBMQ5yckd1Zw34Vb2gL6kfwpkp+yTrjpzUbau9
H7porA9cY0D68Mb5U1XJ1jUyj5K0Q1hKm9y26azRGwolVj0DQ+QbBjjKPTi7wdq2YYdmxZQ27TM3
ZfkOgk/3iImWyl0pU1jh6GMekltkqodUkfTJG7JB+yoF0twy5Fwmdk3cy5cJl1UsxhSlSI4OjdW6
tNjeCjmpuXPktVTtAd4012ZTy2InFG5sGy1XJ1Tbg1QOLqpUqS5z8jPgCIxh1lGBP6vqVkmy/CpD
o54M3tpUf4ioZvceLEBFXjDUyjZET+vAzRS8gh7Osu52/RAX3ziBJVtbtKVHORnw4cqgkANqEvAv
zwlr9jR1mthzk2YOvXbIgZhHatousn8l8uKxo9XeAF2Na4WJuB7SKvmMMooMvmFPodvY7OVWRVAg
g/lziWS92KRxo8iX6ayofu70NRJBTZggeb5EOLntIG+8ydo++S4MWTzIypQWsF0FObxl0zrNpmwl
SwBnk4zAMwZLtmBLzf1lb/IHt4yJKLGo9PFn2qr6L8eenU+TMSrJIZNMIHlSlCTc5vLgQa77+SZP
JD12x042HgfglDrMV8kud5hbQVJmkivdddUERnON9vT80wjqsjlHagXcdzAspGbAudzH2XB+jVpj
DtthcirZ6/KF7Kfak/45K0Si8VakcW/HdpqgnRvTbKK+zgaGJK/RoSDU1+O4Gccxv856qmSpUh/Z
+BTSj8SiWFnGZ6ZVRA8SB/YfVhAi4ATuU6bGHMAVq16TCBImyKw8Q8nNtbtOED6g3qgdr8icnYaz
wCGqsccVKn7VMN84mBbC+AEVzamQfgiB31dm6EBCX1hbiZuR7nqXAUOLvLIiOIXVAtDP2HLj5GXj
5rFMUjviuqLGBeGHVDw5QMjheCXOVKDT1us3XBitiQsyvgn2Hd26o0bdpp5BVUNQQ3hHEZ1SuNmy
hdRgX2ENJteQQS3pAJAgh74IpFI5b5R8gkerDTjcNSnqv8Tjwm7UzdyiHDlIcwRAiDkvMRmiLNQB
Un8VGnHjGTrgnDNJGQptq46EaqlgzoE3QtaL/bZqljFoDOVeiJjYCRti/yiicbomfjzexEk+BQcd
ckDNgauSrmGShJOno475jQqggWCLEOWVnE45GDZysklMEZr2c4jiNjh3EMu9zCarRdszt+rnOYCx
ulUp35TcftajfOOMeXkHgrG5iDQcU25pQgtzszprPgPu7amM7boJV6bkyO1ZZiStcQOOw4L5OS6q
rwr5BGeDKjj4Es3VLyhAg4caaND2vbyZoDnqvZxcTbOiP4rGQtFDTRW2TgBVke6pEbdIFzmVdnR7
c+i+zXMJKQBtlZyrZBTbFwKsR3ChauiQuT0nKtkVkdneLToHX2ZI7ZeOVo3Rti1RFtgYiWXdBJFu
XidxNT/lrdTpHm3Vv6IsNZ/GmmOz6zBe30EatgJifm0/2oCpli4jkbhBmWkPuPFClHjgP3E7j9XB
HTj4I6VVO5VfQ5ilqquUMC4VWekWpge097aTdSHf5SwnHb4xJEocGj3iP33Fhsx5oC0uTdKawRmi
CtDuNbPpHhqRxL/e94v/4UQi7ULFNUn6P2ktf0AQ8gRtPUUbiqfcThjc73NwM9m/iNrhvTwlKrEO
oJCs86qvxVf7IiIUKENr4GIunsT0eXa+VpUHMuH911m7m9ddrFzcU9kmOX6o4skkMudKyq1EWFDq
/LQZvuncNIr+0YlOZG+sagAgDKzey3z9XlXKZlGEdIpRd/vwV57bO/C5s31XlHgCCra04lAmP9L4
kwL27795Y6KDv+NrFPPgCySfeC0F2hnYLGGj1NG6rVvuYw802TbcSKecpEt85D/exj/7WeVZgAYc
xj6cku9A3DfFLjxH4/fwyIFyc6rORlnG672uVvOkJnkl02K6IuuZl0JfzuMWsom9n/XmbHQ119ye
mpqrdPi/vuESi1rwJEtS5+tvaNX4v9FK4hsmZ3BgjdI1H9tv4RfnlqvkISqv4difSu76XYjynxf9
c+KsxpRsMtAHec/ie4yv4/P01j6YPhF4i7PRJQomIQzM5/xEBsLJXld+Y6WoHHTv6RXHxRV3vepn
+Vm/6h7MW44kleLF/b6yNt3+v5mnf77rKuBXoMmJ5CS9ZshdWbPxEw7tuYRcl2ggWxtbc9K9vh1O
JK0srb43wou9eGFyUhNKXdCNvCs0RctiQd6DlspYpx085kA/EeB7PXPXL4lX/nV35SzLchrwkqZQ
N1mWe5P8S7JSwKfRCUP3/ouRFvK6p1Hqx0AdsNtCGm4I29GT5pmotHclPLtupzp373+/dSDttZFj
x3jdYVUgutAid/RUpeSdMJpF7L/fw/vbwx8ZeEZRhRKo4eIJX7a71I1KP0dxoo83tzsy4EhPJ1mM
jNzXb0ECjEFgXSmeikO71zfWXjr8d8I2f82BF12sBkrMrdHZQi2eqN3YNvlTpJy0G4td+GNWv+hi
ZTco31Wgi/EW+Jo42RYqVjK7rzfNdj53bkN/9qKPrN4XPa5MskGleou+RvEU2f1ej/d1j59/r5fF
PgvPCukr1ZInltKb8+1Fj6udXG2mtrFSejQp3wuaXdieSrJ4c7G+6GFl8onXcAYnWvAkS/JOl/SD
CYE9CFDuPWVxl2X/3vdaWdyAivvY6qfiiQqmA1nY3mQ13CKyTd9cAcv3ZKXdJcVzo5zEqL1pJsiK
hPe0ZO0bq/lOcGyu2PSKJ+szyVPn+X18XqKo4qZ7/TNO0HSTXCE88Xm6nNxTJ4Y3j2Ivul6tAwKh
kxmrdvE0OI+9+ILPJRybja09yeG1hJy9rn3/gP140eFqVVBMUGhTY7GbsuKc7h6ghieD9n+/lz8S
SX4bwhfdrJYCRe6QdIH6YUKU3SffB3m/AfR1ops3p/+LXlbTn7qoSOtxTz/lFuot3CLjePf+i5ya
Gqvpr066RNkKw1XBq+62OGOVhQ3jCQ6Sp2oa3zS7L95mtQAkPUXNTKGv0vasnfHd+g6uPD8xZMof
vaCSSwIG83xRhDTM1Zep5zLU1VkoT6opRp9ESyDRgxkCk0jmzRQt+ex1F16RAKChblZkHnfh9EeC
KsemFzp1Ikmbc8VzTH3TlNLgKeSkko1d2SceVP3DfqNRDGBqyQIiJQV8wetdSFP7amFoBj/I0ibT
CHeOSD0LTbnII4QUx5uu1riELW46t+oTcDPU/aBRNGitdasIRwMgbczFhTMF84+UahxymUZt7FzO
O111TmaVhTSS7RCq6qUodPMl7ccd1Nmm5l6DyB2olJb+nk7/H4Qwb6rn4nPXPD93V4/V/34lbfl/
Xv8Rtca/+l/0JV/9AV1yQoK3/XMzfXpu+6z7H6HH5Tf/X//yb8+/W7mbqud//v1n2Rfd0hp5nsUr
zcqlLuF/vWz/r393/Zjz765BmER/uyib58c//tW/lC6pJvgHaXUUi5GCxvdGlvJv43Pb/fPvpOP/
Yyl1hQ6yuEBIYfz730BUdtE//65r/1jgFpRYU/9IUd+SsNaW/fJXmvUPskFBiuiQZ0lXI7/+f57O
/9e2857M5WtLIzFxSFOnOmmxDy+OxuMQx9UYivCTY+XJWR2ihxHZs3z9Yiz+6u04PvY/ra9WPLls
stwGtXRbJMY38g+gwJ8sfTv25CvL1SqIS+EDDT8FRXLj5JW9aalD2H3swddrs6s6CEMDSRkZ6pem
qh6KsDyllHvsyVcWSkNCwYgDnrwdUWagvulCIkhwwrwsT/if08Z/hny1/znGrFcdnig0W5Rgi2pV
+ZgVsrMJh1w9ca069vzqas7QgzTPdKFMvbgAFb6zMjm4+tjIr84qduWkIkzs4HbOTADuun4vOpk1
9++l+cZ0PDY2q4tZGwzJPMWxc0v9FhHWJkXDRYkjz47kE/Pm9bb679FfF6V1pUC2C+fCLbzv+Sob
K+QWjZZEZKojbgTCZ26h9D8kgvf/MrxHM6CPfIu1GmxG6pNA9wOxrL6/nsPMQXdUP3XaOdb4avka
jlYUBaUSt3JofpcyqqDKxvj6/rf4PSRvTNTf/p8Xlie1oe5bbT/ctsR11JpiTlRI7eCgdvf2/KVs
ZreuvCS9SetkKxUm5ZtnWf+TlA6r2/Hf0vkZyKcwuL9L9956mNV6r0ul1REbGW57EiDHatzN4YWU
fxqTKzNMN4b2Q9iEd6WZ7fMw2A/WgsdnyWZ1fR7IlzmC2n/9rx6M5XfQWyVRwML9PW2l8pdG/s+J
YVvM21tPujIeFDcGuYgGdMhQSNS0H5NNgiYjookLyKbKOLl5jipIQ3VgvVvySFW9cy3Es+TCOU/T
2nv/OX5Xcb31HCs7kzlEnRp1ym9lAh3dCPuWkbPzbr/kStqzxyCM9kNQ3QYhyT/olsiXJMhbCriT
pvHQKHBF153xywRDA5VaFPnECFlHVvlvR+2LiZVPVhr35KXc1jlxILWxDqOQH+xa91JtScxCCHFs
SKqNquqzAkTUzWC33AZGcj/YzWUr17/iyrmMq/zB0eJP6iRd9VS+oE72RWo5ifQg4RRxPrbUjUTT
ha1IVxaCJsQX2kMXaF/MsfmB0uNmDMzIKxTxvV5oixkMuSi6IJfMi4PgDD7ieTTP12YnPnMuOJfl
YN8vUgxRSEaAfL6MWKwEnFen63bo97Ou3CZS+z0u6quiUmRXU+szZ0AAM85uY9Oh+kRCnDojCTXL
7kekXjORbhsjibxurHfUT1H+U52TcLdvh/rCBrymKcWnLKt24ZAWqHYF/lSbH7SCKxuOnlJYG+TU
+SQvMc4CBpg59dG+z9T8Sm4L/SaaNXKS+lNY/GOGam3YqcixjCnhHZpqp8bNLqnz7fsT/UjT8sp3
SHwx1p1crXwC42TLwxRXq+rbx9peHb70Mk9ts9JqcCNq5UZmcG3b8af32z6yCn7nDb9YBeSekjNj
GbUPqrRtKVoyolvKb5KbBKLjqUvXscFZjNSLTjSu2pYeTq0/jc5tr2fniZye8NUda3plkS0S6J22
tmpfqiXITVn5CTk9ffOxwVk6ffHckiHIiNHC1h8ce0QyM5VIDiafKe1k9YPzZmUfBeWTVU1M1O+k
yZ8l5GhVs2hO2Lhjg6O+fv4eH08xhHPjjxb7jYOG5dmIxtLHzhRrr/ISR2pt4mR+JrJvFpV2QCKf
3x/4Yw++Wqi5E02xHPWNrzjQ+oIJ5TxZOxU6ertxQGavR8WypawbRsxOhmaX5/DkXpFbH1qrurNa
q4kmFSU6aLWfCucnQGESemP5xFno2IOvzlkIz0yJXsadn7f2vmjGatMqdX7CGB9r/I81OrU1opyd
rzrBrmphaaMZO20+8j0pCn495IEhmj7VbKxM3URnA46OTRI02YlDxvLh/jxjwFt43Xo+5KkxwkXy
HZIHSVIod0OWfq7T5IIErV+jHp8XXTb4RlKEJ5AZxwZrtWrRsptmsi0ZrCr9xXzytCJoP7RoCbO/
fhuntMKUlNjGVxedpwiWJYox+tn7H+LIeUxfxzQ6NbbDuJIqf+is4pEEE+nbbM1EBIbA3s61kHcp
08zLilq9ti2nQahyIkM9NchVRPH2phiMYDdbU/9FzKZ2ncm2QiFBaiHZpBDPRj32spn6p9RsddcE
JPLBCbQyCJTYWkJI6EBWtv1MvpLi9sOp8vG3L2OAol8PeNCjz+t0OR/TSqWz3Ggst9ese1kftuaY
NcRWo35LtXB7eP8bHJk8a6by3I25U0h150OscRWydknpiaKPzZ51IS3R6qBoeomtdjIDT2qszm1t
bPP7j76s1zdWmr0yEoom1XMG/Rehwgio3WzkF/rY5Zu2V5QPbejg/F5/jT4xWh3EdONHUsmNQZj6
1jLhFL3/AsfGfvn5ix0d9e2qi4Xd+lY3UddstE9w609ddlaokv+51uMoe926LaQpj+Om9sko1Q9y
VyoX6Dz9RE6Ek3gNdjChIONg21F6NbWqg5qwVm9R3XU++HYr01FaGVbWbIDG5+2nsmou+sL59bGB
W53VEejUmybvOr+09J+VrD/J7fD0ftPm8nhvzarV4h4DofWBDes+KdF7U+rJdBONMhCzk9QYDD1M
oAohxA36019NEgU3Y62QrYaxOpc6UtzNKCv2zhykW2t0+s9WXkhXeWwHuxEJZG43k+RBLMy9Ku/Y
joO02c+qmW0BBTj7LDLu6iHIN8o81huJyoftUjbtRjYFvVh1qrCULj/rspbKM0HWtx1ns6fLdX1r
T0Z1iDLU1jqzj68logSuZgZkG+M7f0gdqeTmF0Q7bUrVz+UkuocgHadzhTT2zZiPi9Nd/on0LznY
o4U2fdpWgGyV3IVdJu+hTj9YQy6AV9mdOzdDhTrk8ENAH/HqHObC+4N/ZEVbK+M3NJHehiSC+5i9
6NAG1K1JTl4fYAl86Jior4nsiG2SHIeUuR80waWUK7Zbqo1y4vEXw/PG1FmTRVN1LINB1isft3Xv
RU5DRrNjSdyypYnaUyn9mM1el/OLGaV1gEst+ZT1Td8E39E+vPvYF1gZPBFTzzfVY+2PUa59sxst
/1TIc7kFzXqK2nTE6lkrqwdKL5smUdZ+l4t0M03pTDlZfmJolpny1idYGT0zQk9ySIfKF0gSeFPs
WFTIF9ThWTiW7ALFUYR0KYlNuF7OZRR+cFqtbN0012lhxVPly5F8OVbTE2m6J87Zx9bEytY11YRo
JSpifpPF6gUgKVLYAbNdIdR8aps+1sXK5PWamlry1Jm+GsvOZdVKw5lmNZRMTbb4kIdcN1crm8xk
qiAm1fTNCv6q0KcviTOeqCs+MqHM1S1ntsw6HiraljKyefukuaraj3n2SVN8vYmmE5mDYHdMP6Gk
ydhHH7sMo1b0ul3KnCUq+lPTz4bukDvjY6g5HzuzrMXXVCFMiASy6VuxI3lkrZNePlIV9L6BODbY
q9XbONIcEJ81/DoiX94phe6h0vBfAVj+fWRZM721UQw17BDTN6Qy2TRZdx1MEAfef/Llk71hGn5v
+C9OW42oO7VvK9Ov5aG6Hinp8EKnic96CvwphIHPWFujtHm/syNLylytWkgW1JcMmuHbohaeQyWB
ayPwjDi7OCXldexLrFat5DgpBWGK4Y9V7I1mfS+pzvP7T3+kaWO1WkOquxC+nvjI1EQB3GmVnTCU
+sTYHGt9tV5ts4vSZOh5cGSvXcUuPg/RKeTXsbbX6zVy5FqDXelTvOEijoB8fKU/vD8q6jKyb8yg
daatCc00olLD9EVyWXTWXl4gV2KnFndBFGza6goh3Y2s7EX+rGo/Mu2rrM8XmnmwWko7+FN9Hs8p
Jd8n7N6KAvHv5fIHFSWi1ixNcsu3g5FKOeHZghL/GhkLRz3IwSWBCr2/serkkA7XRdF4JXXpfa3v
RY2zeQli1OapDL9jA7/8/MXqGpOknE0zK30OPLsShi2lmUl/Yukea3y1qxd6F1dcJUs/sI0rBPnO
R5X02xNf9cipbU3ujgJEgeTYzn2778afRpT0B/KvHnHOI9kzo8+t1sZ0EHH1IwqGO12p7qtCtj+J
adao2eojNw8pUk9R+NkOEA7ccqBEWKvU8QYuZXhbtvxe29nWWVlW3+JWHtxcqN8JNlxpNbqf77/F
sRFa2RuhdTwKtBOfqoFfKgwBiK2Uy7zf+LERWlmaOS/NGn5f7tciQ/YG6uzExY767vxRDccTJ7cj
b6CvbM5IBAmc2pj5Vige+z78YY737z/+sZZX9ma22lKrpSH3Iahtcyfxk6A6Ne6/E5/esAn6yuDE
XQTWahaZ3xOzPERiVj5XWplcqdKMGHwWhwcnb6kXcey62XShJK4Lrcs+zb3WeO1YZbsRlbONPSbm
jyguh0sbPuwujHEddtwEyYVQ7gxVqDtSwZ9Fo3X1ZixHc5MbHGjz+GMReV1fHUdCwJ1dXwwMfqeA
LYj23JI2Hxv9ZYd8YRhiQCBa1oSpzyraU013b3TZCYN87MMuP3/RNKwsbq5Zl/qpXTw7lfMA6eJj
D70yOPIoFEvuywQJeiPc6q3ZbCOp3X+scfX1YxtWAzgPboRPfVS+hV2ibKal/vdE68uSf2tGrkwB
0klGNSuC5uHSToPHqQbn2G3RHwi550uVfjJs5fJRW7b2+BnxwX2uO9zsD0vYJFWQU82MDRW7+A/u
bT3aGaQWhg6pdyNlicpn1qk3R3cpFV929ZXEBs7Ibqqpnyl23bZ4J+mpsx9Gfmp0u391qwDCPvF6
R95uZYtGWVITBdSYL2b5R1piWilhOzV0b7e9lskhGq0kWlqmfjOUxMrFrozVj31zbWWDYidFiCIt
Uj+ow8tSbW+q/mN2U1sZIA3QR5TO+WI3cfnYkrkNRfblQ4O9FjHJMDDRZJi5b5iHQPfrD+7na8Is
rJxCGU2R+tqQqRuHtLJD1TfW7mNPvTILaZBSmST1tF7WV2HQP+CX+/qxpld2oSjrPM0bPfflOTW8
sE+rPey94mOmci2jiGaWbYpBTf3ZacpNW6bXOuyyDza+MgtVqaKEUveJP2XhV8WMWq8V/QdvhWtW
XbDgTsZZFP6EwPguhOipWacw7ctne8OerUWRU10m/41Tra8kTrsdIMmS6ByoZx/6outc0hlPWmgq
ce7rVNznSfGjqLjqv982SilHnn21OIOwStPepN5IVqU9hviSZW+Y99hao7YPcta4cX5oxWGx0WLu
tlH31cQXq06qN4VkfutcsXPpNhzmrdZre0gL7tg+aekdLWQ4hlGwvVRpxewGrHV/hu/X1fPpoCmX
cZgDNmKSll9Lbp8mth36idt1DdqJPga8KgyYeodB3i2murVGt5KTPT+ZmRbSKB/YP2otOhTmd1GW
FsDZK/5SBdHSkPpEDdwPO3iS7S9AqmGB3XDZvWQzgPT31IiDZUYbrD8wKtcuTa+GuMJOUPY1xfX6
nt5rq/tsUDoseJG4+pTkh5T3kaLnYKr4vj/b3vjdD00quAklSFhDcsWvITu/5TkMRZC5hXcv/9cw
QvyVG23f6ZxfxKFqWy8frnm3JHjuh2rHgLCbgX07DzJ908fgUSygYw0iaPLOCUL+uFv2uAn2TD5k
N6XSX+Ax+BogOcAupxqHdAwve641Sh5vQ9X8yjOE+FfCLD9TlYemVV2zML7Fen4RFNB1UXsxZfSd
QsVtuyvVvLQIIEUhiBe8wj16LaEMC2ZWyXrrz5YhVITscSnr5V3fmBuevOu+JYXhyuN0UcjtJotI
H6w2aXVY3lHtH+zUvMIJ4MqgoeoPOhXWMgHAc1IoKkbit0kYu0pggO83TyyHZdK/tZBXJ8EQubFc
rrhGWN14Z3XqSASq77ZayaeMm6jz4mk4JZN0zGgsP39xNLTLxmwGckL8NAovB6P8oofmidqoY02v
9oA6rau0QLvFN/tIP9hlAKpLAC9532Yca311OKx6AehoueoSsXnIR3GVdvkJH+yqYvjf/oI1LBxQ
pGQYoxb7BXM/EpGnNOM5CwxF7i3zfznxtOntyNQborNoVq6V7sQV7NinX53aMtEVmQCOjdJa9ouY
l+QHTlvdUSeS/tJiw7m2++lUftex11znMzdToJvVbMY+kOf6YkQ14bZoA80tghj3Ry+Jq8IG1xgm
kBf1oHdm1qTiHCqttQFEKv0htkLlxPZy5MXXqc6U32dZk+WFLydldUU9RHbdtXb2EMu6g9Wcwm2f
UNz/obnzu8ro5aRPJd2cp6TwDTE+1pn9AMPj8f2mj2xk68TnrNPmvCGJxVfCFCYhWA7XSQfHSzot
PsiQO88kJ5s2oHRPYXiPLITf2uUvXsaCzBTYIs18AFiDR4IL0cbsVKDxWOPLz180blsGxFuCpX46
lt+KAki/rJ6o6TvW9Mo8aFHTSrbeZ36dTvegZr/j7zwxmY41vbINUy+lXaKrid9Z8n3QJl/rxjjl
BjvW9up4WCYQmORSyXxnkL/CJ91ldXfiPL4qHvu33fldl/hitJXALvvM0WO/sdT8XExyRdl8rt9B
5bG2ESyb0JUKm+hyKdXqNhunWwusfEKOIBzgqI+VfVlGqpslEtS+qR62oyjjbRw69QangnLW5KHu
6kNo7kAVksSsKkW6iYL6pKzbMghv7FzrfNqmRQ5MqZzI7wUqPUa6K7AkCbFyVG1cUdxynll0HPmf
3OZuOhBP4Kg1ml+B1mwTw19OVADsXXb1dvbV9K7KzxMh8Ubpnp9xqe7MfJta+ZbTWtQgzcPRYbAD
pAB0tAa+5+knAAMbTScm3+pnKBfI/cPQn9gXjnz6NdAcpI8Mlpa34+AbT3vl1CJTrd9ZS28N3Or8
2zhlM+IdTfxMqaLPU1z1O5yn8xfdHO2zIc7MLUrQzTZVchml3SzcF5JKkXGE2PAeqWYQnn0CQGNu
Cs8BN65CUJTz+1SN8FdIrR66RQvJMW7H5npsYpzepWmC3kLjS+ujGTs1DteiNNJLQPwKtRngs2Gg
lblbmZ2y66oxvRi7ovWaMFfP5abiJIIS0rCLyDnkC+nSF7t0PoF82hhCuYm6hkO00CI3Wwjr3QwI
yMqqxrWoUky8oLBAFhZDBWAg1i6lyAGBNE3lTu5z7Ys+6vNuUot0q2VS/AsKQvJoO6P5PJRD9RxV
SXszayVqRamTbp2ZhyCF23DrXum/orcXblkhllsLq8C5bKtejALGZUASPyRZkR20RLI3EOlvEQD4
kUTatA0USfKgBDZnSReJc/LsrNor1OSSYqJwn9b1Y2w3g1uNg35l6/mzDuLzPpqjbw6Mvq91rhsX
utoG+1HX250hgzyW8//L0Xkt182bAfCJOMMCtluW09Wb5RuOftlmLwAJtqfPKndJRlakIxL46m7F
4EfnLPNDZzbTcYFcedo8DTaMAZV4t0r/IsbRSWi7E6kuu4HdonxvSjXcVwaqZKPJ5Ds5kc+WczB4
X0Ja4qGa1BPXdTwZhThtUsAWb6YussxpO9SbtvgCutJLPy5xNfR12mCne8jqsXwo4cCShE/gncrq
97IObYrAe0VuHO6nud3sRAGiioH0ji8GirKnfRD/GBwSx8DOuwe+LUMAynjTDQPVdb4yJTjnmo9q
LrfztpcZZsrKM/6rJoRDDsivJB/RADmWNKJ8d/ShbH07GfNiPuV1Z50rwaJwsv6Qje1py89m1/hH
D/fcp7m4ThJKEZ5RsZrHCaJT1Gwsw859Gaam8txHI9Ddf0WXO1Y8MhB06PVQXTKPBVnmu4nK/G17
bZDwgeQxCur7TrgJwK1eAIGYs5XxscGL9RQygYSUs4i15WsYrKGzNHDAqv2Gm7N+UpPI/05e1qdz
1jj/iVwokE111v9Xz7o6hIarUkub5rHP7CDZgAzeA7R1ADOazkfrjk4dj8Acv6rG8c/dMuTpuDVb
XBUmZGFbz+M/uN88ob1ZXwL27ZDswocWG9mlnuuNXrFRH7Xc7APrzVVcOkaTUsH1osAdMInOep1O
2MiGs+p6/QX/zb0Mi9/lUd8MK2/EJC6L359nNZPwalIqR8I1tX+5ksVouzgrtRRJu3rLSZb+zqpM
GD5tTdFdunB3PsFeOnfWroM2srawvGheTELPJj9vxjY9FeMQpjm3ydFcglFCYfTb9x+S2c01hDr2
5SzomEEYi0K/cf66ddDilnVMfWBoZrwqTbmGwmlp3RdFWGen2eq8jax6ra+74+4GVdLKOgcgPR8C
adYhGF+b2VHXbd+Xzq2OLRs1b9M4Y2p3HdmH4LuCNQ2tlr3nXpZs0Ow9C1R7YZObSdXuL1vIi7PK
Zf8zujsbK8AeNy+Z3NXcDn3Vs4QQBK3F8Csu2iKyRT8+Od6Qa+bA1+m7MgDK8o1c/a7DmqJWrZZ/
gzI4PCptrUyb2Y5+Qm3gpbNtt3vahM2YaCEXg+7Ej9g8a6sY0Smrg5ke7qXdzsd96p3UHUBsR8If
22TP7e5SlfZOz4LfpiusJlJAwsHSB2z7bIVza/dxusrRMlLIhhQx+8Cc0l30BoR3AMBht+gnkwJh
slaemY74nJJ6/kF4d5iHGMljKqP2+7/VNO1fI7NxmIB/6GNLGWsYt1mPaGjvbsNis46+7MwbYUdi
V2mpDf9UjdpOfJQGyeaFfZyV7iJ+oNJ2l9j00v6DeMwm02K6j05ueXvEUSESdgvYpRvQvDvuyP57
Pjfpajsq1a4WqYEUMm2sAp3lnBO/josdDwUU3qAMC5VAvJ+8ezB9kC75j7+nZdIfi96XW84o7kn6
eA7SKQvqF2DL2VMxlTNVE2WakTv87PvDfjaiNmMrKxJowqO2omczGBKWcwiU0io968vZ3Om/DWRc
HHSWvJ8CmRGq5+1FrGt3doqVCoLV+bHseY9GVw5RODreg7eVkOJqrye82ejLA7bNL5jWumNtzyI1
w7Z7M6TqToVwS/idVvuvKjzW9Nb1IRiBOHrl6DzwWzlx0a7LX5wEGwK8AIj2EM7/tUgSDojpjA8g
y8Z50YPzqVur4enSebI6JWdbCIoyr8zfVll9m63/UFT4jKrRcp4gpe64yGfJ/qteDmWTvSw2FwDi
ETCGAH+TOXSrxAPRy5O36kRr92sXmwDtyw8U2GtzaDp6GEFh7AkLnO0do3/Tw9gucCN2wsp5dnze
0Z2Yy2rbtHFshC6sTgC4LtxUOcR2sjbsqIU+D3gic2MN78ogao22lv89d76GDha3bmPAhW28cGU8
Ec98m50HE9/tPb4uNO7YnFfnlunYpBncgKB1ZdbFPoSyOW+FKo+t+vmN8ik/qMKyjpj1hk+cXN0x
EJN/D0x3PoT1YD6jCMGPO+k6rUUGcMExa+dYLrrj/1/VPKGdObzCzHKcQz9asKlrbZRAkH0bvRIO
hHO2mxjk1k0dtPaW2K5C7wDG8FPNGuaAkR+3zc5SgJRcY8Tu4B5KAygkWoJuWNsL/AbeCN7RLLXt
dTr4tS7YkOvFlPa2Gx7mLv87hwNeCr+E0hyqDpJ9CR8bVqBZqldvCwYOK/CHhRVmsTl49XEM++3I
YUQNT+DqQNvGn/9nN7O0jP3iWLMfxMPC1uig8vCMRMm5Mbv2DJU6iETpymgXRhY5LDAz6SD//kS2
9yzq6sjPbPwFhQ/IJgoEmURv51MyFkCKDbPWcekO7tFwMnEeumKJ/Z53utVoMVtukkvbg6POOs+4
Nkb4CxOFd+5KYdzaYXnLTQRvJtO+Z2ivzqcH1CKpRP1P4Uo41VP/7g9OHgkCuR9iKfMhaneNN2FU
xhcVUDOGPdwdOsK5jxY09cFVITjI7VC4gf4c+QHjUVjdfWm41inoZfbm6UXddq7P5Ge/M+y2Fw6T
JcFwMb/J3Sy+g7Kuz5u77mdb5vLgBJzavLE9+rAABLMYw/LoNGN47MqxjVmyN4rIWB371i1zf5Cd
n6erM7MpHKopDh3rZd81gWLIbuww+t6tb/38OlReTf2xcy4VsUkXTaoLfvjo69+wxewSw1wtfj4y
oAGRIVZQoRwQ0SCaxSeiCcmhjGCL9eI293K0x5snV6Lf3Jr14x6swWuvlIZ+a5fOd2Gb1sGbVX6d
9+GBmNF+reb5fR6rLF4Y+8eblZvJZtjtc1X3RBrMi6TV4oQPKlP6rynq5ZKH5T8PRGzqDKX9tntQ
UiJW2/vTktvWqfD2gcn+yr9rwKLCmTepvPe62G6AZ70ffH0hf+5sGfUaLg9nZcYHY3SJuUjTSDlK
ETh20z7HXo2G2xRlzVlYs09dhcFBl+P9JnP/um99+Vt4fXVkyRnweAuu3i+L7bQGLbpzHiOpx+KK
Dse+ajZMDusEMTnLur9Ah6eYMYw14QMr7jfH5s23iPgGe1ZMnVrbQVXuHkvPCVmAqNUPw7k5YWvg
WBSFoGu7YH7Rev8usn3DWBBUa4zdIizT2kUzRM5lq0OoTDHF0G/LnYY3hONi+NWaWXCD90x0SBDD
am793ct5PwxbL1O7/qHa0qJhkmsWO5vlnUl0oUL7uhR5G1VBO6T5z24vVNo1Ncr6rzAX78lx1JZq
CrSHtfPlFOkRYUo4iJYViJbKOj/3Hz2087lEO4VOpPIPqxq8I6SI9iwbON+5q7tDaIaMuU/L8Cm9
3vk9lG4QO/6OJZPqeKSycj2xWzcmULT1sR1wbSyllZ+qee/u9Gr1JzXNNRR8GM8zM/Fx5enwXs+O
eFOoG28uPhRcED5w94lHKmehIgoKjjdzknigxgK0Ys91Uxmb4pTq8/ta4wQLyiyI6Tr4Z88Zuvdg
GX7iBs+84RXkOB1Lj8lkImJvU0W8do26t4p8IoOldybFOKVi7YsEAUvBSKKuX0B1mxGVc//MCk1R
8rczwo9xMshj17n7bMdJOGnQ58G7BMVbRetmsePtmtOdypb9oSH4QDDoi387dYU9sgvVreSx2fg6
b6YdB+bq/cmzGsWS7cOD8kzBJJlfMJpQrIfS9X7BfA8QwMCfEKHxT0APhG3uAThfM8GZGvo6kWxN
v4Y5t17R5O01F0hFtt60kqEPq+vSON2JX28/QOf/aRJN3sXsLMZahs7+r1+rD9Wx8qXIGEhvKuth
2cfQiIAJTye3HP8xYvDlwiLro22B6Sv38M+SFWXaWsUQNbalT+PIjT3BFY9MPZr3ZMI7o/2sVNZK
uoet5oQK9Lg9zJrTbRvWPl6qfHsmlQJTjacjLqpiTTWiyaQDjh+z9eAlWCvg+dm7fVCZzwaGCPq7
7icncW0dpmrtzLNhBl7qGKW69IEPcNfa3JcmIKXnFCLJ24y5iwOevudh7AvsLM3GxA9Mc6P0nJfO
kbMZkXICylI9G2t2a8QBQ3kHJBTiMGc8VvgD5Xu1rsxtcJBHoI7/5Yhv43kaYH4vgZWwpdQcoMZ3
x6rT2M1nD99QxWZwhzUnyud1uJ9thbNqGYd/RZ+Vv5q6zK9clP5bL6f6bLj2T7ouRYTCiAg+z7JY
GMAtw1335wKc9n0fohd1GhQD2IC3+4zvelzNeT8RG8jEChiDzHaoVQMSj4hVo+WJHi0ffl8YpxF8
059NOl5imLTY2iHcH8uN9s/ctd9tUxpPXjMbKWxo7y3Y2+w0EH5fJdXfKNhJJnC5bFGw7kQdTlAe
RMWOFMuy7ms7NPnd3ojsaVZIcWeXnY6W8IQovykQH/eW82zZU3YQzDedc7kr1gHd+Y2dZrIKMo3z
LGaVenL5tQiPtbqxo9ik/IBGpT+eJi6oyIDLcM1oKUQlItN7b6HDqmUX3I2m7m7T6i4s3ISbJsjM
59NmMXLQtWLkuei6o6UoWXn5XP6yAVInne/6j1Q/BGwD/TsrBbt9g9d+Dp47HjrVPqtZPNiQzI/r
VjRJMJXV/cg6XuT3i/3oFfIRCY3pRS7epwtSTT0mMjd9mqi+URwmGbx7vW/FcLh+BbqPbbOaEnPa
/5KB/WqK7LMem/Zf0OYg+7WflD6kdb1qG8uC7FGQeiuutN49B6yBp7Xcytix2yCeuOde6UbnyUQh
5zCWQ42kd51ZCprL2+YarCEZvMo5SpOUl/1rs4s6ombh8k6FfzOgZZTKmiVF6FmwzDiWFwpdTzVT
eNRK9g5+G0zB3p68FZ2GUaW6AGXR6MZ9VbayL33HaSW65bStUj9b+2ocmvI/THw7Z14/HGuxPZIe
+ScS7zn2f/BEuuk/qiJ/EC3QYrR2C9mZt35Mo+n/qUdqYLxzQ/Bc03m+2pVhPxeiZL/S0e27Url4
zCZlRr4j12gegPQXuWLKvba8C4UT6x69zpb2eBeZPQp/jXq/dwpxzQR9/CBr+qRe8b/Wvbdds6Iu
kwVMy1tLueHOJDT9U+mKOpIBuGqeNmQ6xXhX99Ubn1mZNGL400yWpJwU6nRpkbdt/fS+TcELAdkj
LAHSZsv+KsPmdWq76swwrx+3xtLNUeaiBNszrpoVucq0OffkKlPEy/Lj9oqzperSfdmbsxp5P/Ef
+9WdRoF1M9hTot7QrY9TE2y//RV74+IqK56qEgzdqhLZu4dyDG+hrkRUd4Z/qeZM82/cLdr15h0I
n8w0L0qK3aEu3q2wSMwquKEecZD9eb8QOr7hllzfHR7XU2n16ua1hfdKqb/ElFtMR28q7Ui1WcCf
000yrY94+No/OtcWUhp/6XkMzf5SeI13WLrJPIne8WKSARnlm7fm0dIxfhK5LSPZy+A8GY4BujoI
UgdJ1NEAkHIxnBHiAPl80rdlfqCANeDVCMWpVQNcEtW6BxF0Q+zLFj0McRAmIcNPugmhhCXX9kMW
oXfRNv1eXbgJdeLqfrdHvD9+RdJg5hdzGH9UCQX3qLUcOrbxbrqqjafdltWbU/Gp85cOr4Hd/bji
J6IAw37wA4tMEQl2MgUtPLCODJJo4NudeirbvRjBcG8PnFteIrk87+Qurjrrb75VWrchlwxXdLOK
yMWNh8zZvuatLmL8xVPq+uYc92uLgEDUMxHA/u39VKGY9nvxlQ7jYar8yA+Uk9BXKsFtqG9LyV8G
cvHUMsv7eWXUj3bHTpXUelqbFjZ9Bp8gd97B0YNtGcJI2v5NLiwL2aO+KaWqWPGYRONo38YeXQ3W
wTGtZ+vb4WqT6xCT71UEjLNBbqB/z1RTHGJQa82ehBuStO/tdjJbVX54PvXrSnbFw0BCcV5wSl6B
yrnx5AcebrmQ7bqhuPi7ffFGerq2dZSOe7SoevqWfCukHTwGHcTQ3jYD/J3okgybPA8HU0SXYeZa
Dsyk9jx9ML3wXBZo84rC5rSteZqx3Y1PDJhW35aeIjGYbzwRXIFGWca4I/zIss3TMkHJgllDrHfy
5ua2m/nX6GQX2fT3ssUy3hrrtdyfxt1LfHM9lkUpaU8sTHu4Rp4ErqcOQtgnae/o3I0w2iV0YiV+
MR784pRdmMwbJ/3WPs97dglQ+J38IsRzTZj51NR7Kh20e1xw0xQcNmaD826f051nHvOXeqgG56aM
zr74LQIH2Biwda5oTZ7Gkb9+J7IfISCaiLbZl9M8L485o1BRX5Ua3WjZPdZ12B+WdZ9fEPJQES/3
X3lnD4fS+FJD9bU71PWxqy2x59IYkfXC3ujml4fAV95/brtfetx1J0xuWIsqHpWCMA10a9gM71pX
rw09L7Qvb43oEjnmxK1G9+nX8m8+NkxS/8AeO6xVLOzdSi56wy+tO6PLn2mxxHu7P9nKbM+2rdpk
smmm7XLLGQkq3lEu/atm5+R4TL9imiYBUs+UC+pj5S1BEuxg7ZHR3cjpbrhzpqTbrdPKHCzqzKyI
/TGs74rVNO79gh/fWvZUVOZVMsnM0QPz1u2K8GWfzII5Ij4zi/7DmsHt2CeBEU0CBGfv1wWai6Uk
AxsVIp5QP2rgYjiVdc50rN161CC7BtGWnj6wDG2pQPwWybG41dI8+eb+i60qM10swiRiPH1a8zGM
5yaj+rStd8PA8K61/qfEdCKQNCKbRH5vqm9PhfNlnwpNHUydgrU7dkP5ic3oRn5+dTfu/mwqhtfM
cq7S/+O69kdvYjEyscKtD4QGSGIohnhhXV6ramIqmNI8ec1iLnvsdWP50Xnd97hwXIRWfVBO+WvJ
Jv8q1mC+BBM1PzuXzl1r98/Uct2IkfXXmgp7pJb9Mk6Y5AKDNWjDWvCc+8tnaXO6SGe6Q11JV216
FFt/Gfv8k9on0srwK+x6CmADxhVm3yNltTdTklKr0rLOxY/MZHHu6kzlyVyy3DJr+8E2GLfPlaV+
zqbqLDW7GuH+0eL0iMQyHNFz3HdwrWJM8l3si0HynNnisu/5Ic9fgJpcLeMRaeqAnuQ3x/1d5vxd
xgYH2W4R7el9usPDTvW1Wf/mItTHAvhlBJT2X+0YJyQhqI56eSbl6c5MelW0WnTz34Jvw7jM1ha4
R9ZjKgrZe+6rhLmwho5249YE8o6OSNPfBiPcuFcCJ+fI9H8cKrOvfo/28mc0aE3R5XSeCnt+y35e
VS9scMJhMj/11iAIVoyZyR7E9/fDnJV/axbYDanvN0WK3koiCNL9+pX6/l/cf8PJYKtUegXQ93p4
wtdyr223ieqSNc0Cd2vqzN4npXEvsQfr39iEzx7jg1YHHC4vmimmqClTJ+vbI1DYcl7JeHSfGKsa
KT/WH5tVBrFAkNSFN+bHTbDGc1qPvLPGDKvX39xn3JvR3Ax/NfGfacM48zNLEslCuc03nGi9KQ4G
I+vG5A/oSbxro02U4iRX+1I0rOi015mPaMZs5ZvlFYfX1V/4UjaW51PVmC8/15kt16s2Vfeweusz
qzJp4UxHX+gPPyz9qPOn8A+kz6PpceFlJEL0xL9zcMnIgba/VT1GZutSkA76OlYjC2sbKDSjeQxU
/mxKUu7B6bCx1Ou1QoU9B32Vbll1agcjA+fTFXduaVfH0J7el1H58eZ1d/Q4G44h2iTODNgkI6Cm
OvNf3zAMp7lbd7oWOlcBtejqk1IXtTGvqCHj0WjTWiYjKj8PQWXqecXG2dO+IJB8RfPM5zPeO8iD
kAb9nng+kShPr8FYuWnR4VujOfpbWuF/TVn/tsPxP3qMe2oE9hBb3YpqgCgHwVD/onf7Vpl/LKF8
yqRudRJMVd/0UjfRnk9ubHSheFsJ1lNnLC4WdLykC2hqVIYjnzfp4jaa+lNbTqRORYlwGXJvnFW0
jQxLNn/KVbnx0Jgfw2xMiVFRdJBb28buznCadLigfLsbnnVB4pRPmU8uuSn8kvo5gyJ1rAeHEU8f
+rDXbeIUZIaKS38eYlNY9cnT87vbG+O9mZVZugcWo6huNx3KtV5fGiHr92KuKAyLYnwJfEpxRZEv
d3T+vNRYA+/F17P/NPT6UxZiI/4I0LoSIOyPaz9ld6Q24qXF7fnKTeA8+3lPkOavTxnNAog/KjjY
tiZE8Qr/l7nP8ui3Y8dnzVmemYvzLIduSf8fqoayzh2YyXjjBq7Am1V2TBOOW/+KQhsnlls994EG
nQKQNiIr6ZLd0uHTgtLpasuOkwQSFU6/8otV1u7YEiTH3r6w5W7RxmICwT7SWdhoPbv5aZft6ybL
iZPbmZ8a5Uqiw66OQg2vD9ma4eQNq/jGeDcTGly9wUeMy97CqTeyOqktnbGFNKynfekPu8XTuxWV
kXrKyX9xYuf0Y8ffyw57M+onWiroifvEdXs7Nb1cXq16EGdjRZhW6naL2dG/Nq2N16ayw/smDxGw
dplm6YTVudfCEt3NtvcSPglUSr/enmztMwVQmyzcOVYFpdGtuChRn6RN5TwwmLA+FdL4mb4x/zkT
f6+6c51X4XRN4hoTjUel9wQ554fEwBQtU6PIJmjSY2Z+8T1B2W7m4BxiXg9H8gpWW0J9wXiDmkFh
aWXHmQcI+7P/fwuhreXJmqkZUF303ARR4n5dCz7EeXPVOc8WnmTGZHI7EVzxyTiK8rWrx+2CHhqL
x+Iuj4v/U3IQix+PWYN4tjbK90VDxty3MXyylwWdGNs6ija64DzP9Gmfy/B+3YP8Zk9Te8jWhnmC
BdHbjBTyKUCHLgnc4GQNKKrv1mmtzt5aOl+yFHuyZ6F9Kyub4fxJ0MkaxM+l4BbFEVy1F9f02I50
fR3+ZkMrrqXISsqwWRDJxWv/ZKMADTS3FgEicyQ2E+IYHP9bUIGdvdC1z5Mc9/Nia3EDJ72jqvOq
9nvhtXrgiwcRF9Lc37FeQW9qpv5u80bz2e+n5reobeeyLh3ZaZENHyJYnP9oknnMwGTtoaKTh1kM
LEhExVQk5b4Vd1Q+83jNc/u+C3CGu47ZUkH2KKaWbMDecKytR7pgRTqUPutz9TielW4o521zcKQL
7Xyo1rQeZ/4oZ3vqpqsiunmtieSfQ1mpPzmaRJ/N+dJJzNacfpptzONbjLiUE6Mz1iINTHG6eFwp
mv0TRtEerZ1ya4w+ecGGjR4tqhrcbzjekG4PlTSo5E86I5/jmGG8ujpUmrGEyNK9f9nnurpfB3//
4+zdxDuioHnOg/5SpiS/6LvwVG9I59y67I85yvO/PPX6NueiPTC/GDzv8zTG0NGZFhfwoTbq0a77
mWMNvlMq6A71vJPiWz24XQyjOJ9RiE1rcdz8gp9hwTGWbGOpbouzFo9Tl1sonHMjadHrppWYDpWJ
4pBYdQqOkt+T2RzHZ/4Nv/OXxgh3skYK16XWP7iBdrcwZQe2/dvz1oFwr+u3v1nDbCjdQpqleZd/
zYa/nE0c9K++bKoRxIxYEhtJGf0aDl4a0tT4qAZ45swDEFIG7AP5r+LJtapuvK98/piMxYngy6XX
+kRTtPuyS2/514dzEFVVRoHNDtzHSfkc9HLN/62eqJ/LqfUTXzu0/bJsuYQFr16jEIlyHlaHVhDm
5lz3t0aMbOBsy7XxHHVuPMHoxFp78mPvuXzC5r8i9/Pxp3LTnAxbLvEiFXjWUGSn2q/ThSn3NFu3
nqqSwd5AvwRsugfFPX2x93rg5gxrwVNiZi8N0u23XW05axpUNfq0HVvvW+QLpSWD754va3MJbc7h
qp7UwbZq69a5kxnbC+0gv2GMJ6Pa/WUaYX4/+DNtJiSBMW1f/0E7AmyLVJ/GpKSKKjIUzsRid/+K
tplZb6POUlXozsOg9J8WixgtX5CURgNdk8eesbyDHu3iZRwHRgRKg2GBkK8mWeOo/xncPoxrux+c
mR/H0Hl/HthXTYrAtVOjlqTqfu9cuyArvqqaJqRZNB953+EW5iTA32iMbplIq5O//dzrPxY+k9R3
V24H9osBqzECtM2M1USlgYJWFuMXfnM8mEL9LgN/PbI7PT7WchljQnD7ZEOuvG+E57z79TSeRLm1
dOEcSlPrQKQ/uhv5jbIOZp9NqT83THq4zRK3OEaSMi/oh1sEs7Lfftvu5h03c8kOdHECUufAT/1q
c5Kusmqm8ekX7+GyHkKUaUdjCae7ca89Gib0hvIMBLO1OFMkadz8GTLm65YGTbtm8CfCXezyb4Pi
6GQrhS4zr+9y353baELbfLQdwUNZdm7ijeG7WwY/Vk26Q5+4CtVDvwbf3mSqm73kHApjZ3KzoOvm
zJ/TwqPmOb2aQKBexDZQKlC9c860j7a38OvrRo3s1tl0zaduNmIKPZjevBYQ1dTelqWShLcVTM5l
mV4W5jPpq7vLO3bDiganSX8DRDgLyTWFGqfrx7vdrjfkrzaZYMar7zVg+GzIVA+uUJ88/v55H7Y1
IWNrT2s7mp91kM2XrVhoJ/vMLo1Tbr5VymCSsx6eCccwgS9YNfKsMB4Wd1wT2w/8hAk1i8SvqWkz
MgxbZlMZAbQkr85Hfv2KkU6FIlfny85AkOfwWqguxfvdp1OgyNeGIbxn6L86TD7RtEF3O868BhPQ
EBznkKJVUZjtyTFnpiI8PV49rqGeTttiX+d+qW7DKuznEt/Iee3X7OgY2a8sm+zjWtTGbS20/ZVJ
xX+V03ar/dk9F6xpH4VZFuda9eo49HP+XK/UBaJ5cY37Us5LLGZn/p7aauv53cRLuNoS3vC8M19T
lMOPu5s2vpq/A/zA5k+2/5g31TbQWQ6sm5tjo9xcOlLSscRFMOwzJO2o1VeNqpU/oSaPaMLwu9ZW
d21G4T3C6WQwvzZ+4cBrbpOkLWkLu01lRsHJ8OfpYrK8h6QUC+deGTrJ267Dej/tv5CJ+0nR+k7s
iG18aVWoXuWCT3dRjjiD5LSThbvhEznogYm3aFb9TOkEF0jJlIVh6mcK6ZTBR0dE2lDyAfVTnZZ4
kfOIhjbfu0dlO7UFx6FlP9AA+pPTr0vFXM6HoZBMArdnGuHJEmxFJPaxuww7AKRiMefXudlkasxb
+VruDI35ua2/A2pUFN12dZHb4KY+lpGIogYdCGKIPnJX8c4/HS8ud+4JsvN3wRQln+c0Hz185F87
XLy3RdTTgYMhuyk9F9eO8U+AE06YejtrD5tVT18WcxW/DTEGCODaMUva2XzX/FZHPl3xnOW9egm9
QBbRoHSZyn5HxL6i7l0NmeLNy67WDIXKnuzthUXJDYaccBJ/a7onZQ2MQtUDM/G2DKqHPAzcE6Qs
Ym9l6QuDC+vz7so+qdZtSmZbhncjTakPUmUyzEI47bexFqzc/Y+6M1uO20jb9BXBgUQisZzMQRVq
4S6uInWCkCgxsW+J/er/p+yObom/ZUbP0UxER7fDbQtVBSAzv3eNG+YgevqAtgenv8zEuNwwQT/6
slwOhKkq4oP10F5qMT02K3Ot064UCsvg65gq56IjDxsVDMAyxGMOFYkqErfhHRk6X1RWvwaxzoAC
aG5nGkVQOHnN9GY7K9RPXg4Li2rVR8yqdNMmzBik9dnfHD+Wh7JW2ZnbhA3WNijDeONoTZNxapy5
Iwaev10UtXVclM6PgfT8ayupvljTggZ0JaPu6IVpfVmmC7qoAKej35gMZrmp4F/Vrcy99BOl9jBc
ftrdLmadH1KfkLoGtg7LHYx5UubTIc+sL8VMbyhKLHVUDdRJfsqOpDjZ0hdFoJIIUlRGUrM4EDo6
ttfolx8XS9WHzm2Ks4rczO1YrRi5V/WikK5cpOUon6kbK1HvjMk+nOMnr5i/pYT3RXlZujsEEZgB
ax6pLpbxXZ0HR1tdT5QKJ17afLG8MqWJt6vuVOexUQZdhHiF/mIL32CyklGP6l3DXWy8wrpZiyYF
yZffGhbkLbv7WxZ4+14ddHtrS9NfUxVurj3cievg6V3so04MdBJe2cXyzQha8EQzAvaaLGDvGip2
W3C7ovQZcapSBq9hS7rcpvdRUyWr6+0WaZv9nLZEtoFT7HqFCNSEqPFwWj2Ppi62nP4J3bGpEo4Q
/Xr3HkvgjWPy5FOLAuIlS+v1zVnq6sGxEWL4/SDuEHbkLERDBd5u0Zmpx+yzsoxEUZ+VK8dja4kQ
3aPStJxjPFjNOdW8A15S5RS3fTGjJQKzbaH9Yr/9Fjr4Y5HrNLsGEdZRQMGi004Jy65djTy4EFt0
sGwfU+0eFrypUFxW8ykBmjubQyc9LnXM45wIc0kuOEdKCgliM5UXRTE5M1RXDO2u9XQ/ILw7IPZi
x5qKeBeiSnxo7bqIONUvxybO9FaAtV8mqU2RF1ThltJ0kBr4lM2fIbWxBSyhwzwEopXfgj4GaPOF
BYyYr1Z4M80cxCedhYcQsd33Fo6VcXxF6OSM+c7QHv7Uem6N/rADC9kO9ChFymudAy4CO7hIghz6
rmC2uMoXQwEEhssUtY2nblOf2utTxkPPNPFmgPGvBzdLs0h7Y/DmVwEStQHdDsXC6SEuV+/axonD
eSqt7qfScci/D0El+2z5FqJMPa8t7ITUyDqw79hx4mzMHkeEUwBS43TRdw1CiDisvb3TEbAlKAfi
i6AAtpawuzIoV4HiM+QGuvDvfLtEUmKNziabUfNxUrEPjdM+Az4mB9BT/lCNhHxNxu9kipTfQnvu
r5nB48cSXOsQ0qJ1Xq/5zH6WMpQ0PKBd6i1HJiKHRqyyOw+HKo0GBqOnNV2pbzBjzz4kCNNMPH3u
1bk5HymtZ93L0HLMjhoPQV7q6yquwq/jCKrXeSbe+eXcHZOc00w91jPlFTAc5+s0OkcsGyOHV4/z
TMiIlixoKOdcrxnwcNC+dMpddzNr4cbL0vnSTzEqciLykqPi+EBhAuymFClKo0T1P3rHmtOta+r6
Gbi6vJsNso86teKLlvijnS/heleh0/u+GqbLeUBMSagonpmSmUT2YwgHVnh3vkjuE7uND3ZFA3te
iheENEO2zdkMA9nFRxSz9aGaYnHWNz4KLlfLbFNrz72XOmgvFxRzPPtdvm15j8B2VMirDqOVxB5I
vjV7m4kI4c+85Nl17CI+ZUgun/qQxIGNM3kL+E1gkl04yOnGaWP9RfP/b7NgZCrO2DzrJibGY0mH
c0GV884QEbxrQt1E5GnqbaFANTTJbCRaseaC198rpO0RmaDwiDptvxkqM5gHsumoEW5vhbUMF6NY
ca+nU35WhYHZp2s4v/kq5l0I2UEPbD/NtmYrh1ydaNOwzIgnxWSr3mHHYV02aQFUo5fPJsD6Dj78
utrDsBslykpbarpnyW23jq7XfkmcFtoSgdEO4Q6VCIhSJjwi9G+Ak2Lx8Nv5+6RWaqlz6M/BH5Mo
m9Lk0PIGXtvZittosPtnKONiV+c4QleG1TN7CbzzogkylARx9SXPi5dR2ACdCWuI62PqiOvlxbLq
FWuMq9CGG2vboOe9y3EwYKEveJUX5asc9QhlNZ4eeB3cNvjLa/pflac91CX/+bUA7c9ar9e6WbAm
Jf3/OfyoT51j5v0/9EuH2v8jpWkexrh/NzOdStl+KU27Kb/+2rF2+sf/aktT4R+cSBzHR1sZYt04
hWn/1ZZ2ChX7Vzua4/0hA88JARUkQjno/X+3ownvD0/Zrms7AnUZggj537SjvQudQMatvJAeFpu6
NUo03fcpK2nvp1mZBSoSFkwSD76S+d7SqY0VCYngpzFdrf5sHJFEwKvOKCnzYUbbvaBprCKr6YCW
kQU3b7AYdAfZVhNfZ049As+XwwmkTwzDMNt42KMHj9VrYHqqfCRydUSrYZA3Fyovc6xKIlT3VoVk
117aE4rW1Bn0VudUbuSGzQQqZbf2bY8D7LlaV4VrhS0MEYGNNHEzrrqBbKsbJz8KttXiIiO51dnM
pptfypL0xoijIxNGHvoteEHbMucrZRGq3PeiHvZOnaHYS4IsPpStcp0txoN1Pe9kJ5wtcw0jScjm
Su05XTTAGjnuvYewzseLGcUSeDzrIX89Z4G/TfUSEgROepvAczCsR8LR8Ne48dJa5z6mKYDyKZH3
ZMA1NStMjhFF+N0H+Zjvetu5tZ5yqN3zQmkLpcL3McZ0RRQ21jTCp+OwqY7jYKF8P4HO09GLC4/S
lDqMYoXKvXcS/9o2NhCvV6S4I8XkBxyiZfXpp7fg019mzp/r8k4RYf+xeNL2R+oJswgWN6FcpCXv
0h1E0egymcIgOhkbroXlzVHd4vJEVtmfs+wHH7iJ/+Z6IcWDmEcCwB1HvrOWTrE9Fs7acr3ZrPuB
U+ILPuM+Kjn3vgon6w7//P1On//X78dLZHM1W/Fuy/fhPENj8sAJ3SAqNF8txzF07oIR4BiKiw++
2q9G3NNPyaVYRhyX+gh+zHdebFOHxhO2DDA7Z8Gusub6NeUE/VHl9/+6DMtPqFz+GzTlr27Hn03w
6dTXbHipjxrNCThy0L2V6NX/IEzLeWf7puRROQquI5Suw+V4Qvhlf7J/59PsTuk6uds+js3IGD0j
YIyEnuRyPso+bR8Hp7DVC+I/YR0q30HhCivU7OKsrcF9qoRz00kbqEZWoQSc/mZG4IkwrJ/c+CXj
EMDm6tQ5ArDMa5x4szjlFJN6a+vqmMMD/ggzry2vQi2JNh7oivjsTla/7NZ+4AHKWSTpwqpc5UBa
d6ZEQtmrQW45Ca7lC1xUa03o49el3AcU/bHcOaiA6WS1ZHE/0WmGo2HsiIHKCqcJD6nB6XBLqQI8
fAnLwwQZl4nECqdG3V14MQeheAt0bRXUX48swIozG+fQGodtopbzPLZmEOHc8wGYK0Qb+0qUdQ0/
643ltVjLSkS9hzcFH43J/fhiQOXFk0iJGjI8W/TZfvTTpqgovSBj9RJ0wkt3CtF+cR1P2GwevTIe
EUBBaKlvHYrIYtc6jHvUaBpTXdh1FT+XTmdxMF7xgj0zHAWva2YXtyrP03nd4J6ib2Stcit7oh8n
627l0g7jAxB/kx3xn9Tp1ZpXJ+S4qMpiAI2YvLSNMoZqsXdNvAzHfm3G9pLzepY/6XRxs7vWAZ3S
SKGT9HodsIJfrCTELN9UEVd8FFxsIfptL16itgy6ZM8V0fpyqkopjktd9W3Ji+JqsvQyAag1aqSL
PTPN91gXZN5tMMAFw1ExesjN6gl4O+RCnWU9WqQT+I85b1y9TdMhwHzLgdHducSf949E2tXu/biK
ZH4qMnCNndHBiWECRsfiR5DzeFO0a4VPYYzbIn52R19658J3Ubt4lhbVF+5Footj0k++0FEL5uuQ
nDn4Vn9oxFy2rzoo/Gnaam2mfFsFITPrpOVJIydTgT9xZAPtcR+BClhTrhHpuCPwHvQcQZ8dunaY
B9x/513Y+geTTNI7NFScD5tmHoqETcCAeNLJFhAAZVnS3/V8bqR61ZpU+7ZbB+dIh2X9ghKeQDbi
CqCQhz6sZvBfSDra5tCEI9QdFK/YtDSQD1MX9yh+iF2gjkSt4c61rRRPQxwsj8ES60u7cosAI5EC
kiv4qiGgrEFVgsGyO1szv8H21c0mjKy4cjsYAYEtrXTknB/mCmcK6h9AZOCjBC0MjWO2vpQuZM6e
lpdxOSZOoy4yZKNInPI2/JJSVdPsk67zdWQ5TtbsW4xb3plXtgllgqAg9rkjKGE+YRqYfwI/qGDy
x1DfjP3QqYckmR3rWMsB1aTI7YoOO+U3rEeYziOkqfrBHfm+W91abC60BtKEthVodsr1anE7uOLI
rBQc85ExZw2oSpLC5zpDSYFDWq7VNcpDQA2Gx9QJjzP7BiuQuyIuPuhhBD1sz1sJGFwyTlRFgUQ1
SE/eFX+FkMXXV8VCf5AU825Tcx3P5XjIhiPYayDc3uXyVFRKJGmXUaM9UXAXznYZMU9DwsPifbCp
veshYRvgWlgL2QnYQjnevtsGOKc1vHI+0mAMpXu8BOUmDaYpcp1aPS0qTO8a2cT8PUdfx4Fl7+oZ
UyANYc0HSYnvTg6nDyJs53Q8x3PjiPdhdWFrGwllmEYOvnTvyCKuv7msNAhvYtCOS9oq3Y8yr97t
ta4UbLBC2YpDkhc49rtUmCyuhGu50JyinYC0EMpsCkDD3T+fUf73VTh+SQ/mU/iK0/+7gJjxZKEF
1VsiaGh3pxudQXPYHyaL/noS4ru4TuDzy7Gbc9p7nwrZ1pwoiIZcIoTb9m1nXMS5lvFf//m7iL/5
Mr4vlVIBpyBsa6coop+ODexukFV5PEXJnA0MJ/TwxO5118kWwW3jh80Tao4Jj6OHxPFgW9r50rOC
h5ekNI79ZZsrrJYtcQvBVvTeEl4nGQzm4z9/yl9znXwyMfgJGNVEoHiF+FV+/ZDSONPcFkUWDZjS
dkBg7haXttiHdcgOEeg5Siw3/b+Yua/S16429Vv/fqKmffc/Y/f/d4XlIT/g72fvT1/z1PTv5u/T
v/LX/O0rRmtHCNQF6mQUV7z5f83fnv1HELjovKkyF6fRnHTpf83j0vsjtCky9xmj+Dcclsh/lZU7
8g/flg6j/OkR9Ji3/ptxHDDm14Xnr/wjn6SZ0yr805MMhYMwfKy9nYMWIL4kUc/0rHMZ9vKhHzQh
hmgd7lLiRBFuerWqj1UtZ6wtDjsTKd7Nsvooy+Iug/VwxhksOnNFcpYO/vK2IBkjKWL28kjrcDgb
a1glzMNkRUXNQhvadslWb9jKeghuLVD7CsPIgOgx9pryqcbJHOzCKZ2hLVaUK1tnqOJvaiTIM8JG
PD3OdpPrq6UX/rDhuJG022UZh7tpGVf/zclLOoVKcoy686oup5sFbap7TSJt4F0iJlj15aq8PrjI
cXloQt9I8nnyu9KfLpYpq6FjJkGuzwrZ0TUzqm7bti/9GW8LYROiD3CVZcOaY/Gshb0rZRH3x9qe
8vRACLZuP5vFwS21LEFBsa3pYv04OkH7qayZRG/WQBUoWSX5m+ehjYb7uso6QU5IQzfMpVUn5UTR
ECuEROmao5Db1KIOh1OoCj/HtsgLOV4OXTinX9Bhi+ZML7k3iM1kw3vhMCFZ5TJx1oHcEjHYfk2Z
6KCbKxAJlVeEoUyjuO0GuzJnpe3qgI2/DsxT1hXLuleSg0Mf4VgrDNpvXasvfWVNrb8hNd9BLWNs
3wTBVsvcTPXGH8o8fJ2aNhZvqF+69kH6CJcuG3j66sZyOfzB2NGVdDME68gNCFg5Maql9lgpFK00
BJ4+pO+eZGlYSJOHMRtUfaOpM8jcLYkeK8bwErikv2SM8gKY+c6vEU4AYCTHzOZXDjWs7j5I1hhl
tJeX4Z0elJhueki77MqvUFRuyeOuzPewnvBd704RIfUX2bXmFCQU9HJTGtoTMNPiVCdbIqOeuk11
IR6KOJEOTlEdRJ1pbIKC1lJw15VrIyGvXNxp9jplWJmTsr9ufae9xlQHoVvpMnyJ3aABvcd1gN/E
xLqjEoszGggpSt566wXl6cdpDjiyVhFJMXUm6nOVfqbYqDYYGkvrvMy77qRlTNDuLF3j0g1ZgocH
I9RkVdaZQ2AMoNe+lprIr9C1bGcTtIU9Qv4oSKNxLAhWLVYveCnTChQs0AFsX0mn9TY3NufFuMbt
agv/xdRQqn3TrTWTbZ8WkRtP3bIROKUPXTPJ56nzFoUIqsFoR41RMEVxn+nh0DDLf0/70XquvAyN
Kula9WFNszWOFI229bFum5KP0q16Y0PHoCFVJqpCD7WK0Z5KrpldLTJZWRbORNKal7YV+jwdkuSr
k4s/iV6rbrbF5E3yrA/jtL5rrLTIt4kYyjFai7INN6Ipw+62XYKcRA6tE5T9sfg0xzk0p8mIqYi8
Isi+UnFWE1i60qUNfCjgc4mt4OBj7grTesfFp2yeyA/GiL1VVkuz7zuxTLvemUCs7WCltFpX0r5i
3q+h/qu+zS50OTDp1wMy0bMKp/+2w09bHeXKeLgTtVzMVSbasyqYOnhTza9TEpJAnRGKpUm0Ei2W
6J+qxOUfz/2lxe89Tv5tWeVo1joXhnMfdECmRzjxkLQSJeQhx4r9ttiI55660CbzAiBBR0Ufe7fp
JGVxrQZWmyiW2rmQBgcTjtF8+TYv5bWdrsxuRUche+CN43zRUFc5wQyGCDVU6+KFdQyJt1lHAKZv
5dd1O9fl/aBGcWM6kh42psTkTsbZ+NRmlvvS9a51LmWJZ7tgUR1RDGjUtkQs+MHep/EEtROvcesy
PioKR1V56g530p4SC6C4vtkZy6ZywiMMBNUpq7NPLK0tEGbi8jHfsrkr8rNkstQlU2Kr73Fowd0v
AVz+D7N2/XAM+yQMzmI1+V9TxIvVHg97OqIyouHidqgUmRyz6cVn7S2zjlxapYZj7XshjnK2Zzx5
XUIoUcPbMG6dqWQzVJ2G7vVFqbZqmMjHIaiDpCNBk4LeLsgwThEhMbZQkA5JR08f1CjLEeJPdx4x
jggh1iK+Qppg19sZh2oWid5Hcot4N0a67fJxorrkGPfkAJkuex65kccB1EJC2a94VIjF9sbLMuSB
+BEkjUNPQ1KRONKQR5JtpGsX+CNpDMujWDvTpeWtVn1szWlGrsCm5sgvUnfa55iEqEBhZD2J2bFC
QUahK+itQBeHTCXWvrPT5bEHKHrqrTBl/E2Qh5yJ0QZYngi1k/tmSKmw0m3cmJ2VtMlNNfuDfUaB
RCGf3dpPWIWH6Tlb6GAi16yqWsTj6Bq3ahmJRupQg6I2D1C79cXQVGeUKeViY2t4xz2ANEaFxZF5
drvEaXdTjouBwOuXdL7wsLPFpBK0+ZlQJm+OddPocQMgXlUPWauH2xmJeLi3iZEp0CsI22CAQGt3
iBF4lXtI5FDs4AJt67a3h1Kdx5gkSZCaGzNc9SvmE3LJtK43TZtYsJxNS/axDiqU8ujRlZ7OoOsJ
qCtQRuVQr+uc7yFS+/ZajskwbBE8S32E3rWw5ZCj5J/3PnsfQrtmHN4Wp1AhAiFu+W4sDDfMxFNQ
RG2rHZvoGPYpVKuz3X0OkhhYqxUBBlY4ToKQmnY2D3Ze06K0UvF+2QWlogBNxeN35NgVbTZujA8S
+WE7XHh+S1itxZJzsAgQXQ9FjbbwIey6QmE0JGIGe2S/UJWSoAZpVIPX2EUIz24YxuhQApHiRkmY
eVNE4c7sH6Q1+2Iv49AVZxiHizCSga31ne5aTixliB+C1KBBH0H9EEHUa+n010yYpwiiCfgfD0Uo
PoMlzdxpEP68OlqDPaCUSzkjEZuYknFW+LGbbDlcZ3Izzia/GZ2TmyZBquYRDe6Ey1GFSV5ctEkg
HhpPjv6W82J18Bmjb5Aa4ZIDWk3N3Sq66Y7PbX+TQUxmb+1UVXpmk27JIa5fgvF1HRd6K6s5wSw1
w0cvUeanxn/SnfG6o8fdzwkT90Wovw0leRV7hKno9vVchQ8qIAtiF/gJDzNxgCbFItvb1V7TuIM/
ihVoubCmeui2Lk7ENiowU2M/7AObvPNqHjlpAThelGs6f5bZCe6qm8HDm9j087gDc5q/kpOAmJ/m
i2mqiCYoEudo8OKgle1ypnI+KxA1EZIq2WXlSekyyNYqbrBbYR2ph3mpiHFJgKecmbDBs3lWhAN2
PggZEi+xBiw/YC2EIXqte0zpyxy23egk5oIIkaU/itXDXjVlzqifuOeSkEXOw92PBlejc1AeGSpf
c/L/wq30hJ4/odBfxC1QIKqXoc/iAB2qXe491xfP2Iz760TKzBC82w6Kk2nZJ4dSMh9FuFziNcI+
NwzHxsyZjAI3q6yzkGBU/5ZDjxy2dqDS7jFABdtc5QlHhg1pd/OlbUi6RLErJcqHlcNMCXxdPGaO
QtNAJrkfPluFcuvn0SGO4EbMPTzPAs70MEpFM3qeFs1NPXYqJV8lxSvNEQ6qnfKBsNrNzPLOtm9b
O/wBQdoN2PyoO935Lvm2l5bvASu6jcE2thZt0fDGNDUWwUyFJNj7LmP2OU895LqDZMi6Se04tj7N
XjhOaJzxl2hudoZPfEfi33LqO7WXic1Hw+8Jrx/I4Urc7sHtC4+HzkvWuX7B6JNNr2HNovDa57FY
v4cjT655cxBK1vYOs3OB9SYNA2J/UA2ScLP49SyRV+P92ZCnOV0MmNqyqJip0tkgVGaQ0mmffnVL
z3ueccOBhFqNtokS8n3egM0kJ73n6GBw50gskchK4j4fppkggQkd8icxQocu2xDJAYmirAUJyuBi
CCQOKw7odeSg9cnYqhYH59NgrHBXZexKkUwR/WwtWTlEi3itJiAlJT0Ab2QVP415qBFBkDEYI4Z3
sCH2NQleMWrBTYCi0n2GOpM+heg1ZyI3ocCIGqtJ6h8ss5iTp5BnCcFCS0hGoEZsbxsVzl34EmLG
NLi1mEbvqtpviq1RXqU50WrcbKRysPj5rKPxTgk0K+EmXsiUvuK2eunFmljhvVN5aXYQqGPbGyRg
HJ1IwMVnV0Mj3q+yyPpPTUXk+m2T5vgMQ+ZS+weJ/K7YMcar8tgSrLLScutW471ZDLSLOiUsnS9m
isdDYoT8XHer8+b0HUlgaEtmhPO+uA/QL2KishrTobQbZBUV9eA2uAin9EdVLbFpNgZp2chxsc55
CoWZkUROBREKfMuA0FDTXJecSY68hMNzYhfYZiRo+9HBqPWW2T6jkWcXvtqy485mJ/PUL6567kqD
IqcdagwjS1/WOOuIreJODKv6lAUx0bLLCvVFpA0aWAPYHjmqJQok7J3qQoq4oYihZHvb6AJGCgdT
MaCO7QybXoZFEjlVaw9knTTs+q+z0NWwWx1yTrcVyXIh71bBG9Y0HSqt3rLXajOrQt04Ye+bT6pZ
4ENkIbNquzKQFZhv8EherLTcGda3IpEbctaqUxJzoPszufTWFdpAjNyOrKbg0ricDZEQkL9IwJ7b
eJ9VYYLvkmCr/sUWBr9H4luj2pvMHcwGGDjmK8yVusEMqwnq80Y3uOWPaNXlGFgBcVSlENgZFVoC
DlZlm+VH25tKucHkiyeWTmUlnoQNyrGZNVr4XPggAJ3i8aaoz6uDM/abPjlzVSLP6p5or8OJrQ7B
DryYfFuyDdOraWGZ2+XdSGYZ+izbjVpsPSSXlJzLLjpRrUW0CE6pOBJFcDclbehvbMLRqm0TmPSZ
NtL+rK/jztlq8lMe4yFAW98SH/2Aatj7nA8+0SjCztOvTdyv+A8rvHRMUWUUdAux8GNCF6iHd/eL
bw+FiGB8qjMusnySi7R2LKz5ba6znikAw3W5pa7aHJSeeyo7soXwCrrARbxtcoUwkuw8wmVWjgF6
P0sGZfa5oWo3U8ySeW5xYkzuNYac+ktDpGBKjIOs3TerRSt6T45NInfrSVoCNgCajgQfUOc6D/vi
EgWxTUwokk1Co4Xf7sh+yIM7t2iJbfYth1U3ZteqhihJHRWjZc2tlqgaZQlgG6paN2oGsdiuc1Ka
bcEkvlHpvCNy4Bo6ecHYkA9HXQTox3uMI92rme2YzaLse31uLaYknxShnwwh9jLpfpptpjGsNS10
i+tLy/ok25NXTCYBRZ8o285WxL3xmeFI7UZ1Huv0sdTrNFAqmLoOZ1Qxzjj2tb4FLiyXXWiG8lqZ
USI9x2mzXM2tb5/Jdmovlthxh+04Vi3ZujEbKYG+FNRUrht8E2VR4KL3OZlsapWG9xKvzLmOZUNO
2jB2nDLHdH5iAqqmjWV1ywrbktX9BdleqAHnblo+2/U0neFoRaNYhHGGkbsu3wrh+7SKdLFgtYgX
+JOLEkZ3vhi7gLD0AWcoiW7QqVWkqoI4ykFxzw5BVowYmFSlUoyOSjfBBcmDKdqyHANM5+azde7E
w4BzNvD7H1WAJXWjhh5SW5Ce2R6wlBHTCeOJyjY18U2Kz/DSjcPbYUhCkknnKZgjls31ysi0cS6L
yiWvzng+jkQvfFmClCzgU+xrfOyQragDwOlCpqrM4Ef7dkrvlJISF1dMqjE5W8uLXcz+s1NN1Xne
S6TBZGEvCXO9ql4nySuBQ9ZMz1jzSGo16PLHnnYHfkP7Wsehd4MAienSmHRhGOD49JQQGkRoHPhn
sPTGOisJjAlA+eLpFu/Qej4auh43C9auc90cXpsVl//iddQU21PkH2Au02LrnVDHRGT63il08ixw
JFylQVrh+nMVcTV1muENTwGPtn2JkIosuVReL7pwrj29LjhFSvFYqtjcEJvSi2NYiafQXgg0696U
Hh/WokCO1PVanxPklzfASyq5UG2SnHFjrA3kmccbX0wlw53pJrj/JFSPSBrnMfI4PJ8oVPRLWFeT
5E2uI7rFMIeX2mauCe+ggcRNGg7BjSWzkr5K0jLMRvDY8p6S4XybUXo3nmwPbr5L0gWMb7Td9kXa
cGjs3FKCBFNFJEI0Y3BqfcO9mqpXV63Lj2BB8gXYtaBCkl0ZvFX4aL6j18j4V72WiL2YdRdurwIG
BvVKnHtHA4Yi85zwWDtV6RDgIx0QtK7rUYSGftZhDFAxnJxY5sthntOMuNxhfQCql/N+HkkCuZkH
M30Bjmqq/ei1wQ9eLOfoeet1ZcnyOjwZtuTaoRrxGjnctF6or1iu/W855T/eB1WBp37K/+iD/gPu
n2isn8D9if5aNr66IXWcSEZWIwo9Ng3pfmZ5Xtr90j1DNX5A2/5dC8eJSHjHIjoFACK4WrPLnbU7
FCSU4/VbufEC+y/pa7njA8Z34Qdf7cRP/N1Xe0cnFqxFQy5mkjGrHH+6xL1+WRIf8xOF8+mvP+dn
4Zg4feq/++PfEcJpcrIb9vzxCQWdp+jviAPcTUiweJtaEsMyrUxiIg0KsQe/6HBBnMpT6qnXpb/+
54/wuy/4jr0jDNa26GdFaeSbli4Y8vVAWl26tj4qhn/HZv778fBPj81Pj4fBoV7nGNF2pXs6zRUx
AfapTUFaT072dqoJC8CqTxx63MqN3WrszLX+PiT8AMmEWiINZUf6ciPn3T9/5988Q++lgzFBZJVx
2oaEp+qt7L17ZlFQpLB+TBP3nEgQZo7lg1v8m9/Xf6fRW9YF1jTnWj4P58w2kNsOSbftB1Urv+HV
/NPf/+m3XSnlSGdsKrsVCqZo7EMyc4z0yfoxH0gG/qwo+Ztn1D99s58uQZydIeGoa3ZjA3jTtYfp
tBpyIphIdxoWQmxkjYvU3TLOfCCceyeY+M8j835F6UefVAjOQhjVbIJVgGyPjbJZD58sojDbZG+X
3LG0wQH6gcjxd++i/25lqYKGSXE0My4UZ4PiMDKBBVZ4RcZAVKfQ6Hvo902unprmYCffyv6DJ+R3
t/DdEkPfJlYwArB3LT1XF4lDWneXTifAJlvvBqf+8D08vdJ/dyPfLTZeR9Ya7yEXSqxzXIgRX8Qt
r5awukP8T/w52ZWERsDJ/fNr9rsv9m5pQS6WSoE7ZFfxsq8J8YyOdzbNbAuIqv75Er/Zebx3S0vh
5pLZeqA2x66OeE4JYiUjDo8vmZmVp9nW36ry5p+vJX4VPPz7ofxTbP7Ti0DrU2OJlHINzxLnXOR0
zTked9jsnogs3Lo5eTzt3suyT/yP3d3wrAA0nT6PFdcXNFp+8Hr87lu/W1PmrPaNr/kgCL7AVqcr
OLqIizk1Jol9geraVR/sf7+71Lv1xa1mrzemmHdOgOUJJo+s2hE0sbbmXcwasJK5Dn75wS/8myfG
e7fUJMwJ9uDk1JdYn0PbOms877QCkCALA9OT4dQBG16F5q1Z563Hmj0n5PYsX9PkhaTUf/4Qv9kc
TtaGn5c7MCMCFFueWnD2XQooWqlnqywP2rn3vFdmzg82Ied3P+279SYTHQZYYoh3uMVPSOpFzhxE
wMq4Sf6HszPrjRxXsvAvEqB9ec1MZXp32VVll+tFqFX7vuvXzyfPYOBimynAL7cvjG4xSQaDEcET
55Tjr1G79AwaXtQj46+WTa8TdF0jUPzmChXEUz7WMJZQ5SezWc2rpBFhXaR6tO56XruUyLpyAeoz
zr4rfyvAe5Os2RAAlDloW3BaWWAtdRPW/Hhi6Z3uPVh5CH98jMrQctfxlgv11A4rnBByXA/i+b3R
1014x4XZggsLoZPJ3NWFNXSIOzZ6Uwbm4U6XJfLNuhYctfnJGSEXZRW77hbCz2cTFPPq6JDmnJPD
WoRNEMocpvrUaDRIAow0y++qCsGT83L+V74qwr33KwXH5/WqkdFr8b9mjAPogp9OeypmEiwsebVZ
jky5GBBBurt5fpogJOI6ccarTSsW2iT+31lZq9W9cVZ0ZEUjAiuYcXub1SBgKOy35Z3HmWW+K87d
+E5JACFU9egoxYZRS4cVEGuAgNHucrjMlJwXUPhyQOMeKrxU6X7CI3YYJksBCwOsCTV9Ir83lnw1
gHeW3BJcYpJaRa0YcBxNWvzQ5s8aKN21QFnZn43mNgLPntJPSQH34KbdhjW+Khi+N6jgHBE11CuY
XJmsoxzr5M6Mu0PMIQaj8tJq80Vj/yBwsGARTqhqUd4s/FW1oXdu4l69sgYb9AY0HNvXoeR4WIL/
dFSoOdyAi6GLVBql4dFDEgDp3Y1FlrhnS3CNmdrEdbH83wUYGj/LAFmdxrmbk1tMqzfyW2O8HUeY
bI9GqvkcOXfU7riY5ma8OP8bZD9BcJp0UtZBpgbQlOqQuKQP9pJfBEHso7V7foB1qd7bU8Gx6Soc
02CfJt+j9IdwvPcXguULTOn852VRptjYEg26Uqg1EQuW4Kh/B1RTQQhxhzu9eeBYjsB9oFheb/DR
45JTN06m5FqzBJ8U0ZxpTdBfkIR5AxoJ85cuCH/QSvm1orkimesfOtDyjTtUskum4Hx0G/oDHjpm
n1fzVcTjbhm9EIoX955C78YYEls3BU+T8G6du62Fgyutr6qdPG6GIZKL2RR8yVyVNLu6JAK5YdxU
qXlkha7yLrlZ49e5H45IH33GWW9YxLoD71jcK2TyjaeGfcBAP4zhTKe8a2bQKt1TXl4l+Cs8JiZh
Lf2PD09OcBGdaudZjWrda5YzEE8kmnsMCKyC9O//5jabti4xOVNwF3qiZ+AwmNhY0Z/o9r5uxPf4
hhDJCzdrfhMXn19CSWBuCk4hzCIrKwrmVNvJz9Xzr26o+ZaGJk3QG+Ym8Qum4BfaVutQFWCMUZ0v
wiL3YXijMb09nZ+CzJqFwCbiGbpJpmXy1bx8KfUAPZOf578s++HCwR9A+tvmjPBIGc+/IMB+KTPn
mzO0v89/XnLUDeGoBw7oATTSJh8o6G/IBO88t77keZtXCkCr58eQTMEQjjpF5HlyYhufqcDBZNpQ
srR5/dBNl+e/LznwYh+llhb0+zojwcPA0xNi8HN1HS4Pelmf6jVGjB824zLZcq1/f3PYAdckmpng
/pOU/igT78sduqjhV6rFH4zNxabnFGYtpadxyKcbZb8mFRNpgYEM/Xo0WiIw4K17HEoD09Jm6rae
g3e8mCEc9towUtPteDNyguZi9fIkaoTd62o23ywLQiMSAnV+smBYqjfOvcwuhHNPtcZ0LS9FRadx
/iYTGnDhysdGgHneLiR+Rex3pYuk6ixuTp/69qMaqF8aL4ZNe74C6nSpaJ8/Nopw9CEYWR8txtlP
SdwRVk9gOU3u1nvGrJcLmrAPHxtHcARNadVzOvazr9szKMRIu+qj8ruudqd+GR4+umiv6e4bC89N
EEBewnQgqr7ry/6uQYQYcdV7+tluh/FjW6MLLoHHnxIs3zD741ITnaV0m/QXeVM+V0r7FBofq67q
q2G8mUvgIpcUUDeDYBhSgNdMejT2fQTABd7AjUEk16QuuAQ4HQPbqhgkDtM9GiX7WEcsEVEP68kF
rK3lsf8hA1jbPN7OJlTSgfZiDCBKB9ppx9vS7fqdimYhVYgImEP66fxAshkJviAqrdYBuTb7hYOE
mpK7F4ZB3pPyVNqF0UHvEBrR5o0KlcSjvrZev9kjD/AMWBQCW29O7715lb6c6ovGrX8CndxYufWH
v+PcdOHyn0yojW2PrMMNV/7HtB52Kr70/GpJvJgunH9zzJCTpR8A7ruVh30pvgIoBJ+xsT6y+r0u
nPsxgw259yK8ZPa5n7+5lB7iNQMHjEU7NmY9aV/r6mPncm0yemtjRUTH2VKyGxMPgqxU+50s2aMB
gedjE4EX8n7N2JiZ5Np+Tcvf7DzqX4nKmzPuGd1FFwkeFSwmlE1glWpkCCwYYTejdIlJv9aE34zV
pcY4oRFMCNJPR7WqDk7X3r1WmOlcj9A53fRssv16rSq9GaqcFaerPI/0w1JOVGm08ClPoA1HO625
n6HHg318Mx6RraHgE+xWd2OvZl4kHbhNqE0uLICXWB8ruawFddv72P3z+jz4Zl4huEQHlj3cTzV+
sUL3osgoXZrpAr9JumrIeJuFGUkw8pp8vxlKN2HwhLJpRq3T4OGUVEo91YONPZjrEysQsZW5fwJk
tXSPyBt4L0NI41k1asGjFsEidP5kyxZXcBt92cA3AvWk7/BwlNvOpxaJjATEVQ+rPlorX9rmedx6
M5P4qNdK7Zs59/jxsMoIwLKo/ePFVrPPFkBO52cicbKvtvrm47YVeH2o1LMf6lWxayp17wb6534M
96NhbhxnyRFTBdeh6AkPCypjgNz2qwH9mW78OSOWopAJ21S/YQX7mCmq6094Mx1gpUpgDQy1bggv
iDmKA2t8lylcg1vPX7LyoCpEDw4Ni5oZFVzsSfS99ppvs50BT0NJgQbBgzImV+PQ3gyT469JQG5B
A2iMP2m8uFmDMs2LPxdUtfn3rxdIPM5vpMRKVCHYCG34Ijy6n+DI6O9DznZW1N/Of3qd1juXpMh+
Y+bWWHWrjVhQpMWudwzs1u9h5UDawrtZa4Xnx5Hcl+o6tTebZ2R6YEcF48A7eDMPNp14C+pAH0z0
xTb1aabNGW5rghdb++UO7k1amtfmYP84/+slPkEVfAIY+QGiC6K9BfjzcYir/sIwW3wUAOnbqIDt
TTXWnoVy6JEirK0PWrwQZAAu7oYoXSF9JvzzXlTcEptdIRhJsYTSCfxU0QfjGVWIN/RmzhTEePF6
vF9BiHmIYZZAEmxj+993E6onuAnISaFTt9l+TwG97nGKVKd8SVKCDK286rvpKt9iS5ANtf79jaVF
S6d5jaUCoUse1+C/XDLA3EgaDlc8LC/N1sPyujL/PTm0bf87DuDIYqnsBc+XZMbPGMG+otEuVlx9
Gtx2oBCyScmBhNr2bmrRRj1vie+fI3Sq/x0VcDRKOJM++yjy3roazI2WfT+XGwb3/o0BydK/X6cf
JS7VnK9rhf4tNqfPbTR8CWL9tHlQ33dla2v6P7uTQHAOwJFVq2IaYKDUxXeXGzmZ7NtCZcFR22l2
TL4Nsd/jWi5RSm/DTcqWXXAAkEWj8QJLm6+r1b72+iuIXO82f7hs2YVzHnR6qi4Lyw7ZPN1x/U2+
Yi/opdosV8hGEI63E9Xu4FQKDixA1CN/Ngv7s4usSZVtWI4kAIZv7N+NneEhUVG+IOs2hts5eyLs
bfJn/pc0vy50n9E2M3zJQ7a68hW+PeNz3FSxajKd3Ki+eEZ0GLvlUuuW60QN4ckCn4wqjwOJ1D4b
6MZcNOf5/PGTrKMrHnqbix9Jae4ZGhO9IjlWVrAva+OQRZcfG2Ed+Y37UpoS4fLYIhcDBD+tyNk6
v+ltcLdBsRHhSs6JSOswRcA16sYgBTOmjiYQG/7crXtE4n1d4Xw7EFQbVVIvfpm5UIh6un2AFSx9
KJy2u+mr+ocK59IqYzFurJdsQOHQtw24/WZhQIPmZJdsBNqzPcK2sJbC4GtDd7xVvZKNJPiABTgy
bNQhU0szZBPHDHXACELVoLBW8sAiudZjvfFhNEw3NkpmbYJfaOhmaaMUlas4qSZI2ubpsu+t+Kgt
mnYR0izzsUvFFbyDSat8O/clFL9g9AYHzqZKuYCtamMa78eYMBH9a9IlzNEjXU+LnzTGQzi1N2qX
XjcEAfDh8+Bspt5GlCExbBEimozODPcVO2S59TVdQM8a7GHnj6VsDsLBdxPDTrqaYxmAQV+T3sTl
bTRur20ufH2LqUg2inD4qVcpdeS4xC4AQ107OaH8dj0lt/RgbQO2JFYlQkOjymiI9cCzNKN3bIv4
p9Iod1FonWp12LgNZEMIXqDrkbAOkTTw6zx9Uj0eYqmF2J7i1y3tjOd3RDaGcPDZB15iNKaRxB2y
eByUnTn1CW34S3Tp9uOG8cqGEU59XcHmBa/f4o/mqkc+xvqllyiXJHr0c2sbTkwSXjjCQUdGXI/j
gYO+KF20L9X5VnERl1v0aON5SeK7RLqnVG1mO6WJkA1Y5UqXC8t+WgFfCa8XRQaV3lYpUXY1i+BO
g4bHORnxx3kCZcR0Z/KKxGNSQft7SyswT0v1SnbvNvvtUFyyfCLGswxayA9nqHfWr78+X1GJB1S2
ZH8SmuEKYJ5F+LIWxngw0agDpkrqkwycN0TJ2tqCa8igMC50WFJ8XsmT4mXpJghgYL8Ihosy+ZbS
PnJ+HIlzsFcLfRMZQMZupqla6X5KiXGYQ14I1Yc5ohrQvyAfen4QCRZMtdc1fjNKjLB0qluN7ucO
EpUNDBfq1YSSSRDeJ7BC2OsrlzUd09ja18tfa6vu8lrYfiedEhGcZl6hO6IybpwG0CiYfrBKAnZH
ru+quoRqBv2R6g6ckpo9Aa40ywQ6KMB6bXaVeNGtVnH8LTiAgu0yq+To24KHcfQGltWOl5YoSgxf
VTsawqMUAYYQ3di87+aNjZVcW7bgYoA9m2ni5RbYK5gvJ7rBdx7UV6fzOyozT8G3DEMEQ1QWIqIZ
03xqd4sNy1Dt06ST7ehwekTOfjr0qNicH07qAIRgIjIiJdHm2OIOg36SRMY0n6f6mEXpoZ1vy+Il
Vr5OwSOSEecHlOySiJlczMZbRjWyfG20ryarOUGvfVupVCAT5YNDrEv75kwstAATbKFDmhhoJs+O
0d3Q8jtehjG0uBPp/vmZSNyYCIeEMWwKmqC0fKhXfydZfcP9dml5v89/XZahrSRzb2cB/0mRLXpr
+bWenTpTuZwAJJuFCgcKijWL/oNGRt9CBZJWtj/nx1wjvHcOtQhtTDOFZGa17EBbNQhJBKe9BnsW
Qoror3LzXBqKurFJMs8lAh3bMEIKZOotGoXX6mV9YTW3YWydGGwo71qGTNxjOh0XBQbkLb8l6ZNC
pvbfVS3HBeLlilE1QIFw93wZggcd2cpkOjbWN8ae5pD09C5pn9YGO9dGgWGrwC9bXsFxoCRPn1um
WH5etddjYu8qGrYR8sqL8duwdCfXyOM9fMTH87spO2mCJ4GtznYj0kXfai7ovX/KIXsO6vkmrp0P
jiD6jhGyItRyLB8FyeuJ5rNsSn/AKkwtbyMylXhDEeRoVLRoD2WAd1rQ98hNcNSqcq0v9Msu+VUT
Td6uDx7Or5fkPItgx9nIvQHSP9MvkJqApWI45erwUvcbBi+5NkTEo1J0Sw3GyvRpXv46WuZvdP+2
lknmLER84zKO8FKtd58RQkDk/ezLx3SV3PucoRQwk51U/ejbxYbnk1iWKQQdWoL8lr0UNh1Bukv8
G95OWfi8KiV/eDPWVXzjw2076/HUDKEp+RN8+F+zFDm4D15C/wEzmkptLlNu+9AIDBCf0XfT1ADo
NX38PkJmtbHlMosSDrwxtAo9l0wiqDpUxp3y0lTceZ8gJvwxkxWOOBwyMSxFMH669gQHmXcdGzWk
TctGLCLbZ+F8awHEjrriWr6eLfNBnXlADh16A1fGMiR3MmPDnmRBiAhwhBF/UCskRHxbh01l8I6r
GUfjbwdFjtCkpxNAXYKAJZwyh2YLkSjxLSLisUM7J5lCizhO6Y7Q711NS3ZUge60dJCWi3lHGHR+
m2THUwQ/6lC0NaCpBj/M/tKwYLvBl7AydyN30AgxFGA9yOHQIdoq60k2TqROnqOqgMktH+hY/VnV
9oMD/5tao7m54SpfybTfiRRE+GOOvItWp97gQwN6MZPVdwr0CjdwXvpenOwSyhNuqex501moUQUR
PEqagbRa+5ecby1frh1VSA4/NmGI6lJ/aeW3dthc0k8UR9pXj/+2TosVnjXYxYsHbL+yWr8or/iL
OXTIb6dHK1a+q/T7gapw+WKSLdde0qPLuTFJWY4jwi0N1Y3srgISa9loa6F5iaL0rtBi7wpxnfbz
YGbqrbNM0N1q896es/FWg1HnGda18bpGO7SG1w4yhSN82WZ/moaiuh31sb2H64D0uunU4JJ2j+hh
HmkP34jnJS7HEOObrmsnTVuLxY7xXEZ/1Ka5sZBu+aAhCx6Ndqeq7lTqam45IOixdN6pzI2/OQxN
hzq1y99DpPeIkrrddWyvXVn5Fv+BzKQFV+c5Y1otEUXPOiz244A+ijVcTcUzlOcbpSNJwi7ytSvI
3dnBxCuFGilPJpQQqaU9jivlwThAtDJ+Pr+GkmFE7GbQWEpJMzmyD/Cu0bIbfCrS7NMcIeuhD1e5
ohtbXmddmncOqYjfhPPWZv0JaFav2kX9LTwRXnvKpiMajheE1jVqFU6M7vXHGnvQe/n31l7SBbwR
IAV/QUEYiPSPyJ6vF9XceDGULd1qG2+CgjmsLLdwU66J3PZ2Rh3eWQXw69wtj4WyfPPGj93b/wFx
OuY0ONAzUglbfrVDcekmkPFk1Qc/L8Q2KNzXc9cUpPgWXb5djK7DyPPUlt+SrZLgApB4rdPUXSxf
tdJPkT59Kaflcza2I4Sf8M9sxuYSVyMCNhNyXw0mKcbpw0tUdm/dBD16ZHPPnxNJtiRCNh1YuJF9
ZRqZA4ItOzkwotlOCpjmycpOixf5NPCcH0o2EyHOKeNgcZDUtHwvGj4N/SqUat+405bekuTzIl4z
UiDGXkC5+576twKtdpoH8xhqs+t/6OeLGM2ut2zEhwfLh7LyJlgUPwziu80wSfbrhTMNL6yejgO/
3p0r8wFsbnbU5xhJpSivvp2fgKRhTxXhmHaFnqlpjBYgre/ReNQiFbpvcwdblrKPqqumDPBhyp6A
LC9eqB59zMS0dcpv/IkTw9YIhSeFouJ+SX/0WnSxusRcferrHg4kZ7eZcUiCTRGY2YUZQEyTodqr
TD0Apg0S65O+tHAGP+pNvhGyyAJpEZQJTzbknaupzWZ3tCY184HWnNq68VcSWyT47qIKJmJ3fo7n
7M/m7GQ2ov+7kMHYuqsIDYWACZSfomZfaju6bKpuI6qR5M6v032zUa4GE9+EKpAPYdxtPntfxs0q
iaSRXH2N2d98W+P5O+6yhiULzB9ojkx7p7ev4Qt8yKf0Zgmsy9nQv+llo71mJqpe+CC6TrCtQ+NB
5JsWzQ1EghtHQWInIkAT1rU2NVJSxtZIftYmFGxTMENLmq8UarzQNwhIbfXJSkIqEaGptY4zmQHZ
Y+TBixiF3p+sM15QJk914N3nj7ZsDMF7QPY6g6nSkR12gpd+QWMKJfYqNp42rzvZiglBwVCjwTRW
pHF6pt8OpPO1rSHO+sSVYYfKYfO6k9xHIvQyTKesH0pmgnTydRSaL0FvIZMLc/vRnBHrNSCG3qpP
yBJGEX9poUAc2oFDiMBxNTSIyGiUVgOoHlLoCxM0IU92ARHv1oCSmEEEZLKG6mCGjAfXypNaTbdT
ZOwXPbur5vYwbuHVpNMS/IS5OLaet+T5wYp/h3WzLLoLlSOWIkDYx8UdCOh9byRoadrN4bwFynyi
KmQOSkzJ0IAzzp/T6nIM+0ODKMVxRDn1oHsQoy7OCHF1/JiqGvzrtndtZhQDzg8uW1chskhhQQXH
lVCgsbT7tPAuiDROI3DlALqtzd171/0i+bqa7BsX5rpZNc2IOvsL7NVVpp/QP73Oasc/P4l3Txif
X//+5vPUyDp0GSrbD+kh2C3xV29Ui70a65+LoXtyUB1fWQzPj/XugjGW4C/i2B5UI8YnqT0geN0t
716DJeJkK0+gYd+qxr57mhlH8Bp4pAleZ15XxvIxoWrgzkgoQB5StNkuKMtd2CUXi3J5flLvvzow
mhBoWG6njt56f2n0bR3ywbiFA+4L5Z8c6cDyEyjO/hin6tfW6Z8HNUx2SoVWmtr9LK0cfuJ82khx
3z+A/BAh9ZgUzUEXhLNgKk9lfk8qqJXBZdQ9T8uLoTxZRfFzs53n3UubsYQ8RAUmEbsLF6tj2uWF
brTxsYER5vySyvZP8CRD6UyKXq23dtzdaJn2YmnqnymMTrDgzr+0qk4P9qhHF5EZ/T4/omw6ghsZ
ZzdJ2mS0/R5xRX8lx+0yfQsQL90YwVGM5Oo08C6vR/gyDM3lpvXi31npflHHpN4rpnYPovXQlMnf
Tqu0jXhR4jhEFGikWtBO9cxJi75rs6lT4432c6lUG/b27u2voxL9r+dQR4TSILS2/bwvT6AE9mOT
3KKZ5H/U9YkIzzwsYs3pYts3LOV+oEYYdzQrJGnYbkxB4pBcwVGUk97p7RKxREu0d9X0i95GUNW5
JxrtTtnW06BsoQQHwSNrjfw6HlxfTPo3awVa4PCy7nXnsFnVkBwZEesJgW7vEanb/ujexcuPjhfd
Gv7QCYEgxTHWUAY21o1Vk1wZIoNoW6slAWzPqvEqSLq+OhrnbtAR8axVLOxw/ky+Zmr/KXFhYIIb
mEzFoYKKY+2D9mBS6+zNEA70qNR2xZjFF4gQBWh6ZOXJRdbbUdDmqVPncYxn4DLFnB0cBCr2Tr5F
cChxEq7oJCbUJzzowWlmpj/HRHuEJ4YtRJHMSAQfYSlzntOWQ5AWGjyRTHr/UC0FQaGpxMcSfd+N
zZNMQgSARiUyApHJs25VRc7eMtr8EyjqYMNzv//wr/9HVFxpCt2JFQJ2Bdjvag6B8RDn6qFQ18IO
cJMOEkqqPKl6WoKNvjeJ7YsMoU2ZDd1U2paPcmWyy4zxBAr8abbdS7tILl0nfykK/cp0l2hjlhLP
KnKGVvDl0tnCgGljXeGTvuhTepnDSXHe8CVeSQSFBv1gjpQreNuPEMXpZ2eX1M+oAWRkigjBbPGS
yixh/fubyK8qtSkK0W7xtWS2jgG8wPd9Wlo/z09CYs8iGWgwTxCp9kwiLYNfprPcT3F0pXB+N92q
LPByBP9QoRpTxiHxN0j3w+A4P6eiQBjODC/UiaBc4Qnbsn55LZpCEXog1Ei6Ur1hEdFZ2Aj+JK7w
P2DRJM0pLzDLelVh6MPu1LThbZL1zwB5m10e6NN+SrSNhEO2poKP0NERWZaKHetD7QHhpAJVPtjj
wzwr/XJGLuT81knMW4SN1pVZs7CpDftAfqi0+hDBbtSp7Qb+VXJcRYRoNsbKaGScHsvKzF0alac5
Gg9pVSMrgaloyB179A1Us1ZtHCjZhNaD9sbSEyWjbFYAlrFN5UvSNQ9ZjPylVZXJ7vyKSY6SCAd1
psoJTWM9sXCE7VcNFrh9l5fzH5fsuogCTfPQmRuLjxsDsphakoVXCKwvexivl4NjoRp2fhzZJAR/
gIrL6KFxzjiu9TIUy6kq2o9wZOueiN40syVIC8Q0fPQfkTjStR/A9T8Z3uP5Xy5bIcERJBMSPPZE
9cZykP0adPBfJWg25eJjwEYmIFz92YTiTYAikt8M3a2mVHQ0RfEvN7D/9F65YaWyWQinO1IQTHi9
xnovh+/WeYxTBekp83bzopSMIMIzXQRekWJTubf64I5CuEKhhrL7xE15fiMkJmQJKUEdGsgTZgYb
QQ+YF0fTTjPLv+e/LbkVLeEQT3od2ki9UWQ3KY7pqdNd2c3yNITIdjn1cxhZw8ZplgUxIjozqlPd
UBbWyVUdn3dVoltiXIRMDmsk2up3ZnO7RtUhflG3Prh2q/N646RUs0qLHk40X2nn9AotRfeIBOwW
dc37hTId1e1/P685NDXEDss3D4gkZqdeTfaQsnyqtT8UOXk5pvIMdGHX6P0HN8z4d8QIOlHIpFlF
CleXem1+axLvIUAhtdSG7dcJyQ1sCWd/noI60FvP9IGDk7kvUJjYEMz1i3oRO3Arl4t7Z07ZVs+v
bDjBEVRxH4YokiCMnhqGsytMvf1VeRpPPkWTXlVIRt0aUVz5RtdpW6mB5PoSmScnpUHgBe1Ofxjn
zxHSQ0iJAtHaMjxZeULEYTahBvG8Bio90/9opb136/m4RrPakuzQntuXSnc12wvRzAYkTLKIIhhT
1c1BKZGyxw+NN5EX3HSjto+y8FNnZ8828ZuzBbSWLJ2IyzTMoAgHtNd910XqB2HJlYN/2F47iUcV
oZmaZgIyGzGHxjQI0HvroADAHWlIVSAl24jHJJ5PRGTSWxUNTWOZvlpq2T6PopwXeWO5cpylPalI
OD9WxphuuKH3n2sBXwqOAlG9AUkplqzLJvPQ5/EquRLT+9G2u6DSX8Ih+dJDAtOFqAHazq3epr+b
BYE+2Osuzrt62aoKnkOZQFmluDB/HKunPhvQYa0+u0H3eXKGjeKYbE0Ft4FNqLbjGCbqMfZPCw3O
NV1EBvATEdDVJi+ibCKCtxi0zKQoxiiwR3iAHfsDAnj5wfKS5800SHLnmkLYkLlGb4SlyWKFziNl
oGMbN1tv6JJVEqGb/TBQbWlpAIp6NfJVKqJG7e7tItV3auteVjznn99xjzvhnVKPCNdshrDPNWAC
4Kbq7kvkOtldVisoZjRR5UMCxFOfaupX5Wh4DwlqrRuGJrsVRexm6ylQPJuqSUXu1CCkpFjagf+b
F08oge/yoUb3VkWTE4b2j7pbEb+pDKnWIZVoIg1q7OsE0E55NwF76PkH7bdG1Oy02qRPYSOckRiI
COfs9LgJ9ZnxFhuUTUr6007dRkYq+7bgLIrQyi14NyzErebsstTpceBdoN3YHplVCH6gLBP0a3VC
oi5vftvKeG/WDr1EMBmhZebTpnmFct+fULc+nbdCyXEV6Sq9JDBzfc0jlMm46kPjOUzBvBoI0CGZ
OPw4P4jkSjIEnzCakVvGHYNELmTnnYEEo3PdbnX5yL4ueIO6hPdsLoCiBABY/bygYTDKCl/LvI27
W+ISRISjZSpVDQk/Yfi07OAouSM4Lr36CgTypkuT7IOIbdS10G1NkzGUYbqNs/ox6evn3mu/d9qH
0Pu6J4IZE7Q+q8kGlOTV+hGZLDRV6q5GIMP9CKqFAda5vQnnTTNQ8nBgAO7MZlfW+mXieu3GkZbs
sohhzJyKF/2AgxFAcuTN3pVd1Zeq5r2cN1HZ+gunesnaRe1UPm8jr7msosEguJuEnt1NtIBsBsLR
TnDz3VgyRF+Wt51W3PMq9mQNH6IIYPWF650CrVlaDccAoN9jCEnMYYb3BAXGZ02NLoo02ihsyE6D
cJhV10D8lecAH77Ew9DWB26OMlMeAOht+m9ZfC7yT0beMEx2TxQRWup+lTgjA10FIOZvfYba6qMd
InlcH87vvWw0EdC4WB4PuQbXBSqlp3nsrow2+rGu3qKYNQDT7A+ZVkm0l1y08Wb7nMTkRJij6fZp
0cWEfHZaNw9JamRfEPCr492olMou6TJzw8dLbiyRh1KNosZwDcKluEvmXYX47WyU+ccidRHqaGWB
rjY9oOyhSwcVmSb62zM9ynd5ASa8nozu6BpN/fP8VkmuRxHhWLozjHF9w04pdC1QFkzRFu0SaPJS
4+fsWRd2rHNkt+IIia3/B+WI4nQHEb3pW3pk7hXVyP+ms7oc4nCpDlNlF9XO66LIPz852WiCg4j6
hgb7sGWfzPgejr0e5Ebq9yRvQ2aEu6VQN16PZDHgaxXojadG1LZBxYH9KVvv5C3RreHmyJXzXrHL
3emo5E18lbfTcGFUGfaYWyX193GjGC5Lt15/1ZvR87Yd8prqCE0Xzd6FkwVONg73+mALoD/SkAx+
XnXiLDs5tIjTbm6nxAO/nv83Azuql9dLmdERWSR39pQmPe0Cc3Oj2JP39UN7KOId66ENu6BJqc0A
zDKn6dGZUOpQs1Ni1wllcsjAzw8k8R4i2DGtp7TxXAYq8vbgqSYkc/3XqSyJgrZE5iSHTeSiVNQx
r9I8Mv2+72FJTrV9GwAnXh0Iu3eRKOrPLF20E6+RxZYrXm+rd7IikWuynHMPDXvF8EveL0cYFtA1
+TE4xR7lka/O2Byaoj9xgR5tgOG7AYTzJiBStqKr1byxji4PhqQekLHM2/wmLs0fCNtdR0H0aSm2
ki/ZEEKUUbZ5Xy91x6al6L3NT709HCKYS8f56bxVSFyIiHs0+iYzPUST/akdkbTN68/rVWYryHmF
6rDH7M+PIzMNIdggFFOQCcY0rES9rwPlMOWeb0LeuXfd8JK09rgAf7zczCAlV5iIeYS+aQo85Ir9
em4uh4on6EDbyLgkTkGknjRiNUyVmE879Ma3obvsXGKc7baS9/fcFcGM6pD3FlGD4dvJAGeP0f+C
rAWMQPcttjYSFNkQ7r+Wq1edPoYhQzhrFVNLDnNkXDlp1e6I789v+PuG5Yo4xmlCnVrRkrVEBke3
ZqTNhTavcpCzDRuoatxb47BF+vz+Zrv/wTLaipe5M9PRvARNRCX/0S3zVmVZEuy5InaxB1jVDApf
n0rlImvQ0SsW9tu2q2lPSHtXhyaiXwrUs6jGXSAbvPUese7Gf12bK2IVB5KtKprxL4HX8ijQXaIb
ah9Uh+KHaWtfp2q41MDsbtjE+yfUFdGKJUzCat7wLkWv5w81wazNaU79OfrlJIxa6t/rIvN2U2E4
H7qRXE/wCWmaA7vPSEAcx/qsOMeASAwO+VPeLBtHVbp3Qu6hRfXkBgUpFOFC3hoXoD5huXCrYVeG
wT6YwkNhThebj6yyHRMqC0rRjnUakJQbYOWMap73GbjuPEkO45j9ievuo7g/V0QuKrZapOi3w6WR
1o/ouoPhcS4+WF1wRdyiF/K6F49AlOCR2a+TSQooMvP8eRO5JnFBIm4xtdVhSdanShc9O0Vrv/Sq
c2UkRgGEZ8MFyXZfhC4W5pA1WsMYY/kbbR80ntWLlXG+S48YAg98ZvqSf/AJyhVpKodaUz11akjX
beeuU9zPMyng5mQkpvUf8GJjLil5EUQgTrCjZH5JynTnjvGN25nHLDA/b/awykYSsgpbKXmidnAE
jR6cwvm1EfDgdTAemKNzg37298Sa/5y/JSROR4QvZklAjG2wQ5N1USjtbqjuM9Pk0fibGarXQffH
uTw/kMzcBEdgT+o0jA78IAtIeqBwO6/x7tN+uNyMBiUXnkhKWVsR1pvzDmA3v2AmPNKsYnqrujqv
d8rn87N4P/RwRWDiHNq1N7kObw3mGHGLxtexm9IcWn3w+6tJvIloVWBauZdx7OfWphoU0OxQuwcz
tbdgA5KbWoQhUrOP3DTVqIXbWbhrNfv3Zq4myVFdEXGIgXap1lOU6YL5IRusSyDyHZis4Np1olu1
7P/aZUYowqqF4fySW8FWj5cEhev+B41YuQVPMVSf4Di4Gcb8SlfzY07iuFO84XnRXT8qoqsl736q
VvZsTu4BpM/1zFOr5VknQootXWGZgYj5Qtmnnt1TIqo69Tqt9R8wFKxECxseVWLjImAxDFvPXpKF
KD42VB/+KuunZfXhiwdb+bW3EmgugNu/nDd2iR8SoYtFXltGUPDulPG2dFNUTfDFaoZxoS+1VbKd
l+nOTeaY2l/qKsbWa55sAQU/oY3u5Fnry67GO+e6gFoI/eJWn7XEC4m0ll7oFWpXc36Tbt5zBblV
clukv0zXPJxfM8n5EmGJmVHYijW6uLlg6PZTAH4lU+uNeE3irEVQYgNT9hD9D2df1iQprmb5V9rq
ndtIICHG+t4HwHf32DMyIl6wyMxIEDtIAsSvn+N1a6arvMczxsqqrMyyPMMJQPr0LWeRiHCQb3Cf
6gHUnFURimGKptlYueqnmTlRMyyqjdM08IGM8Bz1yWq48uguVStdCVUFeFhjZVP+dR41mrptfe8p
g2l/VXz99eO7sr4vMYqq7PLSdZBxl878DLQcpExMojpxK+R4Fgb/9VWuYKfEJVrRVaAG2RHFMLL7
j5GyrWxgkTBwnRjawXQ2+7mAZDsIBgfL/nkw4+bvVn6XspXcrcN2VijLOEOHkCzj49yVOtE9cJKh
vf/1DV57VxcZBNV5a/HPWbSM6MgtxW7CuxqY2A725deXuBIcLjUoOw4ByibtcVLB3Toc11luI3B4
4G65wjQ6YqX3Sci7EhAuUY22TV3HmQsMwVCApcorIxhR3n36Pq7dx0XFoM47RGYVWzWj2MLS+wZp
A1XFinfD/iwl4dK/1dOHY+Ffj/ZhzpzG70GwAbaH7rlJ3Zj4tf0kNFx545egxoVD+KTOwVqcU7HK
+Py9MlniQXTp04bOtSuct+yfUhOkCoWUCoDrmebHQIcmPq+rpi23RZN/Vutf2f+XoEY3t0sTlGAI
uVXvn+DgVGyKIINKkWkWoDlksWrslH/yzK6E0/8hNllXGakpMMs+b35IN/2WiiaNyDxvZhtCihcg
79wDSg5wmL+3li/xjd1InAn67MB4n/XecvKcybqNUrt80qi/9o4u9n3dT2WZTeDN1AVc+Co9oYEt
ivsslM2q0t3611v/yo68RDMuzVx0lQanDocoXQvm3wWLFpGc5fAJYuNagL70z26qMrAZccEUc4Jn
L5X3uoMSUlnfFrN9G5t+5U3NnR7hPF+AwhHVioVQ/vuMpHrtBi9iAqEKPaeZgFtA9RC5crwZaHfX
fdaKvfKWLqGM/QxHub4H59G16XvFc7Vy7LhNW3BxU0f8/Fsv6RK+GHZOXQ7Avayms+2zq9kWslm3
QH1+8oquPKNL0OLcEluVMIQB/6c330jlFRglthrOFrqr7OOvb+JKOLhELjI4DTOegkZuWLFRQYqK
pXUOjAdn/yRUD3+3GXKJXlxCpd0grYKV19X0CbTBdjeJdrlhUs8wjENH6e9FgEvgoqvaOa0E7giK
coygj+CER6mKoY0EmcgnqdqVM82/CAM8ZAKyAkqsZvDLm5UURHxxyxa8g1FLqFBjAOX2EMGrbBfP
phbDJzOGa/2eS/ts0Ie16pgEzK8PbqaWm8hbiBd1y3R7Piz6WX0dKvmIKDXHf/cE/10h8E8HE0bl
I518zNVIYxJ3SGMGjUbPoxualkf4YieO+QyxcW3nXgSGTHayHwskbwsMo8+DAU7laqjVrsyd779e
8lcucYlmDAg6Zq13vsTiSujNGhGBv3l2MoQKvmm6119f5tqrugQzVi6E2WjZnIt1L0K0Teb0Hiip
wsMM2yOnsociQf5QUeeTC14pjC5BjDXEWofe1OcRculsCnRlZWrU+td3c+3Lzw/zT0tAKlmxYsaX
507zxmpyP2Sf+fZe++pz/PvTV0OAWkrwUYBrydJv3VS/kkF8Nju9sk8v5R1NE1Spl+O7RSPjBSxo
LsDcEEssRZeE6fOnuduVYH2pyej5tsyowoVaU0duR/Ibgv5I5y39J6fBtVVL//qUIC/qOQJaPqtx
JvHSF9tUlvAGD/afcsevLtiLxoC1hVtOOVofna8iW70CxIQGctZ9c/MfDAcCnDejT2PKtbd+sdG1
r9qgRVN3VS3eFAkgDoj9jFhw5bsvwYnt4rq1WwCO72j1BGfW2zZw5CfHy5UVdQlK7EdftgqeZqt5
dmkcdDB/MIy1Ud8tiSXynTbwYa2q3a+33ZW3folP1KYvwhYul6taPHKdHlE6tf3w5VNk+pUE/RKe
aObFTSUH6IWcmZB1uAf4OkKQmngW9SyAGhb5fIFdyTUu4YpwuTFTDRfI1YgRv+Z1wm0Rn6E8tg3P
TeRfP7JrVzkvij+FE6HbvnPQhV25dVWfikG2ETMjTsMy98GjGzV0sm3zScl5bc9cumYbOP/VHgNi
HXPFAvCnpo/LcXk5VzVGdC/ZIuFN1LgxK8ma0OqzXv+1FX4RDSzcppypRyO4CJxvsN3RCckqf/vr
J3ht0V3EAeK1Nk+DswRnP9R65XqmuA88mCtB0GhYUYXDc/3rK11bfhdBwNN9HlZnlUw3AAVYfngl
S2TnJ+dITQIWVQG9ASFo9eurXbmvS0ijOQs/LXkOKUCB7KhpyOvUOzs4Osi4nvxPMrQr8eESwQi8
WDD6AUhNhKdRfT7jcfIoRaJcPSP93Vj9yYWunDiXCMaRL30aCNC1BJHrqSneQjHeORgw/fphXVlh
lxjGMZvTYAGwH/l6+Dz23jEsgs+GCVe26CVicQDjmrOzyMUwZR+Zp25M1hdrSbwtKZy9ENNntcC1
N34ZCywBiDyFVAeE4obGk7BuH5IWKj+bT3VFr8gPiEs5xkVqXcjRB5u2HkS9NZk7BZiJ5I4PO2RV
3TVuChxhG3LuxCKXwRcH7IIxIcxncHupy9wkBgj0889XNV1PXUo/k0W79g4vooQXutYzDkaP/Dx4
ZBP3IvMZw+Ba5LtELLLJhRUqrANXArg3lsHIJpgyGFn6UcOKvWlPKcapEJ75fNh9bdlcRAvGQMjO
ORqi1WTaLsq8lKX7wUWTPPK6JuSH1C/KbltzAtDD77vgP7/P/yv7aO/+DUVR//ov/Pl729kB7g/6
4o//empr/Ptf55/5v3/nrz/xr81He/Nef6jLv/SXn8H3/nHd5F2//+UPK4Cbtb03H4N9+EBfX//+
/fgNz3/z//fD//j4/VuebPfxz9++t6aBa9jDRybb5rc/Ptr9+Odv5Dy8/88/f/8fH55v4J+/3b0P
75l5t//jRz7elf7nbw7z/0FZABk6n0LKlf8u5zp9/P4Rp//gvss5x+vAf35H3TftoHP8GAn/QaHa
QCCe/seHv/2Has3vn9HgH2DbeUCDQUcMCCc0VP7Pr/eXF/TfL+w/GlPftbLR6p+//TUscp8BvE1D
z2M+YVywyzERgAmCIosp4ZZRPTaEGlifg2jVpVnw77Xxl6Xx+ZV4ELoEqu7hZZ/GH0tOHKy8FWo8
e9MZl91NC4plDCHaT4Lx/+umPNellOMJMo9f7ADq+0ZTjZtyc3KXV0rGDmEP/ZB+wlb5a7z898Pz
PAEmnyAcOIiLuAlxu161ZVisypmqKlYYDkQNzcmhE5pFrMjKr39aXH+8vT8/w79u6T8uyAT3As7C
gF2CccYi86VfyBLKGUN1G7birZgKsOsB0V+XABdELFefqX0RoAaQC/437AyXFX7o4p2JwCUCeg7n
vORPuSIMC3snVF4OvqEf3Dkj9HKbDkKfsmzyrZfn4nGcu+nGlhZ9KzRetpKIag9UWnCTBmD5ssGr
EgZA8NeQSLUusmHaj4HL75Y8E7GP+eExt2bYha7TbUnGg8diXJYIkjsS7giqSuOlDiWJ6rbTh26s
xJ7PbflaUVavAorcKC6hwaLioex04o5DWqMum8lLumD0OXhl8DridNnknqP9SE3KuRWjL76nbuq/
+Xh1iMnL0EX1UM6wxoQ92jFIa/2OwutHXo4FWnwQ7FJBcZA0HOO+K6GXuXi6wPMIgmiWjMR97c0H
MQzVVpCKgzcona9gIosbFvTTitSjXnNuehnPKpifm4CpDeDj8racBI2qjssd3MD0lrn1uwv60zbt
pwa1BTDhzy5vyftgSvLY6QwllDuX2kS1td9hdNpWkTuJar2wyWwcP0X6WdXjmIBQzfIIVo94wBUt
zC3Qtr2OeD9X3zQPoTSleX/MKwY3OmXcMilrZ3gZK1U+EL+anoK8IzthC5ZQZ+EKIHv6jS+eExfS
hWVFk8kzoEU6x5lmInGky6JhEuZ7xq0TpXlKnkA8NE4k4FgkY6vr4sjbodyOdZXuBilcyLv1EDcZ
QrXPM6+8LaoBjPaqT3cQsVvGiOB/bk3tOiQu6qqC3B9kl0pZ+DxKxZzGsoJFQDcq/QheR88jCBFP
JFJ5Hex1wfLXjHicRItI23gZKx7Dp2dee4vr7cPAa95ppoYsanVBv48pMSYqa2W2Uyq0jHI98Kii
g9gSKYsi6tVgAWTPSOLX7bhxW3krFdjksBE0PzRCwL6eQ4xmQK+EWLDnDeRBu3r4MC5UgIo04ztQ
6YeXhfneGjLufY6B1ZTDbKefVNzRooJBru5fej5mOz4WXiTpCBZZ6ORB4plxSaoRph5jLdFNtOO0
DWfCnvU0tne04/0qz5oyTtsu/Sr0UsSEFvwFyZO7F3VePjOg60TU99WbRWNk1bdBtykW8QEWWbPW
jQxeIGIAtVeu7ZMM6+yhGRk/8tEPv6R1SaGUz8VGZW62B12lObnYfXNsU+J+ARgQGlhel94QIkUR
acxjHvOUuUBJTOkPieThdmZNES82KA+hnMt7hyn1IoAp0/e+7voKnQfSqO9O7nf5itqwLra6sW6L
RH3ULoytwkWj7s2hr/8wlMrrN9lI+34rZj7X96NLizzpjdO7P5qwmqo1YAkm3TSAKjWblAmZRV7o
gTKXuyrdlp4KC0hGex6JMlu5P9QYmmBt3SmD8bokZ3909ASzE44UPO8lm0sRQ+vBf1t6BxP5mS5B
sG7K2gCmmJb+tOeyC1TEM3GHJuY2KFzCNhX1MwBtws6fkiW0TrFtGH7ZdxFY8yTH1i9BaF/KYMV8
6p+EWFQdVdavp33OprTdN6EdvzaAN4wbwr35vQYqgEe9r1gf91TN3yFF4iwb0yjveTJpGIDHlOuf
8FGzj8TWufdUlKlmcVNzx0DOj8JTdnCc0k/qACTOAwwhUQYjI6jOhjMiAn79i0zLYQNOTxlx33fi
FIbXzB3CxGaQfx0w7kiMHtL1OKYYFoZBl/TttM9Evu5TgwXX2PTZG+VgYuBbf/oYncZjl1eR7cOu
irGcYK+RdiKIfKfVm4x5+6ERaVya0D04BioqKZ7Hzhmdj4IF47EHafZOd5LELiQiirhldNs6k42w
+B9LLK9Wu/GUkXLr4nobAl9zWHqET8qo24HzbdrUosO1hLuue7XpMr6nwdwnojFnb1PIh1If/Inz
M4LGHU4gpObDIdDTgefOru6CQzVXz9PUv7C2lxuIjn9nPXn3QG8vtL8BwOlIePdFuPn4BefQprd8
6/Ks2sHYCLV4L01kJvjypEDWR1lmdm3TbhYKQAyK0efSYttEKbx+umB5r+RwbMvyhFNyo8Php2rJ
Bqaat77fJXXVPbZ9dd94YROdaTooTDYyyM2bQWyI6vys8xjwXTCeieqN8m/GJv0JPOCTHPRtQLBI
wua+o+amgyHoqs3DrwOEYuMwtW1kdVqvM6XuRYd1NC7bAL51edVvUgv39qXIv89uGKMFFGXhh+ms
QZ8rTPKlem67TkdwnEHIrAqNdgRUglMvJn1zZGx+lTzYej6LgVCPPcijLCVZVWclPq3fhxG/8UKO
eWlva3+AaZ0CidgS5JsdQOa6X6thWgVFcKsVZpDM5TdZCxmF2jMn5gv66AdQ7w/Fph/npzqbypiz
oT31It3WQ411ROstM2Rtu9CLgsq+pgz6rQWv9tOkV74UVUQJ1nDaOhTGOWELPW/Un2bu2ySbHR7Z
ZuIxnJs2RSt6GMgyG9FwiFtRORENKJQS8zwq7HDn5BAZJAI6k53nD7dGBnfe6Bv4ts9ee6zAAj7z
nKr1aOTel6A3FH2uo6CsniRDauiWzYkPTrYp4WBsFrlzF3FgoNtUbfmj8dz+IfezlQ0AZfEp3Rc8
w47yokxy+RjW4mChHXVbOEUTi8kJt7gAbr5oVkFqk27w4CulnWHtzOKrTe2HD/HCuGfcxKaFnZ/N
gZRa1DRGXJPgngZFdyPdok6qqp0j1x1uuq7W0Rw65t7VXbgLW/ainAKPTNlDGBTpmlfurl9qF11v
rR/GwaTrtu2nde2k23Ch0zuFKsmpD5Zgb+x0l8pma93UxP5Al1PpsF0vnHYrp2U3ZGpO5sB583DW
b4mZ4TkhyGlc+H0zT+V2oHAGCv2ieC1dEedOd1PloXrJUSFBQbdyI6PoxqbTA0aJZaKNfNEhV1BX
zl8sxxUnXCCexXyvRvnckumhFv4hnFQWhbTNsbjTTTdRCl6+c5qCsIffiZ6QF+SPs3VviDfuvLq7
Dz27N1IdRzLMc4QB0pyEeTNt+lacyFItkL6q36o+O3B/2LbzdNv2rFlbQ48+m5+gzfezlNM28PqH
Pk+fq4o/eMy7ycrhGFT5XRmacT0uZkXsArlP13ixtPN37srEWmflY2AZ6mGrpmKz9P7RwXaNfGHX
rSpPbZ7dVEVZrAXEBdqRfPPmOgGBajPqAkgIixBEHPFG/P4hs6SOmR/cFmW1CoS3piW5HVRVxi6U
C+FH7hxBJXjSi/utIRzcFkjJ5M4sE2BlHSzZKd8rz575ltMmE2EZ2Xm2Ea+aAf50powtngvOpeXY
z+S4FNjrahgQC1uniKRk3kPQ6xuCDyPhG7LVpQNc4iDCMysQpkydCaKwo18cRQDmEd3KHZYggu+k
3YWTT2NnoD9cgZdYdjIKHR9+rKXzvYMeyZplhu8Lb3IRFNWXqvUfmxx6QgGMyeHN19SRoizMo8Eb
5D0b+iVmNIDADKVLXLaQFDFi/D5mbRo3Y3dCl8nZy8lZLdjaWCrhi6qat3lokkAVy+MyV+D4eIOL
WSUOJwUry3U3hWStx+or06PFV06vtianGlihKOAEzxYyuLFDFdn6QEQmGrC7H3QMvlFdbaxyDnZo
39NGWCCa0luEKeCA8HirrNJr2AuGEWwclnWR82w9iI5FfTY+Dm2Aw6XjO9w/boU3N4XsPqpZHYSb
5jhpZhu7vSdjqdIwolmZH+bQR/5WhBhX1MqJNK3UIR2Vv2717OyWysBgPSVts+UF/ObahRdnIdoO
HUeV9QnpMZBFy/ujXgxwsNWYR41nJEJm18Bvou83Gi4QkP4wRRcR5c7wMLfzXmUO+56BRfJUhsON
UoWNtR3qx8XUXrR0TpNMeUqPdalRiLiam2e3CUgM7ugYubWavjUDBUSJ1jlZ1V4rHiV1kQFkqPnO
exGrLssgVRXy9gMCrcvR6SSM8jIW/gyyfNxooOrmiNdFl1hZdugsljpcCRUucTZW+UMuKH8/s2e2
kKQ6LV6arydXlDeVpfKjMEugEy9U/M3hoRMbCAHjeEBaDUpkWmqIYIS7RuQzRdfatTtpSN8CB0TF
ZmkaFE1nVNcxB2Z5r8/dc3/q+6SRerlLBR/X6GbON0PZ6kc41bFbLyghG1GGr+3iNbAcdv2PtCLg
pKTQzI1qnvE4gzps3Ia6PQ6Ightft+WxG0r+ONimOA8g2I1unDJqKQT4gLbpk87pbZy6bLxtpM+f
7aiWNPZzgyLKdurEpxFqKpIoExVCpfddmNVJSWA5CKgTttPYm6/S5vQAAh+5R3MAsq1h7pUnutTy
yclKpL+p606Y5rC0XGPFBpAkddpVhwMU2Fw+/wwCM8AEd6Lf5tCrjm65dLHhFvRYMMXLaGAFcouw
yGGC2GdTHUYMe39fTlO2odkYbHs/1SeW6mpVSffDKAiGZW6oEz/NxVMxz95tHxL4OS7USayakJ7V
ZJezJY3KUfwYB5KuMgSSvVpCvOgZTWOw11t7YNliHgZWn7saQQExflXQvknm85vaSz9zQIsE1gFZ
E72rXKxbe3Rr6vniZ6MstNxhY4HlcBfk1Fpzcv1ekinp+QJx3aDWrlvpCCJZ05l2WhZDXE0pr1dz
FZzFZ+E9cFIDS/07XgryVQN96UdsLjw/Gv02e6h9e0TjG8G1ntTOzTOwP6lsy42mvfjaWOah2JJZ
DG95YDEC3kJ6pKBIRHNv3aQDXRMCD+5O0HzFoS+UiHl0IXmLKQsTlV2Rvk43puZsTUI+bUfjIj1Z
xtXg2T7GdyTt1DXrsm4CtGAKH7xcmE6jTyiOHgHB0TfpXT8hWyIzJFpQtc0wPnTSJS4KaLdMAV5X
2Y0b3Oq8L33Rob+fPtpxns4vWOxSKzngPz1AexPEf9X8Cq3pDy6hGmUd9PpHOJWvRgc01LxLN/6w
PIgSRQ713H3W1VMcttl4nDOrk2ohbD3PQw6ZOmP2upTDqdNi2phqqQ45bED2sugJMkzPe0lD/n3G
ft5kLqOJ70qoBlTcnMEfFoxx/ymlSIItU2sjixAVBc103M1hHgc65QdNGxEz5oynoQ66ddo1cOhs
MZ05qxafeaCzc2PqFZ8EWc+6dRL4tcKfhi3fwiHHyvPnszmfx9eW9NhYlpoa2nT8nvn+YWAWAsze
csTvA7VJG9JkwDrqMQ1p26QT7m6RbXDEVoY88gAlTackePAY1N4OXXczyzbc5dzV68yfw30fTsRi
gGGLr6qFv0akumzagd39rWvB5eGVLoH6JONKiRJOBBYjYF9lLM4gUZHISb1LQF/XuWha6OALZ52n
mdzli+hv+9Y8FFnGk2DInkfXzaLATuVq6O3brHs/gsxOuqppG26x34NtNnO7oj38TkM4nbY12hBj
Q7wXWzf9Oh3zIZ7RJ4gm4d2g1WlvenRqE1SVdYISwxxYOS+xp0oHKRFjdk0p5tLIOOKaYGFmbplG
Q5+idQet2QMKtXeYs8FRtjmAV6SjaamrG2A0xUmG6a04GxmzgY6vXugUu9DmcxW1o/eT+DTto56Y
5gsbEQWrOrsHYQZcOuc8ol4gLj+6Rb4VPnNfCQLzrivdIdFNH5wQ4ouY9dDvQhlTrXAQGNiJBRUk
rCVd2SFgO1cxA51IMr8saK+uFBf2iD74GT06WRQ6RfPNSdPp3kdrHlaxIStemW7KVSdIuktx8yvV
AcfeU+1PEVr46c7U+ZlTBM1+F2Seh7BjRRXbwemha+24XwTMVmPqeHwl68Y8No3jHVCLd6t2OKu+
OtkEP6i+PxVTE+6cNCRF5C8FGptFZ1AcFWGXR10t0hvoWkCzoe+frSmXHdSyvXj0AqxOb+gSSikM
iKfqnUpILOK4wHqr++fF925AknFvs1ZBWDQIkZUFfVPMmEHBgSApbRg8U+hLJ3Kh2WYOB2fvhbyK
Fqeq0YRov5Qd2uxLAiOWFnL7adH6SBYdJ55SGHLYGaKRhC0vWA5Q0xmAwAGumGZR0YYkoiNS0Bzb
A2AMrBQfibIib7XftltPEzSdPajvYD/d8XmEw5eoxdqU6NcXJC/jUHT8buyrGlq13s3QwbozWgLr
JqF0+c5p5RddkS9EAKWgmhyFfAtd/tL2LIKQKaIEloQYQjfyxjL2NH8GA0xB7bRDCrOsF1SJU9ns
QtOs/Ll7DQqxLVLvzrPirZ7Hb0ilGFLcYtz0k9C3sMb74XeLvy58VUOSI0DZodS3PJsSXXZ210sH
RV7v6h0ZJnaHPTeclrbUxwFH/LYuiEo66Mtt8z6DBEbnletMBo57V9K23NtJnpi0X73evjtFb1Cx
QSW1WVz14E9ocPQahLgY1HbYb2h625kaaaY/TyKqJ6h++XI6GGqmdcOa8Guq7PyVeR3qKE84p9Yg
ea6kHwUd2HaZ4DKu/PmRj+I5wNSxJWW1rmq4VpYMJ9yQ8QjSSa8Nt7B7TqdNN87Q6IQoB58TNHSP
AA+Jt97iHC1zN0E9tR0D8zgNcqXBmqvL5YF3VQf8Q7BmBVoh0m1PsGCmyH2bxGOFjptByvtpUBAV
KuCVLZIW2LwI6mi7qZG7YGY3gQxfwsE9FBOLO59ulqzYZ5jTiqV+mn1XrCtZw93JbA0Mq+FCc68c
8zTm3RdIicRDK7boqa7zuV4ZtEPCetxnSiZVztdTSj4w8F4pEiSWqzt4srI3Sr1kmEhSgWyD6kIl
FOYmbTas4EO0fC2CeruMDUY4LK5Gu+qQqFeVcxh67N4mPHgBWUNnZIrRdVjPzhxjZdyBvL8OWf3c
1UuSy+HVZpBmQzdmOpc2S7bPmjyuWbcuiQuis9WvY83XQ0kfea+ibqAa1FEKOFPIv6SdiVkI2S/f
YBWBA1T2a9iEIaEFqSJA559TnG+wuAIxLo2y+kftdf0NxDvUdqJtglNjP9Gpe5k8b1+zYZOP087P
carLdIaNj5fkLWws/RIpQjMeddtsUJhirabesdHTDg2DeM5VPOI3LbP2tSuGJCuKGOcHZMK6O0xD
X4AXAQYuw6Ht8mPNmodGoYEUuhqtlQbBO9XroCWYChC8DBMXAT/OgdqAnRij53HneR1UqIs8rnLM
jbRYO2HZHPEoTyFLn7QekGV89yZ6VFKuZ1ne+ZN/6AtTJqpSTzyFNbHI0V2e8SXoPqPYCem4hsTx
MQtbDJpk/Zi6/amy6H7hRPc0TZa+HpMZ8394sECtKDd9vIRvtnZg7GDWGQ4P9Eed7UyLlectNOZ8
PpaDOinRIV6Ik2O6QwWhtIphLzvtrklR9hvssXDG4C/qIGgFJHp931XZ0RuLt0mZOwsjIIwQ9J4W
kL0nTDygsW6RBlRJmxoNvhc/GePDnNI5NzCHPmracb73Soq2NgO3e9HFHQ78+4rr04CUcnFLNBAo
Wmu4+xIYsZKF+jA2+UMvOxMNwXjoKgXVUzRiq8ndyDxcdz45zLVpYjWFTYy2013D6qPv1VXMs+kB
XoiPeZUmQUEP0pzlZTw1rYw3VJEOEU1TB5ZneeuZtZaQps6BO/awrlDbQgvFf/MEDD7c0ry2vnke
fIROp5qXpFTBwacWbtzV8MOdDE4X8xO0jN0wFTsf6Lm5ka9jHtxjYvSFsgYaxNa8Vd54AKM+3GEW
8eQjanWYDWLGedJh/s2Odp+PITxK+Z0Ni20mUoRLDHvgfZ4nQxquAzI8TACcx3SCQhOR86H3yY6V
9SYN2RexOLcBRZ7cOgtIA5n/CHEbFaeDjv2sOk1j/VG0XjT3dNPNzm3I8/dQjU6MvssOckw8Opdy
LW4dym63qE0Szy0PrMoPaTg/lLx/MJAaiHOm9k2nbnD+vbUy9GMOoH2V5fOmpqD8VgGoWJgKxgA/
3wZDeRyoKTeps3zFBBsaXfP/pu5Meuw20jX9Vwq9LhocggxyS54h53lSbgillMngTEZw/vX9nKo2
YOvWvYYXDXRbhheWlGcgGRHfO16Sv3FbKaxNw5baVyGK70cnYw63xmK52ZBQnVwIGSeNyR0ft7x+
Kot5SVQKTHKySa7xyqR1rkTqnMtIRbFjl+vV7NhTXEXbTafz4Sw0PBc8H9W5WXt5zBYR3lSsIWfY
YJ3n9cQL2pkCoXdCnAGUEUXnRCr3iYvWPI9D3ajjzHH2zSrWYuOmi7bL3Paca9f3h6QcTNUf2t5S
e0fr0xEoDA4QyZDIfVWelUOlHustLT5Kzy3uqvUUJFtGax97c2rvxjx3H6Y19+88qci1XfMoO6vT
0v6cpggkxnLmkYUozYskS7fu0Nvqo1JLqlEXC+HFbZGN3xAaruyQczvfOf3YzckSheQzDW7pnvGz
P0bi7pK0bvR9D3t41paufPTyaHvFpxvedvUU3lhR77SYWJmYI3LidmYSeKt1tdwBHXrfUkvZ71Sg
qbN2riKEqFXaHYLeTpMCGq7a51lEpKIc6kMq8/mh58rsV443hGoaDlUue1hjsvx71EsPxGIbd8GC
qwRW3eM8vrL6FMNy6Y+Ld4BOcDnYpdGDn1YVHLNhbqw4XFDSfapld0BJWNin+VpMbn4drj5hCvQN
zC9Vg/spZXK/mLAffydFgP2ZisGnrBxFHIbjtJtFtTzbtPPiCkbYVrILUMSX9/EwswE4JDadGbcZ
L8KRmWjOzc9CqXc5+MNtDnqwd+ayf0LAb4+xaM10FS1le75uY/mofYDVbs4BZcBVd5t2nES2PsUv
UCl2DfKTslBCSgKg+nL7aOAG51hF0XyOQaU6dmZg/bE3eZBh3132rW54gFjaemKNRevctGDuhwXY
7SGyt/IyH/wjwoR7qCHvQdUb5+Be88dtVD27JWya/cRp+3Uh/PW8osoWUejQmB1n2GnvZxWAer5O
e2Lcgc08oKbJA2zo8zS8TpFi36wtPspYTgsqLj9fQC7aqbp11xnKrBHZpdDLzN4xp6fdBMVFPHfZ
eJMbz0sQcRaXqRLFvd3K9167/QH8xxyyMqiOnJ0ies78Oo/tlo2dIp7hxp5km3MHGMgm0sTLi9Ev
o8doKKMpNmNrfm5OauskG3V9oCttvA07u2ZcCxp6HjZ3PE5ztHHo5/jGiC/FcRNGE9m7FpDpWmUs
NB7wyXWqF3FhwoyKofKUENjS9AfQobpyOtTLUpyNEKB6F2VFytnf1eLJ6TK32/mLtyUwhiAAQ7ZF
t3U9kv3XrdbKiXFYCYMeYbWcbHhzjFOflVOudpE/KxCdwb/OIer4mVZw06VG7nyrAKX015rErqJ1
439uDYqdjhqp/RS5q+Jezmw3Zb0my0mgv3feoqAI1JsnpZXFNMK2TMFEiXjn/xyU0zs9VOQ+mxBY
QW+EmQM3NvT2TdBLMxz/WdZlYQIPoKIrIvgslfNayco9viRFt6oXYteYif++Fu86/6Fb034Nvyrt
/iTOu50+9TDqz39cf+/MPw5j85NCmbb59e/8P6jOO5mF/ntxXjxqPkv+R23e6S/8W5rn2b+hauJf
iQDTPYXX/69//FuZ50a/2bYdBgis7Aih1clR/rswz/3N4//x247r2pLthd/7XZgnfgOW9xya92zB
LziEvyPMA0T7k+rKD1BbcTMIlzgsXo1yhD+rrgo95sSGdi+rL+x7g56zJn89JnCOlGoTnqm1Ehew
VayiDr6K+ZsXItcdEs9dDuMJ4/EfJ+9x8VagXZixlfYaN185fvIXJjcJrYdhe+zWBSChvmjryx7f
RHuaY4Ilc1697MJzHxzrezUEZ+6Q7r1/hRKME2Wpzk9O2Lthu0Sn1ABH+ebDgkEft7o8bzTRvhyJ
+qSlIolRo46VM0A3YQAO0p0XhJ+pPm3yHORHhHkkGbUFRTGFhbLgBAEjBPLIAzQjzAZgM8RJUNws
oX7wt4fcy624C7JHJC9xNs0X/WTRVKc4yUaJP/Vu7JRQVfUwoAoxXmw7VEhq/KAqn46p7s+sYTxq
t4bJqY7Kty97U8bp9D5JVpxsNltiRdYOnuVnWxPMMhTXs7hu8a8A9kENxJpFgQNNlSWbN16Yifdv
xn3BwOY02U7Nc9wVEpLSOsx5uCPRLLHdlaCvL6tVu7D+GpW3F1t7bPVzGP1UXhBvQY89aYseJuHc
DCwjrLWDOpp0SIpyvC794Hlb0DR4Tl3Eix1mTHt8K1T6+CKPvVF9KsOhwwl2hNtqKKnipZj7AyeM
mKDSs3BFCeGsHUcYV/bXdp53cV5kF1Z95Yrv5eK/BQE9xhHmuq3+KKJlZ8nrOWrPp7n09l5HW1vs
uB/puDXHijn4MvCEuRlRK3uN/zLiS08DP4kCLrKv496vExZ6+wlL8Q6z/IvTVDsn99298l+DfDu2
Zr6pxwnTDLPrxepvd9GABCMPL5sWfsTixEdNuV9l/uUiFs4afeVdw6vTwjMfGMZ2i7Ps1daDJeBD
LMbPPq24o1t9sQQNfR/duYdOp1f6yynKOArro4jqJB3zA8RMHjOT6MTyYXDB/mOPbTaoiou5ZNfu
GEWQ9CAk1NbRkihZIAWSyM6ODoyeBUQxNOGZHDmOzXNS0LXgVPNu0UsM0bibw2K3lfc0UQWcJlbk
3DWg+Xq0unDvEsibyoLWPfa3ybl3hZfY4SNISmzr2U0ydDaWuQ6Fd27PTULUx5mLKTuWkJCTSApv
V1FpiUjKtE9G7pX9kqqFOXoBlKv2rUijOycyzbmPiqJki4QxRn5KEG4RJc34vnB2Dpr70e+ICRu4
T+0954fu1kMwETdqPVvs+WFc/KOztbeicxKEP7Ench1bzZiSZ/kwt6/o/C4cVLpFRW+JmkDFanOw
lxvK4fgTIzC3fWmKZS/nL2aK3H5zZxzFXdrfY2TagQ8R/QFo5FpXzXI++A+lyYAlsJQehvHeIUoX
I9qBgXUR8yNWrvPN3Lc8/PnEASIomisclcyAa5zKW3fKSIxKk9HNkN8BX67lx0AOmpoZ8knxgyeh
AgPmj4Ht3OsYkUvrDq1ooNwvgGwQKZIFp6clzd8QJnZxuMH5OB+NnBM5c4t47U6TCbYuH0NXJ01a
7kmxpXHbCZNeQXa5zzU5VT2PeWc7KJw45m+fqfXVlC1Ry6BI/sMUuMehuC+KlCXiZvLz6HLznDc/
RwNbNQAc2Yez0nlXmec28NtdL+29b5UAGkO8FReqdqkZIwVbr+oiFPOd1sj7uF3qYabOQQF+S1Wc
TYKwt3WedqFnL4D0LIBwXuNSxsPEV1PeD0x34XdEHPE88w0r+A7HRgRD5TB5rseell3ePIrexCKp
EKXY9CX1drGF1tW2PNqKKuyjPVJML7zuyQz5TmX6WyckiinrrHRSghPrBv657VnjsyzarkJHi50r
1I3GrX4z+Fsfqz6vPoyv7rBXQIZH/Z2so/eJpxa5OoSiQKEX2N8Me41uyuVdz8xYVhM5V1nJsXvK
juj3sjgQLtNBqzj1+fcuB8rGP9Fj85xf6qK8QfC7vkeFDePtnKNWvp63YNf5Ojh0A5kJLXa22Gnn
AnxnPGANt2EVnXGPZL5E5mceethlQPSB786W1TkEjRclhZn8K69Ty2ugc3OEcdbPXuMkVLIPCd1f
5pMTr/vq2AaVygLbOwVGJH7rlm+6WZtY1N0FYshllzXpbkiJjgbGTY8Im8aYD3gQ7XQm+vBH3TnZ
pYUa9TwIkSAWoAgpIOV4UYF3PqNiHMCWN6jSkJWozf2JGoyBG34KXxUZibnCR0Ouxgu65sTHn3iI
5HzvVxFPJBKcxXlOrXQf+acq9TaTDfb+l2jlu9PiweQBEiS93SERnc+rzd0VtnhtlJ1SL+8uHUwW
AWndl7CXMJat3Xw4fScBOVObg3MwnlKdI0AmbqwtLls743lSDshKelFO4+Uq1NnCgDtoAJ1t+ZEP
JRgssfUHN0dD6gfnaAnPHWoxdqbhAsux3vV0uAk2pcTzkYcEQ5UT6DOSSqRe7WZ+Qwv42pGMhHSG
0aGZzlXd39UdWqfWvGo5H5XWahe4DEuuA36bNf1Zy8Q3oG5i70e1e9peYKoAYwK/J8FFUHxYo2FT
BUFSeW4NZxvEFmqcy2EJwq86jPRlRbcjuadD89KRi3FY13QBkDakzI6WGQnWilb21SH3hiND1nA/
oH3e1cKI20rKdEO2rPx8ZyOQeGpEC+Fc5Nl7IHrls8pq7SSdEmjyTODHQcupoXMzr2K2YdHucjkj
nV9lEoyde4d8kQNRXpjrZi7lUYtV3Ie6zJmEFjW+pF0g1HkwiO4+9RFrxDRPs/mvk5eflSYHJ5mb
Y7n1gLBulUFV9VuIULPJEY8R+dFGF9LqOFHKkXJLpFVlfVH2PEfoaix5yVNtbktcAt/EeiJTTD1c
idpZRpYw4783tmrlrgq3/CMiCwxkwhrfWm6G/TQOqHlVnzrZYYw6sv41++tFOA3VlRiF5KxYDues
iTjQpmw9lJvyahhYyS5arsfaKrfLwcuyexSVaC+ctbm2IMDjUvzQ0VMpZ5I48u1lbMr1HKasA7d2
EHerwLvylnR+tIyCZebd3wSKDWmGfdlFCGEQgpjgvt1gCSOztPe8lfQ8L0her1JqtAqfVarQSDad
6LwgWBjhzIjnmzew/RhnNz9WjjzvUr/aIcpL79iM7YNRntkVi5dyHiR4r/PghRHVfDTo5l+UbNsr
fx4CHr3Cjcc15PWabc12rYFrSRAjeKJQzwb85irv+mPkUIkQeaSQVTUUlrRizw+pj2kavbP88hmg
83V1rPQYITPnkbSypIBP8AvnXXZbewHIQC5E469P1la232uqDl9yYdJ925bzmQE5h41QZgcJnh7c
NQyeZROpgzW37lkUpMgGYfpRaYARna+hpQ5Rmd1HheOjrB/Ta0GSwmUL8PwgquBH3uIza4bXecoP
eXi/9eabyp7IE5v3djqV16XqzucibznCOfIs9efzNEvV7ZBG5R726SkPyVXptRl5RiN1JRbxZNF7
kmyA6lY6MwClIQirn8bNlOef/czQ0OQrtFspr9x+QRQFK3I6kHA2PJMlX27naHOVoxDaqvxHlqOj
6FDHO6N8KSbbT/QyHKbCv0vFbC7QvF8V5VfFtdytVf6QFma4g/xFyVvkzU7nVrkvsu3Vt9xXims5
2hZZcTkoqFcX10A2RQ8VUiWWwcs12kiv9eb7wLdfkbLfDZ4xF4MZmQ76Cl1Q4x6j3jyvk/jWnuYW
lyElk+WF45KRk6+QLcFcXoOlMIZEDQNTRCHATklulCC6CI2sHllMORRrlGGtBbxfL6N/0JZLktOi
r+tcuOcDqujiTkamQxEoDOpq1e88lWLAsCy5n+FfrlE3U1dnoXQ+Z5P18xhIez7w0JvrshrHmxIH
xHGc6qLFpduWPBl1tMsXlDKZliPAXVVDU/VZzXqqQJj7aEKoNeQbc1SI+mndBiLLW9von9O8WHNS
da0NSJnPu1m36sMMxIqunroAyTHmChFdTluFyMa4nfVZZ+l0PEC5+/kl7TpQE2fwjdubBfq2763p
GKzOZ2F3Rz32ckc5Mq51J/jGUFzE1rZ8zyg7T2Yri87/r2Er3WfziNfjcwBc+f8AUcH99T9BKnef
evwjnvKvP/5/vI5B+FvgA3/gD0cOcQJHfkdUrND5zXNDL4oCH3QE1ATH3u+Qiv0bLkfpwN9JGXmC
4x6/+Tum4oS/eT5OPtyOuM4BQqK/g6n84mNDdm7TXikcMuj5oeGvUYHKT1FA6CLb9/aGzqH1t2Pg
lH8Vp/FnSzsT8OlVsHPioWBq4yP9GbfR6Ik5E2fot3X3YBXhsYvy72qR12z9PDsl9nPv79X8/vs1
pc+vIAwD6fwa5dGEHTuCMoyiKfVytpVaDxkL9JVvtu/LNHnXS+O6yR+u/H8wI/7isvzX5wwxywSh
5/DPrwFB81BmK/i7hcgwf3UiSuMrk21x5HvVv6HM/9Y6+p++0dDDPgsYJriJTj7MP/gPndbPZRYO
CPwWM7+0jW3tvMyubuYMppdwYufMs+fhgLDorwJF/stn5PVcAZTnBgB/tv3LtYy2wvNLhg8UjOGE
7lQMzmPdMu/uSjLqx7/4Rv/L/cmzw5xuO3hWPXSsv3xO3/So1R2hicFHatPlBsjAQRLxP1+3//gq
vJLEHoiR9NfWimGVa1UVgcblv6TX5BWrnaU4U/+9V/F96UohedJ8IA35Lz/8H66Z13SeEXmqiftr
1rtocq2D6wTNX3xjv16f06uAj7rhaXNi4fnF6UuAkDBNlZn9OGzwcLUzP7ZeGlx0vZMe//YHkryM
A7KLCAkz7J9vwtLDuGHVjdmvqCWSKPNamNNJ/oV1+deLwwcKEaMDSPs+0Zy/thfrdanGMO/MvpuR
jliwZPG8bn8V7fEfXyWyXazYruf4pxX3jw9UpbEtu11v9jM8aWxqPIf1iKb1731jLAys9SyBEQs7
tN0vtuHVL0Rfa3Chvoc5L9JucY7pYPXiL5aH02PxB3symDF2+PC0OIC8k/b9SxALF0FPY9Tbe2mb
ZU+EtjlzLbv8lokQfSBFR38ZY3P6iX96xYi7AP0ROxP3HIj/n78/VbfNOE2YWEnMOyU3eHDIjlUe
AtcuLkTQfc9EHR03qCFaM3xz6YoqvyL3Yf2LT+7Y3ukO/+Nbkcz0/ml3tKEB0An+8iUbITfg63qi
0NY9TVKmncDupk0iVSxoAsZu2Dmkzwuss8Rm0PxUMyZWWXjPOJqBUVaEi6y2MNWFW5GLB2Qwz9ub
77LWMdGgdr+IjKXQAQEZsryP8yxzUApXP1jUYOU74JiZ0KtWbPqsKubuzjjlPB2audNXdjvVhuIa
BX4QuV355PF81WcqMJip8gy7TrKsOX0FyJLcAUXwGMid3SmSKPspx2Vt5nn9aVJdbJTEpZt4y5ze
LF2sgjq/tJFqlWgvqIC/NGW2XI6FP0exDQM+JSifqHxSa7etN06JQM66dL1yCK8kGWT+js6b8arN
W5qgqqgJ+8T4dvtMuUZuktw23R6MPQXbZ1S/LJpVF7syK8unOYfJiOc0W6/SwbO7n01YcwCG6OeR
Dcoc0LhCkGcnG0OfOSDUgGFoq6F2Y+AEy9178yhfjdT4+1wyPcM9QksbYaujEDf6uDzvQKGDNpHa
EpeCnS4kuRCh4s72aXdomWSzpMk8V+3qqIcF8XLXH2ODs9LfEd+wLXDMi3ywa9ngT1hOP8UuoU/2
Fp8bdBaSZWeLHBBxMqn5UQw9Mep5rcZsD1aVvSvHRA84dL13C2CpiZ1inaZ4EQwDcSFmez7apeuc
WARnXu5N183fTNYtX5to2JlHkb2NvdDfc9tu012dz2jR0jYbDUjREryJYsWg3qeRUKhsjLwK9Elf
gVrDuoV3636U2NzUWQH1th2GQK9V0iIJ7fduUZiLDBoZGFAG3Ixpy22NoU6Zg7eCKSXYZEFHM2nf
6D7QL6bxPf/owTXgs9Z5Z6PKTaMjWtgAXsgFm96l7BQ+uMmUl7tpUPXRKgv5PpCt+MZAFbzOXrdU
9V04BUXY3kd2arbrMXLacdwP0m2OOaCsk+TKjU7TrysQHc5Wvif4Fh1IEy3RS1CO3byvLYPeIJ8R
eV2GFhPOUcsAiXWpS3wY+RD2TeKWfu8whRtU5nPmy1tRpghLKi1gvMS6uttVprICY5x2yiH9Voab
vs0yCqy5Nlnwc3Or7qkbFjz/ZhsWOw4jpi1UAv30bs2jb+2bzpH3a1vQUp9qiYIM8UbzqGb0MTEj
YXfbtqR1x93gAH+5EGwYex01PcmxQNqhwwKgRc2Vf07aZHmjAHDA22vh9YeKvsHy2iNr/pu1TT3B
xcPi2JfY1xewXB243j61hiJIxo2Gjx39B/61W9fOp8y7DZoM0OViDly3SiJFNMjBd/SA5DdCno/S
XQcmu+4LgrySMN/GLXZSR8IltGFK7ICbR9AbzYRsQ1mIR2x8ZpeyZL1C3g7cvCdgqMGyaaFQwUvW
YHAYG2v4msUClIDVlSBnu/GjCfc11uNpQsx+4UZRy005W9A7rauzn2sU9lQbO9oW137XqY+WrYz0
0gHvT7z6i/85iql+8TRCekZRV3xbQ6He8SrnL+See9+qbUHylGYdSRFrVlNO2KlseawYlnFFoIjG
AHqy/hK4wNnCzmnF2/trZvnxKqX4Vs3e+jGvffuAf4kKIc9Oh54BmYJ3LCobAQu9mQCYvdZNn8Cu
c/eqtZBRgCuWEaSAkPaPVqDmpoqx5uGpeCpmPMi+X8dBboIvBjS4i0YjgT5LxYr3qvYz2Z/70+id
TZXkmDPVqn+tCMFQ+GKRjCVrJ9pPnY8W4rkKwslbI+ebv8nt7ZSjAX7OCaODrnYxGI5ZDndRiJWn
UXolGCXFS/QOOqUUyRT1y/fNno1DUgX6GHQZ42QuR89eH8KmDL+ipid6rxCcApBunqAFvFvdh88a
8NMqSjKbPGEF924/+FlCACsVEFmEzj+e2IP2rudC0ubtpO4ixwVKSRfSPuIW518EE+6pj3EwFu6s
MMeqkOpxnPdWQY/Fvk2d8jHlnifSrXBBG3JdAXGPHuGVl50jytsS8RPGbS9oQ4wz1VjtU6X7L0fl
3rTzRdZixJXA+eWS9+6dLUP/3vNJSqkau/4xLFN3V1g6LFFMr+Eab6vW3+fGBtqex8J6mpdtfQPW
HYakT11u/drtvJ8Ze9B6XtkrORxFWkNtdGtNNsYKe6fRUdooYR3EVeaizDahYzmo4m6q6IjCnj86
9/aGH4DOssjqD17ogq/xTXQP7aKQBLu28kWSNkv1FfXEF0BStaJJVGitV2b0JnlwGfru3WEqsQvg
H1An5m2lPFWo7jXMcXTEi3bqJe6tIX+pqGJEXS+pFEvU6q1faII8fzc2Y6uvRIN15swKqghAfvO9
aBdoIq6BwGXZXxoml4ewUjzaqw7khYM/u4P5WptbZyjB6mskgxhzRyx59VB5wTVkMfhoutlFmiyD
M13W2OQHrotK7xe2uIG1drSvtZSOiKG8zDNrTknmbFZGNwWcD/wR8qXP3nbnY9Vp8xl4W6TRiFbF
esQeOj5OOItkrKpBYdmP1IKsk2iKKMZ4Zr1rUW9voy0xuK1iNA+pl2Pkp2zT32/4Et5ZLSp0ahP7
VBM4LjoFVrr3NVjtkxBPwOm46SBeA7d1f5A32Z6NSLGbpCtd96XFXEsyKxjkLeY1yCaZewpjd29u
OQbYHwL1bh/X/Gy0+C63A7pqYX84Rjh3XT70n5ztBKL8zB+erbSnCJnYf3PtZp3R+yEM023XTwP6
rR4Tx70zpNaTVTs46SIk3VejlluVjGSWfGx1OPe70Z15yIy3ludpP8B+L3Lg4FeGsLbDgGiMM7Ez
njekdaTstmn5wIBJok9QdOIRqW6gqQXZ2m0/a7vk+BRYK5Zm2p+aXdcRERNHntvPcTBHxbnRynbi
3IBvxOFScL/KNAzvKskKl3DKCrr9JqLyCVCaN1mSXvNRu87JwJ4a507N/WadjDwIhpWe0YOERZFj
C/bWxt5tszHPQ1+H11ogCj32FoqCvSApEoXhlromKWp862cW54Z8z6UyGPIR4Qe7tDSuxx5qVegX
sq5ZYC4iBHWDoh03hrzM651PRe62J1EDXkOPAdYav8GvTe+vFj0HDyvEAK3M8pJ5shtIFiVhHG9p
6ZY15Gp0ChfFceR/G0IC04etRUUczgUHMbKSeAD49q0P2+5wXlnLXD+jzIvuq8Gh9X3piVXZ2YE7
wbdmWCB9YCe6gGGpD3odN73XaV4Vh0Ytqj3gyQRv9fqys5g4sQrEczRhphD0nuw8WN0fPTJw1gy3
r3E8+6vFjjpL5OqWjnImrC6qf/ZyGk+5H0L8bNGuBjAHSM/jFgske3EwE5QUSGtqcZPgOz+IwcN2
uG5mYLDIEMGBOffygfPcSDYRLODzxHTQ79vQeEi36xTNQ7ZAqzZb2fzQZqJ6F/lWuyt8iWjcD1r1
GcxLczu12rzZnl6e+dbqTxTqPSKLAtkuohPVfWxG6Qds/2mQpOpEpudVE72jA3Uh4FZtSPBaveiG
6cceULa0yBvhpN0pCddFEgchFkpzqeBEil3YpnmeprV+siW4G0aEXr6kdVj9XFIXKQhpC/15NIUs
wqU3+NV5htGPZbOa+Rw5a9O1O2qCk4Qq5WNHtIRDeWSPF9638grvW54271DqMwFARFR0pCcgGouN
U0UflW17J+LxZHVqi3F55vk6dRBYzfKlqomjbxlt5nvgVXMIq9TBoSOwhEyFzymuPC1PaRnlspIG
gZ76ezfO4YQOqRi/kZ2j36SiTzreNnf9mS12NySqIZShcUoCWzx3ffKLbhax7eMpuhwGq5CUlmTh
z7Ds6wtPbJthN3LH99FfUSq5sDxXlimr22z1vScRdfOtIgwLK7Us+juF+vSkWrM8ztXMoWdK+PUX
Ws3FJNZk2jT24XVeVRulJCM1GxYQ7eHvj7vJeD9G7gSmkdwN7VjabvY9p5L11gL3/4nvMsLmPjYn
PrcuuGAmo70FcgK6pJn1/LQ2o3yaitOTWReW+goZVx8XZ6zUhVmzUXEUnwWjS0Qq1G4d2hoTmoOC
O26stbkvhF2nKNvaJUuWbKbiop5xYjZ92nyU4QrXFAYB9tPCb9cyLu1VU0xDFMdEWEvarOjEZPPD
Lwn2StxAh5yYgsFGjj3C5sc+mVPfU9meiIwwi948K8fIRLoCGbraJ8qH6+kKLmLeYd+ZJYcIWlG2
yyCEG0PblIY/5grBLhIqRzOvO5V94Xf6FKpE/MubX81qvSy6UJCggUbE3ZdThPlIT4SaxEE3NEXc
haHz3G1VcF+0xVrxOYwud632rG+dnM1nRCIAh8G2HG/ZUVALsFDXt6rX67fNRPWzhICuY7de8i+0
d7rbT0sz/PCGIfscpwXZWdlsDeKGzELcgBG5/1r5SskumAKJ7TUN2DK1Kx5nh7Em0U2bnbm156gk
lOv0DgSvXkdbVEWc6QyU3UBcEhkUDoHLqoNY/xCMBsIsLSLvamgEqEXAcRtPw9pvJ2bci+aLoXPo
bg1VJtkecp8zQtQEQBZ6aEW3D9jc1z1+TcUo1mJg49kdJdIC0yxyp1czPYJzol/qHYvteV4chjiv
75BKTanxeZC5GVCHhGTVHORiKuJ/LKrTdltQ21VCgI0cmDBC+SmZcO5tmS+flkVhQoLfBzVSVTqb
4Z7P8A+5eOm2eKKXGdZ+CgTWU70V72lvy++iML1HE+zo4AZyw1NJKwd/vE64CtCIeYrIsZEJhrcl
h6reeUWfrd1VHhnvOqi79FkU6dx4TwgQ08B9lhka+N08ThESVCRFIU77bfBzfQ8GgT08KpBG7iW/
+yr7zT5XpSLOyLJ1/0Gg4+Jgi7JNdjXlhg0xrKseHr3CAWLjKyfsRRHUgEEqBNrsdCuWC1GQf7cP
gsEa4iZTdL/Wcil+BCSjVWzAmGaTnIbQCK1Lw3+jSS4QovliX1uY2l8su7fZ0Lu1fbGXTTwWpg79
ZAhOD6qN0Ot1KZWOwAVbzLeFXr7cyHJ/DkXDRueuFTOQCBeDUsww6qMDKaqS84xPeEfl4MpMXHyS
Eanu5Xw3eOpusBzBmbtWGh+JR3hrRhyTOpJaI96WEVJ+by8SjQmhKXWTZGw3hEKh5SLpciXpBcRm
rJpzxBdB/4b2LbT/N3dnthw3kmbpV2mbe6QBjsWBi+mLACKCOxVcRIo3MFESse+AA/Cnnw/K7GqJ
mZ2avGiznrEqK6sqpRiMCMDh/p9zvnOFWOxmWPmqlRVwQL2C/GPxTe1EX8JU2Z6vmrXDEWZGim+Q
M0tL6Rm5zZmQVp2rKq9jDKzaJ0NyrsBSQV1x/Sp2jv6UbonpwZ1LAfEhAV5Q8tQLm8ZGKu3y1L+Y
2znoH5YsnZqbnECEj/i+lEw1ifUM40WsfXd66NMZZjeDvAVMkC6YAO7aYHQmGD2Bji/bBQQZCMdK
9dhcSgmHIig1F+UGEvfiGK6L0xof+xFo3ske23p+8QfPK2+Sdh5VfJhFbMujk8IljFYzEeZFK3HI
d1QMF4lvcAfgquw31IzOToQ0fPNolaMMDpO0LQ6W4xoE6FAjzkgekIbTml11ZbVa9UBQvCBeVCS6
gJTlzlNjwGRDDAy0cNhMK2hoLI/MFb4sUx8ksGQy9hO0baXzYB98R7clB2h72agphdFjgCil2fCo
Kctv8JWGa1UnQ21x4poN90sqckcf16lht7gQYi54JNgMI2kikZy4eQM1E5qsy1YQZqrhaPDIGkix
VGhoZx0BPBRTquywb1lALT7vwq2++vgpJMPOlbwaGkRTfauU3lYRZme1e0kaPigvTdHlMMeGpEEv
ygc+gy+ZHPCE1qbKLMEFjWh/tfhJNz+4xJc92jUa5v4fptoxJYMyUbqwRSywi8QuyLlM+JINp87u
eVgNxUeAvJ4Ii9TTaeTUbpc/rgYEpWNsd353WfSum90t5O35JLzFDjiRT7F/uRBshRGEkWCoQLXE
zP6juqZBet2xsjeeHRFfa+i66jpQVGekKgz7vEBaEaFbBZV4ruI+vkPiaWxBL70dlBn8OCx/uF+t
YbH0fsQjkfhH0CujoQjYZYnNrLiwQVIxQ+aUhMnJNofR7Hb4Xllhd0vblv3VLHubJ7EyiBoX0P/S
adB7T1ao0L9LVH+wif/QSd9BkN/9z3///z2HYQUoJP91EIMP6XP99SffwPYXfvcNCOc3C8nc9pF3
0dXwCfyHbcDiT4RjOoGFpm164DH/5RqAq+zzT6JhSunZKN7IHn94BpwtviE2QQi51odKYv0Ty8B3
nfI/9RVpws9HV7JQ8n0Tpel9GTrHecZ+iTK5QznBUue9xRpyC1MnzyqDU00lBw4gbeEFH0B7EvuF
MLkcxSR6P/rhQ/vjQvqR/vuz2Pn9V7FNPikX8clhfP1OHlZON3cD3OMQPDvEylLG+6nv7xipi1+o
kL96pY1D/IN4OzQJ+VvW4RCj6nCkw7jf5SJN7/Jeql8ouJs+9e7zxQ8CydpyHJRc770UKfFCD5Vl
hgnc4aNWA6ZkC3UkyGaYGqmaIngNUyTRwC4NtnWf/vln+uPLv/tMNYOa3DN5+VSm2a1td0FUJZO6
kzYu8L9/qZ9lyt+/PsvxXM+yLX8zTPz8ocK57mO34UoKjMK/atgeW6HnMyCleT6wjJ1kq2D8QiD8
GRj9+2tKuBzcCBacav/d26OAqnDclLeXFwXzE6Mz5r0wjDQcmsG4MQryLDET1V84DL5XRLz/Uv0t
KOUIntnWn9upu7UuJgieIPybJx++LvLFpOEhqNmDFYgrk4ecrAXgWcAZkRPEEAX7tffVCwy8yoOU
77gYyUwPiFVTc+qDC1XTd1SpNDWvgV4VGVwfApEfZF628hcX5V9d/wyDgeA5vmN9X91+vP7LgkQ8
gS3So07Bs6op2MX7FpIKKfSp+cUliO7w53sAVxIfFZc4i5b97ltamV8tNdpjSEgc9PGAGBKwrmTZ
qfHrFAVwAoUUKac0So6kQl5JtxMbMs9tk12mOSntEmOz87fLkBa0n47tFax1tNSZ+XO3g8tmj2fK
BnwcdT17+DBHJHqAq2tZSDuqeVSLXKpHnTlZirVhqjgxAqLB9J04ikbAuO3eRMsIcgtC1B9qXLRA
Oqxa1W4ks3zFwecbTGdb7F8My+K+ify8U21kknbPPgCrc+aztvPxW9d9BzPGqAv9UjdLWx4qdGn3
uvenfkMtJcZ97yrndarcFMySXWs3GgrKd0K7m+fIjFuGd4E2/C9WggsWzovVG7vB7/w7a/EV0trk
ohFaQ9oBg+5GRqtGOk57gZzDtn6yimf2AsGHya5iDnvosI+u4ClDEl81JxfjY3Vcm6lhXWfU+xiM
bbKwfSsFufmh+8THhBrgz2L6uplr1gOKZ9ZHRMvZJnLadL/NDjxyInkqLkJFP/UXz1nlU1ZN3jNW
qsViS5zjT3FH/WUA0MDmiJa1Z5ez8E2fI8Vbq5hPDLGk2BG7L14KWGN+1NcafNIA9eo0AptH/W1a
9+M6BDFnusZb73POx1OI5de81wZnzD3ga3XvF61/p+WGj2ZUhCy55P6GQBelPmtdVCaOlRXwa9Lc
mim2z9YatVR2Ac0cMsHgopT84tW0Rx81wcO3MXesLMod0ioOs0q8KSX54EivDM5v3WQQFwTrZ0jq
PALueFLKcu+JTEjcnDJw9Mcl3qInnrE43kVaN45zkfmMiIHtVLPKjwg8+eMGMMP4nRAB3NX5XDAK
bWT/OAhcOQi+gdOeOU7guOfOVHkILGoAwkUIsB8ZhuTuZIOzoC+HEaUzZOIG/CNef8ciyrvbBmg2
NXndckpMsxYhMB+gNy0LGQDb2IY8Uy1N+cVOi2zZ6565B9FlkwM+Ytr4QrJ86g6GYWgzHJV017N1
2MS3nKxYABtYjjCx1bCG4EIzO9SjYripM+DGezY4w2fg5okF3th1SGrTeEfKIJ8BJBO/u0nA+ZL8
SsG+73pYf/M1Uffei2rRokY4zFaXg1+1oxd1Nmey3eivJmNxTOxBfenOEJEeG4JE3o5t8MQm29Nd
cFxR/tfrGEqXcS36aV2fFkyaUADazoVaWY/L8i0e0hw+y5zyr03ZgxK7gksuXwU3mRMGczkwDK2r
6ePgxam6FQAN0luzn90F8sjUXDrJioE8i5PJPLWAj55cgg4+yca16Y+GmRjhUtFbx6GTi1WGY95D
YBFm0I83XALBk9murXdOoiAOiCC0PaczKw70+ZAyhCTxrbM77cXYrWEzAPa0BP1UYkb+CI02MK+V
GEhkU9bd1bsxW2FYNh0DrTOAzO5K/t5kBWHRbFwL4zbHdwkN7dVyJ62eEc8yTtkccOLupfG8Xo9h
A8m0Nq9TgSsbOcxi1nYZ23EHsMHLPCVDpUavbphcdAIDgllb0rmtCmNCcgmgJCTlvk8yW5BDMmCX
RhnM3gcw1pMC2aLJAWJMgAtlp56YGf8WVXWcnZaLcAIQ3TCsSiYcANYyPnSYfdKN54TdpTTJSoQT
P4wxj1yKp5UzK0L72vpNSKjV8w7KnpJjEy9AJJ2B2eDZsI5Dc88IlmLfOq+9j7gN1IOn6uDKsPr0
muizxj1AkkvuNFrlZdNPBMkKj/wM7P1wYYazS7VqH2myiu9B+TC8TzrlRrO2OD6WS1V/joG4HBYq
tjhd1evdkLbDYzqtzZUKAPRBw1MfY2OduJ2TOIqlt+9BIOA6W67LtCNAmJefSU1wFGfw1O/xDAG9
GHswJEOZ7YeUOm9HkG8y4kRE6WjImWFfVT4MmSJEAurZvFwx/3WFz9Sl7XZ6zj8l0JIjxy4ZCE/p
6J41FflPhIrgGeC4AdYrOfWKadZZ1rpXVRDE15le6LKw64OrUGfmxfQuUWWJ+Tda4ZhSxQUl2UQI
Vn0P2QCOOKO8LXgwY5egGZj+cepTHLVXsIZAnBHGcRSVqqR1S2b7ajhkRZkeRrAWseyeOp0y03ba
xf88VIN/oGWCOqR6nM6LPi4/BYtYzuYG/Hs1snAti+sfg6RkVYHoDRXKWb7UQfNUFHF5hoF+v9ow
R5VoC6LUsWoPEo7kdb7UDMWlPVwWQ4s5LbfiF/KzFgFxRtTwbmX8ynbmvLYBNhe1+OLPrVuESH4v
XYFeNq5EI8HdFsep6hnJNsijuzYmCbrMHtwv3T7QDCpD9pf+Ce3O3leqQYaX01uett6eXqdL0Exf
Fhn3EaaCU1ODOEua/GiI/Ela8gPK3nIs8RSA6eSzYhozEupyICahTwVwYnqSxyUBLwR188Bk9gJM
6YMobSckKwzEvO66w5wDUsmd2L1YC6aGddZBTt7GALRLQf01Hcd8jkllET/rsbqRurBvcp8I1q5b
NUgwMRPD7Bl97FTRvTh1l97XcOQYWppj50L3WXyxl0n7ofRW7zB2Kj5nF/tgu9K6mTOXJw7I0Fvf
sy76LDirWuDq/tC8prO4yYP4QvS4y8bcGs5p29MXpO9uM6eBYDkNV+g1cMglVFm33paVOU1WQsRm
ddUCVnpjp+i/So3VoWLABpQ6WELTcPRlrr0B9+kkmGwprGiOZHjk1KAw1mbmeczjlEGciilAceK9
06ckyLS+d2f7dsrlN3Pi72DIBeY05EygzLe59iBe1uNtayB4qdo/0mpPLYVRfWG22MNr9zsEF+c2
xW39vLgDVXA6PREiY6cJHAuzkMiMyGyN5qRNke2sfqkjT1PGgM3tAEQ0mnyH7OeA+8RbkNeQCZd5
EDuydnt2gySg3FkQJPHVPqvXUwMa7pDK6iUZlM983boofGg6WGGPVUpzcLDhUeCEjrL97OAr5qEx
3BsqPx/RgwkWP492/MAIbg0VUALSJmIz23yucp5vTCGs3djFN1Vp7Glv6ADidCleDo5GMbueabS+
DKBQwSng6JCdZR5T3CrQcEs/gmm7AQEpSAgGxok7lTjxEUQZUTUcaN5zs4JwMdf1zSwz0rL1Gg1T
hbmuf23pPkQGE3U0IBNAtyy5OdcXxI5pn8Ig1UYwXtn+ynq7NtcOG+J5x2IPnkon86NP8au3H1ej
P9a9rRZ0XTLoGLeoh6yW3kDLTwI4PkC5Ch2N7B2fEzex+WFUMbyKqUP6XMaVZa+Lcz/0iU6eAU/R
J3LUyf2aLfUTHg6Eeulm0IJVlUDhFTYYzZ2ahfkNA4mld7mHHBtaXHNdWGYeobBYV6jQPEr56Oty
diEctF59TpxMMKg0XD09QxrS2RFTFqDkFvjqTa7W2DlYsdN8gKPZxhhbAvusMof0QvAEdnYcZkgA
9b1Yzs2iDM4MRstFqDXWzl091JgFnCC1XxPLQxtwTbqd9rlt9298jKXkEYGoP6Rr8LVffcZ7pIeQ
C4tOJqSKEmdOD8M8ypdgWhwByXF11XlLEdfNwISHj9Ew44fcrFQCw0+KO3/Nyia0DSu/MccVvHwv
bf+zNdcWDwImUIKL2oUBAX6hSHe8yzzew9Qj0ESl3Ej9hx+z8xUuRocdAEvAjCpozY8ce+/baivm
CRjdwOCZQVTtRJ3mIK+Tlv+u8BKgBQPBfWtjSxQkMZ1kidqBcCZGlI5hpjcZ2Tl4+uYlsW0YE24s
Po6BO4pDTib1aQ4koVv0cj4liekJzGpQSB22fuJdZSXydaQFRUm7Oa17rnQeXQy4ran66Mk1+5jh
USNpJ2r5YPkLjzGftBnFOPjGSmp/4v5laIecz2oj6GSxMXUhEdX6Q0rlBwXFUwy9002KhRdHcHpB
5sVmDvyVdicBcu18FE73LRYye6mAAZ4Cz0QRaJzuvKRqAnphU3f2XpaB+zT28Uhqv+70sRgsktcM
2OXWhM6gbOOVeiPa0GS9qjQLnoAhsB7h18pZd1Hatr6c3nscWsNjI8+FCY4MRfzOkV3ztVBUBnHA
xfERIq+vV8j1zNawMcNAwcnqdvsis3Eyo7Rj2en91XlB8HUfbCQzjD+0jDVhptwWexchYUZUE8xo
aJArVEo3qOev3lTbfajrAXDAiPaITZTimyR2q+xi4FXuEGHVAFkzxlvmuGPB83L2ynDEBDHvMtvX
r5QyNqfVQMgLO4hRH+NGdF9UaerbAis1la2GCxDeoxjyocoFpsCRvkg41GMQ5FCOkH2ihMk27JDG
Y9Myag2IMYhd58WrY3S1aRHZF2Mg0MQjFzsnzAV3oMUiHbO3Olvs0wTek6fMKIchYo+gn33d4BOb
fVlzwAZ3Xx8H0ZaPy4Atc2fVVf3VmCbUySHpuztFwgQlSdcQrHyW2mSPWdT8ShuMo6nWMWcZDiKh
t3fOGtxAywrGC9vBvI6hdiFuY6Mz5qh1F+NTqfwecUEbbRP2Je6hnUK1Kw5LYSxkE7Eg8iGPK6cq
N+5JalJJsPThWPr2gaMvz4t0zhOJz6B07+xK5+hEbPEfS1BV/NjBhx6lxxYLRgAHecSibtbd3hB9
e64mtSaHdUzwauajZ51XWDMt+tbycTlosobjER9gsF67JewWlGyRfyRKjS1c5k56QhozYFC7yK97
F8MR7TlYLHCF2xUNX0EP2A4fTaG/+fYAYDFo4ppNvlIGZs8td28S9qRNBNNucUDBnx89PLUYxAPe
JjvsujtZsMALDMYMUs+ACsnqaJIfP8GxgASolwFoYl+kKuPCEgyOVQGZdIeCz3oe8wznvKYOFKxh
Y5hbz4f2wZQSbhqPqEMCtG46DFZcfP77YehfTNg4pLNT4sTtSMfdRmI/TJjxPzZMnJgwr9zPO58l
hUoazzwadT3/Ymz+F3NX16QLEAOfLYgnvhtmY98uaBvgpZZ+1QeK2goE8MmOrBH4eUd6aP+P39r2
poTp2YgTnnw30ZZwf0y3Zc4rJE5O2hgoXRq5jDvDWH6RSfrTp0jChjmTTfiOiFrwPsdj28hYaVry
UoDYQmnygMPMTPGOttzLv39X38fTP810A15ri/K4jJK3Yf3P35jXkGuJ7SqNynox77Tb5ufrIHTA
uQilGffOKncjvyf7S9/Mh4iJR3ODyS05WF5rPIih6K7JB6bWL0bcf/p6+b1I4BCCYU5LcO7dlZQF
7lDguU9B6K2f8HNPnKiA/TR4jvfsoM0Pf/85/MXLkQdkhC8EWRXLevftFknXe9PiZcDlQAmIeLUi
xbjojDDUm+8G9i++4e1TffepIxlYzIwFIVlTbEmuH+4TRyDDUK6Xgdui7+kz0Jbe/1gldbN30tRY
X+RsWMXnDkbgXruj9/to+r9Du/x/LOcsTDJbf6NY0i07Nv92l31pfpQtv/+t/4g7u79BZbMJHQrK
eghucqX8DpAzPPlb4GxKjy0FURWulX8JlwSa+UfRY5jFoeIR1/2XcGnJ33wfVSNwJU61TdX8J8Ll
9yvjP68cF5nJZ2H1WBx8xFCeYj9fOXWm2KzhhcHG7hn7Vk9zBFAcAVxIdthTnZZR55vygmnfPcyE
+2wDVLZ2nl6UpYZuDgn3TGY9DB/8wTtFhOLKK9NXpnrTRZp2AcPT7tKaioWDnApuE2GZF125jr9Y
TX9WsLYQpIf8uoXsuAMs9Jif38bcMnGOrazal1z6eLdgDlRx9sHlzAC4SFWArngu//Bd/1Jo3V4T
cZldO8k6BGjP2taAH266xDUMzsh1Ai6UZkxcB29C1i8B7MlfPJq2u/fH7+j9C717NE2MBIFe8ARy
nPKFYDrYsCp4+Ps381evwbsxt7pYRsvO9uc/vJlxsrHPjFmyN1rCZP08zJEx4sb7+1extsvp3Vth
dSP+j/i+PfTevRUAnmaj28qIUHICAMzlZVOBiCceEUwUi/bTYz9YUNBG65Br61T5yz9amL9/aeRl
A8eT2AJsGI0/v0+P8qugzRlFBAUNbA34DD2Kbbw0skLP8x+2jv8yk/7OGPDH6/nc+MH2sBfy3RvO
XG0PmtFxBNQbMFOXvaYVksmQ+Jz2Snlb82Ci3sY5cUB+U153//cfOLr/nz9xxkA8jbnFLVO+T37a
9cJAyImzfRa0CErdTWlosXe8/C2ZWn0qPPeUbbyfikwdvOTy1bHzNzsrr1rB/i/lEEMjA/mpBhjC
wU618wHa102XuSfspRRgeDcaHIpJr2CdQZBs1tJmymuQiYLRBmkRyhPwd+rLLPKAlrC+Kkh1YW/y
H2tsn7RNtgLD1r1rdS9F7D0MvnNqevfkm7yyI5PHnFaI0HPzV7nVaHYag+v2avO44af4NfyAoEPC
GXTGr7ZrF+vkTMlrjLK+Cybz0xaWQvzij/Ahu/dmvMA2FxALy9Tvz8CFiDDNealyqPFOr6KIjNXU
J6dHTyP0BP9eVVdYu0/54Ne/vzPsW9er6tZLp9vWvI34UhvzcmFKEm5ZMTwjDPOu6AvS1zWQv5lm
hIhSS7EPXO+ms+eKc4v3yZBD/TQGc4xpeEDVtfjkjCrFslnQx5LUQ3AUMcequqtevVLeLLCfKSxo
YDQ1+rpkTn1YXR/ivLcAlcv1td+StpNpysHSTqABZjWONlPeWAi7WwMP1jxDLsy27RMty6/Fan9E
dhNRIAdUjrTcV5JfwWK89rh9r7GEqTdiecXpl95OQUxDo7TCqfVBiDWVGWHjp3cu7TmIDOzwlu1D
/v4xLg4CS47ayqglWXGK4svC1rkhXJrgUFs1olNKcaSfyZsgLYOj26/rkYZMf0eC4hU/WR6Swm0P
eBV8Ulqz2BMu1gfMdvqsadwToT/3svG5FBa9uJczHwNZXw1IlFfKSSRd4ybf0kXs4lFrN6I2/zOu
ecTRcfvGHPtZpPL8++8O4ao+Uid2jgSowmbRn2cl3jyyLd0ytYc053Y1NW9SdembtyaAupKNyDis
AQB1qb5NmRr3fr524ITLEyOR5ojbW6AV8HsXQaYPQTw8Y001Izf3iiizoHKX5QzimaYzmrKy5GCT
Hj7WTOGpKBiftcsFYLjZm5E4dKyt/fO4yGK/gFHGbsfgADweGYee/Bx1E21YBtYJBpRg0MBvRmMH
fzuur7abxlT84JngcYg6T4qJ231KAXutRNrwtTkD2gP4wmUK/N1aFW8uMx4GitVr1ns36Qw4PZ5v
OzN4QADOSagNxXVnc8Fr1m2yrahf0+ycdKwC0oVwiACP3NRwW/d1mbHTr4Mba7VPgCSQybzk1Ua4
2K+NxWvE/RYfv6LG9dkw+KRWmT1JmjMiJl1QxTVvU5DLfMgzb73Gd4O1FYU/pLeFW1TqLwqhPFx8
/8HUuojiyngwUSR32/9jJ8COh/K1TrhlwU88DKlFhwaL7zjKIuqG/jmvxInALzet4OaotwufM1jD
XDre1yO9GaNgVtk1zE1thyVDy365ICO1XCxV60fU5lJMl5jjDmUvvbFHckCg+vk65cBX4w78kqZh
5Ncmcyj0b59btC1f2XvzDmitQ3fRyYGOHQpCVFN9qejfpQUrC4NtkDLk/XMv01fUuue+6p/LZvvs
HfyO0utZlCXXiZ/yezd++lZmHbV/231qtPKhYupznHLGcMmmkPRN35y1jPthUrl8boqLxFfGw7IW
XFxGcBEUZXvw8RzfKScvPyp8/zQ9xkTZyiD+Zs58tGKxjb3h8LdiU5zKoqJXTHTx5yFH3HW3bV8c
bEtjR6GjLRsD4hqZtSNVDSSyXTmTxOO7JDy0fPBtFsF8tqiDgotz7tQJ4UpGFnvyYYSm+FKMM5wS
flT2xud1oQ/CBg8V5qzfZ5NgwS/c5tnLagJkAYIK9oKhPViJhkGss63Q0Fj7SyVXVlq7QO0g7osN
t0ihShZQ+M4qh18ZWZKgnrnyS6yKlb6yT31KrkovkwrHAo/eZhEYnmjPS28Loy73bu9+Bq5QRI5F
rGcOBj8SqW0+L47jXg6EbqjRM9tPkLKWo0/5xrVROr4bQQV7pdmwuMtM47PVYXUKM3RtzOMmRVNx
q429mC2xV3PnfIXBQNcps9qwSLhZiNNyhycIxcsqiBJZMxpgp8xnol2vy8LjeVucWiLGFzYPbH/h
57aqf/7+WGTfelrnXqBb5G04gG/HeRj39Dew2cD2fmNrrsNachu0LBjYEXhDtLFcOvhjw2GYb101
Zi/MV/3o+xpRZN6NObT1vVHnrwnM1os2YQg2NiI7sMRvz5TyoVTUzOceYYptPV70hBO4yd4mgISt
PV1j7/nipOWnmprvYguHoVthDljogWjqKjjkFHXTjsINJ1jiUJvoi2jM0gNqj4vLLqr1cunM4oqA
FQeV2O+jxgTpyk13LgqFn19Bh6UWleJMd/mA9s90cR4WGi9Y1tlRPpN54W0SOuBFuR/LotMvUxY8
rES1M4BPOySPtzbhn7a67abdNhjftwu11VMTW7x24OB5ZkF0dHFD/cJM9vMRftsoYmuUNmArj1Mh
pPGfN6Z2xVGvXnS6JyWN6iQJ9vJKLJr525z1ItQZ0RRh0tX59zvEP52cPOgkAjYOhz+XYh4OoT9u
/JtWtt5Agxs4TJ6OqqzYPVjeOQL4G8EftgxD8faLV/zTW+UlpbUBqITFe7Xf7YnFZNeoa6URIa0s
qKiFcw5JRZ/sNEj2w6A/oTyfdxD3Kblwjir2b7Z9jtCsNBVSXkgSjJ2l5mGwPczNmWezdriJeUqt
dvG6oP/BjuM4Ufvna6aiIZf9OW2Xb13bP9t0pVJFwIY7t0843UmKDFR+wrzm8czzSKRZuVejA4KZ
Pc22DzI0jzTKhbiRuGwyweqFg2Pdpcoc2U6wm/6+2SBhxpRL+A/+wHeHpTLCTGmcWTOLH3aOG3zB
3OrEORa03ocmEHa2o6yXeqCEh4Wm8eDi9yWbw0Ays2LNK80cy5ISCwuGHi773HLHVzwkSsFyFQQr
hF1FGx576NcJEmC07QPsrHsuPD3u2dXFF0TZ9Mvff33en85wmwUbczFsNEgM1vsTBXLRMA0WCG6J
nSvNZARBkDyfOsVFKSHr1aAL4VgCri6ZfDXXJHY+WrJ7Zsx9lAUms8phA7h9Y3z11Ln26Ks4pvJe
35N1IqjFST9Mh+E8Hs0vrj9Cs4yNJ1xE9wy2L6mwoFplcS9SI3mkkvRrLsozWmhwb7EOqjJ+wxxE
FBH1xEs69vWlWm6gxBYX5J1pZY550tvSO5+3wx4heZ4MLFJu7tzYNd9UbtOlTBhJH4axuAWMThSz
z9ho4TvnmFFS3kP7oQ5nn9Ra1RYL/iKMDZMhLr5/zP9oqPbQVPz7PQ/wp1aG/7vMwPFbc/O5+ja8
/1H/A8saWBJ+uB6jz+Pnf/tWkxtZtzfwv//X/fT1c/3TsG37538fttlMzXzLA7lkQn+jLY4/+aOs
wfrNtzj3Q7VgYMbcgSXpD7KgEAzowLexJOHgJ9TPH/2REQh+wxCNoZYFmREe5jvxT0ZtqAk/HcWl
LWzWOo/hA+MixgHBu9mD43fFqEfvmVLCyXtIO9VJP0x4qpj9lV9XifyWsJjlKRR5PbT9izPOBs0A
SVxXmAjtDIN2rxt61c0lKBCIKtJk1JQhdevgODjAS9nk22yxbmyUyloc4oxoF81sXN1lWLmeGM6K
qsNZ0WTbwmPEozfk11MDGyaCvGNjSFkyjx+NbAw5GMMCvTDFofMqK6WKafC9V1Cs+VpsO8Z6GA+0
crqFPJMFjgO21aXksOjhWtsbCRJvyPOMvh4GD4G5nYk8XC1mLhbOOxjOygTVEzYNEeINqXNRgKUF
jTHGq+ijPum6rSRv+y4vjK513a957frmdcNebIKtvGaME6iuAUsqxVC5PA/83tx108Izuql7i3hn
XoO9wLtfoYM1vTVGLVfIGCZ+O153TaK7ne/CS2FBwsPUvlHzUzWRrdmfc+KzIZu80u2cdjdektDx
s3Ndt67RMfqCcu2lVBMJX6SGYld1fqs5Z3D0OB8HejTeVryQgvS2SILp0hyqqdgbc0q8eoUloXZ4
xjFJWeMCq6A3wFPHtYZEkJiY+Pqy7D5MnUIKR5ib7vm63OkR1O9oX3aGU9BDkNeTfb1U4KQifFgo
rKJb4ktMNnh+ug1cwwlVz/x6GHhhslCzqfsjoTLx1SUOBzja7/tyD3eGwpyS02C6Q6Ed6wuGpQnY
XQxQX7eqGYntogGmIldovLu6sJPpwvVm88k3lUnBb47Fc5e5Vjvah0xX8tSkKMLMDgPQDHXjFYsK
TXAW/N15y+TT4sAbtuinxTWmah08WSWAZ3oNMOns/cJWRCA1CPglqhOLpCGk/i7lmV/GAJ26xikx
QKatmPxbry3wUYTCN+wlKqom+wpCKp2P0qtt2zxXFj1An3mYdPazSaodn7bqjDahq0E7SlAcP2g7
P6pijqlnGHu6fUB2zA0B7dYWEZqQzWBu6VBENYVmIQhffinqdVtIUw6llvQHxGUfrlXQrsfCN1xB
20+efpgsd/jq0KILkyH3V1AaAYPbcLVbcMPz6mWcFxOVfOCOXT5y1fIxzuABsOevuUv5uz+Pt31a
8KNFKvjDHJN8sG8UFu5DgMj+KbAJ9+wbzkLH2VCVQ/lhP77UlWfegxB3XgDkyI9tx6Fxpxa7vir7
pLGQe8tkvprSdJK7oRUZHnGoCDMzSYgi3CE5F1vZlphgXFzVHn0qI/2qHUJfdiFHk8OkP3vNueOW
zQL8flF3DKA5lrotnoV2ZUwQtuAi4crEBZeKTD31qXNYYkhAriWefhNw+RU+N32Qs1v6L0tqjhwW
BseOl9uRKc8Y4nRLsZ6LuepSJk7+UF9wWPamA0vVakfsBt3xvrF8UV7XyUhIs5i3GQTp5do11LZP
dnBgF6QVN8K9bUn9RCuVkd4ZkEYWakO6mYp1bkCyhtj5FqpfrxOb29TaDaIH9GXHostCpVuXTnEm
lhJwmCpM3LkAzaz+fOHjqKJZNTaz1MrqsH8mhjOeF43bDdfrBP3mkvs2lRezQwil45zY4S0wIOJD
qBJm7+tw9FXN3KX0VJN8oas6VS8LCj0OjTme2CYGjWU81b7KxYqC2vYZUWNhLOtMF60jW+uVM4Sv
6c/JjWRjRyR2b+ZnwYyZ9ZF2VvcWS06PwyGRzuNsKlleJZQJ2kfhqb4/tgAiTK96Fh1W/5AsbG2v
dLFgGE3Ne4/KS9d3LsWUUdINb2B8ypFMjSs1iXa6qzPPas9B7kGw8LhhKMojgtrzQCrrKlpscqM7
hnu4InEyMJksmfmle+r5TPv/cHdmy5EbWbb9FVm/Q4bRAZjd7oeYIxhBBmcyX2BMMhPz6AAcwB/1
d9wfuwtUqpRJqbNa3U91X8pUophARgDufs7Ze+2bMEc6ssSV1V57hkQKj+1yzhHONdSdQPHpjteJ
yi8DpBaQrG3dfPH0LEIWGHQD5aAe5ZeSKdmMpCLxmpdqfiRRUlEhcMqtwfIpUWQnZ2Z9I+jHI46H
iYoRJ2qWXtIomthMpdPGxBb5jnlFbyig3wgtXW3lGAXnoCQ8Epl8qcY9ykK9xBAMDgf3cfUkMFWM
G5Qy7omeb3WCI4CQ2e11/YAGDsmIinXAlVMawIvCD4zVPRaS3bNk3zWp3FlUNq5WClQ/XSaIBUqq
fow209j2L1qZV2+hP3jpSUMTJtBlIbsHJEVTm2qPyfKiR8fHI0OcAtVgYOsHBZ+tWcWED6FGSXNJ
NLW0sMpgjy3p4rXky9D9UR7jYM8NjYvYqkfStV0H9RSlHS0y8H7ZJiiqxqcp7qIHgp8UYm7zqhj/
LSCeA413G2gZmY4kYvO4ko3oS7UBweIQFkO2BxmeqYsy0nONtqL1qzXTDmF7O92IWkZoTy3L2iKS
FeWBB2qG//uDmJZNowRzxLpCkDfo0RtxqbVHfmQLTy0LCuSTjemVG6uil3HZYfI4hFZww3G85I/M
VXaJhdsbF4Cmipe8kxWFlhTeesA/TkQSLpLCOiGB4hmLw8IY70cB8A1JHOqzXSBN88oWNjwmCUgh
IcoS4uM+aUdWfg4f0TUrifVslR2Dejo78RdgbyzCLQZo86lHjdbdF2gfui1CsZIQHvTLJvEEdq9v
C7ev612BdZ01yM9ZFl27xpoGX6CutOvBqaz2LS6YEiviKlwzWSrdn4i5i83PSNzD29qy0f9pmPBe
gyEKclgIXcduU9Z5tx75rG/M3iKkIaBdNm98UXMnlKG/NXaHaQDk4dz61K3pNRt43DeukwPh8SSo
NNqFhUuK06xE5ByHiNWH13yht0Sng6Qai55Ws5Xi+GPevHdyPoiFKGz06Uls96coxCXF91bpxBm3
DFHdErQC7Hw6ZSvcruQvKTgRIWwXGbMctxk3nxhT/RkQKL6JQI/aF3iI7UE0VvSo9UV5Y0SCFp07
pnbCKlf2p7iEFE4uVcsxy/ZDYppIL6lbGgS5v5eILb/2jhMdpdsGX+VAFwztoF1taWI7W0HPJ6Vx
NKmafmjYQLTXev0LYAqBN96pgwediu1r5KCZeqybhJEAzbp8WPt9GpnPQ2bm/R2q0tSFwxB1hbs1
48bQV1pGrWD9k27LB10IJQDiT9zhwsPzaIIk/rHb4ve1QzA3ytmoNsucb6LKQG+QDnMd06LCmV/3
jfF3r2kjn6K7hKzJ9lGzf+gsMTZ3ek/SjXeNNL8gp8ebbVrDmnwSPPBZL//JkJcq67sZL2UO16OX
ZFj4D6lzPl7P0YaETcEQixI1sWC/XfIZd2uDucw61FC8An5kMNUVPi7oob/6rhz8i6n8j4Ps96u7
PqIqh6eYc7Txocia0npEiUwPFy2jvvYF1KDBnG3n/5B5/MVFZvnOH2Ps+SK+i16DQlMXHr27D6qJ
BDhFNLCYow60BaJWAV0Lz7WJOaEvX/4n12KSNIPNLfw2Pz4ygZEgkoyJ+Ow4dK2wPuaPtfJ1cGtJ
J/+JpOFds/DxL2ZzIY+a15od5D9eTDMAvQLpIcqlZvURqHU5t+b6tGtgL8wEPbWuOHWv6iGpD25u
eZ81UMvryCKQoq9C1gUAn4/DULcvVVaMB4SYMEl+/oH8+Rv2mdmgmRMeXwFv1I/32IeQH1LFh5+U
wKi7Ps52tpYEm/er/K3+y3+vuXL1LyZqQn3x3Qf+pw7Lzf/9z64g2PP7Jsv7r/zWZHGcXz0OmS5W
epDds7jt9yYLPzEN+rqzO3mWa84A/t/jG0xyNDHssDuyKlBbzDoIWSJ0/fd/00xiH2iy0JxBLsiT
Z1l/p83y/vX/8Qh7s96OB1hAq+agOL+qPz4epkeLJQEGvWLQEGmXrkrZ3r2hIPag5/jrbujwkftj
s0EysoNnxR5ljpq6MBqboLFhNkWurTmxaguIjlo1mApf7o3BJJekr9skO7iGVqlF5UQwmWG+sgUS
ZYSxgCVAEBjLNOmMP1YrVl3k0w21DbyPC4OW9Ftow5la8nJZN22aVBhnmsrJljLzpVjFqpM7O1Qw
29jrn2QnylewVy4D8ab8bQX7W4/3v9qD6/BV/mOV/tNzC7ScXiFaPNbX3zqG+7d//7f5d75J8Tzz
V4cAAB5QPNec879PHnF/JUUVBSXdQVSUrHrfHlzD4JlmLKMbhuv6kFfZsL89t86vBMPy4CLeg6vu
0jf8j//zgy7oN7xL+KX8iw1l1vp9t6Ogw3NN5IGOZTlIAdH+fVjUtHzq9Gz0040qEZwxFEFToMqs
OWgtZmPOviMRgFFmXjaMctaahv8yKyG7WWTufE4bWT1/99n91Q3NW9gfr5GDOY3sBxTXnBeYiTGu
/PE1mgBt2Gnvuetx8Iy7SHrWvhHSX0VGpc5w7eNtL2L/SFkOaWzUg8eC8+N1ETfT3c/vRLxH2H5/
KxAP0Pfx0Xguymx0vD/eigA+PZv0zTXWFYT/HlRCB5vpvkBgf0E/+S1qsgHddoM23SPrZzsMpbzw
ot5ldyCofnIK4+yAi1ziQbSezEBztnUz5JspxpHaFdkGC2ibreI890+tGw4bCW510Uz6Te20r4gc
wjWowO5opwmusiaPLks56gckmu0SQlwOwLKJm7PsBu3Gjcri0sxd58LvKpYWoxqplZD7f7UGW5Cq
3QUXGUb+0zyNW5YdCjjVyq3SJ3wiWt5tlWW/5iQB4rtLP3Ej1k5zovEN7mqxHKSGO4e2yZKBB0aR
7GLwQ/uB9F2Su618eAFsGm2G6DLLaKnUuvXqaumzSPRLFVX3qm/dTY1SbGkW8Skto+zJYw0ibMmI
MJzgSnAHPmBfGs4Rms2cjFtjGpKNPE21g02GDgqGBkfeF6pIKegLuZe0PxYyM6y9T2NlEQ/2iJwC
oynSL+vKx6L66rV9vHaqATfwmLzSLGVNJSVMvwqwwlwrA80oNocgmqj0xy8F0Kr5yEHgXNmnDPti
h/A8WkqN/ZIpgiIPPLp4k6M42DW+QVbddBSi3Mleg77TP1SO/iRcvr6KFjSJdJJDmsg/Iww4WBIB
jyk+YfxvOfjSiPETUh4pWXQOL2VzAapT7MYOgMggsldad8kKMTkZdqXak4FM3dk77amwrXbbOXhf
+xEhguOoCz3xo3v6athrbQJoOP8S0z4xxSqtz3g8N3IwAOCZTr6KWzLxFP6SO9ePBdKE+hhlUbXT
qvEtyUOxrlRvL0hsb7bsNzT8RfTFSKod/fanVE4Gbqag3SEWUAuZJu0uSJ3bcCgJuc/qnavBCZ1c
L19myr2yJmaecCG9eq+3ur5Oh+om6Bpcg3ggllbZ6OcqG4l27rzA34SWsM8hkQU73DX+veGYfKU1
ct6pQqu3qGUQH4JYN67mxu4Zu2yBDHV0K7ZNKc4FJtxj0apmfpIbZa8rN6WhSetIy5gm0LbBDqmi
i5LVZAWGUwH4qnCMmd04pwCk11ottpozP4OwaDQXD0BpGWvlpiK4EH5fRVcljZCEEAKh0d5Ai2Ai
oFQjUqrB1klFiCr0J+TYOwOH1bIZYT44A7djqwr4Y+elVwoPOnazp4Ki30nAsWLtxghJ3CsZF8Fy
pHJdpFhvEOdNOv9pVDHVVM7NCAZlGU5lsTFrE1EJKdYoBUvzJXN944UFLz03TpSRNpC79J51BEHL
MB2dT7kdaF/0yO2ufa/T77AcFycryFugali832CxMIkxU2ARHPtn+h+FvF5FJ6psiJzDYO6w3wTr
xNPLfRCQVO/SX9kih8y7pTNE8c7jkPI45rxY2NHl/RjDRvL8foeJUO1QQLhfMfHkWEENJZ/Jwaxv
I6Y29N8I0rhQzQxJoYBXl37SR9seUwd4UDADq9gpYJ/qZbEdAM0unZEHrTEb3N2eGNKbgieMNY3H
9ZwPTvsQpVLLFhPmuoLBjpbsSUUJ0ocJNrF3lxBK7W0Hw2ta0kAJgK6+4BUe4GKN+M0vY9tOaK5J
htwJ9P817hyYl2ZROaeqQCKI+64VD/RQjbtZj2jiIrlKQd6eGd1g/p6ZnujCbOOJ8IN1zJBAwQBt
OrCmRofl0rX2iYVXSCG54RzW9tuy8iuLHStR5C86ak0RZSw9PbbJAXbjbVp0CXxrch43NUjAQxdY
hPSpsjPuMlB4MOhAd8iFBsRlZMI9DGdctJ8gFfk0hEZvYp0ogmOduhkxIT0ShS7uTPh6IFpfR9e5
jRtfQFJQCJsLpxnOPDLDGe+sf8T9FlWLuog0ohllZdz50JruALoOZw6Xzl4FsoHpyYJBSGuL7iXt
bpGwqh3H7fw2hHN+i4LjzPuu9hGf/6mzO6YuEyb5U+i4BCJLzcB1ySkWDVG2AzaT8yUW4YtTdvF2
aHoe8H7Kb4To+5VFQwpyPBO9o59Y+0pZ+izC6au7Zqqt55GBKfHXg2+0tzG8vmVr4H4Ly55E7a5u
SWaNkGeSudjY1Qkih3iEE1vDru7K5NTzES+1MCNrtnAdeVe3ecj4kD7hDf9Ub1UT0f8qUv+oyiq9
Ri0C9qrQTVDGqhHXhYgI9s5aDacfEYPeOqyr6aoQtUsfk2a3gTYPokxqZTca6nzTq9J79KpOuHPG
kmWgB5uRj+5xsHtrw0OoIxLx6KROfb72M4PUVr1XeNtIxOjuyHRJzwxZpuuCzj9MIUvf5iKbjrkB
q1JWOZQiE0NaADc9g9x1MBRBlqGd1sQ5IJ8aGaE9m+08+SRre1cCN2RxiIo72ST1c1jr4hTlenUe
vay/BPPvb0Rod1uWZZ/PlPcuRFG5Gdk2ZkuGhfoFAKi7GI3uVASJxaoVJ0+N8NObLuJMWDJAXodT
ExC34LW3uplmyVJ0OnSGKoOaGJUdPuAu6eALRLTOF9hDmCohiDoGqr7Ti6R6ie2O53BwfZgnnfeS
jiZbnZaU0blPOaSuAjIiNoNO2Q3bIrwXAJ7I9S1McW01NZbUKRvzx2QamE2LLHcOTqRReoFHWTKN
xOI5ihbxlpATb5PXR80BdzSEX0ta8q0dYMSmrQDK2KSbuaw/N5PtbTCVyiWS7oKElaw6zcP8N+C1
mr56fwfNKeNhiQo4q5L5HCbBaCJKKtYvkqBLgAeP+s7MYOJatTGsSK7IDgNj6ef3BSKM4+6YgPh4
nuBgr7LWDy4rAwcgJzidNy1IixiQpBbZdImtch3olJGM5mw9PEwUa/ZJLzPzrmlJBJV9bAJyIdOM
mRn0Dh8MLqLHW9DH9H/7nqVACMUy47XDmUGUjO8j2keSk0jk2rteE7xrFpifVe41PPBDGwxbCaQ1
2ojCHM7v23JtSvSDvaz9r0UU+kcf/PlbIXWfeYAV2sZdSscU7osqdXgyTWMw1XZBTS38Gk3bcpJZ
MmzyMBzPjWxpuXuGevJNx4MVEQbnKBf0J7v5cO9AYaUfPskTGQ6gZZiZDef3f8lJgwcycQBOw6Ov
LIu3RVXPke80/arsHERKWuLwFyjtkfXNrzktRPSVXiP8cF8F4R77IWNWu7RFbu8hHw/hWg3GcNbJ
b3gmzpfyl9Y+Ry8XH8gKEyY/En31TDKCfkbTHG6roebicUYqU9vVOOEZ4kvtNu9zddGU/STXts7C
hKaKf+vhCTj7SSN/+/hDHy8S3u3fSpW/VVT/bzQ784Vey2ps4jBqKR+/XXgudX/4PyiQEcRc4z4b
b77ILmt/rzzn//K/+8NvRTLyRmQ1r2VXtPOfFn7o/JAv+F259qei+6bMX4r4h4r7/Td+K7lN/9f3
io2mj+07lNBUvd8EOfqv9L8NjG00whE7zn6jbyW37fEj+jccnuYoz/dq/FvJbVu/CgNkJ1JFykG6
SX8L2unYPxbdrjn34F3Kfkh5LrM08aFX7JUaghymHssqQA1yAYWiAyleYTDbCUrs6dwbDQc5NN1T
mN9UMQLXy2xA+GAuoLAFql1NXZkarERpne85PzIHbI3eQAtfGjm7SRgH7UoxWQ1QNENmmYMKHP8F
8388sjiGRn3lTlZkHEeY1NquTXKgyoA6mjC6SzPqoxNcIgYilPmQxY+ETCKaKWLX2PVJ9S4Thjfu
7k0VyRu9Lkc8EV1xbXWxnPZxl9qPZdNq1QrJuoM3PVT5lRtIdqWOcVE9ctgwyvwzkDkDjHXLOSk4
Bmh5FCncljHo9/poZcEl/r+x2kZYDsR6hJ1lgmEKIgVgnaHsytej4tmO8kCgvu37YVfQovMB2vhZ
sGapJxZg6qwWheNQg2xKYAFBbDNYqhFXevh+c6FCbROGbA2rQkoVnliB/VNuDfktMg/gSk0t1VHP
SJtepHEP05+/QvypRUt1M4qZWT3GFFgUfwX7eZMwD8ypn+yNnRCpvoLxRAoTeh6mkQsgnn12ss1S
PQHYo89txcRcrdEi0QpwOm3W+AEm+AJ6eXxII28VBv6Yr5pY2lw2FNfZ0JTHSeSuvWhaEYImiY3w
rchpDXAI0G7Q3zvjKrOlfAH2R1hViV2Pk5x9jFqbw/ocQMDAmglKWB1sJEUMr2cCjeIEalIZTcF9
y8a+ryovO9Hb6K7d3Bw2otfvvFroj1ma5J9DaxphzADO6HMre9Xpb5CXlhfkLaVp4l9RexnYXUaV
tivD6Bzq0yH5lMmGpwdXUgAZI8eFt2rU4H2FTQ+Yozcm966LEDcBSEInSTwB1M+0cQn3aMqsZF0t
I33dUIptaRqphGwcq+DT4sk9IeTujQWubTIUQOWB4aQK77RNHc5IBcdMVYxfJhzXU11FULOpkesl
ORFUFU7HOZIRXHsztKVGJhFHsceurSeALHE63dsqawhnjg3C21q7TznyIfK5LGNOXQvAB920odHT
3BV1HL955CyRXm8l/aOKYmKs28oa7zopXMAOTcA8UDHG0HYcp+C50yMO33w/iu4b/vI4w4PBBFVN
lBJJNWqsvtYyBOgDXDq5LjTfQs0DW+W6LhySLJLBhogGn5zeQTD22bPq+3Texku+ClMrjYuccCVo
UzRw3+BxtOOROCBlQqS3xLWRpOG9j3++WQIeCKh8I+/F6TPfXzVSeg8xAVfwlMY4uoEPpvVk9dbM
q0NAWQuUHMXnPCKieKF1/Izui4uKp3J7dUT3Yd0R2VLeNJ0LOd92pblPCx/oJ7hM+QiU3miPbt2N
ux6uogaKI/BPcZ455TJjKM7RN+8afW3X8Mw4aQr9CmIn3QGmvejWzFFV3cHkFEAYFQCZt0pp6ktp
IQLZF6htwrNT1TmRIIY+BmsfFgas/8Axm6V0zOJTyD1Mi0J01nTUplwjgAlcEV0SK09fvTC3h01j
VBURcLHm3hN8lbtL0yyg42AAafJ13RvpPaf7MVi1FC+Pg2/1BgqUxHttMOKePYo+6lKnBmyJq9oq
N3mHtG7JVEvj4pxbF6NPAp7bgodd6AqRyUYjoBff7gDGI4VH+YTWr5UHdDotLBXKumMRloO3qRxj
ovMm4CCu5Rjo3oYah6a+lBb6BS8Bsb8QYvDuSSjxfXTCY06uo9HnlxFFk7+JsC3t0B8RxBIaQ3Ku
K9caWXyy4BohfN4sbauoz3Vbh0+CaiFawrv2wx0X7clQ023S2GVkgfNy+NroLVn+GK9r0yrhrCOl
f8l1ZbnLRrHurWpebptQNy/JkFupoF4KHTgKYci1vBYTYjZyJ0oB+Cdy2KrsBLn3wqA8OFQ2fpIl
r/X06gahd1+aXfuFLCfchi7CrKX0Q1qSnHzhd6HmDJZ84Ny7QO0erpo8TG8llO4OZJrNaGPizOhS
M1bjLbhEJ9kqRyMPLGGo2JCKA2oLokkfw7zyiyDfECqQk5/JxOSBb61vQAOVwRtaKFajzJn6cNlY
LLZLl7u8L+uiuehij1I8J/8Mp4/ykmhbyVS/CafCG9ZebjXEYiV2tyf4xCzxN4z9zUQXqiHzKZET
gWF9+Ih4ILxyxwaPaTWafbRoPAnqSIfqd2VL5qwrzwoVmy513VsWhupAeicQ226UxrA0hrGFhAni
6przAmA39lz3qS4G69kQbWgtHWQzOAWUh9QGeKr92GWjcaPpxcAqAasOv1hfuTtlFAh1K87T9Uo3
y1BsIhLP6qXyNTte6sS1vdBWot6VtmIii1iYltvosglNBGnK44gnB1l7YY9nLeV2lg1CuW5VhqZ8
6OzIvJ74F9pmDhSIF7OS+J6tq0wPDuIu9r2mp3cSxdi8/CYNqkWRk68EqLbEcFCGpFKsgGp0/Iem
7z5NXt/l60rY2qUPdi6nWevx1KBzUePKJYfjax9irEbhMMemEktKZJmjye6VP4PYLPo7Jpm7UXyu
Oj221plioLyposk45ERw1EuvonuxCpAv3fpk4wY88nwja5tDBJkqcJIugmAUGGSlD9E5Glk0F52h
p58nmIaX9WCaDPdKcszYL/gWAbIV7bUBzm885KnRb5MMDvByHAQz+9IbBRtyYJJk4SVmMyyjMEif
DGSJ8Uqj9XvMOmx0i8CdaJvl8Fk4bDi++0jLZCKhB4fOfZn6Bl0515xgj7XaBAhHDbDeCX4hzcOe
IO6QJsCVUKMl5Gl09ljgYi0qN18KXhrMXZFy7kQ80V8Alxcgp0oi/8ygMO7XbtXF9nHAOzmsHVeg
o3AaYioXSnBmZjTZm587bSgMzhgBqEgC5T+18IvrQ+oA62KfJ1UW8pTUbiAIN+mK4DER0mob425j
pIntIR7uu2soIQ3VbJ1r7j63O9Gj1vTmV2k0qlXFlpAcjdFGEobZ1dGX9HZGeMpjb9yocbRuBHa7
T8rN0fuYpUy2TtflyexVycjJrUqe1sx1Ug4cOnS2TU6WL8dc1Yatc+LE6tkbi76iOE4xld2VZdPT
J1wxM93PLm1ONpsJa113OxFZOZXMGAzdPRJt0UcPHJiTbAuUqlD0BifLP9iTVpY3kmwMtYk7XRn7
WnmBxMdrGMEr8TRptHGGbnaJjoVfU+MGo31j4UVn1mDok/n39CjwveBD8MU41EBwYASFzvf+qjkS
UlRJE65yfnyymxQmTOnmr99VXX81rptLlT9mZJQytoF4j9Eh5Rej9zke4fvL+E3FgLut01Vlv2ut
42y4NdyWtZMjZ4Iv2zCrI5G4SYIamSMiTXqybSF3/A9K4P8/ZRPm7Az5r8fPty80qX55iItXhs+/
EGTxSxt9+WXbfCleEPZ9kd8Ppd//qG9TaWH8ymOBvA0lEaIlKPy/18gaP0LKQG2KmwWqEsfqfxTJ
hoVmwvSQV1FbMxPlJ99qZIMpN2NpZqboHzxTZ8r9e3fg23P0s7n0n/gw4FSwJSIRsy0PzeNHsU3g
w7jVJqiGRl/QplL5jHdnICPLZeVLUoERCZv3pKlaDwmEARBkSnrnvs3kPXRUDllmPi/HZrCxnaZO
IBo4CeZr1H4FU9pjxZYULQ3NDO88kYsVQTjd7ZyhRpMSvw4ZNebxu2/lL94U88c3xUEIx0Sb/9VB
QTG51z+8kCTqsW8mRUpgH7S6cPTys10RDwSiM2LUIeUikBLLOMlFcDrL7GQ10r7u6CJv8aQTnWW1
PSu0cU4QzB84a5vLLjLuUxE662CS464tGrn7+U3P0/8/3u73e4YUREtEuI5lE97x49sN0053tDFN
V6OV55tWEeBNMf+gpqJnIgbatw1IxPj5Nd+Vch8vClYHDR1aMPA2H4RnfEk+ZzKTGSh69Ps0GR/I
YcrJMDKBVcCzNkWDXhnJC008N95UCPr+GU1svsTHW3BJZzHmhxB814fvyp3PFG7PLVToadY4izi9
2EbxNMzTh8yJ3JMu6SUT6DRtDS3R1jSrB4CZLQ5aMUYXEYbqBbLZ14qOwCKxGBH//EN6X1c/3KGg
IeUgRgOKjn/2x29mcoHqohnlQ7Ie4v7U4QtusDX3LcJtTmp1Q2GVXOGwXU76cECzf8ysN4sRUKIh
Tw+c1WhutTDfUgTQJ4EJ6hYryycZmkQ/+5HILGZRHNz826azFz+/97/4cIEmcSCnB0aT6+Ot11FS
FDm+iZWkXMX93uRkaLgkOzAEXfRIe/c/v96fdBwobCweX5zGoNEc86Nx1KP884lGT1a2qY14x8ij
GqtkW/YKblOeBpDOrc9kErsLnQMkjiCQtJDL4CHg3Z9rbbFtgz77J7f154+Bu4JX58BPM2hTfhC6
dL7XUARwV36DYWnitAx7t212rLHlatQgSb1/DH+rSfxT5dX3TeD/uOpBjHXNl19OL5X8ZdMVby8t
Ldp/ASOnMQt/f7JfZmX/kv7YOn7/lW+t41mshZKDbZHl2Ceq6fdt0RCEOlnzMceBdUfRwKLwe+vY
pz+MvppQFtMCPujwS7+3jt1fXVYyl00T+J9h6+LvbIv84rz0/PHi877wx8ykLB5oJMDc448vvmRi
jVWvIt6+yc3oGXaIix/Qxxq31mimpcvKbMCcIKOKGbhbTvbmJQG2sM5YuX1X7lScjjjI/MCAUJaZ
aLIDK/k09nGxD5RZP6MK6hb4jPynEHbNQ55IsnD06Q6SKyBTZ+xWcqjyu0lrnK3qoTmOlpt+ydoq
uejtNHpSbj+RxJSssBOFR2p4bafX6bB2mfO+mvYYr1QxIJfpybL1ake7DqpWO1aJS7eZzm69cVyV
71DkRMuxFs3BbovPjf7Q83dIw0+QjzdxYr/i8Tr76TmyH3Dx5Neg8Ou1Q5bdfgoZtXQKrkVo5be2
jIcrRcwLvQF6YZdYmZzP4dibN51bTtfExYunYtRTkOCemW+xTY5kGihxnWShIBxXtIcEOzlaG689
VLMn0fEVJwjNnceq3i4obewvVSY2TQhrn0FYvVPQjp/ABdiXAfEvS2JmZD6obW97+iYfE7qHSEUv
iym579yKSZJWh1m/Fno0HAnnVBe5qaYNEqR2RXpLdOwcGWzBTi+FdF7BWsGZIIDhzAB7OPVAWo9B
ahrLwEYJUdoxpJPKWLWWPmz0KkiuVerDWgoiVGq6d9FB9F+6BMEvRCjlAWTdsKoMeRB5ThhOY78R
5ir2MRE3CC6KOw1+78mPOHt0ZTtsUfsXVITVjHlKwkcOAXiQhIM4QEhxn8TOc62HzllrgwDXm2sd
yzCqtkEcw7TwRv+dsWtvx6J+DRLiGtWYW7vUmbSDSRd/bTVW+TITnmU1EnqYNNdC68yTslrUr377
tfIRy+IW7IyrfAxSMkTK9jRwX2utZq3ELaVfwGRiJEw4cnbjhQVTzL7PMQmHxbafsKWO6PaWfTu0
D4Zy1cPQ88H16ag/gkq7d/Ssv9DJo77o6YEeKqSGG9MBjEpTYVmBbkOaDqXVU5TvldO049IcTHUI
mA5sOCDYnyosktuZ7r2KMK2cMPAOa6uNp21f1oDPRhFcIRyvT5XvMdxt6yTHCZ0Mz4xXx51jZN0V
u6AN7H8ko7Rvx0edX1lOuJbDfW7NHg1Lt3fB2Lq7jN7/EkuHe9XgbiqBx/jlQ2FPlPoNVX/hcYw1
J3J4wsF0D+RKYASspmrdxHFwD9ubJzqR44XZm/Um1fzmtbUJDWkrA/NlExr3Nv6+WfmjG1DXveLQ
oNTbG3pjYcRKn5XbcoomgxdMRq0zw0huBqZw4MEJ63zj6XnxEwDskjHzIQKOxoSd1N4E4/ZSx6K4
lNVUbCN6JDMhJtwMk/g0eVHSrXVCG9cw3AxekSTa5FibLnI39PfKScnTcGsifaYJjMZku6xAqeYA
CJ/kFcEczW0exz0ktJJ5b5kma5Oh94Vj2OSjmHaC9M3w70Si6gsrJJGJ6sXlY9JGkymyqe07ReC9
WVbmrlCd/RIVE4EwpDuRisLoIjOg/aC0qi88szJvNdhl5NvZR5oCJ8cT8TO69RtZps9aLLt1Vabm
pQte6hhFYbTX0vCWbA6yMYS4igqyqzwXt1HGK03NMlho7kiRy2SK4a322lUzkiIAmIo+XUmXNQQV
eAxMndZgaKPITscRmvUA5gIL8y1zq3RCvBXSmwocNEVKLWo2oiNh6zbvRBvSJiNnZ03SKXIToZ9D
I/kcm9jMNAn5ytxonf0p1HaCFOGVKE0GU6m7Gar6s20TgbnJI3Ucoy7dRfTXkc1osXZjAvK/sryx
WqiKPEwy2zjmVNiaCHbV6a2sGJZV66gxgk1fqWZPYCkDCqkeNZqxa11HY4OHutADZ/Zde0u0VGd0
/QvaDNrKgqlzEcJ233eCMNKuLcwdWeG3MKquRgN6UOkAlZKYLC+7VOvPIMbCRz1oq3Vnap9IR5j9
7I53pg9kbZrZ0NUHT4UD18VUjH1G0z8o298J2zvQ02hv3SnZGFGKt065eyyJG4wu+oXr808k0o7V
Wg+h6YZjXW5CpR0ID/1qJcmZ2RIYp1ojyWIIX3Q/rNaaoYzLJK4Zr4m4piOJpLVpvOm17WukIJL3
lMkfjSpSRULhpEfy7ZAdmoFwFjnzP6dm9NOY6XNU9SA3tdy80wrCJvTMWqbtoL7EUPbRJRjRrieU
ZjeZmvMci9g7SjqXa7CvkMpq+wI7jAdVlVwTFFFIOmmcHeaE+n3iufUmxKh09KruNIzNiJPG54xg
XPOSwUGOVLo0Y8z17nRpeGly1UH790XdGusSF+B+nJDfLkiJkhuv97Lt0NudvhEzlpwoAmJB+qC/
R+te7ahQMcWjWbosVfaplKYF+Cp090Iqay+i5msfZRkDNNpH0AZK7zatArANHi0+WcchUYpS22LP
l8S4uyGUNS1wburJsS8BG1Rnj8JvEQJB3Y5elN/Apte3KvfFoZva4JTPyqW67qr9NGblRWQE416L
FTHoSraLvEm0e73ntO2USkF0SNjtWibwLc5ee7pndj43Zb1KfrG9ccJiMdaMImtFxA37xGdqJxxt
WmsffPKhYP9r7UMydd3/Y+7MeuRGsiz9VxrzzoJxNfJhXnzfPTwiPBa9EKGQxH3f+evno2umIYVy
FKgGGmigUMjKzJLT6aTZtXvP+c5d2KK9QT7RfUtzjEKzUSG1CPmfd0zCyF5aCmLOrj1IUmJWTLg2
JuqoVRyLSSU74NSlb26EPqyZzPgWdQY3li17G8N7P7Qc/ZeIe3o0QKT5ltx8dJuxZdHVVtxzHw7m
pqDIWvgKvYs2tr0vCLYp9ewtp6F9rw17C58mAteVVYiVYGSj50yAI+HuoqCBeZSiaQ73ja1p82Jk
8e4Io6J1ibeZcBOIWPoug7qIormvGGzriyBq4gODE2NVVOk6avrd6Lj5ZWgteWlcK1n1pM0jKRve
Eexs3RxSVwXVqh/uhnof1B5znGCt5+FCht5rH01oqz47iiA92V4/zitl2NcoOvGhuu26MctnNRqP
LdAcA0Ed0/SSkRrTkbGsQSzi8+T8PVeiVlnD5ODPZtAt4k2iGNt4GFPsyGJROM67rzqkcNCDQaRt
r4KEuk8pG2ft296yibqvjOsmhx2KN1/tjzZbGViOMpmVznA/DOa97ZYrq58cr2QXr+LQOIRNdG29
ckRUkT2SRK7zWVRdXra3CVpYB+nZIcdwno3mmjk0GICMuVWIFnZWDyKBN9F+AxnSLfQON7NQyEXS
Y7KAdQQApP0SVJwmW0Vz37PWeTItaMjNMaH0nqW6Gi4VkdwzXeY7tHsd6Glbc5/duEZAL1lofMn+
GDMWznWG37mD6ncwgrXhIdRS5EYNzXwxcp44Q8/45nf9vvfrFuhqYqF/9p9qQ19Govmip9lDVsff
2tL74UbFssP576cRwXRtuS4DKpYBoudCN4OL63bNnAF/clAwJK30luK3wb8wDLWzUEWyMzwNMzpB
KoXfkKDVUV/H/PgzKzLtB4ffmxNBy7hTj1Ze++zruQLXSS2eRkSeyHxPU3LMjFAIuCq2xQ4dX0nT
I+AmL548qe2YIyOy9BmVMBjrvRATvLetGyPbqcyYz0wLu2dtWjqVdu7kX5Vaf2zHKZ3IV4MDoQhz
m2KH6BAW9WZTlsVjbgbaUq3BkSXoAGj5h6fUTDHHqKm5GXxcVXOePOclZyw4qxJF+0GwuPmFXAls
oApDomRHxc+PmkHs8ipkcsRU43M8RTyKnC96nzxzpprI6YgJNBEffmfEOq68Bs1gVvCk04Bf6eTU
LAcRthRwqXLqyiBf1JYKa9bbxYpyTFqC96RVtWfRRva1ti2G80kvTrI0XQqj0V4WilUC+GuKRWmT
+B7hYX/G4NnNpdOeE2ZsK3+Ms3VbF8peMUsxl6OTHAss0Vc7EsmM4iVfa5nMlnV+PwA/MWMC7xHx
mSpD9pC4JA0MYli/0YHFdWIvOn7CUVjDAeYpA5t6jkPqlKHlzxFLw1ZNCRmxA5zU4etQ1tk5rE3I
OVG7i9JpdRraaBV13pLx6gluqdhXRlus/LJglAETG25Fp/ISIFCJs+Mgmy+RaK2VAfiW0Ek2PWHo
2zaM601F6Nq2Kew7tgFtphAHX3d1Bq676AlkUSdnXfcd7TU8OMsTRIm4u7ZLKfZLpZuRKdVS9pf9
OvP1ox9U93URhytOkhavc04wiAxeYobN9ZgQR5dYpXtuxURaGirys1hSF1IxqqWv1F9JXbLmzHT5
XrEuVw5YBsTej0acPKWC4CCsOj9QcD1oWXTPjrhIg8CY8Z5ubYvZU6lZ4hrznM+ahHCSAf/E3O0I
YQ8Ip0XWzXXmDjy6rh4vSQcEQqbxm+ZFOUvZoCyi0KKIsOtgKYJRe6dHtk45yaPhJbI1NcHQurs0
ymJmj4iRARV5S8/Mk2cc5UtEdOquMk2Atk3OTswQU4bySVMxMJCBs4vIoiqQwfqowWaNo/fbXM2B
seDmWI++ct/CQoD+bx7jydSlNS59P98iAcwMgC7JV3ea8HaMnSE1WuR/BNp7rTVPFEfnJhHuHSkJ
F80M9mZqvGohEe1xSgWUmNrCJpiDyiRU174qno1ookABVuH6NXdZlF3KcSh7yhzYCL3vi6NuBZCQ
2IDXlJ35dztIhh06CsJsUKxzqIsTzvdm8w1mu81T3OcMyysnBuaXKuFLZtv1keFms5YFA/kpHpMn
Ph/kGwBfbV1aRptyIorinRYm7osytvrzCOdgZlqBsg/CsMPmT/oNGYoZviNvhEUMZaAsx/yqNbxj
blLpzNiZSHos4BSZjDl9tqshmPdOYj4nStwZq8YJXsh2oTEwskrPaBhZCf89DCer0IfVRK58zJPm
vemrZOuFWbIr8MrNo9zWFu1AeZwqaBwI5fZg/cjsoOCE2KZNLReyzuRFE1MkTpSJLate8JiaVrji
lMfMHbUDisRaFkTYGNWp1rU0xC+ovHVuVF+aGiNCbdTmDyXh3BcxwD06odM/ImZKN4K4y5lmmlga
EPEQjmOGxXOALXZTC7AyvIztmRdKM+bagKvNytUEn5GRuA+q6UK8zbMqW1p5WtyTUxN+QVklOH2V
5sb0NcJffcbMmVOMe5vjwFyrONczlzSXOtIe9hbXXnnCFWs7xItbZwHyFFWG7izPiYpzYHei/EcW
6PRqto+VqsdbV1lfy1yXJAhUDjDDDKinLwE1GFXLh44VL2Kro/YnvoxtvE+NJFjmNsNcfE95z2+M
dq5z9HKFMN3eR1Fvi3nS4vGpFBmMM7+XzRwQhnq2fWAmrbQVBURg1e7jAEK3NSTiWHogBIbWjBfg
vZmre46C1kWttlpKdz4JIneFxjW8Wob3VtC/u/RyeJsitdE+S2VdOH65NV1Ph86ok53js1xFBQFE
/ITG0nQE1R/iFA9Cip4cEyqURSBo07njNgMygu1vroHySCy40wl8WtN/JCG9ntkRXBMm/d/MRto7
Cn1noUhz3ODGsDdmnqPYTBuxdfDBvqZghkPIhyhJErwrHgDnGf005Y7QqRoFUJ/4O0VUwaZUDOcd
6Fu+AcevfM2bIVjVqIDWVunn/rIGlHcFa2U+pHL8HiqkFwI+AaqYevr9KGgmtXRo4J2X3h2OiGzO
bq8s8P+UG4iq7V2vdsXF0HL5zOoSPzutGTx6vitPQvT+OtMqHYOaxxoQqwrNS/ASWyya8VNaWCfN
8BSuoE+7kSmh2z1EsUFFR0tfgSEca306N4MwORGEqj/rpJkfe7tIAJR5BiewzA0FuOFCPfe60cml
4Q3RIcqaUhIVpoRrKYfsDv5adm/QtaEtQErTK+ZFJYIManovHdsWc0yWhAffCgnBNDEwqrSZdE9b
6pZX72M9tH4OaP6bJgX/36n7/0BVOQkdf50NTGSA/yBK9vtvyvLb/+vneEDVxb8Y4UpLVQVzN0bT
/zke0Ix/TZkpNmwOG4k4jf7/Nx6AD4l3mr49Y2wGUbCO/nM8oOv/YqKgAyagnz/NWZ1/azwwqS1+
GQ7YjCeAkEjLkMwE4R18mNeyoFjeSMD2XahUw51vTkpdMylRGHfKyW3GbNN7cAdKmzNC4HU5w768
ng5KQ32wqtjHYwNBGudJ2R1RzBYLI6op9FxH+mSjCgKjf7m9dz+v7D/SJrnLEClU//t/fZj1kmBP
50pQwyIgYeAibvb0X+I/ytxn/lrz2qKwUS66Byax16JmFZfsT1aTvBQ9ylK4rQ6iPc/K1oVnKZ9M
e38fck/XwLEPDxNoFYef7za4/+Ua6iJDIi3j+E4JLePsjlJ7S1q12BoBbdVZJSLyIIraf/7kq0/z
vd9/K34gxqB88+kvPiafoC8icU6rsju/AnJ2rjuZvpqJpZ0GjbOxIUeJBTb3HoMoCVCNthn2fCef
YMSTyy5YJX1qX7S6c+nC0+IGo1Sqp79f45+PE6ld05xWWAwogZX+PmtKXL0amjyN7wgvTQ8dJfjM
d6qq5FjSEjsgCqluO7DXJ731+/izZ2P60z/cIMcGDG0ZvGvM4hiq/SotqgTMJOlU5DYG5YlTFBsQ
KvNTAzPhSNYAnF0rTvEdY+qc+wakvKrQ8T3FQbiLBl9d/P1efJgi85joSB0Fs0GJzIlW+4d57ciE
KjepHlBtxLxSxJZ076PRqCfhUGohnPTMt9FWqiuVyEQgB5lIyZMPB0/JUu+IUY0WawPw8io+/6X+
fJGYO1pQZin3mHODefr9ZtErMYO+qe1zQdLN1kKAeLI7rXpVVYgJ6U0G2jjaRh8NtowwVHaZmkWf
3KLfJ9rTHeLjmXNCvJ1oKh9XnwSwXjWYbnX2Og/HlBMzk8qnywmaBs9bWpmfvLnq77CI2ydO35fl
Dp2bwar7+7eupZo0MeGF8Ac7XhJEvOUuTkmbDtSKcbqSWgszCEi5FbKdNQZwxF4dVkro9/N/++lg
NsxLbNOl1gQLyu9X4hYgvZXc7s++8L1DbQPOzJtCzJlb+uTbmCI4EnflLrsoiQ512jEUCwLHWrSZ
JN4ENf04hu2LHXifyAD/eIV19hUoXCxrYvp5pn/+y+KWdIOXs8KJs5zsf2rfMlElPXepRZn1qmJK
nhnOgIciG4PNJ7fkjwWOj7ZMnaYtkHcV0djvH030rkdqam2c7SqX17xtKYfqNEvxMDndO7Mn9UQ5
Le/0VKc16saIihUTvoBSEbwZ+SJfDGnXbQCRZxsbpFv/yQIzPRy/rS9cn9QtHfjKxKJXP/xkhagc
n8gP4yzovl2bmr4DBWvzpVb98uCbQY1HimDKqdeGXGaMra+f3KA/FriJusL7AvyZy6Bu+P0GCSuO
oIYE7DmZA2h8SIp5YKMNUzVQIDioAk6aagD4UaElWYSD94RPEk1lSjj61clK8cn7O/0gH27Ib9cz
vW2/PCsNdStoWt84J4n14vnBTnXCH5985394KKDLTndeQLb546Gw1TYkvN7WzhKXCePUsW5WrtsD
VSnd4NBgzj6EkVRWUAByGsO5uSEYodjC7Y2ggCpxM5+sJN+yNKiWuJScTx7af7o8HlXBYsoyjzTy
91tQhfrI1D/Uz7wk9bXsymI9wP8FuV72Ul9+cjP+4QlEM4k8SeU/qMymq/nlhitmDSLObo0zUc+s
lUFetU90UPy9nVT9e2I6tM3okkUzXfGiDXtHuzRk1R5Y46924GNoAznJTAdo7cK3mAVC+S3j7SC8
aj0mSbxBRUFy9CdX/Q/LPOUvZkTwQ/+w1YzwzjtTq9QzIxbGlCQ6g2OFeX/IenxRaFEseLd5qdd7
GQbNozSMb05O8dI0qv6j7qyOMO2GrHLa7zMLgsNjq1b19ZOLnIqDD88yBTBCGYQ8RKR8zBcc7VGl
SuIiq0K0HA31UD0B5kpXBpP2NbYFZztgvSY8JFZP+BC7xxSFdJIhHDdbCJzCaP9dyN20P1ood9gY
TUlKzA2C98vPzWeOhlKo2rmiHbavKrW+9qqkpxZk8iFkBd7j2u+3sRaOc6nE2ZcWgg3Z7629nrTU
DwppeQek/PXV7OyOUBP/v3TbbqcYQuPwbIkPz7/ZC10jdFalHGWaCd8gviM3/Nnp8n7fVLRGkjCP
N7JKsr1wxH1e5qzko2Vv1XyszyA8j3//Hf+ozbllrNHUyMa0v36sQD0LDX3kdOrZyTtzD3U9f23d
nPIr9gWceKmVD7rHzfz7p/5DNcXH2oZqUvBNsSgfti6nURuSgFLt7KWO91VrwDqaTUsfA8LJUtHG
7hKOqbkvcYJcdGQAW/9WpP8XrgJtNlJrMF9Irj8sD07U9R5QS/UcoTuAWq0TgNZA4FqGFlOduMm+
imJ034jaM+bh9Pdp41Xrf/siOJdCODCmsy3UoWk1+OWhlQ2OPr3XxjOAbjg6GZoHkPfGexQY6kki
fyERKD6NXYywC63j21gZ9ifX8EHsOpV5XIOhcRJgs0aQ/KHMk52a1xI+87mnpNCXPb6y12R6cb10
WjfdJGD/jqPIWqXD6J8Mv1AfcNZl3wGM+OOClzJ/db2onoDNZX2N9KbaQtDULgh9TRrLFKYeJutt
qVrVNUm7bAugyIBKjr8Jzr+tYknN6gDIMZPEbHs7bsmxY0375Gar+vSb/r5uITnmrAONTJC88/Ew
Cs6oYEzT/d81Is4GiiSZB2t/NOUF55W6L1PFxGFVvIWNjO/T6RQINdTcN8il5plnGutAaMOhTLUH
LyC8vFcgPxH43S9jGrALrzK67yVz+FNWmy+l3pp7vx+7bUP66l2gVNUTG2M7t6JMzn+edPpe188Y
Y+1h0YL8ZtEOipamq2HwKvRMRlkyFoR3ozcIR2ucqdOhqCeAEQhUpsMjGwJg2Fq7LKxR2bc1BM8G
K9TMiWqTCWOXvhRkUNzlJIstBzXLthlusItp9B4PvsqzFVnJtxrx5T37XrZV+Km2CL/VnZMPxSPC
subHWCOxyscMVUyreUeffWftxBphKr2SPclWoaeY1MBI/OlcoPO/qUW1knUkR0+ykOCb14AwiqNL
YtqaaoxHhXrLvjALyrY27YFLAZp9n+TDCu6SyyBTPotAuQylb0zSBub9Co6p98wKIVelTrJsxxo5
iJrbO73Iwl0pq2BtcjDs8R+uIA5P0bZ+D+hfKzAntP1+7DTcrNQll7BpGaU4BVAy6UenAGXBOknh
w0RJ3O0Lvai2fWAoz3bK6GqMnFM3aCGolMH1t6VrEyypJ28A35wd1ZayamostHao+mfbaZRD4o41
EV9NMGyMzLxT47BdWPl4CFCCYbRoVChV086SFHp7n4Q1OxBNpSepon8ixh73YelL/ubtXzJEnB5y
vzQfSjXaubSClnCiiQs0OmQcZe/EP/cqKyfvksAF1kxc/ycl5Q32w8LcJqGV3UVeINYkevDKIWrr
Lz6jJiDFU1kY+Fq2hUVg7oum4DbcfjS94Ea6NNq+hlFkHDlnSUIM4aQ1rZNqSM28AkaMOh+7al/n
XvZFd9tj3Kpyz29az8nTcOdscAwMK/zYLs68RSxcb20aQ/2Yjz12vMI0DxDg7F0Zwfirc1j5kYbW
YeYZSbS/7UZeYQGrzosRbzFI+8fYgDmkDlGzhRyDqTXO4qXsDOMUaEHG6L1vv3ZZkd2ljpJtPcID
FkGfBos2hZs9BF2OPter15rMJANFKPmMLyrnWKTOfdva4wHTWL8pO4MgR6UXK/S7ONo1D+F/bvjq
K3zyKc99IHqoSRD7LWqCE+eGIfyr1CWnhiFQ8FNaEMe0vDSe0dn0P1C5b5XccLcicuy9T4T6yigs
Y+5j8lArqbGUum+JF0f3BEHKt67xX9zKU5c2A4+1l8byDrgNIOIy7Ta3VdHnNbuyDa3ohnBhQdos
up65Gi/j28jifCoEa2lVtV90aKXAktOsfcf6Gm1Z+ycmuuCdVDDW6xDS9LfO7KorZW99NUrBi9Ex
A4O9FPMQApwet9Ap/TdgAeZeCaNhzvek58I0Za1iaJyPoBcR+JTewXULY2217ngt4iRdOii7UKi0
7hy/aXUXdv6wGozaOytJ7W2RmeSn1kyTvaLSscT1qgwogoyRTVcislyqwC9XXmkXz3Yo3JObWz7H
McnyEmAaXsp6uHc1p9h1iCBecx+f9Ay+EEtKznO9HDuLPppussvcWEw+85cSMhsP++3uxYNl3SFX
3fnhmLy7RZCV6K79cJ3E+BKE7UdHprTxOwI980U3q+4bFJvs2CuBfbaSTHnQmoK5ZqeZq7Kv9K2Q
VbdVDUZv0q2r5RgkmGsbSYjDwDgmQYvLsKfErM24/CptsjBS4lvC+ehzArstZUOv1dc8dxiLG0Gs
bXxkxBctTCUnAAKx2HK0JythVce380ge/BFPR30lfRidY67UTP6CWEVDHB10RR3JwyqyNbjs6FDZ
WItQF/FpA4bPJ0NBoNATQgQq0M60RdXU5cHqnZekNvLvee3SUpO5ljD4acVrZgX3aacNSPeSlRv6
7d72dG9jMaBZlUx4jzWg7u1kk9zYUdvNNUItRGx3pBDl9cOgdZP1wjaXGoOiY+IndxCSELE3tXmx
p2rTaSS/3K13VYWemmOwmSDtLLdd0j7ggGO6A1qconT8HjgSfRJys5/NBAj2kxZQMdaKH8o5iA1z
HTMwpJfgwUEjKA5dmQdK2lJ8ceBwC6wwcqp1K1CNaEXosbcp/gsqtIOlmOGqwwC+F53XzJBViceE
duvarovhnUAOa2H0EBqAP5aeA6W0rq5As+ggN04RLHJX/WaIvnrGYq94tF7EsNddlQALpeDQXYXD
jnFXM/dLmazbocRnTKLBkTzEJbG0PdInI2K21eik2EbFtum9bl20Qll0CQQGq++PAJFtQpR0xq0k
D5xiaQQPWiSsXTYAycDbzpxS0whTUPp6rzFkPgPo5vBuuOhb7OmtT1j+rxZKonNfjh495kFtv6hW
XD3emiC3cq+wsuAyZWt8x69AVz5N8cZjO55VimUtMtOA6RVxxlOZuuItDvtyZgyFPEvayLPUiNU5
icfDUzwoym7Es7pMTa0E56EFa4412VaK1JjrorANBHClh2SEUnOh6VW2RdhmPUNqjGZTZBcUuWmH
LMJxWxHmAjVLR/vTGBoC96oJecsRPrCbZSOxuHrenUMCm3Y+Ys2FV2T6feNIecGvQR/OzJZZaLWA
x2LuFNZgml/hBG7jNbOdh0HvrH2T5wrULlW9QqjaplFnInB3TZvGYSAZ4rShfQEVMVXF0xCg8yzr
i4h7ha8PRubSw8vrZk6M9z2nrOAQUZbs3UXW8c6hr2TlEe3I3+m6ghPlVEemI7grhJn8o94dQ94A
y27uiblkNXAFlbIcqheoKjyBjg1WzbFGtJCm4e+CULXeHa2vT6VDkAvOKbiE8PKqfVAxzEV9U026
4oKPi11aWkTGdo81RppHL7eVs50F6Db1ETeUrY7pNnMHVl9NkchOWl3jetTWGow78MAkRg5FrzSn
EBgSk9Kov0e0c45cvRjnbcvHERAl2wdax9U3iDDtS42E5JAFDqw0DPjm3gZ8RBDz1OXB762BMXOV
F0HVi/qh0KuL3uTF96zUunRW+X68hU/JeVyTXQNpZmJZWp4WAB/RVkFqjoeSy3ll5SnrWYu2d+vr
dnYsiAYjaCsXX4KOSfU8RU2970ftWtm5cY+p8w7x6VXGlnNFUmVvWUfhpjV4QgNVKFRdKW8ZYqnM
9cVMo9BYDlaoLHjWq5SsXM9T5laC/irPNAVcDLYOXeb3pisiZJ/2sCRvGIW1Ypmvvsy7gxphePf1
tlvp0rX2Y+bvjBBondCC4MWW/htjGCo336WLPcgMWq8GssnrmclF9VCsDb9lQh4M4I1DQy/feztP
+xkZbkCB6lQpv6KcA9bvx7WLSq7T00XN0Psbz57rbHuuLzxmfmTD7YDGugHi772kVm6ePN/Pf6RO
bnUrBfLMc4F2PXyOBzHtAHZvkN3V6+ULyL5KOWDRRx0N0CQpDrJPlC9+0MpFroIImfU96cFVbM9d
JfNmkIrPia3vhi6BHWN3/amz1HClhXFxDF3xvQgqjkNhGMSXOLXZvNkHojdWRAApUYDiZm4FLGZL
qzG1A25d1Jhd7si3qqWWn8dW5VeI1VIoyF6tB4vAafpzW1VOc+e2nl84GFbjIlobOOef1IG0orll
9/WV2TEVkKmPwbqTWbqMCw4X7RBBdGpdgzlAzAlgFHpqzk2nVU8/64eYdBtUcxUmkjzQm3NS8o9o
4GRbNOjJEpElf4VDaK8NPVV04iq83wSM8OpoCZrT2e1fC4UaDIusqLMtLE9KKRBgzBNvtUc+9ZvD
hFPK7V+tXOqteIDh5LWdZS8cI2lXRqlNjUa9vosmxmQpEvV0wwqqFk2pJAmK1yAsu3fW8w5UJEc5
tmE+0Z1OzV6SUxTYmfMsstoVi84y6Oamepy/NhEhXngtAutHE3TI/m+1ZJxOB4LUa8K9bmXm3rIa
okaLnqk1NorsqZ4OvF7S0ZdNfLN7J3WQtc4YCBWAdkQe/azpbb56M/X+6shg2YEEWOe8VLlTL6lR
IkRPdn9BTV+dFUPWVx1p08pyPF5D39V+XkaWV/yBipffVsnJZ9UhIV6O+YAhznMiezcmo7oSUR6c
irHI3Bm9CvqigBunDhrf3Pc6Y+bbRbGqnLHfDIn/o2ltHXl+P2zZDu46+BeQsMp0m/iOu2F1kFfg
LxQKQcMmxVeEXWV4GyVy453SOuGBlKoUqVHsPVRZoh15ZyVkTQSlyEpq9T6rm/rKz879o9rEqdD7
aCmj0XNn5HddAARDFdLR5+9yX1l1jVkcE8KpTkWKmrT24rdbJ0TtTA7jFTBHTUTuwhk5RdhqBLxK
Ac0z2IWaUcUI/yupq9wcSM2uPWunmyPt6RFLq/aOXrC+7wGjruIhCBh/sUnFnVldVUQ5762MrE3C
js7pJCbwTJjmfZQnm9tPO4ZCcIJBpB4vwaiIGfL95Kuk8H6AuJYtgy55VmKfzZhojgS4rJosDTW0
HhMRqcB32DxAqdP8iIA8ZqgbTuEEChupEPDw1Gy2rIM8H54baKse9eA6gd7FcZsnOJwSmryIdrYc
AsSht43i546qu+CgISbxwk0dC6Rc/ZZO+bDru+zqK8FXBJPmOcSJQspiZQwLrKHavGu15gBVGeIR
7a5LM5Tlu2O4+IZ8gGYsDdwwo3CU75WkwwpHe8QR49EevnRGlJ+8wa2xeIz+QMBfoMMT0cTG7vEz
KA5E1FmeFP1XVTYRfS1BmTg0brwq7JBkTq8dN+Rfi62tyHgJADg6jyVgkJlQgi+3Bo0XK7ws7pBb
BaQ0OTyxOfN7ErSRzPE961faWM8GaCkS1gsz+qJUEcTRWveHheoP5j4m7v4bmmcXvBSPe+E57iWj
tvAod3m7ozgioLhW9Uvdx4/R1L8WQJy8hUaYnTZzFRoCKJl4WTogwsCpaMIVFkmgM/jUyvHncqRq
ZIbJMZ9M0hhDZh3OOnLZxvpqTX3jNfme5bx3M7GqVWKVfYqyS2AMFPCm0gEwquOYMcXIsTtZ6HVt
Yc3xMiTdbkGxIyLafFNmO0+6qyVfepR4c+pa/3xb3QzmpBvUi0CUA/vUVpR8q1uX8HZEotNRYPyQ
sXrn4qq4llM5eTvesR/RLKw73kKNifjFziI9n7FLuodMRPalY8Z4HW8LcSn40qnr78M6EwHIUqSn
DXO+nQHibg+4Lj/1GgCuvicjTRkLRJ1F+9UsLYyTQSHuhCj9VRYD3TeDodwGvbEsLdM80RxT7tOm
4vAydfpyfezeazXF6s6zlhw7ko1fY6O05mpeevO4bPr7W2fbcc16byUdhxryCrrCNLa1lWK1m/Yd
XDbq6daQRO6QPaOH63cW4HQOYoOC8tL1lko2tYiqNqvuoypMTzET8wuZJ95a9E17wtZFMKucFtZc
mm+6JvHkTxsfjrnm5DsY9kYRdj8Y3QjaIkD+BMmJK5PkwgCIGItRDO591yciuRNFnG2SevCZQejO
uxwHejZIRFoAbl8RUjZb8MsnVQfnCpoumTO3cKmKVHulIMbEA2zy0CG95/rwtFUz7N3+yQxGFAt9
xSNSe5A2KiNi4SesgUQBFqlhQYdMx5HsxM031Qg9Y9cMId+m6cPuvTFHcx/dehW3fV56LXuUHKdG
gCwEzxpgQH6HaQCUOYE7z0h0mPCq3iVnCV/TPZI0L8Rwf3uWEAGpq8wxaBpkbbrTG6dcQ0PhMJbm
9gbHRL4t3CSEmk9IUkruhIq96bGN8jdgS4SXhYzXiQSMDqIeNxE5pF+r3KDsnSasdi6NrXAdbeWU
iX9UOR3M1LgfHiMN7S6pfxHJdxQGVqrbazPE9ZQAE15lhn2SHKpBACvaN56n4LVFHbO/PfGf9MT/
oSOO8sa2TZtlBlXbhyk5wTd2NmQ140ZZx480z7/ZJKLuqsmLRuAq7tRM2Ni/yuQ+8NvnFh7iTNUU
ItQC+G7ffwpxChQY69jq3Lu/X900D/vQrkfzIZD1Gbd0lw8jmqYvG+p4/JCC53UeMTePAoWAdQOc
QzIlaWCqalI/XYi8cJ1PkDJ/DmIR+9n0eUiImTKOPgikgtLBOoog/5xL6h9SwZkToHMGuynpwkUG
i+Xfv+1Njvf714WGohIgR6A1bISP6A7KW/iviaecB4W9IqaHF2EwFM43VRvEecC6dq9kfbtmR3Dw
SwADFahuqeeKutyRquo8/f2Cbj/+HxfElG4apyKx/Ahq0QKDPbgelfNo0JOSru+8lyP9VFG63aqu
qh+gYZ21h1t1K0di5+LOuwy1nf9wjA5WnAYudD5YebFIFREu+wqAuUh9KswgsK8GL9imQVL+yTzr
H26jjebToBC1bPQx+iQM+WWm5sZmanWyMM6EQGAiGJ0+f73tpHQXxVINouIofPHUpTEpAxkw0Ts9
z/zvEXgSiIhJsPr7XZySyz88xTZXIyQMC4SQjvHhFRMtIvja1vRznZIYjbq93iiFT98oSjHOde4X
VKf1nZeGhLAaVtIu3TRVDkjo43mDyf+YOqMOij2DJegFqnpXCjgmnSej/W2/sJPYvnxyyX9qVbhk
1FbCYchPTs+HkSDchdT3KfthzpI2K0WlYxAzonWAMnFFQ9nc14Q/byGwm689eRxEU3evgFg4FU8H
HXpK9govtf/JK3kTDf3+QHJd7BiqRNDK1X34adGa5hZnYeMMGjl8yjLprkMjaK6VjAj6iT3tAjlu
EZZ9z7HecnYgyoeCOIRaOarN+H+oO7PluI1mz7/KvAAcAArr5XQ3ms1NpBZKlm4QEi1h33c8/flV
SzOHDfbXGPrqjMNhy0FLBaCqsrIy/4t148hESIAF2/nCap6xgWjQsE9zb+X7vUbOOSo3T4tnFKaJ
0NbpEpSwOeSPI/0BMxd5UsukJZqS8mtEmr/hyXoKkVzgRJ1+z6MY1Sp9ptIq+3mXn+R1EHP4UHLv
sgQFcmSnD0LOxaGDXNfDsaGLM/H8j2uiLEUpF2de2TG6PN65tS69E92jsZZYWigicQLSuE/1ByGx
+RQSn2nH5FcFip2PNea1t0Pq1tdDXcIKlqW6y6Nrr08zVJsYG6CVio2dtXjdCKYGJpVstREf9ndD
a1HRniznXeemFLHb/oYOQ3IHsRbSzwgnNDGr6r0ZutmmyDPleSzKT86QBZA9/s1MIHtjMgkSt4eX
3elM1EVYmOrQWA9RCh7uiKCMxhigioHCfiP85unytzgzE8QcG1CHPL+Ad5yON5H4Gkhvmg8uZ+fB
FNzwei1C8TktaONkQqGv1Ble6jjujWnAur48vPYaIkTZVAONJqOIEM5iKlAAVl2rdMwHhCS6a6sY
AzTE0/y58lF3hR270yYJDqTF+7mfnfxen5xPjSspLclgHYK671fg1ucWBw9EkdWCWKdr1mIG0BFS
S1GiE0HNznqqY3RUNy5aK/sSQBGFDMv+hW0N4qM1G8SflENXJe2VFoZ5BivWKj2tDaMfgxoMz+Ms
4Q6Xv9iZCeMr8amBSxI0lodtaQhMepHHfzC0RNa8a4MWVpdxW5ZN2kRLxudjsnyMV+M405q4/ABn
cDmOCVkAkC0wW8qhi6jfjoXhRmFnPiDPO32AUW1Q6ofwNE3JbWG27S3O2PNeQz/5EI1jepVYlG1X
1s2ZnANUOtKJYGqlE98SIwWWubBmgvqja3Y3gEVz+nFji8SMTztUmee/nXFwUGCj7EMzEnFpPXqf
WEl3i2oynOS0hkTd6M33LtAw/MIT858YvNGDpVBOqfwZOmICq2/lqV8DqSQpRWJL2C5gaBZLKzUH
bpJlGz82MsZRsYKnr+tAqtCW5lYi236duXpMH//YxXFIU8Si3Cxx/KAcT/c4RMXBmBs9fBy5X15Z
Zlc+IYrNrVjh6tXkGkcPKEfnPdY0LFfO8yTYoq+KNq7bFo9TGGr4XuEG1CD+lH5GCfajz0aFqxmi
U36EBRxBBXnRUP8bqJbQksEki8C7R/bkUzV2FPAFqoFbmBjdwY+r20EFq7brtAxJ4iHIod8e+ww4
wzVPqkpBoUKu5ZaqBLrrbdV9CGe3QGZLVkR+95/LeNJ2c4KKSl1E04Mb5MPz5XV+ZqO5pFQW4joI
cBrLSJz1VlIbI5NlRIN1Z8IPPqCX0/8dGromKab9u7AItf08ldnGaJp8BQR7bnhyAgBdQK7Y6Ivc
IHBTik/DED1C1FVu1EpDhVPWeeAt1AckK3tlE6CGA/3Qfi4ToT++/e2RXkTEQ4KyX11rerPBEaI2
k0cFWlK3gYsBOEgTwTUtHO2g+fP0I1cdKNpiCj1lCoyV1zdev790ksW4mtIRibqzAEFOve/2xRCk
j8R+VuWxolmhcEQwNqmf8OTl12Ola5xU7V1th/kvrXbwEczhQZOwSwxPCSD2qkBNGtvpFIDMpuwa
7V1vzRQcJ5SscAXzQ4o8RlNUqJOMVKgrNboKuogfaQUF/S1i0FizE4fqj74yTl9myjjwgzt8JXaO
6VJ9wzCBh1KynGZzETI0tAKCTj63dbI9tgi6GtegbY4Jy9Oxm6AAHX9OZFk/rILs71Dtq6fWnf0b
i9rN7W8UoyWhFpAiwdhFErd7eXZf35i5s0pOkSO1C7g0n0aEAHIjQJkU1uPo6zhbUtrahFGGPfwE
SQLateoiMw3az5G63GIl+3udbVKKRTbThC/PDJv66ehWm1ZzCnmIVM+i5pmGFh2Z1EEqoaGZYLcC
Dtzl95WCgaeXK6kHKEBKSwIVsXCxmsJE19PM6eL3ZpTWSLYGhsAyqBB7B56td0yzoJeVW7/TWm53
LXpTuH8+1nmneHaZ/cFg6LWt7hPEYTd0+/liNjjMY35K4BxvBx8UcRDNn48kMC5i6qfLb3G0XX0Z
yMEtozXInkSt0iYsLAK5rft2aaJJ/hA0UXnn1np1axpVDYLKQDc3pQIdaMldgRTFvBmzOXnukkr6
W8ADCqqg3ADxNq/p8aP6eSyQFPhd7OgsPWKlmN0Xcf53nNSsYKwW5m/UCAuM4WRtXjgVuipi+Ina
+fR4XL70zGnKo1v+YSSI/4PfS7XPVKsCHzea4zfI+PqXpLP764RG+S06CuNBRWtzUzqVOOhTpRy0
BPJ0NfRS93dAF7y33Qe0IAopCWTt2sl0PFrMpcbCdLOrYgBG5IBi/E6zyAB6PKWtsQWHE10d8+M8
VodHZF+Q/JnLz4iK2Hdc52qvN7vuY2YQNWbzQTcQmgKA5KIemCvfM5MDuAFL5lkZxUKnbbXuKqnV
ECEPehCl3ia/QlfJn449vqAt9eQ+wHv2Sc9LaS6WwTECbfnshLr2Ncp8ZCKwldq7PpEmr0w9WlnF
y33DlRbRS7r4AlFmdHkXuTKqh9I2sVYfcCEBvjd2nLS4v7yLDRO7oT4ef5+Ab6Igfyoy/l4qjp6o
lP5H7vHJ/3X1s3j3PfvZLP+o/4EEZbYWZU4VHirHv6bTcedw+s9ipv/7x/Qzeqnwffb3/1E25U/6
Y4Jlo2SKZQJEZkS+wdYTkv4omWrqXwguW0eJUQqulLL/L1XZ/QsFaPDNsvxnIUKLqdYbBL6PBYYX
AQVIN7rzMF+57SAaDh3oNBIj0uYPStl+m3Kasp7R0+FGSQYZTSpJNONsDatTKy+vw8b3N7WQNrqV
ZqQRRdaypm2WmAG+qaLu0cZGYayoabyibVrbuzpFDiPYVWpIfnL8um9alhc1dP8HLinpPvafV9DH
Ovpfd9/z5PvLVSR/y+9F42h/cdmRArYUabhvSej970Vku3+ZOsvAsCliuMJmofxZQy6ryyQBQR+e
38V9kbvIHzVcU5Lnwe9DreIyYnMkvmUNLWopVP8Q+UZ6Vd4vgMov6VP0OiyQ093oaXVvvod2VN22
lsbVuImzYf/iqzz+XpgvmeqLAPh7LBY9maHhsGrlz1+UbPG8wo3RzkF3JqQIWJbk97Czs4OP3N5j
EpOXXx7v3LvZFlsQ5ofFDYDv/nI8e8RaM7fL0WuKJuCgNKCgZThZGBWN/stDLTKy46uB6QcHSXCX
V8TToYzIVhrd0gcPKSH3UVOa+kfnT90neyA/31Sp79/XsgfDRaxubO/tg0vOrMbQ1ACXKtigVjGq
qZTRS8w8PwgbyBj5q5o/xICm76lWNY+IgTrXcerHvzczoT/4WZyZUnnlfRGBju/tUvY2eQ2KcXLR
v/zEeqAJhVsQonpKnN0jo5McBBj+lZNTk5nRYhiNKOuqlE0oWetypl+sHJt0gQYkOrWglhNk9NoO
TawivqJlr3+s5ZIKopwqhZVOyaMF5HWDzun0SAm46zeXP/aZN5Y8XPgl0PklbeX0UfzWaGN6piNy
YDh2KIWloAtTFCucrWWVRn5YzjB5VAiIjcJdDBPoxRjFDnMK6mqe95mWaHdzlSK+FBvK9A2mUyat
iJs83LezVYOCFU7wCc2ldo20v6h6HJ+Eo0Uj6jiEI3eRe+Na6PZRy5O4SAYdnD4LPhtUJG4VcKzP
0dCHu5z65Ie3f2VJLObuaLKqlwm/44BjgDg3eaofM7lu8FOb3GClh3RuKplAqWsv66fLQdy2tBPc
mXtvKCPswy0Jdy+pWb/5VeRFjeivHm9ri5mk/FoiCioXjHDD2y4LAI0iXHvz9lE4QQQ2TuxESkWn
y1KnLWshuDECYaWz3yCJtK31zF2J4GfWAkgQgpyDzofMZU9Hqe20Nw3NH7y2AS2raeDaJAumeMLU
Sd2ZY6tcWTYQi8vvdiaOg16wTSjehBnVXLybSKjpR7TxPQREs72R5sU26Ik5agbq5/JQy4K2XO2s
BIPLNWxy7reLO1palQY6SzNSoSDP7Q14ffHdcQruXM5cA1fXZqPCWl3rubkoKaBz7DSm+Cfqxs1D
qMU+XdCkCsZrp9CScGW9nvkOLmVt5E4MiwW1XK9zjPtXANrWq80Wx63BzfdUOaQYrx6uTPSZ+MNE
Gpxo3FNMwtBipttexSYGJ0XPsdStIkoQjeOnSOlvNDW4MyGxbKSTYlaGt4niV2/dMjD3bDo7OhEW
0/hl8YiGvDbhedZ4g20G21kHnVk4RrCyrOSZfHKoWBpCQiRXNok0d7PFxuxHt7ZbaAzerAhUUktM
VWtVUwFEgc8XjuJdXlr0Hl4NyOlFr5UyriwJLivvQ1fMMy3ywtMnGzxJOqZdtYUdYyI1GULM2GLw
pf9TKkVtoAc6wgbVUjuKDmpp1/HGGlRUMIKG1binMjMFN7rawdQaK6u7SzNNR/ir7YtnxDIybdc5
E/pfaZrT/c6SJhGbGIUew2tNv0P2cDxy5aMGG3e78LVo7+dQ966M2LAptuEEiZVgkIn3If6Q8dZ2
MvWzHTuANVPHD/+m8wn7QQebkECUcsJg36ZUI7eNJjrNAwzU6E81Virgd0PTQcAxLyKxszCDCR/z
pMTrds4Ly3msRssX3uRC3d8MCPc+ayWKJxskg0cF0giaFbnRi2ibj273EZvY+GPi+COie/QKWvQO
bTf7mPdx1FDQ1fQMZ7/cMLm1OD0hglJFEWxRakVNs20Agm87c0gfYHglSKAXSfmYq1hgb53Oqr5j
96rjR4AEk7otbQYqoByFW3SK4+8wftJ+g7TC9LMJshgJajVtfvpczGavI+iqBwVPvPDahyuCmK1L
9yFjrk1Pgda8m6reTLBjdxI01ZJurox3ejcjbluZECPuTLucEU2zEPePmN0KlOc7bPsMFZkbsxaS
xKbjbOIAGdmm2PFR2zAp5G4Gdn5y3St+o17rvpJ/A1EMPSmIkgD7irx2fwRFo0k8l57YXjEDeKiF
r7Y3BjIj73Qx2l/atuwjZFVsH0XxhIXyoXerPr6xW1157yiJpe0KH7WvjYAf26O+TRKCqyw5xzbR
Wqjjo9Mg8A/vKepw4wvc76XldulVPbYWTMrUqbGisdpIuekTANo8/tS127zV/Hsj7yf/FhS8it0y
xcSbio9cboshNuK9i4BocQvBVAXeSNjpduPkGxAcA4FqrA5WayP4mp+mdB6LGwem3OSJOanbW3oU
wLrBnhm7INOiYDfaSvkliUeUjcH54oGbo+b/gJx5dDemFTIhStjlv8gBpi8EuzC/imiKfA0myC6b
qvTRaWz1TuDomPhVcFVnTpyB9y6i55ZaFS63+dR+N9LShCYpk2s8/bL6V0oEcHdNWqYfI5SOKxDT
Vax7YRzO8cGmR7M3G7WyPo5CUcS2cpx42unAuS2vNlpbWsvPc2YAly2QrmxFZ+xdNAHp5JYmgNFN
qzZNt1WdBjaM2htZBtlJMkNaeKTONZq+KL+oBIVhO+pppbxrEVHunu2gCrOnZnRdBbYJLaTSgnn0
dxjkzfuxd1R10xIFiRWhiCQMyp/9PawpNWXzhaG79dHOZf0ChbgWHeA8qe/st3eG2/pfRCPgPJDY
pA7SmsEfF743FQz+34pU/7+VFXSd9OJCXWH4+c/P/GVR4fgb/pSiDFll0sBBkPZx53M4bX5XFag/
YbeFtAjrzKDLLBuKf8oKlvuXaro0xSRUCR0CeZH6P2UF8y/692TqgASlKJ9w3lJWOL0PoxbCA5A8
cMIizaOq2uLS0KUizN3BNfDMGCf0jql1pomNCFw464cMW4Nf2HZaXqOijLGSPJxmSb+HdqT5PLc0
nmGpWoJnHTRzRG+2du1om0yHUBz1TbRzSi1fSbrPD0VKBlaJROKIRXhxLUWQLtRwNTVxNDGqXZag
uo53QbVTeoSPX8z86kX791u51IgsndoxDkmLWoYGf7gWDW9Fu9e4gW0wUcYwphX0xLlpA8ZB5mdy
8wJScprfczkJYh86/7acLffQ4qy57ye1vAF/WV37utMXyLbXApGMeNRW3vD0bvHnDSmEyZYlV3yp
Mvnyjt9VuoWoWmVuK6WFI94ZksoBWm+PT7rC0RDZqDU73UrCf24KgWNK/zDGpQF5OqqLhS3CtYwa
tem0DdRp3FZdlB/KOmmuL0+hnKL/zjePL4hxIfUhhCnYnmKRbzotxCEtgxle6agWb+oOCLxlhfZ7
q8Z2wNCjHofXFO9tpx7v/RI9/8vjyw+4HJ/yEPFA53VNfTG5eRRKTWYmtx/r+FYv3NbaMpkISFwe
5zTN/f2eYFskB0teopbXtV7tRjeIYxNyTDpfl61QYdlYzR2uADUWUqFzuDzemSlENY5qKHqxFN3N
5XdVxgReHPCEhGLKwQqGHpcia3oyW1B4/2IoCZoES00O74jT1ZIaMJZLJ4PzMFTPaV3aVwEVF6m1
sNbiPbdYgC0AywSnYjJhpyP5few2tYlgvpic0rOhX0GXzALtHtXU5hPC9KOzHcwy/AyrSLuDTZyt
3I7ObEd82ACyoXxH4cJarBZbybVY0UNzG5a68sn1EYW27XC6rtpsfOr6xtk5vpuuTOWZ+MMKlXVM
4JQcQ4sYUIwTeuE637eINGtTBZipQz8098GIb0xSKt1VV7vmngpj/evtM0v5hBAg4RIwYU6/d9ZL
5ccU5rKe6zMaxp2JY2hi7hw4Hitf9uxL/kZ/0wxGXet0KI17dcMJaGxbyy12WjXH16M1aj/Kprfu
M2SbH/tUcROkzAxYL29+TaKPOF56QXxjMHsSZNHDjwO1NPGJwZjk0OgRvWTNTWihF+HKXC6Ktsc4
APqDArxt0h6jAHQ6VkMFKaGaY2wDgB07t0phL+dYbHOUzohspHcppLGroSEVFlkBZju2/1FUuGiX
X3lRyvjzHHxnOPhEB6o6p89BF6Xv55DnCMXIcvbDJ9QpXEzTEaCfy0rdxaGZgXeKv4FNqnBzUn9e
foIzAZEUjQfRZTOH+/zpA7RdPsPwM4xtk7doMyDQeCuSLtxbxpjvEwgAbz/T6CVJToVMEFExPh2v
zNHfMwCrbdtirPZqVIqdagaRF6iKs7KWz4QppDHZr9IWlIRv8Wpzr9Sq6WfGlgt0QCmsd/SNoU3D
R2vosD/LTAv18L78aZdcvWscB96+nqnV2aCekYUD77VYz7gQqk2upKwxs8u2naFYh4kotVUQcbm6
PItnXtWB6y7A4mFtRhq9+Kpl2+eqEhpUQ0x4GgZ8ZZvOFYC2sNmngUFBxFQDDzAOhKwkrLzLw8vQ
tzi9Xw6/BD2X9awExcSFsanlkg3UZF81U7Eyn6dL9ZipW7KXgzqvzX8tYWuqNQ1lOInSQ78u2iAY
YH2xbfTvCwhfng8C821YInkzQN6UmSOv5biRgt8vk74yhf3fpTifWRgvIyXSDDtcB5jOIfruYim0
8nqnc3h8PcCmVOMl+lQCBE6HQ+rHV2MYbJ5aNuom1pNgP8/69wT5nn3Tq9qt4ZYI+nddsAvJs1ci
4umR+md0TjcaOnT+uaKcjq50Gjr9qdF6vqlBJxOTQA/Jam461aw9AOMahd1GPF5eN+cGlZdEVq4O
y2mp0Kp1AQ59Wlx7gxZn12k+pJ7aGLHnYhrxy3bi5D0uI8PKtJ4eccc3pVeHWi4nKRgx6Sb7clpR
g4qRpSlrfCXR2kiiwjxE5WRt1Wq2sW2ygZ9SJ+hwUivFykc+s4IpkJuoj5I40bGSj/biTtb52Idl
Y197cLDDbYuQ+11buu5W7W3N06tZvb78fc+9KhB4mQ/ywvTyT8ejnhPHuj7UnqZ25RanSfvGNgd0
ikYLv+girWj3CKX+UCbtGpXs7KvakmpAzgIecLF50lDJYGsxtZON6I4NZmkTtu34GTs/5CWmce3T
LjlXcreykmwCHNYTBP1FCFR73cIuwqi9EpboPs8s00O3aUb62JzLp8K2Kmdb0seNNrPhhj/D3HEf
Y9x1r4UvkHzqB3stYVwkGb9XGlURqgzULU1qHqefP1Eok89zU3t2Njyxv5y9G1BnCGKzRa1Gp0hZ
69ZdHAjhOfBfidYDqEEj7FYiixznv8Pz7+dA7xO2gxSwIXs9fQ47ygT4G3yKxs5IGHmab/BecnYa
mjsrm0uuqOVQpsrq5siD/7LEGihuroZIz7Qein/uvTHoeE5hAPz35XV9bnGBKRAIM9O25Bpy+kIo
LxjhhD+s59ZattMjF/UBdUJCp7MoyKo55c/LA577gpSxTADDdOGoApwO2PphZUdqJUUl0nzfzViu
wxwYrpGdXWuknXs3env8hT89QJTFOq5EABKvY7LStKq8UrXzw5y38PKCzsWnkgrt21/NouCGUDVl
InfZz2rqCckpqGjw5lCO6WyzPVAqB66q+8lK7ncuHJH1wRNAyp5/LiKvMapUTyBWe21hIf2CW9Cn
AomwhxTbuE1Cvr6NNSrhiKmhxXT5LY9FveXCtMiOuPfzN5370xmcS5SOJwtRaSdDzRadDoQzIx1y
qN23e11Ruk/R1PjP6NM0hzCdXZyL6FfslbaA3hr6qf/Qhiq9nDGwnVsrRXRlYyihj/wYgF4rtSdn
ZSedSQeg4IL+tlgN7KhF7Pb1xq90YA0ePGislpzxbhSq9ujmefgwBmP3gDyl+B41U75HIHZNJ/tM
OJVIKNBf9CElunlxVKVmPFHI9IldYYItc4jpo9dXMR2sCFyJtsWXVw82tHjorNQQgZoObVrkvmIH
Yc68forNWXy+PIevvwiHJ/dumdGTLhzD7YvT0yjLqm/tpPR8x2/3dtjhlBHb7c1sDvq3Sp3EU6LD
cMnqZno/lZH19fLwr1evPLstPgm1W5KHxZWxN0oxuEVDwQOn4q1ZIXrBFxJXetPRIyoK5zCnmMRp
U52vbNHFLVEGcJcRLQe6KSwEMrTF4qWOQvdIYWiQdwdaLfMVB5YqrqoyKH/ZymxdN9YQ3I5ImYWe
6C39QUOi5+nyB3gdBCW2nrguAOVBFFtEXVxJtLnIp8ITSmnvjFRHdYO+5wMWR9P1vxmKEIoeAN9w
ufrYxQVNJ4ZKZqP9UeNF7/lN3YQbdqO1stHOzSugZ9JuGgKQRhcbbUgS7M4FjsZQOpt5g+IYwAnR
WjZKebj7SirVpqpQgSFDQ7h2JTCdW9Qcl0RgV2J1ncXJMsZZMyVuiHd3Euq3vhU6mFkEKuqnGa1M
uqcHbrHKIXGUEHlsbYXOLBfOaVR0KS6TAzOp8jBdZAaxjy5Gq6clztJO/i4o+4H0KLT029lUi4OW
Jm9PC4Fq4R1CSihZkMuLqpT6FA7ex0hc18EhqjDqTJuRHiXNxfk2CrRxjc73+o7BiFBSbBlJ9VfG
KUi22EPkS8Feiks7tKLC+ynObOp0jX8blxSAezdJ/sWOBRXEMWcwLne6xXHTQzd29D4pEAtt/SuR
msn9KBrM0GH7vIeOat9ULgLXOxwomx2S78k7qw2Hf968izjpHMAqFJc0CrWnYaNx9NxtAtwwa6PX
fiC6mF0JNNX2ulnXK7HhzELifJaYOKqUNPAWm2hWNblMa6zuki742ehufpP7+rgRrVrvzCae12A4
52KizDG518gaD+Zbi5dL9SKYnLzyqAH35k6pWj+j7Jt88k0FGQM1NfpvFbG09CJqQFeNafntTgQ+
Gklv/soYjKCbIQvDKJgs9hA/Aa9iRpVH7HZHLDNremCjoe2Ej4DU7vJgZ1az9BljVUHWUTmKTt96
dkRfQR6rvAS3vPsuy8TjbA3mIXHd9wT/wOuVSD1cHlPO3SJICGgopo2yJnW0pSiIaeJ8Hk28YJBU
2uPQm0iFOSJ7vjzKmTBMWYcx5LWcGvfizWJYh5E5mfi843O6nVqB3HQCema2Sce2YuBnm3jsMF2e
nTD+F8uX9JcIQfdJQF47/ay5wIfQBA7hldDg77Iy6mEF9j7MOmPUrqywmP948P1HcPKZiSSLkJ1M
lFZYwcvXbXu7APRSeo6ddZuyzSsYR/bwNS39f9SmB0sb9Ir+9qXK1kTYBfQatf0lIjrtUbHJJsp/
pR2N1xma0O/aYc4/lEDQ/r48nWcCAqtT0zlaWKd829MvKspGK5XEJn8UOaCfKsHO18+UWy1ysg1G
b/lKxnDmHAWWB2sbXX0KSsueFHMFBsxJGw8cV4lIHhuDy+iENq+Ac9VaxXBXa3XBQdP6ozdPk71S
yzr/ANjL0aKW62jxwmZvhxxkPEA3+/m32k+7O72SmrJopt+VLibQJhZSoMDs4u+41r+8/XPjakPx
gyYqicpi9LhLIal1TeORYcyb1ncqND9K2tI9YNQbAn52dXnA1xcE2deEZSSBDPxiKdBiZ1TYTFyi
wZ4m9iFK8OcMxlHbqWAx8zgX133Yjdtpxvh0VLL489SBZ4tHt9xVitOvuGC9ClE8DD1diCwwKYCb
LHJzNRmqDmiWu4uqob2vUbXYTQ5Sj5ff+dwoXBMJgwLENHfm0zXtw9iYkIZwdsJO533cxvOm6uu1
3pS5DLfI2UlCPc580nBteZ4UvKM+B7qOUHaYbbOpzq61GvknLKqDw+UXej0UMH4qKBwkYG5Q/z19
oTLA8qNADGJXQ3L/OrAzcGFt7O1Q4WX95qHI9iCfyEwbB79FnuuOWUvJbdJ3lR/MmDErkQTvxUGO
IWRhTPFKpJPr/eTMomBP20f2THH/oE99+mZm7ThDNBhiV0/WDyXze88cpnJfox2PluKgrHzIV5uf
keieyds6JRQi0OlwWjIFYrZHna5LCHsot6p3cZy3D+pg9vdq0TQ3AH+wB/SbcD70wE+Nte0oR1i8
MNAUm0DtQuindXv6BHZZ4GVvdHhAE2CbbaD51rS1/dH4EvaQk7eZUYsvRjwbdMKyqsdBD8MxkmIo
tuFGJPVYr1xs5AH26oG4Uh0lYGijLCZ8QM440dJMgM1UjG9Oqcebug2qRz1IP0xKM38ERdL+DEfN
XFlpZ6aeVBSvVQx1+NcSjZQ1eE61FX2oFPWGmyEV1q5SMdLFIl3ZxzP6N5dX9usyLyFf8ozoo4It
o6Vw+undbhbd2FnzjjIaBZNaAy2zzeaa3ZumXRNvGrPkejn6g97vgCoidkEbKVW2auzXv3pVp7p3
+ZHO7GueCCQI1ARoc5Kg97LPMGmdnuVE6J0+TfF1UdnltlQn12OXtytDvc7DJZyGYx6lH8rvnH+n
Y+l6rkHqxDtG0J3zYieEslIkPQBaA+a1SzmvV3rkdOcBPQPMYUBrNs3bp5zsFP4PRmDUuZczABoX
u+hcTLvOxtcVzHi6030Dx+6Ki/XQpcFKdDmz3SVaHhsf6QdMLn76zlGTDpGVmOpOGGG7sc2wuteU
SrlpsJKAbiFE5eEeXb0HKDIO25nU1lj57GcWOaAFme5QkaY8J06fIPYjqqkzi5yaWALYvgVr7zfz
U46T08+hcIto5ROf2c6wY6hISxqfBunrdMAh05PJ9X1tlyjqEOJWLsIb5IISc4uWEcxeGkFY/uRF
hvNBZ/jdWgX+zCfn6sEJgriDyyvL53tR/AtjE5SAE6o7pInjvYow7LyZ6tS6KgEMmxvA8PXHtNT9
q0rv5206hf/irCTBMPjgGPm9/gBGGtcgE+t5NwwdFjQdePNCC0bPEeGwu7x9z+RWmEVSDAIzRmyB
B3L6sng4I6lbOoZUD6qxDyhn4Q2s/TsnrFF4xkDxa5OLeueEinNIUhdrzVHRzHdTbde7wWzXXNpe
Tz5HmqDuqFNF4JeL03SizKf1tPB2phGU97hOjQcyWhSi0Dq7yXPQ8V1Y91fUptc+xeuUi8oU5V4O
crpoxrLmmAhy6tEdzd3YGNHBhhB3o7AlV7Cyr3cTKZCEHcvVhb7rIoZFE63tMjJMnPoM/aMTVPpV
XAHUj0Vl7JKEALKyfV8HaIYjZdUk7gatksVprYQNaGcRYA87w/nF+mn2hGiQXy7ncn95MZ0ditoe
hT70fsj0TtfSkHYOOuIY5XIYaxBK4N9OTWhvndFeC4tnPyPZBwHJhbm91A+bA1xFtNDHvSwRd2OH
rlkkUuH1jt9jFRRHK1H43Kokt5NCSggaUDU4fTNVV4bZ0rjdoflRfgIQnGJEYpTbVm/iD+WshJtM
E/4VKgPxSjA8+6KYm3L0UZ8GEng68kw3NReIm+y0CHuGvhQJoMtQvccjPT3QL1nrxpwdj36MikID
9dplM11zsMoIqIPtXFqbB9sask9uYHKvS/0c0ZWy/ufymnkdbCmsyc0OqgdfYWMRbGMMW1JIvRYa
/nxAPUDwFn2o+m6A+7FHEt/aKF1pbXGdTq5bzVy7Z517XRqflLmI99RIFtuxHctMJCmfV4dydfB9
U1wBaQooyrvGzTwGa/1xOV2nqSpefKoFrRJeIeibxW4spyExgr62dokf1/cpPeyPSmMJcsfW34mm
tfeBFazlx2cH5SoHz0GjJb+sd+FDS1XYKfC2IbTduIEotrBweq90Jv8wKX11NZS4j7x9Ym2uldzZ
ufkhRXK6cDXE+lGRzk1IuH6BWJEW1fsGTIoBGa63fiVqkPWw/qIEcEyUqxsD8atPlx/h3OQCAKRU
yinKWb5IJNpwGlDO1+EH+a15U4yi92ZN8Xclgmy7rmvXbkbnxqMOxa2MY4Ri+CJKuKOTphmlxZ2i
i+lZzWJtD9qz+KqBrEeoKSmSH5df8EzApewFTkDWCCzQY6ffOEnVssg6IXYDlEMORqiOJimvF9jd
8+WRzrwapQL49+wTXIadxbqNW/wCtWLGHgWYddzk34vZjLwoirNtXFlr3fszo4G5BnFNVgLUZins
VSQYPM2Rau/UDmX0DgX8jd0JbVclY41bQNivyAy8Ho8IBEVGKgxQN1iqX9dwHDNcAjCDmbR0b3NA
YwGhKDjUxtDH/L5fSQKOeNDTMIAeHk0wGu6UEG11kVOXKS58QuWyUOeT/jzi0fTszA1uGkOvvlOR
zPuWpWX/GIZxcB1h/p5c+bYb7tUsGu5oRag0GnKMYxzf+UICy3338mzL2Vw+HrcbA9oUiTgzcbqu
XKHQE89Df2fpqXVgZ5ZbfUqH68ujnPvq7BSD2M9BTr5/OkpT9CNcjMnfRfFQXJVNEV3bmf0ps93m
ulXalRX8OgjSkuOAccEMaWCG5NO8yOoFvT8yx8ZH2QtHBh1o+daV/lhqkI/70LQzD67WGo709Qal
JETewCxzwLF7Tgc1RNzEoTUHHqREdavNWYjiawCTEcLL7vLXPPN+BlkzKQpIOFloOx2q6N1Zc8qG
e3GKh0Ib2Db62lXhSU35TTKoFS5N7trJcub9EM6Rkj6QIyQg+HTQeAxHum5WBMzOBNuiZh2QVRup
srZtV/rH54ait2gjZMXGcZbX0CpzAuinekhBHe/v0rcq3GPhCrAVjDG5uvwxz21QkxOacbgJ8ovF
DuDmZw3ouUUeoirFz9Lq64dhmLt029OjulIzUXJQG1O4HR29foaAXngN3mm4bGGzi7kDR407GN3T
FAzhfQW+xrv8gEvlWGAJICNA0xP/ucBR6jz98kWaCj8YldAbpVXgptZEdBPppfIQRyb2Ac2Asl80
ZvrjPOjlO78eovvGyHFkqhr9vhIFYqOxG4CvAJM6InHfbOK87h50Jcy/6iaUbaTkBb1MiMcrwWWp
LSEfXTa/IENQSqcBttiJpQGqJ/Pb0OvU/GNRqum1ViWhpEmFW3zVlQ2mkO1V0pW4JtmIEiscqpAT
OucdateBB2akXPmaryIRsQ4uIb1AOun8c5GESoxYPoQz1teDHV4HedJIIj4VRIwUxQdT9bP95ek7
NyDbhQOAxpUs7JzOno9nCboxirGlBG8c9LARN2WnjzsbUY/rsg/X1vOrzQPXjWHA51I8QwpK/vxF
8LOruTNMHxoVKrDDvoKuAjwBPMKMh89KHHp1VZINPzkKdAREUpaSxiS9SozjqbHth8qsNw1Vol+a
BrOQwmhHzz5RD26mDLu8cJuVoc+8JUpg3CK48IIHXeZfCpexJisrY4udn+NB00p3gr711jC67sPl
CXx1bZGiHHD7AITK/viyiyvauKYUBeHCiobZQ/rDpkKBrXKZ2fNmcAZcgDGU/YBXI4oBGIutAIn+
i7Pz2JkbSbbwExGgN1uSVfUbuZYZqbUh2g29Z9I9/f1Si7kiiyhCDXSvBCkqmZmRYU6cc18Ixr4k
giKR4MgCLd9uaIJFcEMZ9hnpCVFYE6iAoqjx1Dg2VPQN/fM05B5F/TXVJu2z10/L29xp2qc4j85Y
v6SxTbggfwygHkYqKWzQ1t7+mAYUhObETL/EOlJ3baM5YdWji/n4kx/cGYIFjhWiVlSb9zNbapuM
MIfWZgCWf7wKr4JcAdCi7zajF+a1cZYaHq6KXA2iHzou5MPbVS0MiDgzMObAoKPwjOpi9Ua0YxE8
XtXdsy2/HUmDBLnhEfehpzZBuFlMvRngc6O/ofUmDUzt6s+cpomCWKJuflhAHJ0MOB99SznEo1FZ
YEZ9TwmXEfxpJuwrQaoN9rder8rZt+xGvULro2WXwejOakPHFrks1PYoZu9hdpC8jnBDSaKHcYVY
wazzixq3BczLKwj1LBpOvuv97hmSaEpCZSibUK3f7l6pO/mqV9jTha4gN+QOz7Qbreuv7h5W6DGC
VPGIu/aDNLDcxQnlaYah1jh/r3dudjE6b3k3NQg2BtaieJlfqyiIPDZ7/zEJutAkN7kJOKA9lo4s
iDstuAom44RPIuqyJ1Od3EvqRuqr5RbzyTLvfTr2YHsn+oJ+ytoz69F1L72m9wBND2Z1MZ25ehZQ
iV08bSZCiqiZ1pDd+DWcI2fBgtynrW/BNEMlknPNAa+38y1QcisTOGojsHQIveIBVo95sPQL9IFl
uIBJ9mNt7K6lmKfQKvX5qtiK8VG1wO4+/ub3j4uhcikIdRn8IMreuYNhlNq9GU4Oxez8ErVtEqja
4LzY1nIWVR9tL+eKsjzRHQQOO1N9Gk8KQqf4UzFYodMYc9BpSDToljP6sB9PJ9HuoT2Yn5j9p8D5
g1zj5+igLwxtAjPKceJgXWKl5AMKu3gDeY/LhGy/nKS/R58S4Ag30wKTRAi0vZvCnmzSBUgcclcV
vqZmRbgkLlxjmn7WnD9yA3Jum9I3k6BgHbam0h7+HqPCVOfE4uIR2IVG5Z4hrI4+INgFCoiEtFSH
5YJ/Cq/iaYmTqO2sYGLG148S1LgTBAODLsr+dEb4Zx8fxfs3g/iKHgz3n2uh73s2EU1PHXYmBlv7
viXCyrQblKIK055d/9Iz2Q0DVWWfHJL7iIcyHmvjFjAqQldqu0YoqWj+OrBVR7EGOlrJPPFhXmbx
pDoTCUhVz90HV2nL/yBv17zMMP19e7xquVV7T8DgMCEG7yXT2/Kr/PSRYXNZvBwMWLCkSxIWqmAo
XrTpTVM87zP5bkMyU3mhYjfTb48tH20vtVoCHJ5LaJF322vMPTRdE9/bLRqEV82hRdMLWXQvhn5L
9MYYPrb3Y8p+v1RavtA4aFAOAWLZLrUqLDW31ZgL2XsTasJxZTMtGQv378kl8UWHt9ArCEIiuwxt
I7ZUH0HN6p0Kq/c3LaqkyCgKbqZkrNLQK50bh6QqHfrJhw19lIq0xTQFLsi8r31qa/8tKDpDSdXq
Zf8E4j/vmVCsGqoktp39YzjD/Eduz8i00AMAwmFlq6j8Zh2bE3jDwRGTs0Fg2vALhF1yH37a4aFO
6F+vDIi3M/NBSW7bvuEVwyWNE+ZEW1EFi2e3gU61zi+G6gw3dJ9TExBRnodjXxID0ZfY2veMHuHB
CLW/ZlXT3xfDRHa1RMLgr6nQ+jgQWSc+DRqgVN+0pGpNmRr651Zb7N5fh9T8Jsn5aJMjqWPd8kFE
H6xUtJGvU96e/XQSBN6gucoMKnrNZfYoKaezgOTAtdIaBvP0g9yA1GC7hGxZSyvpCOwcxZxDzVuK
T9OsxD4J+XJ5fEqPTFl0jEEl0PNj6HBryihE02hcSM4NsEu2jlaN1q+8GsVwUp89cHhyNuh/pnYP
YmVKb5eyKssS2uuoN8W3VaZGPllgAq1d1c5Ps1Wv18crPDRrOQyQkTvrxHfbFSKTDJ1Kygrd1h4r
hBh7U05Oijr11UY03zwvVS6R2bkndg++LN1TydgOvJCCxM5u4vaQjfF7ArUzyqe8TltQu277JtLV
vx6v8NCSnDYkrpOoxp2jKcq6H+YlJ2NOnApA8OxAO9d2ul86dvv9sa2Dp5iX8f9t7SLyuUJxNBbE
yklfqJ9GuHC+N7Iv/djK4Yrgh6KmQtCIyMBuz9TanQq9gdlDi1tQ3K33UdR69ZLW0dms1JEpeFjp
bTGNwPTF7lSmtWfn6KqQIDYmA1od4w5AdfInXZTJSan84CQSV9AIoYVHmrgHnY6lM08QzZHNLB2g
J7gsroo7UddtkMHNs1b7uMyl9fvjT3m0YWDb5MGgqUUOvP2UqSs8p0YJEYhLyVlMR8Z4dVDzj60c
fUXSawIKyb8OvHdrhfKpsJeWpfVdp/8ed9U/TaU7H+02/xdnnaUQpEA+RYVrt12GMwJQHWcjqJMx
fVtbEAHyssZNuK6RcrJfR4sinGaUDl9M/rKz1UjGiMKboDLVpyG0VGB3g6CoibrY2RDv0S4RTEPr
AoEzSdfOVLJok9UiXB9ofTZfVzQ0b84Q/TLSkVqenNll0pqvxKHf7lJTWS4qNwvvytD9SdTXXspc
X686CwpGe4yeHh+Kw0XJ2ihxu0w7d4uyFW8xG1dQn6BU+gbRabKtqHAiNXxs5+heMcH/PztyH3+K
OOSLoxsKdoyJOS0E9RpfN1sB+sdbocTwipeCu31SOzwIJ0l8SKNpLegwNOyMMtUS20W1YrRn0NSP
oj79OqbLcG0Tx3mLemrdnGTRR5+T/IRqj+Wh1GnsAqtMQzhbqBz9zmqq52Ft/qhiVT/J6o6NcEjk
dAvD/7tXa4ESfdLtngoPyj0vXpsB1dfzOfj1HZMDZiplM+pWd20uLavKdNANuHvX9A3MM0WAknYX
Vgty3krkvk5e9N/HJu8XRqVFp7gD/tGGTkiGrT8dkkwb9EabOPsF+UHoWY39URsN9/NjK/fpjazn
SMEW2Rlm6nVrpS9HPUkYtGWKxCluU9avr3qGRnzVRk1QIgzv1/BOBFWdictjy/eXAMuSjJV6gyzf
7tYHW0QzASuXHKxV+cFAc/oroGbxWg9t92yYUXWxZkDNj43eXwIKSbLyKDG0DGLJj/7TR6W62Rdo
0Mnxq0mmMpbLHJ2jhKY1fKt4Ra//xhxwTimpK+tmW3OQ4Nqw9khztd0FhpdC5coDGs7Z8NeiRGd4
saPV4S3RxcFZAi+Sf/7T6gYYYzt75YrnI9zWEpYXQquf+BqD/l9yUSon9dyjIyq9iZyLJBDZI6NT
zWEmJyZzIbeKAzqa05OauOZJC/booIDHoDD1o3CzL4FlHWR4jCCCNPH69B2J73RTpiwL1HUagjRt
3ZDRuSp8vHMHS6OLBKGIHHgEKbE7ncAo4dbt5ZyeEk+vhV4kiEThZR5buX+wwX6ReoJyRsWYJW43
zGwduxwKrIhyAWjrVImfmnb/HsKv/JeTGeIcWULh71JN3ffiJgpRo11y0fVMjULFmDPfTdw19Nam
DjSzEsFsxWejyQcH0qZNL7tVHJG7BmDVrqnZVDx0iSl+1/LYfaGpVX1VlEnx3ajMT+IfuSnbAoac
lwVpQY+KHucexetYJU3bFbppHTXQD2Y2zReGjuG+NsmjEReYAqVUypcZjvaPkL2fkTbe7ybDEcQO
SPrQBuRzb3ezSEak/xYHaH4ZT99dO1LRI2A47rLWSyxOHtdDY7JowYaiR7AfByyndVbFWjER3Obd
rU0X8023LvaNLFW7PT6l9xMQMNCY7o8Resqnd1IdleLoRS2WMkymYmT4Z0T9gStx8TKxvMbDnL+x
ZjiQ5sRiMFiZ35ij2314/Bvu7yN26VbJVwrumD3wABSNYhsrXDhw8c7Paqo1iM6sZ8ILh1bkW0vA
Sfi312MiG+eMFm4ZTroYnlKiXJAV1P4er+X+VshAhVEaWdxjVfr2nBhDNyt5RRHN6Cl3G+k6PuvD
GL+kNgobSGcO/ckGHi0LH2bQ+Udz4Q79HZs9RMnACcK1NbqPg5bbb8fG7U+i56NlOWBCwK/oYB/3
dawyc+C3XZMKvFxuPiUo7L0Ua41yjTqX/qDFZ/bu3wW+4E/2dq/dUtNTZjKlCp1FeVuAh/oKMevy
lFq1lAtxvw9e4p1curslMlIsFUoA0FGuu5sRUaNKNGUM2+usoxIxZsILJtPpnkyJPEf5+wy2f3fJ
scdIAFUo5MFkyr89Keiyrv2QjZwUJUmvSdfQ+DGAN/Arz2RefrR3Ns5T2kLu6MchYXZ6F6vMuMca
It8y7Ltx8QJzmuNvnKX5vbOKEeq6tKxoui1FsJTCu7SNZ/yhppkOlXKuZm+GNdG/rLoBrygyi2/a
vCipI80jfWUkXf6A9YPfX5b1V5L6/kmzu+U3KtgjlG1GO/uIbpwEeodfDp9FA4YXlm7p9stVDTTP
CKiUYVrO9ptJdcTFGkl23L5XTg7F3TmUHw4zADIky+gehyBmx5gnUu+wsJfv1uRWf0xRudyqbEDS
aG77bAxQ/TtjvjuyKhFigNL4/24IsEI9t7aNuQxrRVsu3jo3zD9Yih/BmHMtB0UFpq9rl8ee6+ir
UixhABn2RsB+O8+15pmIWlspwsKCh6zL9CXsIeCkTlidAbkPTdHwAWsGlyD53XYDp7VfnBiEQDiA
CPOtxGqDPJ2iMKHy/av+mA2EUQ+CdzACsvC0NQXR5WROrlmEw1S6N4euWjhaw3hR8iS5Gl4Z/efx
V7x/T6VBYIvo0Eumzz36QpkptelAV0JtjrPO18zauwJ0Ll5Ep9RvpnjtX5U56+Hkzeu/U6RqLw76
Dycv6sEBwgrQD+bWaDzsCVy8EvRgXbl5CBcDkpOpUYfrbDa+BRXGO3T0Wt8uzerE6MGu4jqJCSmr
8/Dt0S19OTCs6Jp5CIdheomgIvq8ak5P6wWkxOOvfGiK+hSkw8x3EJdtd7WtSC6XCVNxp8a3vi/i
6+jq4l1vdcWvOxsQO5JVVI473TXpYR8cTaNSMDW2nl9Hq3tVIFQK6qo7K3fchbhEP5LLDlgv5M6k
cNtVoYAjYUpRDhFM6YVqnFu3Bq7ywBo97y/bQoJs1KBO7SRiAVKps7To6KMCzJZUXaQSFCa25lsi
IluN4iLsEq3wR6HA3NqoeqA1kTgp7By8tcBMAT7IDgFOYOfBVydL2tISRbgao8oEWdd8KiKYquqo
q5600ihuj8/L0X2gcEr0ZwNtofSyXZohKJLY6D6Feaw3L6VjtZe60RH5UroVyZ2yRMMpa09cj1zE
7tGFEPz/je4e3XQp1xGppiKcI2OEQrkslk8Mddu3usqd59wwkquXOxrCD6ae//54wYe2KWeBvQBH
DWxyu2BXm5dh1FfSlXkw0IRSB5/IEMRkbyQB4t1/5F6lvYgZLZvHho8OEZVjSYcLYyt4k61hb6kq
V0nTIlSHNX5ayH2/ZCoFBNzVGSz00BTR2o9nUtI2bU1R2SqQm64KRgq039ZSdT7VI/Kjq1CjkyrF
kSXDo5NLbiJp+3eL4qPNJtN6eQi2Lg3WflUu01wVl2x2uuvj73e0cQyNMvZOsAcicXczKuqCma3i
bqAIrZ6XMuta3yvKj23bKTejYWKZR1KhCdDNXx5bPnq5qEXSb8G8w+ScdE8/VZiAnUJQOFl4ulXR
Qt3LjGvbqf2zu9hJILp5SXwndb+ObVJ3vi5b6SM1tvDxrzi6qTTLmbDCLfBq79a/RGku6yZ5OJiZ
9yz0BK4+s0qCtqj+0Fz4smnlnNG63aVQ+F2JNKFbRNzPyrcLb1K9HONmwWbK+Ods9uI3eH/ck4La
0c4ylAJ1kaxjMPO5tTKU8TInvZfjXsX8vjLZT3eZoyuv5Xcnspo1aAenebfY0FmcfNSjh0XKPjA3
B1gSleCt6akaoTHqyiI0R71rAnNIp8vc5/GTZeXd12xo3D9cL54Tv3PLJehXVz1TZjhy+HICHxwG
9B5EJdtfMIi8TSAfzUObRy4gfQYbkogsnFSqN1llng38H91Y+YISvQOoprK/tZcWthYPCvaszCoC
JODWUGvt7Jp4XXFyY4+WxvgPST/VIa7tzlTWzU6f1gZhj5fqvodMGKP8Uf9U2NVymfrVPDlH90vD
v0oST7pmVBf3rXzb7LQ1iuM8HOfpY9z14mVQCTQLUDwfHt/FI0vgMOSioEqiFrz9iIUk+fLMPg/L
rBG3CTXLEKj8eC270Tw5ofekARLuwX90o+WLufd7Xl+ZFINLIlYlnX/X+3xsfVOkEE/BXL9+Wmjq
/T3NxRz0nkhpilvit7GubF+HreNaTlN94g3v/RA/RvKk4hKZvtwDCgtVQW11zfHDSlp8ritryoPC
6s0ne6Jc5Udl03+JRVPFJ+/noV0qLDANu2AN9m1eocdlN4xZHsKD+tesKOkF6IHzRliUwsm2l7AU
lvHp1/eZaQ5ECSQJ4B3Y3qP3ZZZtnYfmpBXMCk75FQ0+9e1ioKfxL0zxqsGVhxcgT9oeqXUSMf8o
29yBbrxabrpyY1obIZPuTH/q/l7qYDUg0eHFluD+ncvpEf60hIkpRFxrf8yZdR+IccM2jtUn8Gb6
868vTb5aIGyAhQLd3C6tS22hVwXK1WVlvU/crg54y6urOyTriaWjlZEocDokWPPuvVpQznWViZUV
diq5iRhbWNsy9uc07T8NxVSdgOju30cJESFqZiCDrHK/aaa+xIpTO1loa217HRFkf9+6nX4CiTzy
NsBeJN2/nGXfN+g1vabGXzZZCLXp6FP5sC9WTqtL4HMuj7fqaEE/m5I/5adIp0rNoUoGTLl1rr3P
hyi7QeA9/ourTB5FIxI8PxPrxtbKzFOoxYjfQBqWz69eNbhvow5qUWucoz8dOpJBM5z25Q/OhpQZ
kewr+C2u89Zo3FelynOfhnTR/o4iSjflajhoYDB/tjDT8+tf8gfHNpBSkn7oZbbmIlip3BpyE3gA
2v7aJ/b8gRmpX9M9g0EaMNmPQhjRPs2K/QHsPL00kxYromzGDqBwVAdt12Tf50SZ3wEvPetIHJxF
5hKoKxCJctP2tTAY+FwsGvIszl3ACJgV2EkCp3J2SjtyZIoHj8IC9Uxev52bEkJtZtofaagaaePH
EcosY6wN+GIKR4+P/dEjK+uYTFQRqxDt7jImI8mZ9sbphsUUqT7SJdpfWqSYlR+lkl2lQA/NRZwg
TGZPvcWwJgUwoBS3SlRVMJW2+OPx7zlauoQloNzMz6LisT08JrPmk6V0KaTsSvpeW4voLU4PjiI1
PsM/HjyrDi1SupW0KhkR3V2LHvEru1ybNEQrpfANp+2ueSPAWidpN0JRpEWXOvfWp19dIK8P4ADg
RjAPwGi2XWCi08Zz1Zyhqy71LvosOj+fcQhWlmYnKer9vTcYLQYexuw7neC9xgOQfqdR8zQNy3kq
/LRvxwuANbRaaqb6PQ1u3cdLu3ehoPdkZZViH4vc52lMCoMSGyDUX6GK+0qtt7wwN6jcHlu5PyFQ
JznkSlwOWsx7SIfIZ7tgrj0J52EywrLNWriyeiR2EH/xH5s6WhCzrCRmcFbdk7ZPFWRzlabEIRG7
AuiNSeWJMn/42Io80tuaEBaoCqP/wSnkNG9PBJyjtAXHZA4rKKl+Uzsvu9oWvFMdueEt56/5TqxU
v/Xt4v76AeERp7pINCRbTrs0hclzZ/ZQjg15gZFyGTxx7Y1++adaM9Qiqnw5OfsHB5JoSE43yA4K
QwfblSK6FPXWgL2oKxcgVHURlKqInz29XW52wUzvyQbeX3GSByI9+q+aZInZZyvNAL9QSYTcZ210
axjaheR01YMo7awXmlXmi5GK7CRoOTLKjCo+jMwekjF5gH+KJMbcIDKf5zlkcr666LlwLk6PxpVm
C+WNrcf1bynaZieBxcGtABz8/0blp//JqKp3YCQAQNAJtaOgblf3lSbUFHRDEX98fF4P10eYDsk/
N+NuKHnIi24aG84r4rjLn5o2IZvhpkp1TfVFCfuSo1TVzi9Pj5EHAqjiylOLhuJ1t5UmpEL1nBRz
mFtMqdB1W8IZTvIXYlCP+p7l/rqbwR4hGmICMpHf7WIjVg/RrGoOM2dpA0Kd4WLCQBlMTuacvMEH
DoDU7gcRIH0v3qLt3kWR0o+1aOawp3fzusK3cOkigyGjLMs07QkuHOUWaWr1tjam6MT2gYujvSe7
YZRhKIrszk2uz5lovXXivZs+9SgpvZ9bM/v8+MQcHE50lJk8hp+JWGNfDiFq0io0XKdQJIakVxTp
jee9CfN0aU/ykoPDybAfPUvp2KAh2IUzXprnS+3hPd2K7nyXjysVSbV6KS36fUWT9f9RyrE4MXqw
PkgPKOFJP6rx4G43cFGVldJMOoW2N3t+UhVqCNd6/5Q5U+8//pRyP7aPBZPcjIkzoE75BaaFrSnb
6iPNmxj350Sm3xWAcIHJiNRHqnhlmFH4P6ksHdoDtQkSB/AR1Y+tvQXERTN1xEPmYrkvZTGnb5Mi
bpg3nuPyz9YT5YnB+wPJAunNSp42kuZ9x6l3k3aatXUMtQ6NlLgdh9e0n4eTl+jACsxzEmAkKYGg
yNguK0nW3NBbRYQcWEabgUG8oE9UnTjlg49H0YZRRqA4nMp9wWgdjV5ovKrhmBiTQUQ9jbdoivOv
SifS11XropMqwMGy5JiUZIqgPsU7u11WbU11SlNXhF5tqrfGGZVLcj5kf3/HCFtpREBLLu3skcqr
q+etZ68iHKw+/RB3Q/SidEuKZ540ysnC+QC1SXeyY0ffEgYKwhTInGRquV1amiqCeMUSYJpK9094
f4sgzub5KVmg3c7G+Yz65v5Ok4FRd5QknYwH7KGavdcy89WUIzpQJUI5Sdq+dCYHhurtGYz3YNfo
r4Bsot7GKOYe9bOIzFv7oeLIV2P70maGdssTUpLHnuNgQdxi4GCS25k17Y78amVK52osaI6K4oOe
dcMlM2vUBZMzctV7S+BFwFtLtVESq73PoFmVOENWE4u4avfe7FXrs1eWq85wYuslJ8v6oeO59YhY
+7FLECXjgnevJ3RbY4po3hyKNKlHuMArCdFfU9fx4bUgvVrpsjyJuFzGm0VMA/vPklowSFWZSgrb
qFbhRygT/zWsitUHuTfUX6ZpWf5S3D79vCTm+BdxqwdQr4UJ7WmhxGz4xaQba/h4g+6vFTOAFBig
ypCcGXuUyMhgQ27E6RCmMfUaP5nL+ktO2yhmTM41fEjWGcLyppN7dc/xQkhOdYihAghaOfK7x8vD
4/Zl0gzhyIDX1zlaFViPR2vVLo0Qy3BLxWRfTamxe+0mhs/tJTL+qzhdY/trnpjeiQu7v+fQbpM7
SggHHOt7ve45iYt+osMA93ifvvZkypclLtCvGvPhNU+d+OS9ObJHTxrUCK1xzqy8nD8FziZS77mW
DQRfpaUHJdy4F69l9jYBO+kL9LNO3oT7y06ZGz1yshIczN2D2o+0VYqauDJ10hasQ8cNrPKzaPnI
inSVdGzpueOqt6tCABSYNmDMcKwy71YjgXulJdWdnNj7iy5piSSpIQ828cguOBjXTqtj5GXDWHfT
C3W37jczanNf5Q7+MjpEmiJGZRicRvAeQ5AtgNkLryX8R17Mt9Zy+l46iLESks9PdlTH/3l8GY+W
Bk0F9EvwXUpm9O0HbOBeY5KJuLgxZzfoICXPfL2q4S8z7OKvX7clAxGOH8V7SjZbW73SCA4MZFVL
byavvH7RheJT/nZUlupMZerAyXAgiFWldhOBwm5d3TxXeIKY5E0V6pMye44P213tN4CQntvFmgOd
NP3yeIFyAVsXDZkJsTF01LwLAMu3C4y0dvYGVbrouRWAFdPkU5lPQooJuJ8WGMOem2h0rv0yat8e
W5b/8t4yzM3gigD60fTdndDZi711LdhG0VJUhW0N6hH8/+T++djO0XEhOoarS46kQZa3XaFbOI6A
oou0Y6VCXNJH9IvGbdCLbeaTj3nksCAawg5vK7npzhQNhGVSlghqMy6fn8Eqd20y6Asyt3u182n8
/fHKDvaOUBKeGBntGeAHtytb5zxFK1Ymp5WloRMKQlOkXtP647pqT8uAHnGSCM8fjfWMaO3grMrA
i7SDa8+KdyEf6AxNL7ucOCJec+YkjQJpghSsgKEPyjdahJU/O818e7zgg63cWN19X6OIl3WdKDQY
kP8gU1gsr1ocz0HjiTNCl+MFyvKzpAzl2Gy/LYtWWnXBqc1qnF5n016AstTUNARvMJrp06uba2f6
FvIf3V0J2VSArFgSb1t7nKQT1TNEHBosgLkKQXTcxe+iaf11PDZPKp1IGVGRIewpSYt5UiGQTXnm
vPjbUGTOx2J1omtnCP1s7PTH5OB+RdT3KHYTQCGIKD/zT084xAXROtQgZOzeLd9bSSGexzgygQ6n
9TttnpW/h6UbQr13+hf4oOuPxpQPa4BzyD+uloVnHwrbQmDD/jtOzCgg0uj/S6+V6mthLUjDxeKs
23h0q5ikI0Wj8Y3I164SGsXTWhcNL6eerJJgCmrwogNcWQMyCuFxri+xqNYLfX3l5CG9P3OUmHGJ
Ku6Yzsf+zE32YA2540BjpTbp4rdu3vymVmo7+RTs0w/aurjas2DcJz4xfH+vKMeoZG+URFGC2KMY
xtEAMrJQ/B0W276uQ+u9kt0X/jpG0S+7SEzJOT5Ineki7Qmr7UGN7HnGZ2WLUjHD64xNqHST/d5S
6rb38944oy06XJzMEwGHAI7Z05CrSttB2SJ4VgdrCtPUs68lMhp+qnfa02P/dH90WBx9VZh7gJRz
eHanPRJ6ZsKDFJaDY14Hfc3/yZXKfY9gb39pRob9rIFBUFXNzyD69y8PlvFUNOconlA72Vo2YqNt
bY87vTTrHHj5HL2pS166JJogOajypvv0eKmHBh3JxUviSsF55x8JXdvFS2Ws7Drtq8MIn1/UWR2U
3axfkxRw8GN78i3bOhIXLlE6WDQpZAa7+7SxqSH00uCPS2TQX9LOmF48DQaeBeWnEH6m4lMNmONW
j83qm2v3xy9bNx1ZTzf4AXRIdolsrBetoCdI/meb9JXjlKKtb5QuPszrhiBnvuPKiFn1NkvFcNH0
9gy1dnCINz9g/95OraKVkzOEQ0sTj/YIGJKhHN/01nw26HT/CBFU0Lri9wJopfu8PUqzljte6VUi
RO+6D6GDNAPVhbj18Rc9WhDejgtJJRGu2P2BnSbLbsZWhK1Nyz5acDRLJFCCz7xfFtCgCEEVndYE
4YokW98uKOUPG80UIlRzJFMjzcz9aoKnsFlKNUiUUxapo6UxSkjgwMqI+XZh2Vh1c2M1qgitPK6e
XAVHmgz1+rYBqRk8/orawTWUNTe4OegDIkq1PxeG7IJ2ugDzx8gy0Rc9bD9fFOdPWlre6qMFbF1R
XV6q26Iz5n9J4N5574rEKum0CRiGQEto4kKFuf6UL5H9xqnTLIGCwFrOaJ8Pv4tUcISEz6BGLv/8
p1iAvhvVoGIQoZ4O3ZMYoaeau+RzGhfeiXM6KJwQJyIVBsEAmEBK1VtT8+jGXqvxWdS66a9dXyNS
p1DSbbqsubRd8iljXuqGbM7M3VXdwPXW4YWRre5kfw62h99BEEG9jYRg//a0C2O4AqK6sBaFh8pq
ulo+xG12QGprMK8YO7+c7PDO2XxgsgFC131XNUENrimzeArnJBXPjjtSrxxHim5WpJys7cAjMzgA
/hx3Qd64b3eoZQ0ob5nGsLINlAiYEXteszILkRoZQkYLgcgM6vjUrskaGmV6hrw8OE3UuanGYVtm
dbuTL2xGadPapduSxuqLWxh/lojv/GfsTi/ZgUMknQMEyS2jEryHY7dQtFRqGkHjXDXGRQx583mN
2vSEFOBwPQDNKTKjn0RHeHtkrbYwE3LTMYRFan3J1mm6JEWqUTRVmpOdOwhTqNVAhcG8CyDvfQzW
Ol5V0oEZQ8tOyi9i7auXIvKMj5qe6/7YIE1Vpdrsl4P561UpQN6UUqhLaUDtvJ0LcBROFIjzMSyL
VgsZuSHWbevssiSDcRIwHPoAyeZHLw44D55/+0EhN4ZvyaLz1w1ee1W1Mr6VVVZf5jz5NNRW/mG0
9OENvqgMR3vNfeG59U2QG5187SMfQFjNgDmzymAld75IE67bunUxhfUCO55frD39JlUr5q9JZQKY
Thao0h8/CweJBGho5oeZoqS3u+c6MRfdLtaMpq7XDikd/9FAmMp2Xt0FmZ0ZBbJAieCLemz06JrI
jaURDt0qifP2ey+MEgrdEnxv8ie/sGflo7HU2YfHVo6uCZG1PECEYkySb604mZFaZocKnjHE1iWK
xtpfl7x9N+v12YT54Vfk3PCMUDgC2LA15cVLJlD2GkMUjiFQ1CJGbFMx1he4IP8Z5nL8UqjmWQng
aH28VyApODEub9fWqFlqlrDregoh5pg5lKKvQ1XY+jtRWGcP8tECKXSrnE7ZZdj37YpujfQpWXA5
2pi4z7Y1pOnHFgZp64sxy1cqrmHLtfSpOOsMHd0J0KeUBXBpvB67GHNaF9McIFoIGxV++pggPmzG
XlxFqk0XMIVnDB1n9nbxe6RFs9Fk2EubIQvVdkwuRdvVV3Xx3Gs8GmesYke7aKEsLzvlIHv35BWS
T2gUSz2GChi2r0juoZAtIlNcUAVPT7okZ7Z2x9SYGf/PdWAAQFD0y7RY3ku1UA+rl+QMo39oimIx
rWVIqmghbg9nPBgtDJEAAIymtL4MYkiDZCzVC4jYX5/ho8MLYoO2m8yp9yWJfPSUqdY5m7XSeTfY
7dyb3oEC8Lge18cu5chxwYeDQKLEvtFY2K6KB8itLH0cQwapTO1S8T1HOYVw5pWPDiHZAKcdeibA
1zvXleQppXbTJSg17fQ3UylsugpW9tI4ZtzDIrye3e+j7ZLCrcxCkrsy8LRdmItIPIQ1MYBZIrSr
agvz2lbosUWz0E8qH4emJL4BwdaDQRE6u3GlrxGBrrpUlxzR0M8cDEFNwMpOTB1tF+hcWiQUSckc
d5+xi1wdDeB0DL1o7J8rcrtPinKqVnC4ILDkNs8oXd89WAmGrtVNoBEKa6YobpldIoBlj6L207rJ
T960Iz8Myux/tnb7NBi14WYOAAbYBoobo0zuq6PM7h9DwWCnoiZOmDFa9i9OPf06WBaAl1PvlEHi
T9lYkTVDKzJcFKWN+p9S65jgigc3OokKDr/jjzFcOdgM3GZrxiqKTFQTh54J5yx71orYfEnivu9u
ag7G9PFNPjTGHJbEakgM8u5Z6YB41fHSkBOMvRn5RmMlL8vQKaR6Gl7e/xfWAATATwlHEZLc26Vp
EFipY579gKHU7+xoQh1kNl7i4pS762hdfDtkdcA8yZGAraVIyxxNYcYO7FARh+oadc9IgnxJxlo5
gR0fpQbkHqSQZOmI+OzCD3ttO7tK+YINUldflRlmAafWc8l8nV7GYVD9alaKYJ2Lr48/5lElA5lG
WKjhb5HKo7tLENuekpcTWRY82uurPSHyXVtLfcvECMO7UKxbUZrzh7YZ02/wJ0WvHeSIawBbd36p
k7q/2VlsfFcjUdpvCjup/hHGuPz38Y883AfZG8CHQxWyP8zwjzeZ5vH+eepkfcqSCXRtocR/e2N2
pl5y9FjQowFlAWBS9iK2W25VDKa2Do9SFXkQ1OIfrna/wPCvg31A1etsqPpoaRLaQqQLMgHI6dbe
UGkpT8nM054vsIlVdvbVlBzo9eD+mySQiUJaaDL3hIpxa4qrm9CqZGl2myHJgAxU9xVK7dEO0gY5
kX/hE+RT4UIHxHjXPv2qpcAgUxiEfloWPUFCMDxVemoECBsml8fH42jPQMHJvAvUCnjT7cLG0Uli
c6JKPMoGfqyjYT1XJnW0Ms4R1vbG4vtjg0ebRmWTqgFwLRKGnb8bzXZwjTQTsJeZynNc6BBCV2Oy
ckmH6OSROnp2oZ6D5YDCgUxNtosjmXfqxcTW/5F2Zr1tI+ka/kUEuC+3JCV5d+w4jpMbIt3pLu4s
Fnf++vMwF+dEsmAhfYCZxgDpSalY27e8SzPa43NRuL0Wkw6O3oX1OjPO1nGFOgaFkZ7Uybvkmd1S
V4jVxs5kpddOtbS7Mmmrbx9/ubOjgAkAhkOe9a7TCqOnGjEephZZdV2zH5vUvBaZOQWH/984J3ud
Cg7IRJ7AGGjWHC7+LIFupdmF/t17uwgQAMig/drjNHRP8w3HDrLRwAg2lqaVLjdu2cxG2MiSa2ls
y+JN77Pmx7Q0ariymtIgGRlS2PY2qJIf+FqZ1k5fnO7a0IWWxhU95yGss9LjejO9/ruqDUMLdSvN
PvdZXZpxImuKC8pA0PRhVEW9XYOLNYZjUltrNMCjLSgz5Pa135FK7FRTrC9qKdUlkegzB26j+6ES
Q0JC1eykxDO5E9AxGytf4fvIBlTZ8tlym/HKbvIamf7lEr/p3K4hHGTf/IKTn3YSiqS2A4keRIw4
bl6F06Sr0OulvJQenwkIKc3BrCWUpiB2Wnkwu7bKR6nT7VEKIpoJ6p9oTY8bWRmHVdVo+JEWXdiq
Zy6TjVVBA5oCJPndyQuw0llcrZ6PqaPpcTXlc/HcMV4IP8D+8xCecniwNX5QRCAKPb5LhpKqCi7Y
Pdu1cCiAVcVXi77whVjm3GptLYBNl3Nj822757cIV2rmaGqipmnX6tobyNIpDyeq4/HHR/xcoXEL
W2jdb3rePKLH4zhBX9id6fcoUGeDHrv+LD6NJa7mUV1n7t9tN8GFaVUnpvtJ1f1nzNuXv3LX1Yyd
bRT4nHz8e86tI+EbZR3cjuAhnBwKEIsyBzbKlWNRu1qFYV6BiP23NvpL4OhzI6EHB3hr41bAkTue
eDvps56sOKT7VMS+jQbdLiRmizlMMBq9EGyfOxLbWpJDUBqDXXw8VjGLouwsrYuNTvOMe1N4HmDG
MdeayEbatngOcs0vQ8T/5r8+/p7nLhlKqNwydFR4LE4C06UrVWfgchunjo7VyNKXWO7gz/NoBMKN
YKYv/2EBaYhCsvVojkKXP55q6mi+rWkjYURpFqHmaR7Syij7S9eUF/bu2bkRYG4Efqpxp6ILJZ7X
djE5fdz0dn+NjZMbJU46HkZXDtfOpoH88bc8u2MA8qIEB3KAVsfx1BRVYSJb7hi7G5PbtNEsLHQC
48ZKjUtNjnNTo8G8maNTRAJOczzUiFZRP6IcAIW4cw7DuORRKr1s73VJ/6ox/oW45de5OkEowOil
VrCVDIgotx/023VD9DehcgoLoqLJE1Xj4AdhP8+3cq5XEU5VN3+pV3v529JaHlYat+mzaxX1pYNy
7hP//jNODiX1uc4W1OHjkc+CMj7ETfSCHdRQUvEfXgyuO5Auv2QTTjEgaWqN2OLAoUGwbYgyuzZA
cebdvlWzvft445y7y5EC3s7fZvx1+tIb+pSjkUYGnC5aERWmOd1RetXfPh7l1411uoaYAFMVoaCy
IaJO1tC3VTdr8wALtvHcXT4Zy97K/DYG9Q/V2PWnO8fKm7u0Bp/XVLN9bRWiP0A0VVVI+Wvu96oY
PDgNFF0OYL+blzpxnOue/PlCPP4L/f7utzqbvDzqn2z0k/faREWxRm5sgFqm+n8K4Y2Hbq0NnX5P
b0Oo7fBMrgqvGw+mWagX8PnBW2pbxR5v3vxHJi2jwp/S72Ss5FRfWK9zu5AmJumkwXKRVB5/yFqi
G2RQAweaqrwsaqfEvwKz6XzvoNteuFTO1CwYABASHQXkH07l1Btqmp1IFg6eZ5Egz5XYFXiVRGsG
NAfBpJ89/OwrOWeXbs8zk4TuBKwYgQKIce9OvGrWlQCOgu6oRLPr25mD7uQEdbFhzX5x4YY5M0+U
o6F7c8PQtj3lotrovU6jDxcpT3w7dAfE1Wt78sKplfU9sF9znxX6N3Oeugvpxdl5bhJv1OF57U+x
Ol7XwB8toSdRppxAmjjVrkXa8qCP/iUJhnO3KFX4DUNNcobA+fZbfrtFa5hLi2W0HPTayq7aZTDD
2pNDGORYHWu970VG0k1PQuOK0aYM6wFr+WNbJ0amhQnrF/E3EojTmzwBAZX2tL4wo5O3q9+3dyad
67AeLrb7zs+XlA3ExmZLcerD6/l5CyqfMuy4GtqjUwvnGQ6YfxNMuKfoqSrCdV28uEJKPvSsxdv5
eXLpyTgTWxFV/e9vOEW8+hA4SEeQk5dmp95mnaa0i+fIZ/QO6ptpzoKnLq+KP88BiE1pTnNuyHNO
T22XBKlWVcBHxm6cQhQ3zNuEsPXCKGeigI3aQMuKYsLm4XK8nQQirQCIGcXA1eFFpHmTR63dew/r
tOi7JKVSc+E2OvNSwf3d2qrUtrZ+//GIup51Q9LpfEw7XdawCpTehGYa2P98/FadO5S/j3MS30AZ
TDFUphZJB0Tup7lKdq0EeTNVU3tBBezslExQPpiZkByeBqSlIVahOwPnAVXEOMdCIYJzfakCeW4X
or+KugxbEZORkwKTa6FeKXOWarAJ84WZbLGvPe+GRbVxyl17VS3uJTLW2a+Iks+mccY/T9s8vtug
1jn8qug29Y2+IGjdO1iRYaKQXri+z27FrXAA7hnxytP82liBTfQ9fSu3QQu9xk3ZCFef+w3CXRmL
uus+/4cdskkUWfBRAPyf7MTJR0dazMRMVmtVKMuOdpRXc/9sYZ95/V+GIj4jYQGCfErJMpbV15at
J2d02N+ly9LErZ/7O6+xLhG3z60YBlYorfNfStXbK/nbA2ErlOQNbbus2qZ9HdpVfMfSw7mbaiN5
+XhW5/b9FslvHHEESk4fXPL43humrZ2k5/4LFOryVUO74MK+ODshymBktYjDkbcfT6jXNagmPS8e
VTxtj7tHG06FkldTrScX7qZzWxB2CShmtB7QbzzZEQKXktnwechlOYg9WuvaVany4mW1BrVHpiu5
cHGcO9LABJjUpmHDZzyemoKKLnArIEGw5zaWgx48pmKeQ5+qxy5LrRSv3jX56+NVO/c9WS+qoaCQ
iFhO4mI316Sc8UiJRVX4L9D8JwzCB3mbTCiqfzzUuYjst6FOsxJy56ItJKUW3U+reZ+lmfZQNp4m
Q3dKg8jrnep+9mrgkVx3Qfzx4OcWk3cTKVNiB0rmJ/tmlXlmSw2c9uYddE+2+Vg6So91c1nvMzO9
5MN+7jAA6oJlsFV6wLcfr6WJWyKqsBOwcFuHLGQ7817r9D+XdcJkjfRu45ZxU56Gf30yErpPWh8P
IjWuDV9ialNclHU6ty/Zj5s0HWUIoGTHc0kTNJzw/mJfrsMCRmdZdnlJybhXjrm3CgtXjxRp6o/X
6+wHBLhGpwTYE6DZ40ELszJz0VEmBLpXHGSPDQWUkEvNtXOjcAWz7SlJgvo42RUJAiCWm5U0NuZK
AiPAX2bpk2r38VzOnTHCVTRLQJ+TKm9787dLeF7h4DojGz9Ho/NrltdzCKlnEaFXuP8loNpoajBF
eVmMd8BYxPfLwaWg4Unf2edOU8Gs8S+xvs6dJmJRbkYLGjMByPGMNlf3PB10CEJa36O0bm+BgFMd
ZFVU157XiAun91zVmCgAxMwGVmDMk3eMdp4O8AIGJbbJYDSzNTiUWube2dqa7qYEGL+1SmffrrkW
9oVb41ZnJ4fVXC55yZ+bOZ3mzd4DiThaSMcz76dxMktvmmLaSsNPyy7zqALqgvsZNhSGyO1vf753
0DPbnERwOIYPcDze7GGxMfSMV5t9c+XZabNzbam+jtYyXcBUnzsMdEY36AQKCu9d1LNk8YMJXls6
q2Avgq74MmGievjzCSFCRZSFcCCB5MmEjLJMLWOGCiUTUwtrIxfxovlEr1rwH7hsUHPgsrFzNvGT
kzukUVMK8g59r9ztkzB3kiZsjWR8KZdpudA9OXNH0kKgbw5sBxnP04J7V3SUx4JNSix13L2Vd3W4
lHLao5KmoDN4fkRb9pJM4ZkHdbP2JH1CtX+zJTjeG2MyZKVv9BPiC1r+3cx966pR4xBZnSr+XSy1
whTNnoJksC7slDMXGm09kIZ0t0n9TzvpEvgD3Tz4gaOWmXs69z+7UTlXei4uRCfvtiTFoo38uLF1
7I2qdzxDd8Q0PctSim5p2UVLB1Cgoen6/PGWfHemt1F43Vg4oEk0g45HSYu2pnpfMso4TDcuyJqH
GquQPcHhczpqf6xxvg2HIAMcdPYL6dvxcKK0JjVK6mtN6vsHTR9UrI12jjmrYf3pYaNxSGiACBUX
CG/CaRiy0MFMml7GbTAPN3ZQrXG35NUtaluXAvPtrzoqsDIUsT+NSoR5Ny+Z41npvai8SsgWmMO0
eUlIJ/SUW+yXWguuEhC+Ieot7bWk+B1OwfzHWn7b8OSEiKBCJqPAeDx8hbxXk3WAfyoEj3ZUytpn
WW3cUkKxWNUtjS+1XApS3p2DbVCapRt+n6fgdM5SV9iKVaKNN7+jqIORvm80vD2tLBH7j/fo2aHI
uQG0UQhn+xzPz115cjvHkrG3euuhy03uFpdgXSpvufDYvrvLmBXBA1qTlMo3U57joTb/Khdwh4z1
QGwteyvpvplpPcyhkLb21Fi98wQtI/3y8QzPnHVARxteYMsiQcYeD9vyU9QkDBnPRoNcwTISXYim
/w/fcZsWyQ7PN3Dp41EmrHlJfdkn9djXB8vRzNjPfCPsJxHs/sOENowAVxgl0lNTW7F4WmAnTMjU
PflsVRxSqmkuckMfj3Nua1BvAsPJY4du+umUekrdaWlLBL6yaue3+b/zEABMGYNLfaVzI23kPET7
mBC1/OOPh85woFEmaWLXWP0rH9BK2OaBfjfmjvzTJ4ZNSP+KNQL3sIFGj4cSbBJt8qiMODKbsHKe
9IO/zrylnV1ef/z9zlz/NEQgvLMp4MicMi3ZAtmIiHkdi8Yd2rBbSj2/N4nxrgtamFkkPV9++/Mh
aQ6A+NokgN/15zGIszImiAdqN2U76KN2mHfzGhp4Zx9q37/UJD93pH8f7yRSmMuExRyxB3UGw44a
2WtRPpvLtT8kFnoNaXqQbXFJ6WhbotMXgVIGm9/gxXtnU1LzXDud3taxqdX1jpq4HpVUVG5VuSqE
Tk15J1CkiKzZNS+cvPfThUe62YeQPsKC906m62WOcqXiBquRGrsuxWrFUw/nYxRl/1kvpvbaMzkq
H6/p+8OxkVcpMZAiw6M7Fb8LTIAr7YhAA/+06EPU2s1MHhGaKET88SXGbuU/lDMQWWK448MxNERm
7GUareXsvHbjvISzk1SfK+XJC4fjl8j98SoiBAq3hL4dIAuoyMdj5Y5baiszA5G59hlWE52fh7XW
FN/KuW5gBGIUHLVdJfpomI3uHrg5j20B9czkrRLZNzcpEFXwbaCxFy6+9y8GSTVhIRcF1Bf/9OC2
Y9NWhe3yGTQr/5xTnIt0rFa+fLyu768HOk1gIxC2pkSAptTxB8Avsi9Tn8Am103Y4pnmhHSPg5eh
kG/m1PsX2ofnJsWA5OlUCoBNb9vst2LBurjKbqlwxr7b23sFBbx9xJvcvaRteG5aG4EWriciJu+q
m9S365WN00I+bhEe69OyCMGZirAOOvHQDdqliv57fUNYPCTxaHSDDWLrnuxaZJ10Sm7sWj9PxfUs
5ubBbpbmymV77Rbb0YrQnE3tHvaI/eItCSxCxLS6+2QIhm+FG3RxUgTN17z23duuF/5t3+Xuv3bV
OF9km9q46ebiuZRGRvuqvQjGeX+b8esx0N2Ks8g8nDJAvISU2bIzBQ+3r71QCwr9qV3N8sbCfPMh
8Hr9rnYW620xtOBCcnluqQAubOg0gj9kXo+3xIL+1uyPFqF1b/87zCJ4CNa23mW+/arA/16qKp4b
DsgR9Fs6jhuA+Xg4q86CRFdZFy84Ff2sNWe+GnDBQAvC8sOhsi8Vd85cnL9EzTxuTYKY05J+Vrt2
3Y+aQqjDHB/SXhkh1VP7WvrTJdHhMw8DQ21ZHhkAudfJ4dLttNcLzHLizlHjuvfbQe5qnRzhRgAO
vymtzo87kWUXKvtn9g7wGqqY3KLUNE+7MMZExYFubRfnpUi+dDZMvQNEvW6+dazFl9RPu+JbpvL+
YEgQgvuPL7BtvU5ucCJMasRbA4h34aTIWXdJ6XeNqWJ9Goa3fLARU/er+U4ZU4ri2mC9oklQ4xFh
TtnzUheXxj83e3gLQPMos9Jb2/bbbzda0K0JxOuui5VYijeJ30bopVl63XqaiPwsX18WOUxXsvEu
dRzO7KzNdZ10lE/Py3ySUkAgdIx+HrpY+poXt+4kPpm6SG+BLJRPH3/ks0NRjaGJvVUoTyE8Pcxo
+iYNEjA1DsbVKuxwAL4XVRkY74+HOnM+qfVsejP+VhI9bY02gwFHH/WNeNCxozmsmpp6XmQHiKfR
L9WuM9NLie7HQwKgOl5CP7dwY0LiE+dkj+6o6ycZ2aDjalG2asvd2Dnzn/J0Ucr7v0mCRjgesfXc
Jde0RAFWX9dYuIquUL+sd05hXboUzk5uO5t0fX8pXx0PNWmdkSV2gVBrMVpfs2Ao79ZRalhTLxkI
qTJwP328gOcOBMYiFLNJQrmJTuYmU1fqa4aIaWoOWZg0dXMdjNk/mZmpT1Cglxuvc4IHVBAusXvO
xBaUKkCSbv4cdKdO4mI0DrrOypSKk6FwoRRWKkJc68+zRFhpVGA2NNDWSj+5ZJe2GiyXNDsWuvzR
1OV6bxlGAl1z6Xcff8gzhw73PlqlVLiQ5zgtgHadbFYxkka5CQ6TaPO18TThFYHs7SXUz5lLlOiH
adHLg5J82rO3F8PsQFVWsbKsoYtmI29v1QD9D2EgrbvxUdJ6TcepvqnturjLBwB2H8/1PfZpa1Ex
PgUuMmIO//E2XX1v9OoNm8BfPmPpO/0cR6p4rdbYB2VRqDFS198J4p+w7t3gQLR+ycjwzEmBTknK
ShDCb3gnK5bry9xnWLfb1VTu3dyeHqc2AJ4877IqKK8+nvGZ3fqragnZnKMCNvJ4wsihd3NSMGHE
K9LbsnHTL+PQZRdGOXMYGeVX0Ul3SLRP3ohyMFKPkIM5YSH8bdQLNwysqr0PPClvC4wPnolZJFHf
euneObelCOngm3MZIH11GtbN/pJOSqcIIAznKlXSj+ucVpLI8umqyzqNnpphxvNqNXvPn8vXjz/v
ucWEakwza+unUcA8/rxmXpSJtKkJ5Ia1cuV4by1hxR4l2391LTUv5GrnjirtHu47wIqEsSeLCZLH
TuuMS2Fl28xh09XdjVkX2cNK1f/CUXm/pHTdGYWOi0ncdUqObfxA5WOLHFswJctT6jpJVGGlEYLa
cw5It8tYZAkMqIQf8vE3Nd5Pc8uoSOttxILAnZ6saZuIbkiF7GLPERj9FamT7cxBU1y0+ICXob6Y
9pW3Ts7O00a/3eneUhy6sU6KfdGkdqj3rcpDza0sFAI1OD+jPfU/LvzI7VsfB4TgfilQYIROxZDw
6HjlfVfkTTYhJKpmsdya6/YSDUUTDv1cI4Dl93er+0xLPw6EPaWhPrvOVWapP4awkWCA40HiaOOg
0wo5/hlIS7hSiAH5q8Zyr3tt/CY6rLyW0S73BjKouzxZL9VK3296qNobW2TTp4KIs/35b7GoWM0m
E0kHywlHmnynrfNohCU6mvoB9DqKkEGvlvzw8Qd/vymIfW3adMB66Jqd5m+AyjyrHEi1BxxIIpqP
IppHN3ns8tK5UD34hVg4XluP5NTmuuQBphNysrbDwpEIKqSoEq23cTJqk2oNu8QKzNCQ6XTTZ6iS
H/CHbJvQmsDCRGPtzn+tShutXWDliLvoq+Pf+4NSVaR5w/htMhXOFJq/+K+o4cplj/mw6MOu1rvH
Zizx9Pv4c71fI9bG4YMhJLF1Nk+iFJC9TVLmbMohL/XInlwvAhWl/SuatIQuOVYvH493ZnnITggh
KHJRdznNznBO5q/3ChV7uS1c9DBl8LQiefiinInPdmGw95cToDVyQXo4XLz8j+MdKIs8dxbl4XJe
6k17X5hW4nybign/eiQ0Kv8B1IszhRp+vH2slRrOk0415Mneo2+e78tpE6peVCm/mvQPu7BpXDMN
fb1J70WVUSEfxjShXKKtD9ZQjdgvBDL40kpY3CF1NEwYksn3PuVrnb6swyrNUPcQoN8nuZM+eok/
3E2+pou4aYiHwrZMaSMXpYVcIgjCrtmBMnJwL07A9kWTNjgO7uXY/l2NML+WaJbTku3XtM6xe4RA
K26qohyssGgQL4+CctbhhKEHF9zi7yJyzLKzfNz3WusPtyMRXvqmwHviXGD2wkR7MED71hJ68sma
C0NeoVKGJ0ZtlMqjKOb631eJCNIf51eAICi1gLamWkX/4XiFAJiaqelStxZeFoQCX/bIGUWFfHIQ
7Mol9XYXtgR/3/GRhYGEkvAvQMRGWTgeD8MU1+iAdwMYLtO3zm7lrkd46VM9oSz/8VDvjxa5KTkq
OkokAGTEx0PhAyBaSJ5tbE5tdUh8I731Fvw4yR2XW2gnlxLwXz2u47nRyGNXcfFtL81pbcfqFwvs
EwjeJXFwM11MtX418yEbDgX/h7vaspK/OpR4RUwEm4hP5dLYVdRQmFkjz02C5Evjz9MXnuqsCQu6
v8mtrZTxs5GtakMel/br0Nv5p2xuqKOkmVj9BySfSfTbUUzXlZYjH0e2Zc6RKtxWD3szC1JU7QLn
1ess8ebgs/3SGqpOQsetHLmrRDmLcB1y51Wl1dBEgGLk37U1VZ/1vNa+9SMIOTQlJv81pf5YhSoT
3TWd23KNs3pQTyLX9H/AmiPjLYMkX0NvqQnYt9X4ag728Irwm3tTdoX5zzJiWRK79pr9RXyn5M6Y
8XgJZYl17+Oa+hXdkbz1ntKx7F6xKFqpo2tJV0Wyg1p+WxWG/2WFYCce6i7VnbBin8rP65BO6Scv
sewegYMuX8vYFHrtfEoqdMSjgLCLg4dewE3pB/Or1adOH2lWO75pqso6mFkqW/YNRwANTuSD0GXA
qrKIB8BkFVWNpHgqi8122jaS4WFCp0kPhxr1utAYqZHuG2oTL4OWk77W+Ib0kZvYSx4O0H5u1yFo
pk/DvGo7IeiCXdjfp1f5JpxOJEuXnLMLSeNkf08cM9DAgL5mV8kbow/KO5ghuRephT+4MNh2D/y+
t7fBPJ5agheoL0Ajjw9T38OXWAbHwABVL6O5HLy9nwyXQD7voG9bZ2Pz7eNl2gp4jnU8DO13u4XN
p0dGXqfarvbFfEulKdk5gns3VGYwf06EM9y6Y9shnlv69hSWvq7lkVEb7SVkK96u24jHEydswymF
r7lphJ9iM1EQNLN58fCfqAnrXryh1EbwYk6g0Cl3M+frJPC4tTt7owIaLTIKYnLq9QollRyJ07qd
e6AEpobfu+yVfJ2xfrfAS00pIApRT2lsBqrwwk4OKr9KsG2gsiV73YwAlPTJk3Tywto1nVmlYTJn
ibErKhfXjQ7Cxc5Ik+GTGjvBv12m25UTlF3oT34j9gAV1zHCTnKpw8EZvX8nPWvrQ2CNWbnLtcB4
4qbw6l3Zz8GjMrv5e5UIew3bLHGyQ9uI/s3JpPzkD23wY7Q1jniadHz0SbjdHKVuY/9o5QioM2u7
4SEpYdSHorOM4UWNxfqSmFL7VjTCffAQFdNhpSkxRYYjEC1tK1ncaUGADF1R1viD263Z3OZpOo93
tj74b41q7QVHGlVdd+naiahY01bf68qfv9H4668XNecAQorEeBlsv3dCbWiQeixE80gTqcnjWazY
w7W+XyThMPiNFQnTy++hgrO7aKYtL5DhvRusAwjv0Jemh1I1yeCHmCbh6NBDaBkOpFYocBblst6K
sqqBjGOIEnlo7nznPPALTcAAN4M+OAI+bYXtkCy1Ztq3wl4gpvlz/tmFH2PEY+G05GQpto2h8lQh
42Ss0k+iJmp5HvxWfU9zHTVogSPhFzp8tR/OiTl9q5Ga1IBDzvVPXe9W96pBuniNCq3y3+ZMKI2I
pxNFBPzBeaNYu3wey95/SH18YKNF64O/V37851lJDBzQ4HC/9Y2RV5Gu2cEXfV6TdNe5aSLjpV4N
D9hQYiLTm1kSP4NJJH20eIl4HIw6NaO5h0UU4lwscjA51pyFlbsE3WtT+d3PUSv1ZQciXj6AL6Pp
YGWGc1etrVnEwdBWVqhayL8AEzVdi4Ouyfeq0tCLUmhBWHt6i97Pui+Xf0jiPf7q1hys/rr0HcjZ
a2kM/5JU1GqX+vP6xYG1snzxLIGFKWbsWhdltZq0u2lRTht5qZ/n8Zh57hP6LdnnATakc+sUfL2Q
/HmjzakuQ4a0drPqwDkSz8oaffzEarX2OW9iP96hzVwFN46wmykas9mddxvXLg2nPi/rXd26/PK0
Xkbruu7m+g073G4OW8/TDmne4yCATk36VzbXyUMz+W2J9ZHU3xxgrV5YWZZ4GibcliE7mHbMgSAt
1Can+2RrTmlGbrpY/4yq9PrQHmDqhDNqLQ9m6iu2aDGWnwVUZPOA0FR5W4yJ79x5RgIwUiy21K9x
yrCdKM+LzMlDUXu1GTlYzN5ZQYv5kjabnNe5yJ/rZCuvzcU6vyQ4qCWAeoUrwyoppjEKZnBXs2XK
ljjEsDHIaeCUPbgkROIqGTP5CCvf/SHryVNhv2LnEm1uVWqPls0whpZiU93YuVV8EpotCMutQXpf
u0KYh2rKSKIcUVlRmrlieBwSs8yeTAx+26jLVVMiTUsLNyQ1MvxY68f52bNM5cco0Pg9kq5y/uzR
eKij3koTQDnCL5vQxdR8DI05z8q9puoUQpOfpOttZ0+qvKlWO/9bS0hbr8tcNMsOw59U37c++qUR
QGYviBM+2Rr68yxwi1q06Rn/0425a2fFA9rkIElMNG3aGyinrswOeSKbNGzEGlT3o3DFv3QqPG8H
kH+x9po9ICzglYv+Y57o6oYomkxOrIzC+knGTSzULLl1WAfKjtEmZPgJRZIqiVqZ9GByvMkD4m3m
JZVG2+n1G01rAsFRXK0pyldoOvcm207yp37wLFPTexw9w/4usmDKrlYpJ/cTdOCh3LdNkFb7umz1
p6Vw1mXTrqwfvSllTXAHSrFJycqVbW2W8jo3neqHvsnLRDiUDk/2WPnpATfber5ZxrkeQq2pjNe1
Uj1XszmnNyMSnw79CrN5o2Znj4hL1dNrsSBuHk6r1/eYwGEUPSmL49LAQWn3lV34T6MysG+Zjd5z
YoDEq78rB4A5YZk5M4N3tf+vmgdHgT1o61eOpT6G+L5o5fVkJvrfub228mYdKuMJVw1r2OVd494U
KOzJgyzLzucjNeo5cV2iR12Z7vo0qVzcaoSoRBYJyyI6tLSvPSHLFy3T9I4Hsat+ZPPYmKFspf4X
/NrMDJNk6e9VwjaPpxl9rxtErboG5L/tZHsnDYIrdx5XCEu41aqwK3XMctKpH4NIAvyJhxr+SAwu
Ttm3Qap6JOVzObcgvNpiK48Fy/d23PDggdH3X8EH9I9laiy8lUqh71gMiS5vGkPyYuI0ln0jyrQx
njeCpom8EbDyzZSNaRbZ+IFLogNDuyFMdaBRsevX8oAFX1NA2M0GG33ApUFh3smljQV0b70q1XIX
ZuuQ/QS3K8xQa+1SXLdDtphhY41l/SlpO/iAzTqa7X3uI2/yZSX0zu4aOippSHdlDTC+rPMN/JIa
j8VqVEHoWlUy7BaO9RiJ0SgtMoPeh8dbrosK3XGh+TNMZrMDirZ2VDu6brlK7HxJ49Jrqle9zPMk
LNpGPnZa4f0Y7Ip/LXeFgx7QrJZHmcOOiITgptrLLMiDEBxB/jXTcvlER9nud2NhePMePdXJxLKm
6POIxylB9N6TkEUadzLziFRc7UspFooQwkz1cPRndofqnOleGu06guKZjenOMGYyxY1+YkeObJNn
TLspmxtCJs+aZgx1JEDU/JhFHljx2OoJOvBSZ5kWXakHo2107zBlKlM30oE88TXLMiI5Lx+cr12u
a32Et6X35q9UP2LTKdGO8swhQactK8U9Wu+JH1JEHqZ7J7UHL1z5W4EINtQvgt7UynBuTIvCh8g0
e4mHxp94VqSek7zj3sk7qph5JCpzfvSGJcf2K9HdTyRW/nVnDpMW1Yz2E/dSgeyxQKGjs0qr3Nu5
yUlsMyygD4UYzGyvUzkPwkSq5G8gBJB9CeH09LNXyM7aSdeSX3PDK6swt0fjLnDHlWWpDOs1pcCA
vJlWaFdIEml+PJijbR24y9s7bxNJCNvF0P+hYODgTzkPhAKTn8TtXBI26VaSJlezP2V6lLdOqiLp
TE4eo11h/IShoG2rIQy2rmEVcZFY/rBH06V+thpH4CG6mIsMrSBr19CEsf4dRizvRtHZoKONEvcD
Xom6SaNG5P50a3FB5bf+mM8NZ7kDa4KEnnezViCxw2VqVbLnSKo2qtx+vbfrzkxifxDlEmaA5HhX
PVtR2ABgNkXlOMj0MEBTHuBhtPTK887BR1gM/niVmZrh7Y2mNr86NWXgA4I/HIJ21vUn0qOs2HlG
7Qd3aYEnY6gn5XRfWk5RXJcGj1UorQz12YSuyWe9U0a/S4dV/4HnmtL3iTCVOuTl1H719JlWEjmE
+ORMJFJRmyIEFzrBJDFW7RZaBr2O0ZJwa/+GyNqCjE6p9H84O6/muJU0Tf+VjnOPXriE2ZieC6BQ
VbSiESVKNwiJouBtAgnz6/eBpnfnsMQgVzMXHXOCkpIAMvNzr6kONK40Z9cxMdURa7c4u3VKvNkz
r9HSwNnE2jD4wTObYq5x8FbsTBnY1Bx0q/BD6EnyIKGEWGvIj7EveD8SiaFHmaDww+ZMFy/Ux9Qj
oazF10KaQxeWuARxGbGtCeW0Ty77uUM7TeoSkJbJsEqjS+F2S1CYg7yq57JQQVe5Kxg9R5Zt6PXs
29BZS2Ht7YQOQhALH8Q43x7iFisnKmindvwu88ypuXoq/1PujJ5BBtnbcRbgm+Pkh9iZAPwx2Wk9
0jD8OIMCWPMDibNNomY7ygu6KbGe2hr9sMDEP0ruPa1r849ePftMNFBEcwMh1Kxg8LW09ivfLaPR
tQoZNWALRQAQvW3DChoP15nvYz/Sr1olD2WW2eerNec8BnpTxqESRWWHVpNjW7RadbGGMBNnI7Tq
Ud2INZ1QmQNv8dwliVNSEWTuZd90OKeYtVe7hEAkqW5irvEvoxiIIDn7cg2K1VkvuRlIq62mJzXB
4dd8ros0vu2runuUa6VVl1ahFg11OTFHU2ohXbMxVuIw993iQVfL0oUqnkyHqZLnX+TJIm75IoYV
9pQBezgXphtltZo/JfkCzqUAsWaEtoqtPJxF4l6YCK44HC69vRLTQnDvM6/O4LIxGd3Fk2OXJFut
tst7bVxCX/bOT0eswr8Q7ZB+SjEe4euPan4cR6ZTu2LQ+h+N7dPWMpTtnhmNrczQk5Z1M1vGUtPx
68rLudAlYM4ibT/aTUKaqZKczzwNmCeFTocHfdBbZjWE9dzGF2aHEF04QTC1dtmcVmWoki69V+gI
d+BdeyAvmZ+N6UWbjlOMb40zNQF9zeG+b2axRkqmdnOOtrx4Tt3MLnbZ0FKOO8aUuMcFIlizk5kz
TEFf+NrDWpt9Ewoahs3BrNpx75hj5QWidqDR8ifoilU6lYBUVTMGq6vmnGPnt9mO7Wl/J/TF31It
Rzyqn9sR+3Du8wqz93j4IbphNK/cai1lZPmD8zwzJcE5dG1LKmkS00AWeZbvJj+n41bgDNQStiv+
yGphS/bD0FbzaewStrGe55swARwAyYQkW56XOEvPk3xwWuRJkIEJFT2xz71mA6/EDb7ioOm1xsUo
R/sBkUjvp2ssAl8LY/DSXa5m6V5OlT3c1qOTfkGszSl3mdJlEdC4lev5itfeM14Aw5lHxuXjPKqX
T4Ze6BPxN6OnMPbeeG+2U5YcBx2y3dGLrYkDqM/1z2oypzwqSMwKGqG19TjXpfo2unmjhVic6C1N
mMqnCVNO/XzcuG5tINrV7gKhbNWFoze6t1ovmJKgGG0DhI0RsyNyx81lSV7F5dL05gEWC26sdZdY
boAGUfazxFIgDWAJoMtdgz7/MWBs9H3MZVpQRhV1uQM0NRaUMzmxiO2P/9w8bRVPOqeq25GVlTl9
xbG7ntzY5mtghEdPyFUm4wRe+bTXOyUe9VYxJHD8XA2BlTVuE+TcM3XUz7r42TkO9YTKtpEnmgvU
3XkGrJn9xe9d1XL6BPEkycKEBOpem1ttIDGYtWPHgMYL4Lz1BGc1Mp0tEK0IrHjC01aS4n/qqs7C
un1W4w+tTrrrssuSp6po4s/zkmVfR7JletWoQD90BnLNYVwn68OChznPZ2swWUvbWwIL3ZAkNEuw
gS61WRYYWWJe9Qs1DmRTaJvRMhvJQeG5fNcvzXC3eBntFtnKvKCY7giLPQ3ocaelRIgQZe/2o+di
sRrYSTPfcl/TQ8hnbfrWanbzs2unpoWulLl9qFa7qIMV6b5bBL2s+3iMizOqgfGnWAfrLuUEPc9t
A3CvpHXSUPLrtG791HKgB3W6MwUxGrpeoFOD4mtvL95DR2WogpR2wzfDkE26A9Xi5lHXOqTf6B1L
Jiti7W/o4ywlufWQq5ChTN3fCkrQ7NzyV7gBuVlZX/rUqW9G01Tf/KIt1GW3lN7EaHJyRaB3TtJe
Zn3q1RHlN3rYsz81u0x2fnNWMDr4kdHqv/DxgqzPEZV0b9Eq2wTmGDu2IdJfnozIX6rrdW7VbVyo
/Dss8+kC7bs4De0htR6yofCXoK5rGsgjo9wrV65NgnuTg3QwAK5CBnKsxeeqmseYG9ThypkWR31Y
/JLuv2FrdX/kKm73g12lWuCYMZf5TDxjRKY3mh5W3Nm3q0HYhtk80JsEGSfQdNKNhkZpntR3htOP
yzndDft+JVtm6qconKPZwFkpSGjBr3Qcy/lMVfRMwzLTJdun12jjVxUWeEHeL7URpp7ml9EyWHMV
9mOJ7pkJyO5D2VsofiW+X3jXNiPEnyWOuA9NR8HLWdwy6XQpvLMkrqaclE3vpltOA80h7HLGa5nk
dY8WtTNVYemjkxsWRW89CLthejHgFbHNX7TauOxSazhPaWTEwdRD1z0sfbJ2UZzVbklJbcwMPae1
fZqWOXsAlNt0O/T4knwXpwInAdmPNokBc/Sf8TTNl0un1h9lwZ16pTfGxAmF+z0cSIXVuVgbUx6X
rtSOzqInI4MhZ4z31eT79UGSv3zz55la1mpXc9/GVlftKrvLb/GR1T7YbmvfS2apWTB2jnsLY7n6
0mWTlkV14Yo2kJrJPzkv+JKHjlA1peFkx7QC5oXQ0VM3itDiIi926RBvWGM5bK6S9TJ8JanNP6ej
R2B0Y61NOP8ecyygv+OR3sg6wnG1OCBFkVNtuYveIsOo1whkFB2Jgi+yp9hSQgaDAqCFrticlExk
TFkFcNabOQBKbz6Qnjh3djm7MhxLbz5Pmtbwg9YV2lmplsG+mJxuOlNjNWbHcjHTh2qlkXSZovPY
7RMkejNyfUWJYlut+LJSuKSRoNFNeMhpWB0H14v9cGH0/4AckMj3sM8asRvLpUv3DHGTWxBTJb4q
Bs2ptjH8A9j58YvoZveqn7WCIVth6meA+/OGCVPPQSgqv7g0mGcNgamK7EYzDWJ7PyqZR/VQx98S
8H9t0KmeixEnZzhhXrnaVaCTTt3HizJII8u6GCJHxfLzWtZgYPuWWyNAcrF/gLioPeVsgKcBZEMa
MrOIH+3CzD/IgQwiXKfOYj6OqMthXHt6fGnW1mOknETieqiq8rysRy3ZG7rUzj0uPidCIcWud1K5
cX0sZLlWoYN5QhW0mUPgkVIYl7Y9jG6EOgG5F1UwFGbTzdK935tJE6Z9Z5ytNOqZLzTdeMiZjIlg
TGdSV6dSk0eTvRtq+meOTaDmtiXbSED3+Vw/C8NiP79y+8YnPRKr+aMCk/G9sRF+DQujNMgJBhQt
/CTj0h5Rjg8Zv0k38Ju4/zBVa2bsOBmVi4rHgtWf7Y+LfXCMUk8oItL182CJSQ+LxWms3aDR8yGb
MMY8dJvZ/tyUYLovUuyXzKAHaHK1aItvhJ1fGR/UupWZXD4ivQBr2nyMsQbZQCWmcSdIpGXASI2x
blUW52pLekJEx7R7t0NIBKGs3PxQUu3Ut7FZrT8qQA/eWWPX44OXZcmN03n7LGl1eZw1I+3ptvcm
fQF7KWzgBr5/NfjL9MjIwmuPcKSqCwqi7odWJtwM/WzyN4pKM2/WaZU+uaUawIpSDnxoCUU4VXkr
vduYJIKmjmuXlJyFlUZbwa12SVt4Oy7WxKd5M43dsQHsRfeoLRG/WPCELy/70kq5LO0pv17seP7S
EbbvLD5OBpZrMH82XkrWu6nlXQ6W38wHnrH5YOd5SxqbzzGdcouf6RnmWQFSxMC/1tIvKUddtnmA
1YUNL7ZSYAL5sLfWFNPbp7UvvjqzSwZh9nH2BDYCuacB5c88cJHo8K8Y8NL082qbBhX+NkLfLexQ
wfVdahCawJn0H9I6qfSgcdAMw/ndGZKoqbvho+3jGXYxMtiQ0VJCn6McdmDnts7a4hiCM/Y30CRF
u180auxIn3KCjdmnyXrwabo/QI+2traxoHJZFCOn40LXagwGWcAlS3sjAWOUuJUdFLnn0QPSiB2E
ByepI3utERUk6TPKfbYWQCEj3Rt9vQusblrEXllDpV1X9J4xtm2Lcmif27Tv0+s58Sa8C2RWkPDg
Y2kt3KKZWZhRWc4aABSVAOnsr8eM8fQSOtLqxodu7Lr1QALTJlqQxxbYJn8GvIkwnZlq9+Yw2x5q
9GYBRCpIKod7MHI7o87vrMTpVBzoyIuWSIgunfXRxny3vu5qbdZpxBB07KPUHWhV2GqaZNm1rmmf
9bSaqrN8njp3+3tV1lyk6FWM946hVlItzVu95hmDUZPUhrEfawytD5MhGBtNTJT566QbRzEX5nTV
2TTRmRi0qv6JkLVam5BxMoXYvm+dJP4Z+6uLf7Sdy/JC1tjjfi5wXhl+eAax81r3mtgJZ4Tn50+M
W3r9Y6UccqEw9p3K+NJordCdfVkyIzzGhlIMlaW1eusPbW42QA/pXPqtBjpbHFimZ5qYbHbcCyER
c4JHy9Z0DrfhJib9sgJJYQTyvd6WSD01ABTowDBRQeWh4O1AnpCjK45KrKN2XwmzIdMYp1YwLIlV
vwBxHvSOIyXAXXjfnc5y3O+j4xXucMiYkyZpYM9O3ko6UJldPbYeUeaHT+kaR7M3W9nFnGXl8EEs
HeLYIbw3JL9Td47di7mHsnHILKWqS50K3T54OGxMUUnrfL11Wn7/JtA9RgVI+OPg9yPJkrn86KS6
Nn+Nl5mwwaxk8Y89+5tHc4zCP9AWH9WZMShCZqqbjFJor039+aKNiDo70i3UUVYTXiJDXWYToXKU
+TWAqLTbN5M7Nuf9qq95pERlFV9R9og76lzp9RFdT1s/9kBN1iCvl9XYWdpSucwyaLaEi7Br77Hg
xNyhCZjPl3IRVDOrTnyNhnlAFgG95+XLmMzpcz+vRn/mcAkUu9ku4i9a0jd6kGhqekBlMzH3s+4X
d1lTWWMAe77EZInwZ0eomBXN10QWsUutZfnzMWn5QyFxY4nPEo7Lj1F0udjpYJ2XA8BM4wECEj0m
Qc/eD0afPlwAqUa7YZKalLvCy9evS+c2d/ChjY+Ll+guBZPMItmlWc0QgRwxSDvotgEjlPSqpva+
8VDvAMhsy0oEsROnXweZSCNUoh9UULXt8liZ6zKRyCpd3xmj2T0tiJI/TmMxn2sk+yWwmMY5GyWC
9xRpTqRZnAtMLoszK887MAPDeskYSJVRkyj7ouH0TMFqjoxv2iXGoNfOpuKydDHJnCgbKCOttq0C
lZotHgEMxpnM0wT6Xq3G/LFtWpf2qVuqeteVwNt3a8rk9y7nRvyoa72kJ42GKeYQwk0X5hoWIITS
cAB9pLzdj1knAE0XjeofwR15d3FRGcU+qWPXvWtw/v7cYWgJYMeexQ+/UcVCM0bIZRcvoqpDMc1F
1Cf+vGk7FC5KzYiGleE044J7KQdjQq6j7KozpU/pcQLM3FwJqEwZJbUgfPt9TS8DOTnmNYhN0vuZ
TD29hLQuyrAd4zyh9yzx7yXw1ww+u9i1g064/dcuITZF81KB58gp3YnGhY/z7bjGy5G2VmLvpCer
9AI0lVbhbJhVZZTF6/iwAhOQEWXk8r1yjPQJIXvPC6ZUzBcVwk9qv3Rd9rUfJuDKXprmN0NrZ4wu
Ta8Bt7isA1OWwewvqJcoX5Hh9682ekMSGpWTDiFIH+YwDFeZ9g6qxvmgrfBdDTAclQQrVdpa0MXr
cJ+mVMYBXlyI57tkOv3Onpf5Zsgt1fJKZqEHKTfQGiS9W3LjGT6Aq0RJrnPfR1r9YNDS/MxgH+SD
KhClDtmWNK7zNWsvkpkUK1JQdxSX22ZKKNas+1J0lv1R9+e4DLj22TemXAbzUmv7Pgt0JkGPSSKd
khpPAuluZJ97ey4jL91jppruR73VxtBleGXsS8OXt0Im64b9E+ZVk/TODdI6yLxWDZd4oK2Ft0Rp
tiw3GdDceyvruuqi950mjWJb5UnYAToYoljEiceshyRj7/VMxbcWAm19JcakpZdpiG5vmFVe7cfW
9un/UADShB1mFY6LMX6tib12WBro4HyGYlGvu04H+0bfLXWTSE/9DJV015IXTFKW5tHIVy+LVlvz
vrmN9Kyw6+pZRRxu1BPyqq7wd5+lb591ejNcqRmXqxAlJLrsXlXV52aj0cJODSq5PQmC+akTqn/m
DmW4VWT61iyis61Tfs6GF/Y5ZtAPed6vxxwoRUkPVmM0CzyoeOjTXnw0ZoSJLwzi3e1aGQ75wNsg
zd9wZaDFkVXyUD3SyelORY/qclhGkir6sG3e76s5FWcqf3eVUyosIr/IHaEAjjKdj+bRCRKeIqVz
qrX2wralB+2WfH3RGGCfCjAd82IlYYYa+TuP9hs+b1v0FxwURiYdxe3nf4Pfj4lBJIqRpbZxGb5A
J7m5b7AYOFSM8P98KVyTAeuiHkVUOSVsocBjlEvRumFrgCuwvGw4JE4xHlKjq9/RKjlF1W56yZtL
+y9TCJToThB66dTWHDvlhXHe1kER45ZQuFV2WPLcCdpxfY/E8MoG2QDDeFIjbwYy8OTTFUu7xkBI
fPADi3lWrmo+87hI33mBrz0ViGY4rSbyp79tEMjslVvMuR8C4cNwdgIBbsVGsSuVYOyb9+IdOOUr
e8PAx90kkYctwaT+5d4wQYhLCcM/9J3ue2brxS6ZwJhnY/OePMhr7w9pRNSquNjZjScoUShyXdtp
mR/SAenvAQS4VyVp7zvv7zfC3rYtfHh67AgHfYVTnm4rekF1yGfSBpr4TdGaV6A2jF3vadYH1Xkq
zMs0vuuc2fjEZHGMTDAy9398l8DxAfNtEzNh1Gyv4m8HjtLOhabBS5U90Pkw84GqgNKyrD/1KjEg
d21b0qNzh/uzdbKQmacwuTE8haXrKjvAYgA82aS35ud1at+T7fx9q1iIQDLTAnrLPemfHDgtNSSj
E0p4LS3m78xPGG4uaCI8QrTL3vOYPiVsbE+2cXUda5Od5wlfvsI8l0bMmIOGl2t4V61bf+uYUu/J
ap7oflUh/Ap7VyRqeofK8/sFzbqbQgfnb4M0n6zrzF6vkdBzHoQS+xa7rrAbbXdf+W270xJnCXWj
MvZv75dXHxbHYvYMYGMIOC8fFjDJbHcFc6WBZgZcdqDuYPyW/YzhYDDYRReZRgeSFHH/Pz7+PO5m
JLLxa10YQC9Xru0Og6Bq9sPYWqtPpVbVd4tV0kqd5qn68PZT/n4BQOFF8XiLf8SjU+GYzJJ5qzqf
terEO+jT0h2MlTnC26u8tksFFS3UIs6/cao+QFke00Z1uUBn0cMYbphbjXV1sYCPfycCvbZXhAnz
CzKpu82CXr68tfBl56LAFPqgta7nYYmvbbA/Xwz0GPRore14CkgCchG9/YivvUj073BBw1ERGu32
Cv52vWi5Tv9zpLJdJ7P6WpqJqHalP1jT7u11Tqmy2xmEWOlC6BRoj1knsUFqBt4Hi+NDJYAqiAQs
Jy4fjB0TCeiTABgwnxnFjx4Q5PVkeX9qVbktzzUuXCaX6KKeWr+PymQ8y3A5jBHJDm3E2oPcdDGc
m3K0DfXhPQW+13YOmo2bFqtF3/5UXzNFhCNfoLGG3qirPR4wtzGmQTv80bx3gtR7K528WBRE12zp
eLGJ04iorAwMH/Ii3lVda5+9/Q1fXWrzaDWRrUBu7OSA086Kkz62/dDWMvs7QhU4oVtZ+6nN0vc8
yn9PXTZr7f9e6iQYkWA4I4MmP1Spj1i1iZ9oQv8swuNbAMjEW/LtRzu9NU1B4rIpOui/FJ7FyXoU
N4i5jcUYTdpkHGAfzUCzFn9fbN4BljWrvZvQwrGWUr5zk52+1F8rIwwEp3CLuqfcxdwc4TSa5hh5
svB+Vk3jnxVMfxHGN5p3zuBrS6GYqHM3ozYo7JM7xkF4v1wGfYQ0q7yfQOrtEFrEx0H12ntlwun3
254KutimD7y5MZyet7IcezNLQLFq1nzFxMX41FdTHzCccO5Kr3yPFXd6e7LcRs5FKQbMIoKXJ09m
DCPGJ56volnLwEg63kH8Ik3AoWBo2jT8Hkzv3vlyp1fatijXCXmZvRV6/kkSmgnVDW4DMtNjyLk5
5hRHhRTJQw9XeE/GISKaPM15Onbet3SZp/s/3rKkNHxFyiOLZz45+CphiNYv1RBVSz8chmLfNHdW
lYw3VeqJiFFrA2Skee+hX9lDMPN9pM18dA9hTb2MF2okmWeRISr6nDmNY2prSIbq/Ez6DCzB24/4
2mfd2Pi2twngspleLtaNAEPIzQaIUlYW+pUzXTd9Km9iY0n3QwfYTGsb/Z3Paryyd6FMIdOK/CDm
HqdK5WXmJnpStANI9N68NmnbMnXxnOF7OTT+sVPT9NFN1+I8H6R5S4VXfqYpbEUdjN0O/xtGZbFf
ZXSmoGtEcRNbgYG5+HsZ9Ku/JQi1TUAQjOnplp8p0nGVzgEl6xD0usFbA3aJOPalJo+9I8qnt7/F
a7vdheoCIR3sgn6a3UH2rCvLmcbIAhWtgUHUyjiyQDQBlpnrC7xUsx3spfiiyEp5jNG8UPu3f4Nf
qg9/Z61tB47cyMHpHlFkIBQvt0NPk9PcHIyionWqC9pu1d7F//zoJlmxa+Wyho0cxJXU1zYSZQOM
my8cdeNYMEoB4PT2r/Pa5sRqxiPPRizCPpXiAcCfxI3JiHmd0uqiWoblVumQK7RUfC/axGXGNHfv
7M3X1kTygdwXkVii1UmYmkpdX7UpGSKYQXloL6baRlGDe5svnioChnd0E6rYdt+JHK+ui1nAplQJ
LOHUEc1gCr6mtNkwL7cc5gdDvQnHjviQMk1Joc1qerrPi85+55O/ui7ihtstB5H79Is3Qzpno6iH
SDdL6+jmheMAKx7yixjW9041i8FQBDLZO/fO9hpPNxpHixCGIDYCjttZ+FtSPAHvHU0LpgeCmeoh
y2a5M0dHPLy9gV45URj7QBvnAKMXeaojAJa0FIO/ysjpmzzyUR06gxYAiEImP6Etq1CasxmSGljo
+Y/W2durv/JqYWvqGHjaBqi907yDPGHpCyNlK5W5c5E7oOY9PJkOZKgyGmoT/YBOvieY88qlxaJ0
U8gKNhb7yf4lkqE06xOzxpEZMsopROeFpnrhxlnoikn9+RlF6sjcgjSuy/ppjPTkJrjseENkl4t2
IR3Z36Yge5u9DjcyC/VySPaL7y43f/5uqfxJ6XixJlbML/fPAGNCgKYfIm1ch8PSGNVxEK0ewbL1
bkzw6hAE++X2f7CoTXvDRBply51fLtpWMtNLQWR2irS5mG363r0ntKekbeeDXpvXGOsuxTsn5ZV0
gDSALWzyHk0U+F8uusS565R2PERNXEma3NZ4P+CxWRIfeiiobz/hK0k6xhawqdm1LHZa9KsBBOGo
JhKuBW6xBX3sXEyrda8xxwwG2NuhhUb3fijW/vHtlX8zHyX0MAjFQXYTztosb18+p16vhPjFB09E
p4D5xNJddwwhf0LAWPZpa2GParW9ePLauIW7DkYZMIdm6uclxt8PTGMAJJpTne5ANcEXePu3e+1U
EZc5WDQpKSJOPoJQk65xcxMXPcBqHl7pkIcS54rJuB7EifpTZb9fL4PeNR1YcjK8Ml6+jCX1DLfr
KFnSkZ61GFAvMGlOHjJzMP88AGz6wOBGxaZefGqGw6zIkil8sCgGY34g5f1Uc8oPXDDULn4vPvhm
VUR//joxxEX3Dgl9/HdODhKUtsYBxD1GomroFRj1+GHK6iXyY4AlNl5vd2+v99pNjMae51skcx4u
UC9fp1fr+G4utYqUHevHOR0NOPRyeID9aKA9XcXXTtMU7/UNXts0CJni44Lk5aaa+HJVlaX+lMAp
iOpRWKHjdyDLykzbAQzUNkkC650v+cpNYYEQti2+J2Ygp+u1HjcwY+cpEktSXLUi6z/3pr0c6KcV
X95+oa88Gp1ypOB4Plq+zvbzv4VvsdLrXNd8YgwJ/NL1OhcasQMBURsBfyMVv76Tlr2yoA3LmiDO
rG/T9nu5YN3YMFAgS0RFl8T72pmeKzszj1iltagfNe07G/SVV4mcJrq+THjRlDgtixikj8x99SmS
XFoRyL7iAK7BBl3uvCce/kvV7SQV2vIgHNCQ+aKbfHLxOSnQMSeb52jI0+UoLFQLukwbb/MxN3bO
NEjKT72+yUapn8sWfo2Q/vpBn8bka4YS9ndY3TYKB1Z/VJshi2uJ+D6J+/Hao+g7Zz/kxxoSyzFJ
iuE9ebLXCgZ4ChSpNB3F7yZXq2FhoQn+LRK9bIAIxRCxhDmLCyzq6s8NSA6y2GVOHn3i8VnTZeiO
ABXSngerySCFIAggd2/vzVdiGNMAxmQGuY7LAOvlVtG1BmHUnq1iOIMG2KjyNvUlhSoLiK7WsIvj
qvkScmVjvVPAvbYyvXka2cwiUCo6vWbEiB98msxRrrs/MJywSdjX4RpGuYiMwSw/O1JlwST98Z1M
85XtygiEuRIlG9vVNF8+cgL7qx5aY44QRU+BlzlFgEegFYlOvWfD/cpVisr2tg69cPRNTp7RGsrE
IhzOaDbEGzjfnqoDSJ2ZGe4MuHFZ+6PbmeqdB3zl+G83DRYUJAa6edpDXwwx9kUDsb1dUDjRQcSC
1Uau47hOc80NgLRHG769jX57p+xmEkyxzSZo551WKIz+G2P2xoXTl8lraaT1wWzs6QCU8k/ngiZL
sWFRqCCL8X7zo2vzUjm5iw7GBro8h3uXBYXywBnR0X4nkXntqVCasviCHqI1p9G+Ntol9xxtiaAC
06GvensMBaCVFJjSVEZvv8ItjL+42RARpDGJSjoNVoC3JyfRgyYDEhbZhAy49DUIbEb969ogwPL2
Oq88FHcPBY/J++P//Jfb30gQPUg6a4lKhQ6CDecL/gs+v4nfdN/eXuq37b/pIjqkxtzYlB6/tC3/
FvicwkeCYGuYQ1vtjsMo20jCrtwNo7bsaX0vn3WjnPZvL/ra89GeszY5WSqBUzOsFI08yKoGoCPg
a+hmmNldvdCzcwfAsf+TpSwsCLaHI1d6+SodeG8GqMUN3zTgUiskqCX054DE++5/zeP+19P8v5Pn
5ua/NoL8z//gv5+adkHiKx1O/vM/r7KnvpHNz+E/tr/2//7Yy7/0nx/a5/p+6J+fh6tv7emffPEX
+ff/vf7u2/DtxX9AgYAXdDs+98vds4S582sRftPtT/7//vAfz7/+FcTWn//111Mz1sP2ryVZU//1
7x+d/fjXX+jH/+2tb//+v394/a3i791P2bA+9+W3+sdvf+v5mxz+9Zeh/3Nz6mLKyxiPC8jmPpye
t5+If2LkwWUEoIWdaII6+esfddMP6b/+st1/eihf6RSmW9OajuVf/5DN+OtH4p/UcohRkc5woW24
kf/79C++039/t3+gIHTTZPUg//UXafPJwaZKwx52a1LTl+efOymHrEwmAEDhjZj2mj4Wtl8gR5DD
eDTsnARA73QZ+tSI7J0hAd+J5rQxae5N1ZXxWbp2etSmvh7YBr1NXw7tPWycry0519kQj8aHam78
iwJGwqVP0n6VUG8hzwYG+qrOcMLNVse+Un4fCaSoz9rEd6A3KKnO52z1QPkk9Hs0tAxgyRgT7gHa
eBhjh25yPwx7eHbrl9kltZoVhNQzuCEYwipLXBj5fF/7TXY187cPltuDw67VBJJdJv3jgD4G5ORB
7uFh35b0agN/rtHDRA7AC7UqTQ7wCPOohD68K2xcB4MevkfQp5k4dKaFiHmVlfNtjshDsAXWkNvJ
BC4AghoZivYc2ZPpUCa1tYcGrZ6mEk2D3rKfER0C1N+gZNBApg7Nws/PnbJagkkraX9YvbqinaXO
jRLjYGQfDfdsUqZbwcBGcBs9X0xn5lKmj3q9aN8ZJgw7o/WLAL4OV7+RLeezhEsbuMasfVl7A/jt
mLvHYbBgETVO539JjKE4R+6uvZejhROlrUqULIvy54yS0rGo1X6OaZDLdFyOCgLkWdrEsbura+sw
9Hp99AAXP0w9KlcjtNirxFrdC5mKTgQIyqtjAwESkmBWigvYqEY4tv16VkJvvrYyHXFJp2oOfqPn
SODmGynYqmq0BzE2RXhz09JZUBIehfjJhexcqH4Echw36+2qbHFr1oDgnbaCHwPw+uB1Wn/wfSkv
1JrBI7IK5xwMP4LO6NQc3QnudMJHfTBLbUIoAbwwswHz0CG2EMKYyHeCVG7XWZrxEeWG0tzZaDSZ
TCICR6xx0M4uhD046wD/mbFX7UEOhfsdPCp/ioDLqyv1nTu7n6mpu/1EcAQEF0sIWp17jtaPfYUR
hQgphBC1cbNq58YlAsmw/s8qb63O0qobjq2PQpMz+YdKKf0T7RTvo+3Ew37yDUMLfR1trtIpvWgY
HQUUOrcfm3JMwdtrCRzlxKwvYr9O80CXcBepv6FB2DI3HtMyXYHjKfUEeHsJY6Jqhyacae5kOxtn
nhQEV73O0gMQ5Zj/EUM01S7azYhvl6hYICHtL0h9WSDao7EZ+X8XvqUKFsc0gNNP9LVFOX+Frv5/
qDuT5ciRLMv+Sn9AIRqzAlvA5pFG0jltIKSTjlkxAwp8fR3LymrpzJISqdx1i0TEIjzCBzMMT++7
91w9JO+nvqSZOM9END5yzWixuhbWBbvrsSBITmrQMLaW5hhXcijRuuNwu53IfK2rGgSTLPmIemio
56ahQUJib925yk8ACIFiUUHnJIkI6rkYXprJX/IgYpWKJXd405ANf5lje0ep2dOmo/xXV6raSSoO
VqbW6oTt87fK6/T1ZIvolVt1OGWZV9zKRL2IyBe7wdGstWver0asYtZV2dljkWL4nnuVbrQ0zx+i
gZyrnfceJKxJDRe8+DbE1ipjhyCrJn9xTaV2MDKGa2+N4qdRiXGcPRxDuGU7i1Bvn4bYwic4U0rv
T6WtK209xZp5Noe+xLAfT12zIiErL3RzZsRiSoeATd5uK7hBQTQsX9rUzucE/P83UQFmShvu2rau
uyRUtqs2naeRhyc89WNEQGR8fr6tls/9QRbldDTz3sZOP2/qIv+Va7YD3n3KWkLy2lBOB29IR/+a
VjPNHVoz5K8Nt/qlYnjJQvLpy63S5NmLW3tlebG551WWRIEJQwAPPRb1dSFs+awqanr3uh7LbRLl
Xb3KTLXmfZMEaakdTBFPK8LhfUDp+RwUDfUBxPzNYu2l2gsOa/e45GX2zN4Av9fkneIJrh1pP3OF
jMnnXiXZVrnRigVh3K1GzY/3lp0MpxgE0r2m0d6SO4BwlI+/rabnjTVk5d6CDr0xDHBnCoot2Xon
D/H9koQrqDEmhEoVOoTG9QgErkIQ3rBV+O3m7XvRAYbyxzdRFBcbwo2LeZL4VpxBZZCumwa4nwgY
xqre9Xn9CdViPmtzFZ8c436RUOy409nrrQertzBBqdjY1QtPymzpLsii1psWGfE6LuzyQJCbXC58
oec8FfMH07W3BioJqSUfCgxwYwcCbqnezaJ588f5kk/+lQhlFLRj+923TUvdNVtmHoxrnhYTp1Sh
LgsaL96rdNxDVT72wkzC2fZuVmHglNCmLzlp0Wvf1cnKymW6iuWy8Nr2ZUg7X7ZKPR+4Up5QSQQk
mWCWBWIsjsz4WmDbWw2UsN+KIvWCbshPA7mqJnR4AVewWqdyZ6e+/lSPIv8sOR5kAbxsERJBiva0
RTTbDr4XT7uheJ3pIDwABVi2ngtNhAh3RIu1qN4Gkvc2lP4BDpcgpGKYtfXFAbXeGK5Msb73lqDR
tXO+AWSbV78o9VtbJwJSAb/VK5HQmURpdzC9bD5MIo5eqlE52TGtmuJBRdFvY5qKQxvxEnMBBcTC
QBRn87Sd1FJt0BKJCopa7P08JRzYO8l7M6cOkKLagmapxfVeOpGSaxCze9HwduG57PEPx9lyYeqr
rCKmgXDiXvNZhzIUF0Z9i9UiPqVZPIwQwEfwDToO8KTs5JmvmIhTDzX3YVrm4cXK9deu4o5SHvJR
Cv/Aw+1Pph3M0KZqIcYbFI78MiOt2sXN6CShZPQUAOb0OzmCISKoWTevMOO6b3VKbiSurZYdYBOd
XSBvlwSk5SPhWLU3urxZJVqzhHPpkRqsLAL88FW13/weCzswdE7NYTl64hI3kXGMSdRvwFECQ7f7
0HRacw1kJDotiWttk4IMUQBGLldB7pdJOBAh2fhDstW6Wu6qsTxD1jECuohYRQBpqUJtJPMPag/H
eD7YII96kjKkfPKIjvPB/ujRgSlJ8zQVyMzIicu6ICLNO6tD+vOliuArLRTmHFRrtM8ZvDteIQbs
stHwVDgZevMwNlrd7wqcvCvFzU7vROZaTZiC6PggLpMDHPCMKTShaW5B5cfsyD3tKU8UDy5CgrSr
T279srRZ896y3tZPsBiin8JqBuMpgQIBwacWy6ZCSonCJRUfbTouBRTC1DY3EiQXNbkgVx03837Z
VfentbQ/Ve9aT5MfeSuPYCVBDcuDydTX5adv1T3Z4SJr4EX3/qW1xcAEUnovMHu0bMWPagds2FvD
owmJ9271ZNtduxUcGTYNyNVHJ+NSaTzCQFS3h9nQtxudOJzHrMWGqSpNij8caD49X/jV0dxXm1ly
Q5AHXEAskvWiVPbjlYtYeXSy7IeZNykaVL4D11Sv+SaaHbi75ZdULOzG8qOxTYqPI1CjAqGMESI/
SZ9JrFzI71M/YZTvgtqLQKTpyXaWJxI4ZOQpP/jMeueS5X370BV5vGdOubV2sync+kJm5cesfBZX
8rHR/R8qdR5TZf+2cnOrAVPbTdVinmBwP0/etC8K8RBxpCZoZezhSXfoZcBSugagiZ24+zYm40tO
EVFWmHnYOsz0k74q7AQcRLF8qSy6b+MnoN3C7zPI8InbPc6qMfA6ptUEFXGoSnqARe9Ag8nT34IJ
9mYiiDyzdEDWSXoXqpA5xzcMHtBH9WIKK2EWq0VZ5VNUWlmw+AoWIL6TA9H5eD2RyL76zjwjs/vt
yJibRu6RILLm8taL73BMbbpNMEXnjV/o2ipx2+wxHvhP7s7W1pjP+lRru87P0p1XL5wWkoK3a0nj
216LC+1BLJXrhRwpl4tdULYEji7myAU1kLLQ6pKw6AotikMf7HuQWdQpxAbYErTOcl7cDkw5KlWQ
WjpyMgKTDNsrhJ9gBCawtuyCp3BZJ7t8ikjQRBlSqOQLdlKeP7x7reaY9SZ8NS9W57K36YBI34AF
80F0Uml7ORdMEKW7baNBhWD7qfIiz2s81OCUsZp6j8XSy5Uc3iRQDV4mw1OZLvpaDEu5c62o3Xge
JIXYEQdZ9tMhsSxIGOTAb0ljngq7ITg/LGBt4+aVeKH12BBTDgBFdisJ/+HsNhAe7KmRociKckvJ
V7x3TC3aVrq/UM1IV4VIPfOcGMrcNKVrb7E4NNAgRHPLSi7vBULdPTw5MVmo8+ikNwAm8A/6SdtP
9VKcI1qhQM1KP1vDci3zTZ+O5ePSq+8hq4zdNIAkozmRfC3Jo4SJe9DkyeG2Ay3TdU6YYuX4JcyJ
WzaO/UdjnvLXAcCWue6jMbbX1NF3z61HmwBnKt++/wSlOMWpzT/yNL6lkSlVqFxZr+fWX1aJwRNB
Www3jJN7IsKWbzHUoosBmzUG4qLBu5Wp1xH716gk8GDglgXfVlToBzLTcJjGhQMrtpLcq+UDXArB
MTKLH6AT+gTDZfnoOEu/SVp9CRuiw2F5r9loR2NZgTvgsoPt0XwTEa1end4ppqBXPIeCGInBrlL4
e5MTWS+q8Yxtlbn509jM+grijbPpl7bYA6PNz2lmP3MxMPwM/awfFq1rynVb3wH6Smv29EKna6TX
ivdzxvebNN0QcP6w73+WJNAipa4Yj7ynFhj3wCm1897u+fVjN3k9ekddnwfMkiGB7vnZWxyWYYPS
vqJlnkPqe9I/Ru96bwiu2R6OmHr+t8opG7AUnhmkjkEyN4XkloBX2cHXM8JU6J+Gl03HfwM4tWQI
HeB7LH/c6Q3dPDN51EuduZcsHaJQuH7MtJDeOHZmF0MZf/dY/EsC3XNV8tc/a27/oNX9zzS87U91
V7+6f/6p/l+U7+6Wy//9nwLZf5HvAlYNqfz8X5vPrvoH/e7+v/2Hfmf+hVRLjyMuEQyzd8HtP/U7
zfmLpBEBPxI52Lvvto7/I+AZzl+UzFJ5wopT3GU1fujvAp7/l23oZAd0PJp3B64Q/4qAh6Xvvqb5
v6R5i58MhxB/4+Vl5fjPbuyCumFjaMxQTFURErxvaEIpfeun10g2wkEk10v5SeDyXmbyzs13GWcM
C8lOw0UWmmRQzAAA5zrBmOLDNltNWnInl3MkRl0SRwjhcxAXZKjN2Qbv7Kc7stqw5QgwB33U6iuK
aauQIuK27Q9AMuuwMJMUvIhodkPnu8eqy54SbWHA7uiLjuKI06Zqw953WXZ2PPqj+Az+uFl7Rj1d
vZFFBs3rGgnltIBc3/aPbUVum+D5bZ7n10iSINZE2Dekg5JogsETxa9+GkmYC/I0G4kLYGLh+bG4
5lupOuq+eV2FZmOnq6WzVBi5zRhEeverHDPnOvVMOoWlw111yz9lIfx11EzdA/j+5Y+jpR+mNyNa
Lkax6qo821MtwyKXX/Sa+YN9lN6U38jdGPsyAftAnzAuOFFWUzDA4z0QHdaXNSs/59GOSy1sYudG
x/tqrt0Pn5TyNxs/ON8AUcppxVIHTrOSY7xqQM6dPFPVBr+qvZybfrFoadNlhXaQuRsGb+8PVEVn
nSTWkK+dXnht4Ndl/I7iARfdUmb3EOemeC0asKgB2Yf5gTNQebG4K5KgJcmPiCSsfed4U/PQLUqe
01b88XsgwwHZj2Vcm/0072d8u1s1S3eGlNT7Sbp1Y070SBt0E4cDm1BQknJyeZVnxria4tJ/MzkU
qa+OYNyK57R+rUurs0Oy5abx3OixfuEVcpOuxtN5MdImdIuCYVzL3CroYwX0I2ryE6U57brKLNkH
baHKgzIL9zr6fBtJntaQMdLlSs/YhR4JhpPGkurCGdUikF/OhyUWL2StzfyQmrbcVoaNpAnriRmK
TidpfvBWgASs62GvlvSVVyZcgkr64CboJNGRehdmxcgUe8/HBDG3AM3nxVyTRAVed0P8nYNykBfA
SCc7108cvYMxHYOsn99Ek52Jna9jLz3KwfRW5E3XcRKvB/DtIRiNwJLaLpmNVUJzEMyOcCFq3RIo
b85C5Fd0pG1RjiHVBSuYIs+CKLqDrXOroN2yUVRQX9Kwp0bMehyrp8Zpt/U402/wO7cWJmEwL4X+
pjtZ90hO4xoBUyHotuVxdFei6TiLzGPRQiudI0RcuVIsZJHYAMtkjBgSac5fvF2aZtGu0NNwaWma
jDX/6IGJ2vNVbcZCHQuY72y5zC3VBmi9zN/h5Fr7LE06znfO8uAk/LpJxoFQ43CxBvxSQ3uJTkb2
MEOb9vSPNPd+JTpJ28XZwvdD8PD3Fg1e/iL3c59dARqEdS7CuV2O+NZWSfrH5qkilJHsgU8rtGiL
V3fJ6MuZya6EHYqoXUeJ+CUKXJJ5Vzo857qPSDeNU5LNY0gQ4E9VFA/FnZmyZMILB715q5vpW6N/
Z91wN+4R+I64DVaMXBfZdJ+QWbeGppZdbxlfpJVUfC6WyFpN8BLQWWVU3Kpcj1a5VtlACpBhJ7/Z
MosA9fLM+gJ/JKwooYv3nVxaa5PVEWjTMU+O4B8w5DJrtfGv2B8tkED+Jm5yQC35SmOPPHfQ/vPk
B9Pwl8Q8EhqJl9/KZQoXwCZ1NC5rCqVh+IhBe7TnqPu2lvZR1/TosS2j1AxiU7tkyVjhfSn8sQlG
3R/PTjTnK7PW2t1UV4JDx1DsY4LCL1h8oe2VXfWmVXIMzbteiwboP0qCoeyyjeUzbzv/bFvpBk2o
D0VvLgxhIDy8imMQXW2oDDpn4xbyRuq9FZqH/lZkaj/5I/PYqJ8YHFNm9to/eDH6gm1m9SkyZ48z
jL++A1m7unxm9fqATghTrubQRlXUqYlkdo1kz7M/+YU5M1pVev/alNXGzj9xgIROEj+JO7qcA9qP
l7q72I0OEi/LmOZbA3gfAoer2BDROKXlzW+kwbOXD79LcE9h1NmIXlV+aw3jN7uFIgRcz8vHSHcl
VPVwEiaM63yNFbWEs55jeFlsTsQiU+uI5iyyudIOWHJ5QWG5JY9CDkAoBBZ43fp3BLJ0U/TyAFcm
+x6ngsxNJb/9tjpQ4KOTl8rDkpx5jTQWSj2hC7C8zGV6bRok1KydBb11yToXiPn0OYKFhAL2YqiX
ZXnvcKQ1HLETPu1WTsH9outE9eqP06loeatRGMUGQe0c7T3V5PbOQAlcc3kVXr7NtHe6hndDM52F
rZ45draUYFAGxlUCb5nmSkdsB13eOF1t7Ertl9jldgD8a4vxIe7rq8WxNK1HiIyZ/BI0NAecI87m
onNAavcTUt4si7PfQMdqkrfI1g7jOBxyLuKK4T/Gni7ZoMHJ50Aa6x8RRCu3rPc2AYVSnBcxvKYz
CrJmPQO6Bb7aahfhy59lfGo6AfRjhFAy1extxtn+42LPsTIH0tinDWDVyzQj0MGMRsp5wiLyNnd/
SsHKq4zP7A44SUuexHp2qQok2qh1EZvSh2ywA3NIHtD57XtJHRTeWec2R1cSXc/ZMzkn1nGyIk5J
xe9GT/dx7azNu+gN1xngB+IL6whffaC+hRZf+117ttazaZz9aNw2sG/2nt7tC9Qtjf6KzKBNIaPL
qHtNVHy05lf607fUYW2UmkPYgNBOOO8fdFNVQRqPj4R5d+OibrQvyHDx5ZpM6jc37SrprG1UdDEl
d9G8dxpLDyE5frt1vYc0veEDQ4/iMFbA9EeIB7m1lS2RwVFb6e4zQd3PNtG3VqatFh4bMXVB3IDt
JQJtrsv+0aQjkbxWKDluzfCyRElG1GYj3JA4qnQjpGX17HXiDlct3/Puxyvci5Ldm8n2YYC6aefO
BsIu/J+pCAtZoXVtKVTZA7j1VsVCs46dtP62LSy+XmzCfj6sHIeCpNo+kdM7zTpnJ92Ib4MYflWT
pRGJfV/KYVW6RbWzxhKqVQekpRP+fOjLb77KfW7ymVQUnQzlmVsrUB3dMLl9cNnPBf6YX1owKgEF
Dzd35GwsBla/1uAQfW8oiiGV1CXmI6x/xTfRPf5NBenHBw3m0YJbxEmmfUvcI/B1cg8TyBvlYPUb
gsnqnhT2slXVT5J7oqxXkMiGlW2rcbd09pvvj/KZciG5trABHn2Ny8+F1wS0WXOeZyt9M6pnf1GX
vraeqkqtnNHcDFp/S7zm6JrmCc8IDjSTidOmlLjtDv1sQLxrbiSxHr103Ckz/Zh076Efyo3mn8wJ
IQmJx0w5QfPZF3Z3KidWjpY9bha9/74/0KnnKHkfVOO2cHys9/2vRrL0Ye12n003EEZ8VlPeLz+J
1q1nQ5ZFNxv7jZhfMQwE+AsLqK7OsO28A+jewGvS3TgkCdWvqbGeHYdLneZfJyvXmm/+jtsvmczp
llE94VKyLfiPw4u0yndj9j7MQkUHB+40FlkeAQbPCzN7taRcpz6LAcGwKHPeGTwXYMj5ITYY3hxp
7gSWiD57B/zOWFwsgGtMJ6EgxGCV3RpA9KajwEGV59IiOR5fovRDssH37CvdqNtRanuna9670eTN
bIeNSSNJrX9YCPA5XoQeuPMUL+tcr9YO6nwNBjho9HZDDdKqj6DY84z5bNDEM4W7KOULcbRnMS17
1hdh7aZbCAg7ZQ2r2PS5eCZg8LW5lRIFCsExTDJ73RSOu84rEW17Gw6oHT2K5iNDtKVjTorNYj8i
Gt9dgRpcqBwCkrCowZnhPTvGPtOBbQhBvZa7iSAUpjmhLq/IX5qRJthZ7CD3XwDCYXYovnyjw7b9
2Qn7YbbFlxH/LnSwcG7SGEGTHQbj1arMT4dmHErvntM2TzboVLy1RQQkCHqvAqMagE+0PhK41+9e
3PAilV7WaGwD5i1Vq2z62ZkHTds+tUpEL5gKsvu/i+czHTZIPGnNDOH2eEaGmBdmJ1H9beYrC2Yy
jwn3aNn5l+ZYbxPPZ4S/yIDVdr8kWYt3cfpgztZXqQSZurR5MpQg3TktB9agr2aTPE6O3b5mev6d
3d+lEbVjYEtNY9q2S3pzyPiuzTq9RIP+jWiMrAXPjTUfxDaob1H73dhTOHMJ+co7E+u4FHDg0KzZ
z3eVQOSrtrz58ftpp5hX6UPmc9wjH52f5dhklxq37I5llcl0WrR+uh6LbMBMkmVle+Gkq21G6SO0
T7nzVPRmt/E9mbz1rsg/Io1enkIuRcgyoTu5BWN9X2vLB+jTJpzGUVvfqUrnERPsjvIMVDZ2ZSN8
ZgD6m75YtJNlesUEJ2+4gxlxIVQrgyKkP2Od1PB2MzldclIo19hptTx0lrusykobEw69zlgMYgPP
y8oYoqla412pjRPeen1qtjKnbM3fZZUavFXU57HzUurQSUPPGeN2q+FtPkdunG650ko6qHAOqPQO
p18YwR/qaczLYOaRGwIYSy9+St0kk2+/71vMNfh/AIjl9OAcqGNc7r1qcUJp2pIjcdeVbaz4sIwx
0EZBgnBE/kDiYLB4HXiOAkqERMF4UmjubrG8sWOQiyaFVfkODscvwWrHiEkmrMD4upspZ9hgVdSt
GFL7nZultX0RwPnMQGVuul86LWHVGdN6NbeiPfpD4SOz8SboLFeTjGQVKFyd4pQBd4edSXT0Slyi
Hthi6vq0ZRT84G5g+g3GNmHfF7PqDgZ4kTckpALA49RpU3b1DM1xNy0lZcszKDhCmrNyqI2EWYSj
0zfSfdlwXFvZ0GlfGipLrI1rcy+1+XwfO+OZkhi97o7xApZ0LUQkmjjE9qUZvz1ey/qe+PW9SKIS
Tptbu2zJ9YY8itEY9ZkyZBkbbH75oPaR9GVxyialK6Zdg8oCHVzVyPkau0t7IRQPTbnAmayeqLAp
jB8OcIn4SVnJhePUSfuQOJGr3pDsp1Pf28uOTF85MIOpKVStl+5MlhPGY2NDiochNRjHCNAHT6ZU
NfNW0q8WbZ3eA/c20V3Ir8vThOdZLb1zBi2jDmDbDc5qZFVFDw7/ipHAjykSzWz3jiVesu7sdmMR
B36u3Z1ree58VYTT41D2fj/QySAdudEXkI2sg5IotBoW2Nsyjpj15t5hS1kNurjWysMrgXFae6Ri
xPqRtT98maZl3mZDdT9Vz4RS+Lmz6tk/b5Wcu0Otj9V7bRh0WajcMZf9pN9tzoMfCVxj8KvW0qll
v5Xm0jwmKWaxMYviGyDmKFl51B/gcVIxLWqpMu97ki504EC+pRREH0dVYIrs9HZt65OYMST0yFju
EnF+yGPjp6dAdu+Muf9U94732KRedTb7wblROw3OMJeTcWg7SibXbun4r9A8nFsjJ/N+7GYBFmIW
aPvAbboZYWNmee6WZX3/9icYhzUr8AfOT06otCzbd6BsgyYRlR04US7sjSKY+qqcpP+js5cYgynS
5zAFEPwk4YhdZdpqG9Yw5rG0Y84LxinVE1QvkTNDlEZd7t1l5kmnWp0tkVPE5lPO4/INdb0+ZBQV
PEV9yzxiT52PlDWitjkM45cyNf23bph5e5dplPkU76r4U8oi2Y4lZ+Os64zfrJxZkfSjUb5k+ewg
M8aaFWR1Ul0Wy2h/jFheuY6wO/V19kfL7hthNS0jqOm+4xXD5+xuXC+laldHJJU8Xxja43p4zJrS
AMzZxfa7VXWYdQqy796prz331VA100zMAm2urdFA+jE4vi222ddcXgLdonHUguZHW+AvNNeJENyk
jzuDMCCOF5sh2b5a5BMDzFT2tqYJiRzfQKfboLpuhwxn7R0VOw+t4UUc1qxqby0fSfs4tTRNR6At
TiifsxCU5Y1Wemi4Cw+Wu1ibVPQVlrm4YnzWjPTHyBdGHOj68wFKZfxAnan9NFmSA4K9dIFJQdez
0tljBUjQ3SYeHHUuhtjm2Fo/Lrk9XwAgRtxclnekZrSA7W73N4snDGNHK9eTerZyFAITiWFX+I0Z
2MTuWEU5HT1nSJJ8F7o65paB/uK146awMqrwLLxR7iTp6gSgze/5MkzJWS94nTrZltuqWFHs8dbM
zhPxnmCqtpryj6qMv6XNchz/gsZoI7piX/rzbvBthgqw9ekSYZVZ7r3fVB5WaWaEtV2x58spUPME
grMBS/FsV1N0sNvZ4fAD1dUte+01iy1S9Ho1uS85JqzJuuMrqUjr2W52GZ6vpv1iA52cy1lZfyYG
hyyYbX08NoCU34pqnn8K2yreSYjbh4hWT08lcG0lNWbcRbMg9pN4tb8HVN2BqKxzqbZcn2WyH8Hi
vRVCZt8WhpRrni/Wb3txGxI5AlC/yO3iFxwf492t/PpigQuLwynrtM+4bcSwEpraJ0k+PBsLCGeM
Oj51DWZMKZ7oI2R3vXe/stbOD2bKGMt/tB2cSd/pmMu+a6MQp4QJyVhPZj5+tr2NPDH1zdXCXbbz
GkffpotGH62gMZJiEwxD8qZwz8VDdJznO8q1pzsUwH7yNrelsYUAYGJupDcNHHjMK3AVAZEnVQdn
OKLBcA87fkM51QGTTBzwIqdSzL/fkiplw7g053EqqYOTDdaWMT4ia2WhR4ST3LIBBJdCE5QL332Z
FrVW0tpRvZt8UzSYsWrEDqUo18LT1+/wd8BVWhx7pTRxEj6Kfez4T6XWcZjtsbN2OOGZFRJe7OMa
RIwZFFX0yzXtbOvabnYiqqwHqu7dtVvNywO9gO8qbX+yUa0yfAixCTqssKU8DEjxoTmqapUbeF/6
8oWuN0DrjfUp5gFhKcm0jTswFgDGjz0Z7WsvQ4iZ3F9YXvoLMB9xHWSG0qKV7QZNi3a9npGO5ilK
Oob26tbO0wi8FsQAlTk8V6Mv05NHlhGryekhfVfaO3WPy65S9ByUXMZ+PbYULY5Bz9Zz7Y3fmTNx
uPDNXS3hp889/SCxSwYDfDNrpFKsB298VXHech87F0Sb7IXxM99Wzjiuebxvo5TaHsozc36a+dGz
shV7oU1cJNVmHP1qbRvVvKNW0NkTjjD2PmLvbpbt+D6bBX2WLn5NXCraQ+G8OV617Yb2ECPtruf7
4cZy5xt86X5DZ9NxYGu+67FXwLzNwUHrbY/JrIR7lBce869tXq3WRSYml2bk3EuVhyfVkSsXoc6b
fnsLXZx44Tccr2sMZjbGVnTDSeTGY0HKv9cxXZtkgdea0azZxnzMXgWPLodc7wz9q50jnYMC3lCB
xS7NdqYHzWu5PJjDwl5z8dBHgjvQUPtOYT+y0R7BrLa3aeKKyQt1YaXQ86xzsw1QveJEDVP9RDXl
GUezsR+08rkz5pMZq2+lxKGpG5wf4pTV2Yv/N6lvgs1bjzp9xWVxqw2hvnFMUkWctJdu9LSPLM3F
1dUpR1jUvY+adxWQj6I4eqXMGD74w0wDzmqoxl90NjTAiynnYLu4gvSgB9CVYvY68aVsk1+0dqFO
VSX6Pf6bmg5F3QqXLr+xItyVntgBIKYby1O8nShFofyRfoh23WnDVeIrrlX21o+LuM3NcN+ty1vW
Nc5npUbvkShisbBp4rIl1lgc/XvHeKBM+1lxEqDsaezwythB61ZyA+ADwY0ty3akT+k0CetgIuKF
oz5duqgbXmh0Sa6R1m0cHLePhlyQ3HqMYEOt8LKN80LbmvfZNKwVw6aazfM0Gag63Rjt9cpGECP7
U+gf89IYOwmy20t9YhHDtJ2s2NjgOn8eeJRQK63aA0HcHuvQLBhGcd84A4WDUGyIvp9wqT1iQP4i
Vb4teCR6iIB8owerHzHXPeWSrU1MoUc/mfs50o5xbu9NyXzuVx81fkFQF8dJK3sGcQDHdl3l625B
TqzrAmmdB7tfqByNXP9NV82KtmkqDLPmG6jjY93mx8pKqRBtV3OWqgCJ391yWpp3UNuTDY7blxnx
EUy39etebzwg5Ml8gjhf/k0W5EZQidm9KJpPXlWpkdFl6+IlmObbaTY3RrI4R9E27xm9gnaVsSxg
w43loyfiIFQDzHhmX6Tr05voINgDvOU4W/zij1Ni5J6asPZwyBS4FVGMVVyv6Oo4Wc5hSupjhoD0
gDUm3Qyzc83Sb7OYCC5kHbpMMwMVkzJUHAjfcQ7jLWmVcx3Tqf9O42lw1/c+anxew11JTxs/CjVu
QTuoMBnClwa1dytlRAtD7in/JeYIoh3ZkGtXa/bkexU7zqd+19wKfpfYEb37/USLZqtBTTXabm36
ZrOqS60oATsDpOa5WOAvGXVj65gTqjMY3Cv0DEx9mNrPIN7zZdUKFlIEBZbfImHEQI8pfxhGY/aI
9D/1ohh4gOHKjY+xxfISMfhHn6ljYw5K+2ramgxm4d1e9m4N0zydI9uaETfpSIYphF8rLKp+/o+w
5L9kFfmf+UD+v8ty3alD/70Z5PkznT7/Mfx1/x/+HuMyzb90+IT/ztl5bTeuZUv2hxp3wJtXAAQd
KMql3AuGMk8mvPf4+p5UV3cpWaI4ul6PEWE2tlkrYoZm4JKiz3BSYfwfG5eE1gMLF/8QfxeuzxO/
5F82Lln/H6S3JxcvAhAcWycb/79UILL4PxjSEVhg74dIhqny/0sF8uEs/7cIhBYABC5DxVKIOOTX
+31chLi9pP81jgB+FrmlqRYN6S0q4mBFhlSzSnpkfex5utLNrWbaZaOwmeW2RdEZn8JCxMnL6HHI
doJpKe+Zu6lBSETwEOpQa63h1kEau3KrmC5RkRrhUo1Og62WXJxImdcRX7IaqUrRJ0iqVT/i+Qit
RFyj+B8RjKrGSq/Ire0bnA1Uf6O11Ojmsyllmid3ZvhLErvyz2ilOud6Td1QGM9daHQhs3meu9aM
7Zm+ag3ePquatW5Quo84CUjhfdcWm84agFaBVwUpjB+mMAE+pANzGUY7axVOeXbLUY3sI63knBf1
yYNMhoBnEnCAApXD1NBDb6eO0f0jlj0V4UTNgXLTZMeSV77Uians26apsAmTSKTRrLqBbSq4JbKO
dZvK7+k0CuuuM2N36FrpMBDZ9jg3s7oSmNn3mdVUfjqUxLFgvSGarkVRknST3eW5+ctI+9LVmBVQ
VtejM0ZCiKDMKEji0Oo95grkyAGHQUsJQsKCyLYtlaZCZinRW1fq11yKh0MiC+aqkPJ6/WnI/8sg
+NkQKJ/8fl8NpJNx9dNAMmYjJDgglHzWXQ56+gFY2nSbk9kl9DsLwc19VOxJvCT6jlgqO3Slho7j
jsr3Mtx/fw1nJIJ/D+YzlggmnCEg9VUizd4X1ENs7IHSRzUxIy0x8MZe1+/GGDXGFm/DFd/x337/
f//kma/ZCgryZoVM8XNlRKofkVzVzWniND13rsu1vEaiOoApk9rV93f5AS/46kkjDfv8pC2dI5Ml
WGwU6nhlhe3jyGZzaS03QjRCBMOqyK0b0GEiuy4SjQ3jFaRisopIbiQbRXVIM4g1wx6l50gKKKqH
TiYkkbMY5esoVHs++SvP5uS5/upCz/gARgfHm4jjxc/q1s2Hu5EikuoaKG3idq/908ubK0/kbyXb
v1/CmQdVN0MCCTiOkjiybppH9NCEP8hLb7+gh2117xQHkpqrMtobO/qGiOoRztY/DIHO1qbJH6r0
9vsruTAazt3nbdeWwkK4l6+uS2Kqqc0ovl7RIilX1njFnv3hL//isepnU7bJwZco0HT2JVjM4opU
GEk/ICTCTeWWf4hgXnSnGHdYZ4j0seuf39/aByDnq59Fx/h52E0zeo5FSxZUwmxp7Jpj0mStiFex
tfam/IEkddnrZnIF9iKd/uxXP3f+YUHSEUW2575oivaivcfJMVHoGHojq0d0M450j7XHyHIITbN7
6Pe9ZpvU8eUrj/mDr/TVBZx9Zpz0yiIYysUvaHp3ffYE6PiGM4RnUggwT942YztY+6Z8O2WcnYpQ
Rap6GXKHOtJ1NwnJYjHXoTZuxaR7JzTSxLxmEOW3T4tXSwEdBcxKnBa/mt8WpEvsAVyM3EigB08B
/le3W7PfConflvdm8YgRGJPrvkZGTcaRUD214j0mNbtQ7mLtOZl7O1yeRrEBEXgnc4XkVK0I61ih
SkP+fVQoJXGudGfsB9ib2mAbLC+9uUYSvpey8jYp2VSipYiEwKOos1LqdbewF0XrpUS3odptp3Z0
yZ70aCSE7aEr9M2ksdsf71kYx+mAo9OpAnGrlTEvCtOopj9A6n/urP5tGphv23FZUXy6UcboVyTh
tKGNf2VontaYr17V2UQjYisxh46x0relU0vDmr56RPQCtT+7zQ94SLp00zA6kN6bTWUbGnV/RBHE
VH9/BZcu4GwCCsY8btqMd9lS384ntxh9BWzn93/8I6fii9s7x4+kQPyqlqonua21+DYl0bJp0IKt
iN6hhdpYnGyGQPNKiZMTeSHyjhRAaZdR7eBuR4Wz0pKivafbb9IC86RANzZt0OPzUq3GqTj94E0T
cg6yZeotlg6XuZPae6IaJnONw7v7lQ5jdI3UceHDPs8HIBwcRCB2Np8Zch5whCt2tGA/m359/7gu
zY/a2U4k7knOw4PPRCXcyovDbReI6pptkK30p1IOnTZcLWhBGb1zfRCVt0m++/6nP+7hqzd1tgGR
DNT8Xd4s/pT1hwUA+iKqKwyGETmVtIvN4XZJtC2JuzYxyEU1upaAiMiUHY0H3T+GLenp1v0y7Yum
fYtozCUxakzjUcMd2SeBJ0o1ViO6oOKMe3INPCGjbVU1TBIDQk91WFdI//pGpDgwrEhW8soxObBW
7BK0KA0R7lJ2qvbeLKEvBbuwwR2cvjaTL+rHoF+hE0FXQ1FoM6s1xpPe72W2m/go02sowzPG3/9b
q7WzeX2mdUMPJpv9KFz3UvBmqvpKzO/YvgYousf7wtJsVAaDZavNvkyO5Bt+/3Iujbuz+TyORqki
4Wb2sdNRqc9QFZTCsUER9f3fly9sd7SzSUAfqg7HvTH7qXRQx19wL6VyU+Nce8uf2rsh9vS1sVdl
hI42He5dPnjxY3IQxHXDCUp0oVlIf/LXIdy05Fzv+v2VyzqNvS/GpHq63E8bc9rpuHPUZPYTSlJW
8paaT12CBGNYL3+IHnZO9HWr/qXc1ONaq3ZL72Lrl2nhBRbHD+qPrtbu8DvNxiGmSaZdWeA/qLJf
XdfZfoJzr1hkM/PAnD1b0bqT0QpSG0bESN1Jl9eIYhitrhKhJjLdqPqVbZLgaaFGk9nqllTkFl1M
/AqZ2UX41P400YDPfn9lT/kB+f3q8s5mEU0nYo727ewHgbjShEN37LTuZpn3TesMww8avShilQYF
wuB1wy5c60BI6KlWazFGIE8ZzDNTbyqeihKQ267VXQEtZ0adLhsOLQWrPHXi7rbFs4+OWi1T58r7
Pm0Dv7rwsw9skFptzihe+lMc7RuUOIb5mi9bwbiLxc1MSG2v3BCDS3MgWVXk/82NX6PMxXBnQ30I
bcydYfK29EzLc7HRCmSFAQVKnS3X4C7K3YhzQhyuMuylS9d79l2mglEaY2POPoGMEdQIFJmegJL+
Z32TuDjTqSlzOi9uRONHSLvKcqXpSnLMBzz6i0elnH0aEe51AcILqpRpoyNKqXdl4EiWRxkCjSze
Oebe1Sz8kW9FD++/MLhx6Pa2qa1VadUcksGzhj+ifDumrq4iKbszJ7vOdzjNFewtmJlDu4s2+Gbx
5y6v37/fSwNTOdvsRNgwiHbmoimms1AcaLBqv7J+32G+RSdCIgXNhJthOyWo4N1Gs5cNgk8Hl1ss
2vKTtE0zes0ue0HxlhA3MtQLLvTGHG977vgaRVa6cBRSzmbDvA9EQVEDyR93M21Gqpftorth+HKC
mkMChLjXD7exVhBPss96E/fFbb+tcnvMvfLK3HdpsfmYqj/NfdJYTsiOeFbRsBbROE5QYDbaAyGQ
dq9xLDzG/lTvDRFxUuikP79/Q9qFleY/4JtoTui+hbIvWjd9ysJNM90lj5yaDMaUIuazO9Bj63pP
ZuAcreYglLcUjWvm3Cd5fAitFcURxE7FU1958h11WqbjqsYn6Y2C4LapF+eemrzW6BlbF0Whot0u
HH+szdRuyIWvYVqcTv+/+wBbV0p57QknSt6jt6Y2dQzvS3q2Cqr4K0ufcppbvviQPnaun56zTj0d
GRV3TEpqVdnjyyxsm9yDN/oHYcCpzW3TSoWL8IAQx3p9Z99hHmHr2HA0cmTRTzicb6jqi2xHEb74
quG0phOmj9+/kUtbQvlsMo8ppRoxqJ7T2VXPkVe6Y/NEfONh2uDzlbeG4XZ7dtW6auur73/z421/
9UzO9oL50keGRkamPxGi580nwM5qaL3EcDVIHl6FLlSw9YfF/JHSDba16VmiF+yMv8kelzfjtlSY
l+9K/UgcpX6Dhvb761IufJjngEhyUmuxX7guJM39BjeQ7iw7bP1obS0kRNuSQqKNLPupfU5v1E2y
ZivW2wV9R/EYksmyyRcveQHm0K2mh3mlP+R3+R+oucJthbS2lVbmlZXs0hTyQUv9NKrCbBJTqz59
vcHPyvSW9sB5J3aQSXcOS6oSudmOKPRojVQDOUV0wCJoud8/pkv1h3PKbCpMQh6chkwV0h82jomw
W+xbJVhHLdVWN2zfJb7u3CG7cGWqFGSv/fBpTH4xbs75lknesSEwqGAuxkb/HSgPfX2HhqfP7Dut
d1u3YotsdySpRq71X34f51RBGZdnkimm5M931pFvOG+96J8BWBimdzYEtvKGpxnyxv2sH+L4yg7w
0o2ebVRGeGXB1GrY3qc3SXuy4prpYL4yJV0Y5eLZKolUsCn1TGeUz4Qvq5OQojYTXwBgAPcxQzil
AVPqlDz9V8NFs07X8WmsWpOW6TFOXz+8sX5ZwSPoMfKCdcLZLVv7LT/LD3GPV8/REclXrnRlM/D1
I6Qd9PevdoGk9kGmUvAWccAP91H91LfalUd42gX950Cklf73HwffbFl9yx/XtZeg8jLjberuw1ds
asTFSvOVxsHX2z/tnDKptoNOvkUn+Vr3kpmE5nGglSnuJfgqRUSj37+fj+LoFzdjnj2pHnp5mIiS
5Gc6BbkIE+ViCocW7VNq/AoQLBuJeRAnLC8jAowa/xTWg45Jp3xthodOFlYyRU/ztG/qgTMlWxZ4
p0t/GjnojCGjzUQscncTE3KW/KiYVTEx3eG/sxUS0Jbopyp6uYZ+lP0A6tHeRXXmSdq4IXzYUl9x
4o2FucVk+J5xiMhgKKOwDZ8s5AHUril0TvNbkzw20i7QxSeEmOsIA8LSQ/XD2ZBKwTrJntP6mEYh
6SulF+iNK6gDW1YtvjYdX3pT5wtan0miCgPCb4SfU+NmwrTiNG/PHAVgVU3FrT5t2kOmI5uj3YcI
Bewh/4pzbXINVP/1zgqy8t9DUuwaQysDLqFvZIyYGDI9whk3XV1434+Tj7Xlq3Fytm3NomxcMO6w
bZXnRw2BrxJOj/MSe+OsuVZy2kIlN3WkQtCpnGVWVlOAxEv5Zz4lAnVoxcYe2XaKovdNpXYa6/UW
5tKVb+Vjv/LF1RmnT/XTLJOT+qiiXZL8lOr7QXk1NsrDcCSDTnCV/E0vfYMthhNEPpIrnGz9AxVr
ycM0vvwALRhTAB3t/Pn7R3V67V9dy9mMV6OzTnsQnb45vzfmY29dG2gX5p3zljSq45LQYxS+NWZF
FMfsf6TiCdVXa/3Q4nKVN1e2aF+vEbB8z55mkqUNuhNSbWghRFiw8IOtEmPfzdk6i7CW/Pn+SV34
cM67QlE5SHQDGVNZ9qaM/yCaRtXtRsOVdfTCi9DPljoxRQREoACDYpIdpMJONm6+v/CPrLov3vE5
3DVZBLlLYpYAoKvJa7g46b0iOc0xUF7zed30dlLCc1sFi6OB5mseQvXeku6Y04wfw/gob4J9kd30
R9qQPWb/O6lbL+oq/NP+xhViQYoLPHa8O+AP7QaYi9g8fH/dZ5HC/7fICA39/M0qVQUl5bQu/gog
VimVnY811hR3mO0O2U1kPV1tfV+oYGjnAI0kiNVCBV7mE1ZcpX6TrFoQ85m+JhMaVtU2xjr3YNYs
azurjz31tplhldWb5kod48KseF7hM2cNp3ZD6z0YcY7i3xmEG/wuVupeeZwXRthJofJ52sHKI8dz
agEv00q3ne5qBTu/vur0mzhCa+AuHDwlWl835SMQz6K/Uk7/SH79YvidNDN//a4wtJOeEjs134EW
OCETca0jithbmKfvA69Gyi65fXelXHDhO/04MX2aXU1xahtJCER/0Vu7m5+ECifBk6bhgrnSJ7rw
ppTTPu7TL5D/aHbSyIzTzLewU/qYTdu8EgzryjbnggICuPvfP0COVVdZVcnhIXuL/ajbT8HaeBvq
p0B2obAgloTDZl/bu104V2vK2RZxFnShsYSJmY063bIy75Kkshtpu0ROpbnxi3FMTVdc3M7JnqJr
+9JLw+K8AkY8uJi2E7NSPf58VxpvlL1B9+ptUrkyHeBN3zwHb2p+5ZleqBJC1f77meoyvKmq4OcS
c7tgkCGHiJj1YgVwsATQW6JPLzTsA5guarQt6k7GsZRuK3jEI9iRHUy2JnfTxidCB3MZdBFpVwJz
RXxMoJOTym5NLwJ38yoSfCraSfeqKu/5vGpP8vzq5cpHfLrcLz6m8xqI1Y7KosbZaZYyNxIohX4L
JAMcMbSJiGgDFDn1fGVGuvAlnceoS0FBTG/GhBEpsDtXw0OQvaKalJ+/v5cL89F5YQCfWz0kXan6
KOnRxBbhoWyvhZldWvM+BE6fvtE80BJV0ziWmhClE2CdjyLp5e+DulUst7O8wQREACDuaSzcRcDY
u6rvT7ba+rmsn0y4RkX+YiYQx3YgaAh6BsYGbGHZDaye4W7U/EGzY3U7rTkZhsJGZqds5Puq8SIK
MPVw5Q1c2NtIZzvFEtIpYjmmzuXYhT+U7v6E3ok9vFFCcuXDuLTuffzzT0+qbPXeaLER+FFv3PWK
+kuKfsic4LQNtv5p/nNiwadjtCpr6bWN8/teQ4Yj3LYynRqtPFZWcP/9eNAujLePIs6nK+kLE+OY
LEq+mO61mUq96A3lY93f1/NRD2RbiCbHeFaPMvXlOEF0tm5moJs3OnD3bpdHCIIW2H7ZSSmB0Biv
Zi9ukmOu/iaQw0NVmCT8TYqqE/baVV6KoBb8BcMosB91HcOf7jvXOkGIHOB6uvxbpFwmAddTs0Ni
sEEaY1tRd0V8aOrJ7UFRLRwoqaeZnS+qb98/hQtfxUcR/NNDmNUZp2HQ8IFrv8TuNQj/u0XrYxr+
/HebOazzkIe75EdJg9G+gZNvh9eUPhdqGB97uE9/HqxjL2Ed4s8rKQ/w1WhOmMjtf/VMzotpUVMO
mN7Brqq4ORXKCYn2+P1fvjT6z2tmU9diVwsZ/VLfH1KIXkYdcRIF/aig6yEhQGkNB7vPJOorfJkg
kxQXWLib4z3Sy86vYBWow5UjxoXPXTxbiNOorspWbtlYSKkvyqRZTjib62WfT6nbqPm2ANf7/Y1/
fTxTzytds5kMYiMlHDca2JZ8E5s2dVtPgmXT7aD1fv8rX3/RKvLmv3ZK3ZD2WlJy0leMH4r6NASe
gg6hOFbRlc3l109Mtc52SrVi9Lja+IEZs9p9QJvTYsWuaYw4euB8fxMfs+1/rrnqeQltWooErz0/
op7sQAi33qMM/xAFdwWDOrZHlgtQ6/QJw4LOQ/1Htly0vjHY8dL7/ho+1tyvruFsE00IiLKMWPL8
lFMaBLX8aGQ+pRoDPQjkG/EJ9rTwVEKUS6Z1372YeD3oceYH0xvgXbCS4e/2ESj88/0FXXoo5tnS
1ETg0MWRpambn7Vy28x7sUTajBJm0d9qc7bVfhNHgARyN9HoPsu70twQKGpMj+I7fKI4vSZFuiBa
Vs3T4Pg09wiFYYSkW4m+Nsq3Pbbp+JXsQYdA7s2geVAFDolyiJW7GUxqRuDmExqyXNqKHevCIRdp
ue2DIroyWi4M+fNKKNjyyApqLgYohgOh1E5l5PUGfReEfdGVYsHXJxCCWv++Y3YF+WBEzFqVsVlO
WQjafR15TBDfv9yvJ3PVPDvg9EuKzLziHoqeqrtU4+Us7Ui7+f6vX7r4s6EcI+ApwJ2zwlGFSKct
OnYryt0quXIAvHD151F/crG0YkKWtm/G8h+hCx4qc46doip+fX/9F45nQDz/fvrkiOGZ1yhtNfRg
35Floe6nttgKNt4SZ/oNwgwP6/c/9vV2gCi6v3+rN2fguXGn+IKZ9xtTHhcHXHtzZX6+dCv62fyZ
qsm/ig4Lk8Wu8RbjmK8t6ASlnXpGsmrc+spbufDWTyjUzx9pKwG4XNSe6gP7rEXEDq/fmD3mVaiO
3z+qC0vaeQXNSIwmnOXTqRmKeblpBHeO0ErliR0JhdPQ3EyurDoXKlPqeUVtxlKzdAbfnzE+TLEb
NO/9iTmIuLcPX4UXYXqJrymBLqxw57JRNSBYW4XJ5xPRwFkzqrYArXoL0oI3tZn7/aO78HLOK21q
LgGpxYfsB1IkvetJlTvZlIRe24xAYKscksP3P3ShIat+7P0/zdVYDoNQqvrFj5xkxBydEi7avmSB
2/eOlbvIXV1i3/SyhiW0VRd3GF6LhoSK6toFXHqeZx+UYZK0bCTD4g/BbizxEIs2sL6KIAeaIPCg
oTcsaDJ38bTNg+38i6+6D3/nmV/l4pXh81H5+mIxP9e2Bh3ENPSts4/NgR4IgN0ESu2raKwixYck
uAS6k5rLTV/dpN3bXAd2GquOVAJT8QK4SkNW/yAm0VFF+kTwy6vZuE+yjYLKz5rCVdPXq5x4gzzY
sCNCd5WxQKzJpwGRuSfsCvvs+8ghp0DFOII9ih9b45+5975/xR9lo6/u7uxLL6XAlHApobmLN7r8
2LZsyIriKIeBnWU/Wh35aniraqJdL48FlL5Il8ESp6ssLnzdWIAdPtLERg/LCIHoqYNMVShvRMA9
JwclRT+7oBpIdygQ3k42cQVqfzPD7v7++j++rK+u/2x9Mo20WwxlxIcSdDR+S+ptqrdomzQx2DY8
mhiu8V5C+waeAdlKjv5JhZuqbP5Bhwkh+deSvveltJ5DuHfPBaCDcDuC5mzUTZc8C8mxR4iJANF6
CNJ1yjEipqesQQjP+Qj0xRNbwLJB5tbSs57BFNKKo1quq0qwBfFOiQA6J04VIZ+IIIYWL1OTHQZh
DTOzlTbdzJ+LECMrxcGwTMcA8kL3biyvHE4vfDznNepEn/W+1tTZNymNq+kWChcq6LCkfzk/WsPr
92/gQq2OIPq/14qYF52NMOJ8KMIHrAyWl/5p1hSPtY28ZskAFs0aImGoXie+8QJVBbcTZijZIajB
ln0oNot3L2Qr2W6BaeBhZ6/+Lm6Gm250iQT7/jIvzWXnBfVeklRk/Ax05pG0+Jm4WOOOy4oAlt5N
XwyHcLpco7/iSImr3H7/ox/1yi9Gp3o2f8FU6kTiYUVOPNVuHNs7FTQWYs5QP8bPIPXC6rhIj2P1
q2898Q4eC0TVyXxRJSK0uvJZVim/2+GvPlhcheMrNuthPIAUizIXpkSsHZJI33x/rZd2Fyec+uc1
P5HpwQpKLfoSFI+QGJiEZyI7JhFuEsS2V4vWdnJbNq9i3V3Zfl86KJ1HlCZz0YJwoY0ylHayhmUh
38Dwn83t8FN95KCGGBmJ0X7ea4/WXfFnuIfxutxK6FHX5V67toH+iG/8olBLGuzf945bnbJQJ6OQ
J9FKFa07cX6phPRnMfR3AJQ6g6pSdOJSUDBcaLJL/Ysi3cdaCHqudZu2OJR1CG7ctoq7Obg1Y1J/
7obyIYHkx2zp1JxBTxFcCralcJpuA6RocT7/EwX9rgvnm0aDylJ2T01SYZVI0E7KWMzI5EIqTKQD
zvi8xnEbN5DdO7ceRpKoiCRBjZWR7QFNtRa7e0GyZrsBb+8MpWfJkltPJyAREgqwVLlPHMZhtB7q
bNUq4rYd+Q4LM7IL7Yh1vZsAC8rvTNzQEEevN8v3PiY3bHAkblczX5MENs9JpC4SbvYzL7G3ZNnr
bFVOYfwJW2tjTq2D9b12mTTTzqumZxGCZccxDpBH4mRhuklSQkfk+TZSs9xWpOomzAF3mDNxxm08
Vt7SpSfo7Y4V0WygrSY7VdPfSNXeY1F+HpIMtmjxQ4umdaWqr5EFeqrNf0bTeOymaCtZ675Co9YV
4qbrLJuWLKGVfhU3+XZRGbOznBQL4o646O221PjMFX1VLEjcT2DD1zRd5/IuCf8pW4ifaCJFMFcR
MTwabFRjAHKvDjTh+krs7upRf2tN5QZQYLJujF7PV0auJ7+GXK5/9mWdw+GuEc0X1sQTNDQQI60w
FW6IT5WwFywAOSRcm6c4Q5gz+C8HWSfFBOqBwqdOK35VWAh0heaFGJnwBfDwc5K/wdAg9CMlogdg
aUmoF5iS+U1q5wxGi9a+RBGSaRLR/ixlvV5GMHpwYruHIDqO/Y9GP0ZR68C/Qyw9Y9Gphw1ab7Zt
RhHdRo2TEgsC/yKVnCTYzUWOaj7HrEq0GEWBLSEynXGXnmhv2j8BtN34VtFsKdon4TZPNl1FotOx
Zb8TpcDZejID4hU1hgFGyWiLnYuOkKEbMWtB+hfWExiJLvbV3oc51qt3aIMzdcNpA9GbKdwPkx+1
9B/1tQYMTpGg3ZiS4gTpk7gcsB3kI8ROYgwayQ6EeQ+v7xCgesk5uqMyuzWX6N7C+jobcLuqmzF9
qBi3xsss4pGDnFI8aGbvl83vvP498c2pWF5C+R04+iwrwz0pTWszVZ+p3UBENNh3CpMbq0SjCXCe
K8B4HMWciG9cqh4L9XYJHstRLrdGIR5RyxyzRjo0crOqsUTBRA+fe8n0Ql20teU+lW7yYTtO49uS
lntuYx4pVBGSKrVPAbFeg9XtZzGkMWXt4BVDlirkB2VW77HvK4/Q/tpNjutfiFxBmbK9ltSuxsdb
5ZBSmyIGL6a5KjWTBsFYAnpRBGbxrNQRWX7JI0LoceadR7jwSWIo6xuCoWqHZPOtAfhsyFdTCg65
8fJpeR7qEmqjvB8sgR0V5I+b/jWbdR5qfhxGcAECorRocE0N4F/Ze4MAzg8fo8BQ0bLYYw9O4x/n
zfg4SYnXGIsL0c8pjZaXJNZbqXaLU7Yq7W1kS6VfCEWIRvogGO6QIUwW+Kqww0HwIKs2xuPnFxqi
YdlaJ4DtPFJuwQdHtPosvQKUpN5W8hz4efgwjse+/t1BYwKy0M3rtH40ees64XpCB7LY5uvICf80
eoIwlb0ubGL4TWQX3SzIxIG/+kIEgaxJ3FBM4enG1mMAR8EdWJgUQX+QAU05lpDueMDjus4OElsq
cgJIPPANZrajSBCScTt0GrMr0qDsToR8mb3RsjRhVUEaGn7qVqCB91yHb5kFGG2DMwQ9R6IDznSk
n/yf9bJNOqfCMGLagLQkWiE0/hXoJZarxzcjhqfSF6F+5veldAuLaylWHdvwsPZMad8Fd8LyJ8qL
VV78knIENng6SDhw0j78AdNyIyTZVofy0iU1ove0lNctyYYy3c82X5tkBnsKwgNScZxx0tct61Wv
yHgxoNj0zeSkqKyR6JJ5qWjMgif5KjyUR2bymNgmmHnC8KaVZE5oe1gzR7UYp9PH6GikuYlL5xSE
1nvEm3WHmgCyn9JDE3uTBu4eeYPuyKeKIP2anBxgMl0DJHfiZDgSpEUGzyoklUIguKeO0QyEt6Mm
u4tBEIWJF9g4tNBezJBJdNnmf7IF9RX98PtKIJgBsfe2g/TUlRj6IKm+qm1/nDrU8wjUOd/OKyia
+O5SOaNG7JEz2Us7iIBCtKoVypTozjp+17ScaIw7es88tfc4JZ5+baVs7oFuCYdi2Sqg5iv1tyLG
dgZLvbxJxB/5IhAMtWq6naGvpHbx1OYHasS11vqh6oZRtSGg7k4rbyr4uNFbBaaZmTFB6zh1D8vd
gOUgIVSF1C7CEsywWKEfN41VH2N+UX/MM/NRMXk64p5W7gEiTLA53F58M5N/DMnuOjb9Xvy7N5kk
yB0tmacg+tB0wzAgEcNMUhSoIAl66COxBlq5U05TBXDrQ1nsJY4O+Y0+r5rFlbqXHESP4VQV89yr
MD3ky2PJFl/tXahMcriN+nXRbUiuIdyleVmAo0uOysexRO/Y9TxTtnxLrw+tOUNAGKnGGVK36uuc
eSiZ76tZ24a80SoUjypnqayKOz/BAVY0TbgJaLY5ar2QdTHtkjGYV6EIOj2a0yNJf/Cu4dzp+rsJ
U5G4aCKPFWJOdHkTttkeLeVuOD18BBPkv3g9Fvd6QfkP64yJvuJdcDzvpmnXjaEjwf0uZtCphTPU
xm3TOVa3AzTmylO9nnsg7nVT+xqnWR1oiKrUx7rzZeEhULJ9K7+D4ihmOPEF3HElFm4hUDnEkkEk
1h4BSfpo23UhOgQ1kuVplGx1chIzOYwTgNeyBmVcKGWz72UQT9Yys7OSNnL40hvUBXqV3MyS/GC7
YVMWyYY351P+cwHk6iSGAscOxllMDLJVrtVQ92a4KUpHSvOi2L1CupeyiAej4vtNtywCBoguUrl3
6mx6BDbbrayvo3o8TuMLlV67VlvYUIHbEHUDi3E1l6oTab6VafR1i3lvLcSnmtVGYGGL9YdqbD30
Q5htQ0/gRGsJOSAKMXopAmMtBO8iB19KKqTr7SzjDpv+2gplnPunwdyRZE0gg3nXNGstD3aVZf6B
Gqe4QyLc5sU2qIjnSrD0xbxqbajXcjXyxNSn6UfXbDKwXQ80opGm2UQg0TCu2YUszds8T2sS++DG
P+XWmyw+dcsTOTCAAarsbsEeInUeqCpCuVXi0UkBYSvgyHpyP8rK7wHhiyPiZUJK3NN8y491XB3K
wSICFua4XjFiieQwBk8u12Ke/CLrZBVBrMUyFLMRX+DkQBdoCn01ZiBIxZqzXTGGe/LXRn/UQQ43
0ES30TztBoX9liUlxMNIZB3M0UYRh9eSNRysY2uty+ZdWpJVkVi/J4jISpk4g/6U6GzfaflTTI1v
odjgYJbyn2nCwWTIMfeO2mYZareFjlzMPWj2YluDMCukZEPy2RpP9hOKcKJahDUJ6ok9FPEf0L5M
Vu121OD3GOabSJjFx7DTe1hXAPF8Al9vWJz3Cv34tvGX5C22XkVi3OMbI4V+nPLBA9NmLoV+RwrH
4rVauxLIrbeHCSlmXMp70otg8hGfZsdkjvpTZ26aQDlWRuNrVeuEVb5fJgttD4eBJvCyMHFLCeRW
UYkbaKQkkyyzP4W5Fy+xo83Poqq/kZVtg/Ld5xIfFGW1RPudtK8RO6SOjOqIWlu5qjVttfTtUY47
R1S8SP7ZBgD0lOJBkO4rIr6b8QcGclKfCZ/tQpQKJn+pDqKbnl+QW9JfsNGyaVOe26Z8nRVrU7bp
UxGNTzLVjEm+rXt/KqLfpqQCQ8BEi/dzmAPWRYr0/5uk81pyFVmi6BcRgTevAgGSWmqZtueFUDs8
hXdff5fmPk3EmDMtNVRl7ty5FwltHSVo/RITlaDwBN56iDu8C/k2B6RJkSQAUxzyyDcUf4EzXtwc
2gFqjce7q9f7nrxHpWINltu/mXhKyGJ5sYZm16Qcuw2ccyne5sp9kl/MhbA2Fop05Vcthg9j+uEh
9OjHOD/cqATFl2QeUF8var7NR3CL9ivG7Wo1TwuFHGjhJ0UjHLT/NW3QXkSPVK+afSlTr7TYyEHP
FNgvZxRBrfrUjOzsRAorXlK+W7CjNCZxxBJwpUl4qvmxJsWeSMbXJm3JhytDlTAlOfZa/DGF4VnO
3qJO1L4z2Iacwvk/3eJLAoXBnizf3BDW6VZPXyLbNaqPRPNshQhp6cmWw/KLOUtruDF7l9XnpJFE
uaNKWOeAGMmAAOV0YterS/aW4xsNNzVtysGYh/M62ccYoyhWIrmrPCkhWLOnpGXrYjTdsd80PTwS
RO+m/5nXX5NI2lL7iJYga8WGIPpNWsZbNTvpzZ3MW1K2MjbQae1gBZtHyFIlexXs0fa5D1/eFMTV
b8G0uGNGeh5n6kVlV2Hm/al7z5ZZTGMpHCqxY/+LY8ITgPioO0N+goqwvCaNWzSPfZZS9a31bR59
pSvcHolm9UifrHmhmhMRrEZ0tB32Z2E3ujUVXy95g3XqtZKz6FCQfgV65GRTBet5s1WALiBrAtzz
lHxgsZYjmyq7K2G70nFpTr6N6RbUnNdaZnByXSqky96rF7ikfRZ0PR3F3O+lPvEdhTWM9CEkpOx5
NuQv/0JR3aTFArdOcMZBQWmDMQ5ao2CV4RU0+cChqmxhPvEh2kNWxB7YMGrj1DPl+XkS1s6IV24S
7UeO+2Ap25Cr/SxNui8VfpQf+/kjwm/cVsVukbeauRfln8XRM1e0HVsFcTEC/MaYncDRLe1Kshua
f5a+G/GkiOXe1WfihetqwxChb3crJwCB04Wbj9ti2VS/bJNuGmG+ld1OTU699EE8TSBNklvaeGH1
x6d37Z540tB2jkpBZRQdHK7aUeA/y2qBZCWM9KcsuoVu2bKGSyKm6dNo5PlTj5oOYc8e9L0kCV+b
5iCr+i36ROMS+uubRGkQnu2OBH1PmfizedfiqmUJbdL3BdlwEzn9qsN6qrmeV0XFcQWvdBl3ldL+
rODOj5TALw5o95CZKpjB6aXXakAo018M1UtiULUhvdwK+qS61jb+q8h2rvLimJvZTOhelohYEwC6
KhxNsjv4XJ68DF92MSYBKIc/yVa2Yoh+lumaN6e1c+t/WvPNIGjIdxY9z+CBnCm+TYiA2diSfPso
4Kz+IN4lFeIIXPvJlWw4Mo/qHMn+WKd497YWUI7SI557qbbK7PfiLlJ++o2uvOjdpqihoD5cPTve
WF1s02JvK74Bchu8LDumSAxL+cEGCYVghf/D6+WDgmJXN6QZQQXYOM65hKZb/ZlfyrP+pn1Ki98f
2exRBk8xvbrzi/Q2ZMfBIIQaLebcc1kbsYdYgYGTLS9C8XJxavm7BR9vRm3bdMVxyHZVvE9Gl5zW
hp0U51kjbZikERwmFQw11k7pguO9RKEjXk1s+xE4IJV08c2Yf6cAPxYvV3b6URt9El7Zh/iy4B4U
EXOttwbXWxdm2oFg911mBqQY4fCc+q9k8NQU3PuvlNyj9SXuv4FJ72rFb/H71x6tX4VMGLcblcBj
4oWbrVM/C2vlOM1o5tHAclL/n4ge9jP77ozZqTA2PTKUg2ZCmGdN66G3OvmdGY9GvstvWh3TgV6b
bMtdsmSEarJkkBGdTencdMmTbj+ZzwYxeqpnVyAhqKk951saG7rsbWy9lSgT1XM37pSVSKOceazB
74Y4weHQZnvKBAk/MylPA35J57V0drXxkUBmyovpaurfFjtfGQITKUsTh1n1AR8ZOygZ0s1TWXkJ
LBCVDbLqy2k9pfyrxzNxM4PmbLhQWcWBuliOR7X8RGfqCZ2td41xq/JjazwR14qVOAZiR9ZhKhPz
LCO87hR1R0Gwip8q2haEvJAjaiHa9VsWljYqWlU29w8bIxuGyWh6yR9XUkQi16y/Vp3OMesPEkIL
GSvDkXKkJnHnmxrPa+pQkQPrvRQb+4tLpXsTv0bjx81LYe50zMoENUHH6XWPumnTA6B9jkpxIQxj
o9V8mQXH8dWJAoIZEvuVz2KJS3XTk7d4fmZ9TVpfW43KBtpRllanmjxJg6baTEq3JsEGeiK5Ycfo
vZJWnMKqVxo7vXWNHMJaSw5iEZBZzhsPDpfgh+Qs7fXukACxW57KRryZ3JIFRZgKGbEt3gxxjhfo
c5eo55E/mrQzlc5voNkkss5GIXkSMA7t85LfnHWl7DsyPh3bZ5UAY3A3izhX2msTnQwKWsHMqPC1
yBvVsCwOKdkTg4Z4mEMn4mzcdVfBOci+X6fyyNLX3OrKt8x/w7ovJTTeoPnX5SHkJse6a6zhy1ya
ylae//G5rCSY5Adl/rvSSbBmV0TsDVJrKT4GJAp/+OUtk5xtr4fM8SYqkPWcWq919TsUd/gKF/R2
Rs1a91T3rp7zu/vgZ62yz5ngkaZlwGZdhbQhcRS5Xg4TtIhaXObyc0lPK3i0+KOr4k2pgY0IKvrx
eGM5r/rsIbs5p6xFB9MCrdrV9MoWJ9VII4YIVBAiYb0rsKNSUnCTw0gpyzlium3H8064tMwUknZe
4UxZ4YE5nNKbttpRAdEsp7yPBBzwLBCZXDUkG21QvZxpPzs+aX19fNfF91R8dC1ooG3HWqTzXAnI
jpBn0UqUQyfQUcxnJtVjRXBCYGVneifwnJsa8oKlvZGhNkauWF05P0vdpWFRuuTy+MuNsybOZeGa
cRBrP4ZTeIb5QkB1ke2SNhj0kCEH1/BoudOKFvzKZl9WsK4jHZfq1pEVVJ+G7AxczagQcA/QVrYj
NrWs+DdDm5T/qOgaKXZNqhSVOiY55PCNBPjFGaOF2zQsHEMawvT5OP0GDu6WDONIv/UiZn7C5yOZ
gs17Y9P9TCLkTakTL2sDOwvbluLlpSMooIt/IbzDI1wjzCmeVQTjD+nwVJzaor7KQFzf5sjrZyJX
n/EdUwt2NHjqi4Pi/gToktVVAkuRrniXU65A4mpAWme7Ji68on3LzTbsSwYeB4Jf4ebtpO6+QhU1
033JRhmxarIVVqSvr8BQuU4D65TPW119W3+19F0VLgk50/we4YDnXDYrVy757ZNR4cWVZ3FilUf8
ApLx0yG3viy6jba9KYmcaTlHIQNKvS8Zgd0CQSHw+2fWt/2BBdcFTlOOvPjCDWRF0aZWQ9X8zueP
9iy4WJIQKrlMmRb9msX7tKKxrn7BUau7Wh95GDFGk/Ic2RH9YzN1gGjZ6LE+Y+3Y6Ym75P6U8CXN
r+p04EkoGjRCCF+7qvGc7iT32LMQez1Vf08RH6wzufyy4Wr0kcobsdBgrzJfakxIMkhiWAqsjdX8
iug0sfjp7PRPIvHUhLI5XOxnQXbHsDFtVgreJkl4azNv1uXnoQd+VrCU5Cd5vsz4Rmj9axEs3bbO
fHlyYWxE3bbrdyyWyuk/e9zlGbzViUmYPFw0stVXi5jBmNXl7lLNvGG0n8apGbFiPWf1NR6ha4bN
tG9fGzJqWFr+o/eMcITp7zE0U3sb3YbZNT+tP4CHiQKGj6XnUHU2WD7tKRz3PfODYatyR/9q2V75
LXXf4K48xpG+HeJ/dv8xKxf9RWPDQB0v3Ye2EH7Jm7YFyIJUeYUMFFKDkIri0sWDSluhCmr4ctiL
MCpCFBsXXYZuge8hyB+SHUcvSKm7knJSbvvygFjvqL9J7BXdV1oEKK2ELdnzqyKRsuvlcxjJAQ2f
+aeDem0/M/2nHu6IvEQhbbJ/LGP3pKbbPGT1wwGgiaBEeS9O0dzsWvNIcvyGPDKdW1caUGH9WkMf
nEmJuQ9sENgX+U+IK61EYYZ6THDofDAE1/RM37qz8u9G+dGM60P/F1TwnBvl+T9h6fHI6ZvsKU1C
8zw7riFC5gNYdWSEoWT9MjNi46tAfgUBxOopuZ2L1+YkDVcbZq1WdJNvzE064jcIcWrmV6O4ZTxT
Sc26r4mL+Krv+vpUa4EFAGP2UUtw/bBfzppsiYWNXoa3i8WvoJV3jeLzvFnzv4FrIX7qja0VuUMc
RHXlkVgkpttKurs4OM0NqXj6Bt7lig9dv/FrB21VsEtsBmPrI1VPcKm/VvOQkTPcm2gJA2H4AjWF
39ryZjCeSd866XdtXZUHxyKoTj48dtuJ0K8zF86Sq9VbElG9ofxhW8SKt9l5bd81HX1F4SZkd/zD
ZHKbh1TR9bIdcf2AwgLqqDONT099+0W6kmMcCiPI8rBQXIfalcgFW6INCmybM9ovaH05hUjgkqAJ
DAGvpln6KNzSGj6CnQpfdt6SO6wmlx9IyR54kdCwTgpeLvXYNyFowYm/ue5GawddoJLeo/q1vldq
tI+yVyYnj6bHGSKvYQvW6j66o46k384avM5Lax6Ukctcwe3/6kTvc4KF4pFM6VOrKRTaq+FljMQ4
iTsqZ5MJ+biRx8dmWOrlAqwwf3VWKqr6RZ/Lw0w+jKr7bLCqOW77jfRimsACf3WALUKB8VWg5YEI
rjD0ttAqbVgyldeb9dH6//VOCIBoG3chojghAEOIu84C/+Ct5sVq1A8JAWIjGcNjhi3IgWyZ2nMN
2SjPRgm3vYwPKjnDrdbsuyUBNiBcc6jDto7+5KyGQm5/SWoaNIyWN7mZunoXmnnul5O+teytCgGp
J0Em9nW62TO2H1yCG1vxRPKjJl8qbgT1ENkBLTiBRq22U+rDQ4ZLIGz8MbIvfxxJCyF7bGhyevHc
kIgSb4flbxg1D4tIx8WF5hzq/MmytlVWbQjmvknc1pn80di2ir/afsWoxRjSv9ncq4xOZnv4hLpH
M96AL7SnY96sQdSPhwVEXFWiiamZB+uI0fJJXJ3uMzZkP5vsQ9fkfmzlFyQAPx8ekSXqdRwfjT1C
7SxxBLSPOllmAZ8raG7nbdxwvNbrEU0tWsdPxb6lWnYR0S7j3zYMqMvSbUKVyLkmWEU/J8mRe3Na
iOKkxnoy/uLpd8JOG6MAkGrslq+j5Sn6YQKXqrFGGLNq6HLUPopeJsNkt5r7BeG7P09xWI37BSWW
YRWjBKjjTsX8gjnPzlAOq4nkDjwm5xRc92JBJtqtK9O4I7cwxBHb9PX5VqWwUDaRuRWjJ0UEYwSj
3O3EchI/Fg6lHIwv4jIqxTieifqWrmtPxCJCJvONT8OO+Xa9Qg1KK3SIxE7VX5NVK/GsAjfdlTl7
truY8J68OxSceuPg03Dr7YvuXHG7EHqDnUBSbyqPPnUyv6MJ2k58yKgyZAoE9r1sdkwZGMXzE5Ed
08i/iHjdfRXW5zCFFogMwOSQueafEWdbyQDveeQs1weqtXKbMyaO5noTa0kIf6HM3hzzuEynnCkr
Qq+x13vcaYi7zSNJbW78giRbY/xISVZ25htFHiWKwhry67g8N8qt/3N+itTcDOnWjL7rGQErTW+z
OXwq3AwL//GQvIv6/kAxOtNh/C8Hakp9hqJa70kFQ2qg7U/NqFBKAMAFGcPf9dHvtHkDpLEECQ1j
NCiqmzM+tQSLF88ys+UhPxBkZWv2+/LRoHr+yvTa6J5B/SOiX8N2c4emH0NqLrt877JxIkjR4Pue
3emvMF2S5xWwO2/ptK1elHKbpJ91c5S/4Nfx32zn8icSbwNL5Xp+pgVkCMn0SNePq8i8HuBLQWBZ
p+xj+Eh6ywyQZUNGjKW8I2ZSq1COkfp83uWe2uloFm85bHsbOwtIIMJDfBDAbfHO6tysL0QcIxOA
7u1JBHwuGkhqLO4HWVL5+iGyHjFq+nZpPmdAt3gftN/lYafAUeNs6T5A0W4aio1Hf5OrFBa4SApX
oPhRMuD0cdgtyT67F4XWpHZ7LZxJJb4657F9a94zx+V5QARFrFBihlvSX1H9Y5O4Bnf0WVFoKh8t
MkuchXIFKq4CP80AwtOsTZ3InnpOIQSl3qN2+1wWP4oA5+Dc+WrIdHtGPWffhknRs8N1IBS+9CnQ
+3090NE4pHOoh2b4YgvkySJVQV990I/6+hWNuCWql+kTqtSG70TCpQEtcBf3fsqhIe9mWiWxsgF9
jDW8nY97hqmCWsOoOq7xKV8+m/QjTraO/E9mRJfq72buBMbTLG9nk9njoUCBdxj/EK0hp+aro8hf
QwlWpuGmiVhSJ/h63Uj1hwk9Z/aS4a4QMzHeGwSw3KPXAFWo2E8LLGTkk4mcM0f/BbtbZlIgM79O
oONMfEHZbRgb3ynzoLGY4TC4W59rxctjBqBil4xPdcQ5EXsmr3YtvrPkBM/Ahb3dYiKJ29CGHb0U
qC2sBLVfAHG1csIcNGG8blxwRZsYYpKGUbBK/GytqCHQtU1uqcYk8XYCHYwfBxAo9Uf+3BfTBuzR
cWCivz7PkguTcYhvxGox644dDFIb6u3Ramnv82tSsx42FkaLBwrFRK3D3ExQ4R45woWf0CsyeUYx
6d/t+m4rAc8lzTiSojQdW3EvHJ6JFMGF6tSGGajYMJfti9R5j696vOj9c8n/MC7u/GlWhqPQvhT6
T1STEgF3Fg+2QgOuvkhE+SWGP6+gx7ieR+pkSMIlR0UZKn8qor0Dz5yA2wcIcY1U3avMdzJ/NedQ
cxSud+F8dTE4slI58PxnuGLMmDbhqFvU3SSQ69dpJuhVLz+5sm0FOdEyNyNG4xKabGcioRazr+Dg
mXjhEwxkDAY+5O6pSv465vAL3e74t+qd959R5Xk1TgOj9ZgereFMlG37Q1ASpe3HWOR7zcaTlWR7
lR88th/cbeNQzsptYEFt2lf6S5SfdbyMcfQmd0Tbr47yPPQj1Gj1UW2Kz6TIgvIgzZ8QiKlJBSQz
PsrwljpXVR39udh3K3Oq6FLFKErapY/3ApKmflWk0LC3qxN55vjbim3CdMW0diRkUu0SSJlKr6k6
Uml/m+JLR2JK+x2MESYIWUuqf4Xyntd+WV77qT9lpXotdLRqncl/uTfyS11+6y12iX6RmToTb1it
96njIk2cm+zUvHNz+2XO6avkMGuvV8OHXc/8Ceej1opdA8qXbEiDc836HnqUEm5gZZLscMjte5Qs
+3mxXuJhP6uvFiZcgRE+bd4NKb50iNotDUZqSeMxZbqPnGbLLvhFid1zK/cNDYhTrRpXC7buTdMx
CDUxNX21ip3uxDdhEa+jYxwV32qcb1VD20kNbsZyfV/lhwTEkRPL5AFCMU6Y5GKE0qG0YLLCCOG0
76UjfEmyx70+jTja2csGc6TCToSR2mQW0dRyMwZJr3/FrRX7TEJxLSzJ0Y4wkOjaSCybQnVfQeGC
PxzqirPBLIZ7ftKmN4n7PTLOy/hC+9lmB4jFeANSr8KRVH0ZsPgsombWDXhakNYFJR7rDm4b/6XS
VSNGiCaUfQhHmy6EKDGEUzA25AqLRHOvgSVpxLWwpUOjSJNrS6CxWdJUH3B0z+5vg5F6ShUu2t2w
mX+pQdHzNKj3dqbFL3FT1BWzEmaW9mNAR2KI0FwAVu5aN6c2qd9NUyHW80ECVbdYv3WQpMCnjINA
JlioYm0krNmQKIPDFCB6r33qCdEMSTLu2q58GqdBZ6oVMe1KnvLEDpqGRFryHAbXsksguFIH5Kwh
lTaJ+b4thzHJoGaLx4Dn2FXtuVQd1+YUkeYH3fGfk9n7kq3TZhwEGUuGNzv4UA2t/jGkJ0uUuzQe
WIAaUvT9MpCjZ2P0M2BiDrs3WuExdH7W4Oi2ENOrU6ZROLtUkZYSEvOjcVvM8ZFllJSqcylfF3Mv
tb7q7IURxPNttA866XiY6Xnb+rq/8FjHfj9ne8ZZ+opWn0nokRoeMAVrlrLNZg3dX7FeSUXkmq+G
I2Tgfx0QNfQVulHRu2X7UpNLFNPdPDPelsjZTq6mse3Ybuw8J0VnYtCbcrMMdBbFGtIBOGzBaF4E
h2jA/69tsT/4gmSPYbHghvNx613c2PCOEn/AgTCoNJbNWzJtm2EIm0LbNXqvM3ujZMoekGGZQ8R5
a64COXWA0sO5TfHbj/eid9he1j7r9gfhLGqrE/i2E9nghTo9rc6vbiN2l3QorbpfjM5fTL6HWtrZ
yZdGDHskeewYsctNoj8YNaeS77ITdPbstTX2F6eN7m3VkICZRZhIcOPNiu5JwrynlrJS+ZA11w3v
vSKH4P1uS5S7UWMT16a7RpTihBASPtyxW4KutWSUVjE4P2Nby9tBXqDmKHG6VYzoVxH4UXmptaEb
t1ndYxvO5KhwS0MT/APGB0nNTb6WMpZO2H2uFTsHLNiaxwSQt6MbSj/PsnBonEMyQ83rNA+YMosI
whPzg0FQG7ObdMJHahNCx3I2It/YY5UdMpg+rkjODZtLDfLIkFdHiWEcVNxwxYk4D6BryG1O7fwZ
e+4pT7NL9NhC09CdBsr7lS2PEteNaZry9sFP8c364RA7zcZB1jP7umLtBMvq+NXDtIvPHaxSfFqi
ZGdCxrXL0CF2yKCg0ulOMjZsBC4F7QZ5F08yx1LZUrIBgjfH+7j+05tQpe/UsJO1OG0SyhMWsSQv
Nq+depoth1qn9kjzjFRjo/b8iH9dPfpjZD7lOBBaCmWgxzvZvOdSQwcjmd5cvld1/qrYi/m8MOZG
SyhozR/ubSXXvGJ8tuqzmbxJLSr1Xq7E44WrUnIrSvOrNnnQtA88Lf6Qs1Ql4yBOtOavxsqfQ178
SOM40FKGFQ0qXC7rDvhOe5cr2Pb7v4415G6mxnFuWDja8XmsfvLoKxmRO3mF7eUXk8FEhV1m5cbo
USkWmXhs018Hv4OaJ59HPbCiS6SctKhPzjnreRouxBv04p+0HkHVdG92EfSF+WuU6alLx8DALkba
no9TXmjP5qRjBSoYrHh97eb9S2qqrkn0iwV0GjdurvVh/3DeEQSEN2R28PzaEPAKJIazaI5LguEJ
96qtQulSSs9MWniGOLG3pEJYC+FVPF3QO1+1R1FbMZ+QmexJoVNIbMh9cPliO8HC1eICkem6638p
9BBwjwaSaltNp3XapdFBtZ87I3Njjph8fBvbK0MnRssEWg8oPJCuHEynDruXrqQY/ihzrTGhgbv2
b5Rg8lKNgzyYpX+w3n0O7UuqN740veqaTqDYxG6C5lW5ZFwMar0SuA90S07a4hKbthH27dqeILSJ
rYgG5qbKhT9/VBMXExMFMi+tyPunlE6sLNdjrBBhhE6hIQL1Y8ZYdXm2C/PhYlKCUg4LcV9hjcez
Tkq06irKZx+JvTMXfA5WHfO7ZeGd4j/sHnIgc0jQBQMGWHiOFpp8z66G0IrUQwxfF5O9QpSOYt07
5KGqq1fWCQMSEo5KMIn4Cmh7M+m3tE0cpLgbMdqnWZDEfs1mt0DAztNwrAHdE93ZwNCY5YXtlrFL
a0JZGGhXBYNrvaf9bExWXLoFzUEDGfuXNJZ9xRnQbMakGs5DgqLPsT8z14oTZfFkmT0PB6Eqe5KH
rHHHWn+zsKGw4CFM41xXWpCy57JvWT1lcUWqHrSS2yhReA+LzQu7YqKcVcjrjxCBj7om0mdZ3/N1
lDBvhEovQ0UqUUfatA/U+DiTlVdbOlnnavZcSdsCg8gA9IBzinbRkpgsAEE3i6IN1VHC0jqjAVKI
XQYpvsVj4YGFBg4+L/dZQjfUDBmKkIp7WFjOtVGqYuvMVxTXvH1vH51yp8Z/ghD4PlXOGoWoXk+5
KxzrrHZMlYtnNXrBpV5s8+xfo/n5/D60XJp1c4vsi0ZuE37CQZa81H6b8++I5qtt3pPpU+FwS+yX
3nyfDVRd5VVGNMwejqD3TGdYrPH/8XhsTs7E7kAEgO0J5lD7FhmFElppot4jdi5LBqfxykxORJHn
UFzJD+4RNc/A4DxaG8hOhbWb2ly/92sDO7phazV6mdMxBGTulfmsvMj2TzRILteC0aTpGxYpZW+Y
GDJarbZwBE/SVyvHbKBk964rf2MwFlH/Xq/droElISEvyMNLOiPJJiaGm84o8jCxZpXXB1evkL2S
x2/DOUR+uMIiQPykmyFgwCXR2P3V8BVr32VqHxEvhtWWGSdTm7CWg/WNc9wQHJhWUFV/WmUyYOxt
wSBzOMhzohA29C2md3NgTwhNXtcd7rs86JYyNFHx4uEuzGM/JC9sYmF3x4U48nVzPEyvw4Q1VJcr
upXMM1BU1JXpkKWnYU8ZjYKONjU9Pk0G6bm5MJYt6OQd+7Oz5GtcOf/KB/ahRb80l1LCW/DY4Mf0
GJRl+wayzesQ3DJzPBJoBFYa33jcQ5FgIQoHs85AxPbalm6n/Y9R7dCtJIDTXQbapYbrxTCxf9eZ
EX0g/HKANb+mWn+N/GbxcSgJ1lGSV/IzQUjIJNJVGk52OUduR3/hLc27lVFUFFBqywmVk7SlgbUu
5UGjoJkrhXEp+SvA+W0/9rtBxgSy2gdySDcsx84KppbWdos+DVLynR0VeUZ6X2J+Y41yrK0nJMhj
OyJ82+ZZiUWIfbqE1Poxk/RaDYL9IdxqJEQBuD9kFdMPmuVlDXQLF1/Li2V0JLL9TRFCnpidjyFv
GT0ndN0Se7qlqaPL6NAfVG8mGuiErb3ZdYVjh6vTIL8m+lOVofZRC5EgLpzmqA04zWylxWws7yOV
YjjrvCwD5pTFPIWdPFKXsokCVFZzE4dpoR5dzMlEQLKMk2TZNytvXCU6CTAeJhW9Zic+sMMmtl2O
sUPuUK8wAIu79ybHnDLNodC15wXHKLsXzCEXdiyCafpVG+tQZs5Wt/kNM//i//eCutuWUxiPzS7l
x1I6PPzjK2Ax38j+cfCHiygPqWOFURfQHCfD0XiN8OzUtfnoNBl5KG6Etrtao4sNe59En1HL6ciD
grkmSUGfxYbfM93W5xkp1n6tSSURkwT99mxi9ZZSOACYQ5v1V8ep1UfDrqn+OcRPsuP/qJwmvHHV
jzO8S/ptsH7wgSXpPZYZpOBjA2Qj3SdyvnTT4aOiaLRk6uWLN9XgKI0M9zgzNyT+XD9r2Wc0nSlP
RY+GVfMWY7qASS+TL6+KNnQSzW9JhnOXxyxGm+MdXXqg2TjgFxGO0vvUkOJPAJSTHtT5rWYZSR2b
vaLLrp12jzGHqRQgxEcJMfLx0k8c7NnEDObbMaYk1NVolxvWv4QE2rEpgtnSSapm4a1i8abEkKdC
OtUFxgRTOaTUQTrLm1EXH7vxNk1pUC+s/pn1XmOFgKXALXE/j23uQeebAltScMPyR27okUeWwAVq
GW1SbMz7HLeHgUpXJrfW/JLSGxQ69ouwr0FV/1Lrb4u5vNLU1P2folrZAc1AG82CDfG6+lREdq5T
IqY6rT8rs/WarDJb+OXq1s5ykIpD7Zie1VUsbe4UVLGMrvLxPcQJP6bFCmLL74mFFjlOfjAlcR8f
0I55tzg9hZUHscB+njPKPA71OYluNDOJYCh8KOPH2qTfDNm2N7JvA+F0ui3SK/V+2kTn0WB0NbPG
LscTZuuop99Akqf/3/c5PnBjmi4yltQVp62zjGFPc2LbKdBIuzqpzeKtRrlfEkO9RjZyBwNhdibT
ft7aAw5cRYk5uwslqI3lW7Wtr0q9W8V5tSGOtxIGF7XDklU6QFWM+Y6DXeTOdowwkUezjKosHtWR
iMpXpUXNpwX24qwfeC6qxyT8kVFAZTPXC70u2QoaFFt3oSeuYyuUbV9pq8BOcZdWp7RBJlFb1+Jt
JltPhzqblwyXezvaz7l2g4ft55A/YmdmESOos0CRcJZibR90T22DKjtJdnRlGaJPv6fJusTLhxH/
sOrLKJ8u1DQkT02uinHJJO3cobO3Vn2SZtk1ddsXpmxerTnHCZVYmk8TZ6NETj6riP/Sia2rCc5r
aWf63Yry9ZSODUThYvp/uS4VmEoVQKml3UgMzhpWgYeB35Mx+2uC54iFybl6t+07zr9V+64ZFkBt
kUePKH9XcKDUb7a5vtAz7UxunUphNuLE8mlkCUoCrb7mJ6s4LA2TjlgALixYrbAwDS1hPi9BYscn
Ca9BM2dHI6v3amywIzMb/lCrqsf+z7YwGlQned9EqAZpnby1ubzVcbSxYUvuOY5h0fl9OZ3iLoJU
grFvXfDlr5mn2ZZXiAkPXdco9xqgXoK0Qt6X9N5ZrTs4nKgh4Yz/4+w8dtvm1jV8RQTYy1Qi1WVJ
lkucCWE7CXvvvPrzyGeSn9uSgEwNgxRX/cpbKFyvZcBtHWqCOmw1O/Yo0uLU+MbB20iv5rBWXSZt
Ds2SYP9xxPChB7X+SICde2fWB57k4LnNam2RMrvmU57qdGPOo77os11NJCEVFA3UetmZ7pn9lYr6
ZhR+Z4DkFSzgS7Vhl8Q5wEQrByoV5oItKWY9D7yKAZbSZBNXHd5bFHnD0C7J3L3ALujXFF23MXL9
EaHc3K607FRV58FfKoqtBso2p0IsKc91kRFCeyQCTha7yqwooKRlCxzx6FP18/gisUO2oqSHsMcT
CAygG6wxBVt6UoT9lzR+9vpjR2yWj0dL+JX0r7TDSdEvjFD0zlFp08xx7maYmdGGHTRwm+amAPlg
VivRlz7aKgdkjNEfhRg53ZjtL08ZgZ/jgCnH1MIF7j4LeaSXOgv2fYhfU5ubH/5IsuYq41algz8S
SzT9Ab7LRbHfGbjIh4PAxm5FDSqCNAua/geUodr6FSh/JH01VtURizQ6mbSJB/jGQoG/V2orMPJD
rdzH47FU4yWq2k5J70hJTmX6ZoQvQ8k9CNfc3GJZTyUGuDguXQgQRSXO1NKlX7HIDKhTgR1fUIj0
ZzWCVlBo1WjsS+GPgo18DG9YL6HBXEBKTZDDzTcdGEQ+2lJVvfJgLSYBLlHjapDA/8K4XQB+lnWc
dtrWzsYHVU/5ZzpyLg2RgLtVKCgtAkSFkpjGqyHfJfJOJr4RMQfdIFNGYX82InZj4NgWjC+Xxpfn
ZPkahm5AVVJbUzBS1WXdHgrsbyhzeWfVc4qUIBt0tvq7uIgGUxgxo2cBdAc4CZBK/g4w+SxSPkzy
Z7oJ4KuElsZrCUNXeGh8oCgIjEeA8SyScllhjugOBAc6moLG9QqyonBxu6rSRTd0u7yiubEPmm01
vA2qHeLQKUfbOjxV/V4HMCoHh1wUWJp+9JYn6towTUbv08qPpZBudIMub2mByoQaKXwQdqxJyyn3
QdSmjuRUsW+PtbnJLCxzcOK0SHGzmr52r72I6h8tScF16ZvAG5/D4t2SmgTeClSHopNs2Kn2INfA
H6KlEAKQNTHV4YuaD9J0Zh68FNVpqH+N6jppnT+LbbMLaMc0BiqC5VZoPWhiAs7O3pMXXlZFcNKs
YFMw0rIrLei6zJWyWdfK3hQHbW5mhLChV+FIFa3EusKz5xLcPZle9gOiBgAAGgKLsOKilNduhDZf
qwEqGcbUHtoPTVMoFzWUB7x8ifgR9dSSzL9rIkiTc9ka1pI4DHbRqaexTHdZGKNj4hOFpW1NdUVv
vX7hmjUi1AVpb9E3yxHpZCUqYXdSeWr66jkoM3Z75YkYGGsokqi1LB89QdKfL/Jloq2T39teqzVr
S6Jw4FnUElQL3KbZAxOFAgUlRRhei/EAtDOSfkRlNh8rlArAwxf0nt8MrvbeOxc0gTSIE1a5cMPy
Xa2PpQ5ZYoAP1vXJ77SC7DxULjFqA7JfKl4MZOPLpCH86upPX5F3ZSFtzIsWRJ5ge9Rt9cwMVll7
Kikc01MbpWjmUQQzaRwbEtcilJle0xaF/gvdYtR6wn7t4vQERdnySeB892S1hEmpOeSHtASkBr++
JfMsBFGD29dJB/eSPea0QhTxLZa0Hwj4CFmzTuLwTfHg46bJ8Gig9Hmmaroi9Kzx1ezaI3aeOoWq
eHQq9lrZPJqI2wDbD/zPoV7LgeCIsmMazZruyjJHriiPk7OfjzviphGoWrCgVFUjaAq6b1B/etEh
SWwPeDao0GAA3TAcAyQuZ8TZ6AcA/fUF45iM41zp3HlYOX5Vfcp1vmQv2W3lbxsyJyUS5hrdRyOm
dV24S5nKkN+f1YHATD+bVF3tyh3GuZHEhNhoPAlJ+ye5LLhgYenGUtF3AHYK99yp2oL4YZlfwguq
bkX+E8pv0y1MrO4QuQl1auR8K9SDQl4AIjIzutSo/2TGQQTDF5JfSFjBiDr8Y5zje0IJKG/wF/0g
tsc05R4fqwejEy6cyBPVnSx8KooFxFu4+MeAZuhA9vYMXhT9AJGv7j0Z3hhFhoWXPJmN4w6PEpos
wpptCaU1txal8LOrAdaEi0ab9+VPcN9edmzEx8rd+N3TIK1bdxV5gt0HRzfcxWBPLbuXz3GxGLpf
aeJY6XtAV17/GWg0p15quqjBm89Z0b2IsWOgL93tZQqcQhoFgK7w/sDvwEyOfULF3JQuIM9g5xkE
NoeIQ8NqT7pmp/2DjCOtij8bhmOe9jPn7ozNB2JgW2wfaE1WYvNc+JvGelUIlnPq4HHrZk5l6e7B
bLq5XDFpARyPRoYERrKCFrraNcbBKlC0q0DZZ7GhbpULqbYoMEpqaIvPS2Q1E6kiEq0eLA1oz4gD
VDgm1BgT5VCXoLGUbFg1gkknKqs2rpFxLDSDvGwBYM0LaFdS8lqInzhHLQu4JEOOMUE5jgjgtAH/
pG0HxV1LYbku82IVC7ClYmEpQQIwUYRJdj7WWlbv+OMv35ybbngQs9qixKxvcglTcUMCPU1Vc23R
9K8o6+Xdmx/F72kqE8Do9DakpWIZ5zYjigcOvC01AiL8YqAO/UzbfOeLJNEZnODQP7VGyvE7LE00
cvpkWesHRT7ICjbfW5EOpGjsYlL1atibmjTTiqLcqIbv2qGv/aA3geAIbe7SR3CJxqLPjLeS+unJ
5iqE4xWNdLTxJWvocvitwhZXZroMJws5KTH8SExQrz6tmUFWl5Rvc5Wg1hw3pRLtE6U6ByqQXyF+
Frxg64LN0ATvQasCZWbmkNDqcGWZ/koeIUSgE9Zng43URksDMD2h/TNTypc8hM/QOZmwc5u4tIdE
m+cX+lFEl/jUsFRbDlflwlTWIw66otBBd+sK5vFF/Uh1m9Z8huMsxBW5hywQVMmsKcQfQuG+CSFt
YTpTuo7aga/90rmsy9iRAOZb1brHVzcgXPGHP14YblMLBDtEBSIoLaNIN1yQnemysRrHAMbmS6nj
6iffC/Y12BxNpEpxic9jGLipbm2kch8FT7KBGJoBFiiisEtnrS7sEE483h0a7MJKePHk0rboDNSx
D2Dj5PGLgHWHOKeNI73ddPhVWMBABFoyiL60A4QoM9lhyz0rAZg2AZAiUIEzhX5gEqdOpRaPbpYe
9NjHEbNc94l5zJt92CGq1DS/AdKEwsoUDl6k2Uhu/JBcf+smujiPfMgJRPm0Ia0ZNax95IJxCnsA
xbeFuK4ook4dUvMobDVR1sDWqQtfeMrrx9p9uf1o6aJn9Y0e2dRuo1B9cYgVWdqKYocdpqjI5X6Q
/RCQoEbfRhry4q2JOkirWqkRa/t0Q383nknDRx19cAF3fsdF/+y733HR4/1LWDKq5bRsLXAzY/9w
US+NYZrTnFuMNsgrGESyU8RzzFToRrrCPqQSIN55tXFtCCaSbGWt6KNucGb3KrqmqGrpnitClesd
qmzgmM+RRZu9liG+Jk28bZV1J6315r2vkSComHqhWNYWLEJ4GgHenrHshIL1i/ul8lfsLEpmKaN5
sRaNQOWeZG2YywMxlMVHFY/+8JpyQFbvSiGtApAZogX9O/T0d7975naDlgRZcm7C/XJz/HnGZhVq
wiZWK4Dv7jAfG2JNKO0sOQWWfDLTvSeEow2MRa2CPfcuthAe01XRlCspqjepL4ASUiv6TYr/C8PB
uVxsZP7Wx3DiFPqrt6dU1q/N6UUU96859U1BrgTDU3ae3K7QahLBOgjFj8j0f5QGfuaWQpnOcyhh
XZpBoDtBTwZhB1MHj2YQwSNVfBzdtHDT0LZpCcFWhTLPP8LqNSBGTdCn1I6Ff7SkeGWAeG68fNcO
dFs65ChFTX4A7nnsPsX8Oda2/R9tuLzAQLhqXCXpY6i8CGjr5Q6oDu+AdZ+fXdrkD3JnQvR5bcGp
pfoG3qfaOMD+TrjGOMaZ6uzoP+MbJyITgXl0sBe42BvbIBSiE8sEbry3WgIZDSwGkp4zqnCPF2lH
6Xcp7vrHC62QeuWfzgDzAQVvjqi2uFc+kWLLj13zrnA+cYYzFUm0jWl8jPmB3mOfw3cXNgATS7Of
dYh5tTMXTaSUOgDVle7FeKWNqSk7heOcuKlpV5TwIX5V3VpHP6fBRhRyQqI89SiHAqeSf1U5S45c
0KWtro1gdsyx+9BUcLl+g7ft+ABVj5PW9+WZKOosK+8Ylx7cGPUlltVjEO69DGyIdUiA4UHMDymV
VE49rCtZBc94NuWHxv2NjnjdH5S+cLTiY0y3UGvo2L6UcJH0chblbAcEhWCHSFR05HPEApaKc6kG
DTLD5lnO22PZpB9yZNgWsb/E1Zek5DrotaGRMGwjzZoTUQel08OYJ+kikpmZ4YfspggR5AufXiNm
OLm3Stz3SnxICShJX3PVRIkUCSgZVQ/gPasoZo8rD5zlI1VqBQhqyq+KuiUoS+BpIz7Tck6wpCDl
r7wOgOJhLoXVczlsmnQr02kvwfyCJStC6M9ByGmlNX9MxMtcEdqf2s3xrNFHsuJo74LlN/pjo+4T
fFsp6ntrS0cqJsA82u6MbVHBx4pgiHlvlRz8MH3/JUpXqTi38ueoPuWpbEut9ygQ/yRtC/UX5f/U
nPsNDItK8Zd9Fs0AAedAAZskO9/ez9duoYnWdIMKYYxVjrxzI4oygcAOZtHQyc4Qt7r9CvNyMnx3
C0y0Z1PRAu2Ip+GOsiboeoSrSgSNgHIhr4h15MwEYZV48YLu7D6l54jRlxDgHEkP2h2BP/R20j6M
IOuE3xG+PVEQrb2KYmkpLMx040dMsUQ1JQezWZElJ62tJZatADYLLujYIl26lMyJW9Cliirz0Y8/
Jensh61NnjlnQ5fSvkJeR6koLkTBW5M+ZEAe4Z9bMetV+lni+tD0C0t4yf1PKRJP5UipPEzs1gfT
IqH1aYWUuIQGI4CXQj21mM/UyQMNyj5HHbr/mQcI1iIU3VBuHKyNYNEb5x7adelnPz7LJWVOP3ko
e0DfRE50FkKKvEGcG3cEOI1r0zwRvuQgaE1ryAGwoj0DKQedSqF9DyqierCZLbBdnf6mT3g6xtJJ
UA+JBMcdnUy6/p1fzoD09Ao8y4gKT+zuu8L4I6iguZP6Qj15z1k7Ikk0WUuLgrh/AmaNHMTWB74N
kyRqgGvq5RzUamEQu3EIRmupqmhO7TthU8d7wdy0ycbSJcAkTzH9xRgoUFyd8mE1hNWxpfwVWzQm
8qZexhfHWc33T1pgfWauNs/MX5W7dQE3iZAZkvpMBdzJ6/4U9d2H4rYrtR/mCmoBfYzEr+w9qOPP
Pl0r9d4Y7/l0Xw25JvrzYk2KoOkVRc966QtIbsES/CGo3rPqAa3fuAkKmNBz2zv38BVddfny979u
Yc67bqDZK25rL9fPRhlVByrnAJyTLLNQN05TRA2w5wUOEiHoZBraHa3bawK7Uwt2URhFJU8HZStU
JV2H0U0X0aCfhYZbKQXFkho9NrPBQRMxOUakuxCdVqjAn3WE+Q1VmYxk3xID887x8uWE/s3xIk+C
zM5PqtbzC2Xrd5UAayyuXQUN51R4CzIR9ZmALsWvTgZZqrYGJWldFunLakj2qXWMGIGh9p9lFF8a
/XG+1tFTRs8vrdJt3UHhKSK5PPUG95KcudVTZ+khaL1Oot93OdagLQeAh+IRLYrGrNw7yYFyWTbf
fdQkfG0kOQxFlBL3eqOjHmaQIWaLDBE4aB3zxjVoF1BUFvOfAlg8zcz2Q4DmyHDwlOBSPabLXAW/
0yY55/GwVAFQJkB1fIxSTEw1PFBwZdmsupLiMry5rswpJSI1ZwSYlen3fLKufcNEabhXLVx3IytD
qqajqA4CYC6+u+/o44YULRFtMBW4SuZKU0hzbUBcOcjS39o5PwXte/csECHSffjoHthWyIssx60A
uILPBwnLB6GEj6zHh14iErAywneqK8hhyjPrtf4TxTvgsKzD3zFWVKSBYAxfS5TlVUf4JKIQ6A+j
evcbAIRQOdGmgvIMFxPfiyWY1zpF0mlW/ISCWYqz5Iiqnqk6UXVCVmH0PRBNW4p/6R397itHB/p1
/93LrSeZgtiLGIfspEO/M4+IJh0j0vlt/Swsbl/C3zug6FN7W9UrgcZEKDDrp+bBf5l1C+GOMPgV
3wXdmAiDG1YUCMLIo5Wd8eju2lcYvAvxw/uj3vEm+V7gXJ+ayVIoNhr0yLD62ZMc2PD/lKVsQy2+
PTTq96mirk8+QJJ0S5LiaNgps9qOtgc48zskGW3tIdq3a21Bi3CerBs7m3cOqpQzxMwW/fwBJvvS
OhWLMx2c9eCcyeYeNhd582Z7b9akS4j0v8eArk+2UNUISV011Ixhfa/8OYD6Gcq/fL2yQcTpztqQ
v9+ouj5J6VpPi33T4i1oOS6bl3Rd7mCyzuGyn63nFJ465dW56yBj6Ajr8E5McuUi0bXJud2bcZOq
ZTnuhk33YC0QOnDw/JujluBIzh/hV7DwN+mdl8lX5libnKcWCIS6GZFbMpfBViP32aOusoLahwnN
EY1+Z3w3P8nknvVXlILO8q66o7d+xXlB1yahl9W1WezRfdglTvFTdMy3T/T27LU0018WycbYhot4
hvinY67S2REYwFy2P6V5vTTs5iP6COfGr9vL/No+nQr4F4B3wibkh2BnEMyFd5R8HTRUX3Um9fYr
5O8jfV2dTKls6eOYtDpx446ccdc9Vvti2dFB2aLDv7L2+o/iGK7QoZhThV4mL5pNX3UhHW+//tpQ
q5N1nBopdGYTiwJAX7bphHNtRi4wM2x0KO3abm3UDebCDDGPWTL31vRv1rq9xDFhDqpmwxKf4aa6
vP1jrg73ZN5rwY07uRE4Fg/uMyrY71i3v2VQlh5C5/Yrvrxtvzkd1MnF4ZZGJ1sRrxjimfcQvCiL
4pEa+SZdDqvcRutskbzHR2mLceSLsNeP2TJ4JgR9sTYoET5488juFt7eWGKkfjbv7LQrHmT6tPZI
fpFqLUXFXTNH6/tQLKHmO5HTPHvOK8t72S/VhbiQNrCSf98eh2vnlzJZdkYp9F7Z8spwrUL22WVb
YF6Ldq3Y1T6gyLygd2bNjQ1ljqPkxP08+bj95u+jcF2ZnCoAieMxvbyYktIORSi7d8LVuDfu2ENe
W0NTU2NZFDMxK3g+pQOhtPW59Zi/oCwFc2cf2Le/QbqyaZXJrqlTa7Do3Eg76wxr3shmSN3OuWXK
mf5DtLO1d4wOzZ3T8Fqsoyj/jXVAkPlte/kiC3Gkp/5srNpXAcnFmbSndWneiRiu3S1fJ8Rf6ZEv
RGmHsLS0816y9+5xXHd/+p2x0s/iZ/aEmMVifGnOd9fflQBlmoEg/4mGec/bWjtySGMXsoOg8SJf
IBa5HG16WTP/cVjXW9UudvXc39dLcasdh+XP2Mmfb0/jtcNPnoys4EuVEYn8CLKXNZSh5Yu0QPfZ
aW157jOf/oKy5ew3EtanysZRcpYvC6e2n3snX0rzau3Pzrd/ybUF9bVN/xp80kO3hXGHtf2sc5KH
aJPN19rJke3YORv3rporkdHX8fPXS8Y4Ar4u8ZKSr2x3jUNovsodyrHEaKDe9+VDcFR/AAzd+0t9
ac6DO9HSFWduXZqEi4mCy7Nr8mZzCczRBlm2QGRhDg9yph8im4qUo93Zm1+T980JL01ONkosZkhJ
DMjpQ71WN5odP+U7CIbESQhUPtGBWKozDrYjJbEncpmtZRt33n3lbPvaWn8NsNyJjS5bl888SfZT
P1MPWEU5d6+JKzHn1+j+/Xiv1FtIBFyPCxAzzm9j2TrQ+Nf3hu5riL4busmx1sliE1eXBVIvitll
G1ZL3TafkACbUYWco05pC4tf/p27+EoVQpcm28+j9GiWKq/DSmepb54ex3lKtP5IB4bgQ1occOA9
kH7PEOKzK+fFs925eefll9Xw3ade9shfYxlasjlaJe8Gs+Qkc657595J+nWVfffsaRgzVKGpX+ap
XqCGqy7HBa0lG8aWU64Rh3mE0zAnE3f0ubZSFtKsdEKOvSPG7O+yDdxvJh60fb8lYwJYb99r7311
Sb/7WZPQR1WCsQ7//8ilq7fod81LO2s30gzk+zpY0TZz1CUaJ5FTvVCanfV/sp17aBbJrnfq5Qqc
/Fq2jaW8oNTodCvIBYt7R9PXQfDNbxMvO+qv6ciLIMwGhSGTDoB9HH0JV+0AlcBGTXFd2d68Wxun
4pjvwzvFwKtvnBwTRovOi9SD/Bg/hR/jE63WGl7uLyRQ3imCqGh82kDWh7Vy7tbqR/F656C/cu+J
k/BHssS8Li8fWtrJ4/BntHNOYP8y+dKcvh8LHZHPGdrP977zShYnThZ6LYSRUbYGd5wEJWQm773H
fBHt1bP4o2SAX25/17W9LE4Wl2toaSJCB9gBT8Mz6KF5cF+KPX5HHCR281Su0GrdBGtQU3+qlbwC
47zwlrD9nn3u9du/4UoEo1mTRaQE4TgKDVPa/dFsd09cq/wIjyG+VEs6WPkfZZM/lg/+SX+8/cIr
V41mTdaQnxrxGJiM7aE9Z4/15WOr5/jQ2dgq/bE23jldtgz5NnMi3JXIMYpD/pzdiQuvhPCapf13
zxTI8dd9xpDrS3lTr0FezavZJV0bSdX89/d3cTU6o3PZq/mdC+4rTfrffapZkxuCRrA3tL1KnPJY
7/xwp44rapMJiRSiXMfkZ6HOuFbn3UF8dV+NTW3iV/uC884j/By674o5o10Lnl+fA3L+o7zEwAY2
5keu2bDPaobKPyV3lsNlGL77qZPbJQtHD2kKfirFCyd6Cu7s4K92wXfPnZzunpEmQve1oT6DR1rr
a2UhI+y3RkIUXOyTQhHySdubB5RbnnUb4pudk0shgUjBot6jSLEUNuGdevGVG1uzJttutARfLSrW
wOBQ52Pm/bk4jxfa0p3p9m+kMg++EyyKe0vu+8MEUOp/l5wwBDD9gfjsjFngBESN48Jf6FRGdfsI
KWcOF3+GB8+mtRmKvXdn1X2lVd8M+dQYOx4qVTAGprKh7385p2URUNY8eriooWytx3aLR9RWfkOU
Zh8coSOdyk+EeX/mJ64suvgQwMAp/Kg3yb489I67hS94+wj4ilW++2mTTZjrvijRouTi+kQkIM9t
4cNLZuW53shQGD9FFx8XJ7uz9q4UCjRzcpj3XXbRTOdt5aK1BwffOI7yetV+CI66/gwfLykJeP6t
8FTfcyW/Ertr5mS9qwnNzBTo905dQlh76LfSNjyj6W1LG31RL+lQDNt0+W/D+dWM/SsOGGtBD92s
+EqsD9l7semevZPhxO/mj/Gl/RndGUj5MmDfTJsxOcdMUa+KRMONGLH6h3IXr/15bJv2OLdYwzpF
L24NBBpm4hbMzCqyxdd7i/naeBqTc6kVeiDQPq8ujwomltRVCca8n8Zjuuo38qfybtYzV71fM/4+
4tCMyZqRyqD/f5dvZOUP2CE6o92v/EVMaIXW/DKw3zDdnKOPcme3XnvfZL0g0zJgPsT3gXdcW7Mn
vCJ29/oOV6o7aGT99wBSTaHRYpGH16SRwwMijLNw1dNAsO78+itVb+jZ/30D0FMsji7LvV1km35V
HpJNsQltpHUf2m27rR2c3w6gXB1/A26y24bFnaPkSv9S043/vllrq64OFQWH7LX1I0aRYUbRfXSX
8DMkjGrwEUJ3nNLcCucADTlp3CqRCnzzcEsAMbRV8E5BIIM65hDbojE3bKQSj3f25SU8/Wa/fCHb
/tqXRhcWuduxL5GkkBbova7dXwHSn4/WQ7q1TrLd7rGssBHlufPCy0d/98LJuVqAlDcLSSTQeBl3
0U/UWVC8XRh7ZDHpz86sNUxe/aFeBm/JvSLFZQ1998rJmQALuUJjhFeicnOKVpfZBuW0AW/xj6eO
Ptn69MX7yJV5Q7wmz+pO9TrZKK/9CpvdHbiAVb5C0WSubUB0E7Shg/90N8G69nGTU8AIjK4rXIi4
Gqrq2VO2xEcF0nK+RenI3/r34pErr9EmAYLqud4wXDZ/4RALz7xluJDXNDOW5uO/LYxpCywuujgy
s46F4YyV0/4wDvImeqzXQCrW48l/cc81mi2z/D27sy6unGfTNtigtWA1xPASYkGhhjyMg+Os/30v
ibhS3tW0yUpXhXaUhqy9tJmjR+XVJ//P9+h3n+TZr9tjdmUvaZNlJ7aRKhYSzWDiVPQ1z+0GROQ9
VM21rEubrCzJEwc/hxm0Q7nw4L5j4JnN46P+3D16yCnNpGUPpQiVXbwgPm5/z2UxfbNRp+1BfEd7
EZ6euGtRdyQe5KreZOsaVeFj82/Jg3ZZ33+ddyGEWF+4uC9XTv8Rb311dvunXxutaUcxR3LPyntT
3GFXmDykT+YJ1py7s07t3N3Bg1xiS3kQntw7Vf0rU69ezvO/vkOSUcXTSr6DkuGzeiz3xd1Y7fv8
Sp2WrK0aXngpD8bOtdCMKqIHU0acI+1BYdweq+/vHHVarq7FtjD7qDN2knBRQm0ovxcha8sTFlZc
NHe295WQQp3WplPFKnFfHsfdCPkx7xpbHZ4B28FCNhadjuV3tTXHj9i6h+38fvWq0/p0k3Vt4cZo
YLUNjtIY1QnFJhFhj7QeXgqdncuNraXPt8fwyiR9LcO/5l+BaKnGMTAF0FjLUXxXkH3W7w3d5WL8
332oTuvRnqrnQ6Qq407wjFNboNCJV9rt3/3Vh/zu2ZPL2DASM9P9hs57mWFgEpUQbCPf0us5cmq4
3vb6qDmigXpuDtn+IPUQPwMNzxm8vH0n0XygsuMY4XmrICHeQD5w48zyZv0oNsgFyXgEDGij5Cqy
OqUoBFu9ksV1bPritkFA3u5r1OxahJ3xnknNN1XGsm2GcBqaE8FoGTszkbD7c10ccWLR+tXgOTmP
8x4lr1jNkDHHmer2SFzbBZPDGzJkOSI3MuzECkcMrHb7ERqpAhhAuwemujzqu7GenOBBqeno7PEK
X4mCZYlgBqGBrzmtgf6EJhmi0/VGtZfb3D0Eftls4gShSXwWQxQO89EOm6i/E0BcW6+T5MEfEtin
ht4zbwUw1mBjomswBMX89mBeefy0zFy1rpr1StvvgriEQIJpYrVvZdG5/fQrUyVOUgexDpK4QDxm
p5tYLaii9bPCR1Cuuo+4De8sh2vHlXg56f/e0WXmj/Io8pIB5C7gFKTfsnYTJipARn9rWuNhVAZj
hjUwViGwtm9/25W9Pq1bF41XFIUr90hEPjfJWxYe/u25k32uB3VTpNnluQLkSnMRROmd6+PaL55s
nBIxdaNMePLF6KeOzp14B2JwbRFN1mhZkR8KstTvNMOf4ajuyngPL28Px/dLSJmWsP3E9cY2hsqs
ypS2FGiDOlLbn6DAbz//+8tHsSZLNEi70auVJNvrSAN54ujOJMOQ12qLnVIgKuYmStn4VgybMpPx
fbv91u+jEBio/12zfgzRflTTbN8EzUcWKRoMFiVZRjFy2lnUoHGFh+LtV10bwMuk/bU98iAw81TL
wn2tZBffuyLAzq8wP0IDWY4cIeN7lb/v0wLlfyrhfWBJilvhiIe+EJJncfBi9FthQB+w+tH6+Z3+
zferWLEmq7hIhFhVkd7Yt6IZPBfMyda1Mnd1e7S+X8qKNTn5fS/0LC8vw73qLdrgKWwPYn5nJV97
9GSXQB0EzqXG4V7ALi0xeqwLnaL8p/Ac1v1/Z9mKSTSjDBunwXpt47eYNoKffP7TmJiTFVQnmuX2
QZKgVHxsEbfEBtOn+HD74Vem05xMp1o3bdumUrJv6hdMQRDLu/PgK8M9rdIarp83qcCDs9CX1mZa
LhDFU+z+ohF3+6dfe8MkJRrS3Mz9DjsObewx0vusEGis/22VT/HQapwPqWmM0T7DuUSQD0q8vv2j
rxwHxvTkkYDL6kETobaXMI+A4g0VJhEyCloqv9x+x5UegDIFWysSiZAZBtG+80IMNfW0HQ6SkDYo
YEB2kHyQ86N3MTO0stCBj9451pgqlPP6j6g2hZXktd2djXFlfU3r55bm+k2q5/G+6g+CulP6e+vr
2oMnCzcfpcY3kyLeh8ihFMZLXd3ZbtdmaHIENVI6jr5uRXtzFJYq4uUlpJcA+1nj3iF35fb5ojv/
dSU0sVoKecobGgF8Z40q+NEV/tQlPmBKaN9eA9e+Yro5PIrekhYwPAiDNuo5cqFBwuDMxvrO9rsy
AfrlRv/rKyI9G3Sp9+F9yQlt0xpti3t0hGuPnmySWqnbGIXQeF8POhWiRH4FlXMnoL8y+FM0fi/C
Zy9CL97nuBZD5IM5L6uIkY+h7mg1BndubP3jCF0+768RMvJEb7yaz0BgyUseGjSBb0/ulfH5n6Jm
lVA8Q7MNwpCMJPFHXN05Oa49eLKpQkHURdMVo72Qwq42HEsR7vzkK4BCZVqV8ztXHuLLiQqu08Ww
PoMorBF04aIBi6sS0akM8OFNE9LoDp0wW6gNEI561TzUVaYus7jOqHaOrvNPY6hOlq9VZIaI7Wq8
N3xSV3LprCzvfOuVUZyW1PxcBNKtsjNEUv3EkPC2due3f/WVO0+d7AwxUYYSjaB4b41MTyqg/qm0
eY+bTFfY//aKy4ny16rNRAMJ2bGFNoPiP1qayP7q1BXuZUHXvuDy978enzTpkCE7F0Owpki3HYJl
59/JJa6M+1SNo2iSyuhjHl3UKJELq6bR7szolR89xcOHotSPbkGa3gq2IJXzSHjLEFS/PeDXfvZk
TpVOaEYLpbxdnQNrNGBAS4+3n3ytlK9OBlswNdw30OjcIdb/Eh6zFwV4l4IyxXt0uBdXX4N8TBkb
cWlJoZbG0s5fq07xbGyNH/062sj5DJ/CGD+Amb8tDnG3Mj0kBO8M2vfZjqZOTirDC8dGFKkj12tA
TtmztIxXzQdqMrdH7vtbQlPl/65SahVhL3Y0xgzog2cEAzFhVz/Qc7v9+CunoTZlfWTaWBRRRw/H
QM33Q9t3MM7CGeaeJ5cTcYHw1w7A/p0Y7PvVq/0fe1+yFDuyZfsrZTlXluQul+RllXfgUih6iKAJ
4ExkwAH1fa9ve7P3Y7VEnqwLgkCV196kzJ4ZmXawIOTyfjdrrzXdF32V6I1cIqEzJtoBnJ/x1ejo
OX0O07FpyUYaN5AQDHWkcTbQ+1mAbGzjb6qb5ACehCWYxo/gebgsgWUFM5spozZHs30LAi3IkA8n
SAUuIA25nsPPngH8sWkdB9BVRsuDEZMDHGtiyxuyDAFCcW6ybb0D4MnsF55dbaDvvGpX9Qq87RaE
hQEqZw/fT+qZJTmtwchaUAPmEhgBuEAF+YW/hvLPwbn6/uFnyrLYtFgcbMsOTfUO9TG7ATjeDmRr
V7rNAZMvtq0NEb8bAMuAFoGW6qv70D36l+CRKU7l4fv2zyF9piXjHegxA7dulV1ny6f6VF+4G3oB
UJnFFmCK24Bx9BnU1svkCnzqM07YudzUtCZDKzn47Ebow1gFATWgjW5DP2rrA0xWmdIDCueP1XLO
IDgHnnxbWO9uJqicg02owTZR7FNjI/25r27yZXDl79kTGJ7W6c5bpevYBsqiWLpmcAECw5lr/cxx
8/ZK75rOclSDlyUG12ktoLWgQlHVV2DVQET/++k7tzvecEfvWogztxpIwdA5S70d1tDEBqn10jnQ
uzHLB6AEYPs9IPXqKsBa2gRjB5c/EqRI65lXOHcZTfNaWia18Ex9ZSefvBu6gt+DUqsSdKp7nAgz
Azlab18cSdMMUFQOnGUZ8GiyWVxrm5dmk2yaZbD8fhTPxLrZW4nvu1EctICwRMV92gZr5kC9ttnQ
DWTrwY2FvT7TyHiFfdWHSaCq7qJA0hGTAeCnsSGLJ7K1sorXge3YwBHwQzQzVucwZ9PkA0/dUsaI
YbAKoVwqkJuC8CcOlHhVrIGk3AL7AXkBUaySE7Dnm+pULMObWaTomeNympwgRlF5auqNFUZRDDZy
oZ6SrbHzUcs5omq46S/BMLoYCQgf9Jkj+tyJMk1WpCF0Mg1WjICXxnaW5bLZBTf+FmqbFvTVbbBO
G8/9Tv8Xp3KapOh7GbnuBMux3XSXiGXvYUarB+kqEoop3/FDP3M7nIn4MHlcS+8WplOUOfhhcPdU
Vrsor6ABtn+p0AixjFWz9+YOZPL10pQnS7NVZTIiFceyKXWDgrQNYJ5iJy2hUWWz9ffrn5wxV+RJ
6IIgzs91vxphZ2QBdmI04i7CPXkAzxpYA0DmWmzJWl+619EyuNUP0tqDrgxuAj7zBme2uTpNegwZ
VDbSsZs1Cj4gMmtCzEegiNKc3eNf2/zgRf84X8XAQkPv0EdpVQrnbTBB4bNBrQvKmHsrvJwDsH59
IEJo8WNDgzQgkkKwx6tyAXApOLRgmPiH4hjffT9dX19d6hT0zxxQZoU6GtA2oOgzh2O3nysoOMOc
oE7B5L3ju3HW4tnDNcSVt+kFWfjHJai8QSFyMVf1dWbvQMHj4xAleSNVfJxtFEAtsx2kk7b0Aqy3
Nnhu1hGuwe8H6sxMTCPtEtdIFRtoprHrR3A0iRGEL+/m3LAzp7k6hWKDAKxRlfHqI73wDu410v+X
4Qb6EvfxY3NH7uFYgqvedPcg9IMwIRjULDcaxam+797XxznuwI+jGAXg6vL8sXlUzuUX2DMg1IaZ
9v3TzziZ6pT7pBxcSaskHNyQkfeIaE+JbVyDR2RhQGDLGjaVqd/0MM/YMZpxb84UZEHD5mOP6sEb
IEOBJklrGcz2V8oKtFeQCiGBgGS5TVYFNNAh9LMMDyOpzUU/0/IZyC90Gz+2TJJK9lOClrtn1C6B
LxbksOAjhODYUr2MbMkMTqhARk/5PrwBjTF+wFQ1s07P1JOo0+wB95EaCFF2CbfO/ZFiNiERY4LO
kl+7K8fqH8Jlv6/3AKODHkwkVxL4zAVUI/fBVrPTFVRMQFL0MjPtX7uY6jR94HqIoxGKcxIaplZi
N9vhWNpgmlyWm7n6/7PzPNn/haKC95IBShxf8PukwWiazQ5b5QQeKjPa5jvHZgvVBvcYQ0HTjE/+
dXxenYLge3gbXqqhY/zSQ+FZuZtDRp9xFNVpdiFsiwAKqjAFkh15hDOBlXtXPVMbGCWQcB7yvX+L
JbQASdIh3ZFiFUGdfsMeyK6f6doZI0udZgb6csi9gsGRasCDDNInMytN56d80EsxbIZeuM8sEOVd
u2k32pzhfyaiok5h8p0uyU4/zmJ1H59yVIMkQnvWLEiYrquFvA3t2aq+8UT7bJ+rU1h8k1FlyDuE
nuorCfW/AgyBuCySfY6TYc7QOtfGJHBn5BqKxhVMovsIDgyIHoEfX7jmrTIX4Dp3xkz5ghAs7b0a
HNI7/dq9CjIR3LSv6qk75qBM8sHPPZZpKYd+k+xBswVxMivZz3FBnVsgbLLjgOvw8w4Qxx0UfTfk
NblB6GKjm70dXYAJ95jeJKG4Dm5nzpAzF+8UbezzNlHANT7AmnNXMurr20UGdLY7VlmDGsN7hJkM
yp7CbIU10+TXLpw6RetCmCsPK2YAIweDQrGkK2WVWDDwTvnaQ/RJmgH+nLlzp5HXIauyLpQxhyid
vopsd62tysPcCXUm4qN+ioFqlKdROXbiqG2CB2MJc3uvrKFJv2m20WUMKnAhgYki/qluZ8+OMyM3
DYyGbjLEOm/BtCRk82m46wQS1pifYytQVjIzP+fAnHSyvZosjNI4kQGxvfR2l1a8cUZeHfFknUA3
Wwl5CZIuWdxJZiqMnzCcNq24ri0DTA2+6S5fXfPZBSeFHIu56OXb2fjFofJ2mr9z4Eiv5OlQuATE
Ttymq3ADQY7d6HYAfr+UxI2BG0k1tQ2sbLCAcMh/CglXYmZrOOrAiQBrzkFlJ+iwVjBghYfVlogW
AR2wgWMIHyn4mkC7aeIav4SA90W0hAG4c4QDWdglZHDW0bJe1VtvYdioz52xCc9UEKnTuJZmuE6h
pegV3FITNalLspSPnQUFlQphhdbyTX2hrUHTB4IFFYxOofnycOtaoQ2e/y3QUnN1oufMx2n4yx+A
CAUvK4EdAb0di8NTGYdIQ7mWb5Y2MLS2N3fefO0kq28n7rupLEAvGYZjW85euk7WT4F16J8bE2rd
i7kFfMZ6eHNc3zUhgcUokDu330n5PgyXpLMNvvTndv6ZY0We7A5DL1hW5AAqugrgdwvQ2UK9UUH8
1Vtow8wWPNODKQtADfMgdgA42UFQU6Z2r1iQ80u6mYV3rgcTZwRqNZ0bjE/nED+XUdO4MBSYqoZq
tv9i5R+detZaXadAzgzBHnqq4YV8OyAsDIG6Y3dLRT9ji399ddGpA9zqAJArDcB2oFljiwSaqb3l
KJabmINmAsrz/XV1ppVpETWjQQMBphHSBwLyZln8BDs1qmNqR3QwhV++b+RMUIVOa6Z7Q6maPkIr
QQriUgtmYQmKanCwa6KWNg7EAecKF8/1Z+I+hX4VwoBCS5DugvYdaJ2RgzTKRe+IQp31Tb5eY/RT
2CBoS0qgv7ZX9y6DpP0CCbzwIOcLNZ3ZI2ci5pDL/OgHJlrrsFpFE/0xANsJKBte4swmUNMY5a1N
DUSL6YyDfWbMpv51IhVtANWIEHghS4stmUEISqByhnZWjjTdnNl5rkvTOufS6yMjH3P0WW0itxqp
UDWD8Leon537Evq/A/TWF9+vuHG6P1+pdOoReIhI8GIIo/3w3NwoT9mrcw+513/t2ZOwWuWgAl33
gcOoX9XFsApOmu0dv3/0mXU1rclM8kECnwNeG1KZZbpFJvPAk232OAdtPPf8yaLidckSwx0hJJGp
3CCWIXUCJk4Kf6mYWUxnnDGqTeLETZb6nvw2PAxFZeVjhpg3oI70BzXdB2MFHlIk0b4frjMLV5sc
9YgJ/ZoJGTMhXWg79prtuTV3Ap+JDlI2DuO7q9bhZapFZRrtGRHpBUUghoGf26yh7vPa36jQHwK1
y507U31wpjfTYlIpbbvW74HsCmEBnYob6QqCsaOZnf6LDUwWbmcULRCoaCCBuK+xBk0gSCoKeT08
zqXBz47YxHwIwQxo0ABNuI/dc/Icvqqv5VG6gshRpSyN52qvPHw/9Wfiw3TqR4LfXifgMY/27Ws4
mNAxgbpwIOgVUReIahQb72WO8/DMpmGTBa1qZVrRTAn3eSQgverdu7ds1MgQUOCa6czXLj/E6T8u
tFJuoemsATWWPEMFuUNe1BDRHXnWj849bvvvWzlzJk49xlhGLE1DVdC+PTpk6S8h1NQ9xtffP/zc
4T4F5XS5zySjhQIEakm7m+YAKQaUN2iX1Y/ysvlRPs00c2akpo5plPtQEQ/RiQhbclj0kMMFlPoJ
Gp8+qhZVIdGZOTkz629k0+/2fuc73PGh5bIHJb7XClaB2GDZOsJ/zuYuknNm0dThLbhG1YCiDejX
StREKjTycCQv9MIGE33rCeNXnee/P3f/4b4gaBf1bpqU//hP/P6cZn3hu141+fUfN2mMn/8cv/Pf
f/PxG//Y+89FWqav1fSvPnwJD/7VsPVYPX74BZqbftUf65eiv3op66h6awCvOP7l//TDf3t5e8pN
n7388dtzWicQtbt6cf00+e3XR+uff/ymjMfyv79//q8PLx5jfG+fJo/P6acvvDyW1R+/6b+rKADi
XDeYBsFxZQwStC+/PpG5zDmDpinT4cjhlE5SpKX/+E2lv+tMMfAthUNClYzlDWVa//URUXUY67qq
y7oMuNRfL/Zhbv45V/8GDv9D6idV+cdv/G2R/dN80YlsEEZVwgglXFbJtKxZ92QGOFrfiJwcy9x0
rXp7ZBYwfLYHfvNmte/BMi0nwgX9r7xpFwg0YWPrl0NvD0FpQgN+e3Ib6NGk5pIuq0VTiP4e9GOb
2vZA7ma39/2KbZpFtWkBstE2MmAZ0Fm6OJULKB2t4pWOmMBQ7PoC9Up0EWsr4L3lfhWbFDxSvkDx
ZyLifcOuQKMFEiCEGMDbC93HBQRNEbP5wazaPNZ4i2ONi59b0dJbawsPRC/QwgG/Fm1NsE3XW98T
tTjVwtvJF+QYrWV0B+TPNtBlI6PYMrPYw1ayIjxEAv+NuipGpvYn33YW9eoEMplrWBigvILyu1D1
S4i4U4TuKXihdCFfNQ9kD91ocXRMZEIvNRxN4rQ5nk5c7LfjL7050u6Uix8qoj7Qsd4VQCb0mxA5
MrGFppW4t29uXPHUWRnCGTVoE6E6JsJTngVCT8xSF1sZWp0C0+GDtoeL+uTZiW/peLYufvjiBmMF
Wq4KLNa66Cz9mQsJvGO6IZ6KBwisXFVWKhIEvgDW5IHp3yokufJBTLYMqkrUbmvpiSfoMX8elvI6
W4GKNrBCFWrwtoJG8L0dO/oHd8yOrGogOipQm7nQGEXJ56WPvpcb/GjGZasfivsBhDuG5e8gCGp7
p27RC2ZpP6INdClpBiCEVVq6bibtARjO6ICIsFSaAF89QS4pVUX9kl0q0Ex7gWjrsV7Wy8iqnjXw
VYdim/iYNsrW0GcRTDIh/dljrhtQaL40eyakcAklCOT1IfKQZDmCVfItRW8wcHtwDpBF8cNdd5EV
emuwTXrrQ+KtH4pu7b3WnQhqoakiQPC22srghqa74qH/0ZaiIwCSC7Bb8nzlwd1D7XrlosRrmcuW
viuhX9LcQeOHRRf8CJPXypbGXbaHlvKeXhe7dlnfakASPPGnFEK6qGwzG44AJMU/5A1ovSzpEhJ8
ZiDtW+gHmEW4g5CTDMQj/g+91HDUrIghxJEt252+htrRgHJvb6HCEIUkh7Kn5brWhA9X9zWBeDzw
Nly0zM5u6kcPXv2uuizxjHTdQrMKIgXeCnmLjXcAiduO1fiSg6jZYD2Nob3DYQe0XQZto+vcQirQ
SjtReTBJQPyc3SB/RWEH5Wb5qv3Q9vHWAyzCQVAPoYkF3YSQRUCcwodK1II9w83HGlCWlrfQPTOG
WLjtHqE6XCG511qQT4N6d2vlUKu+Uw5hCaSkBVVwBwTMgY30NWguEDRU9w141iz42uwZHeMiAQVb
bR/6FeEC0u9bFFdgdNQCh4N7MRKpS3ZojTtYprf9nQflQKhMPuG9HDNLzOweEveObjb3zjE4uNvu
p2Ys8hfpqQYtRQpFPOho2Xm3YsvEvctd6PXdEIq4Z79PkKa0oUK+aHxRrQfrMrPZ9gn49T22jb8N
foYX2kaCAf+YWIoIX5wEQyIjGPoQPQHmXqzIw8Hd80cK01EkwYFc0YPPb2mwbsjDAOpnUzlSwFCM
XVbAEgAxci2e5bUygFtvATnepXHvCGkf76CvKbIncljTqyUUdC+8VyAlD41JF/013Vzk62CV2kou
ZPdKD9fQMldPaoEOFRcZygZB7oVjefH46K2CwuRrWVwDd3jYBAtq3i0y4YmL3lqwI/EWz8QioCIt
f0J23AJvl6XeJ48PFIf5yFEPNq1qUYMe3nuEyrQw3iLp3aJbRCtmDot2d0FsxbxIBFCinqVeDht0
QfgNdDLSHZgwF8ZlugbLu5nhu5DpRLZEhyY9/oYvI0ROL9imtfBC+LnbAVQgohQie4LTtZqY4V57
CNeqs6legdbAP6PXB3359hYX1akHWTX43TMRnaAihnOxEXEjyl2+a+0aSqnCi0TzGpBNaSXAShUC
oBjQ+kElfexTvMY/d3zZgE+T4aqqNki/O5dRDLQ5XIy6t2sL39EEW0bMliBVbJgdlqe8hyCsDOJN
ZtOFe2DLB4Cv0QeuWt4ItfSWWJUglFVAqfVIH28DEWyuzdWrtE5qi2y1rWHfXiQDHADTgermI2Rl
12BJ2uh75SJsTUg9Y4hqG6RXFl2O/1UL6aiD0fkH7li8vr6MiXBvkscQDBAcOV+8lHGfYCRbEJIl
mhha4e15/qN3TOlno1p6NeILfLA2L47cYi2ur2jZ+5eNu1Iz3HPsIcIrS0BFIZ8KfQ9pRZsVt5RK
NtV0o/FfxTv/ry3H5Us62l3l/wbDcUxJnDccNy9F+dJ/MBzHL/xpOErkd5loMoXEIgWLtsJk9S/L
ER/BaDOAHDOg0MroSPD+l+XIfyeaonCYlYoCcfMR0vCX5ch/V2Dtg7ZV1/G9v2k5viVX/mk4MhWF
owaa4CpeQTZkOnH1A6cO/b5Qoack4wUhnpiWqBaT0mzRq60M/zJNwod0SOsVMdQBELpKAdNfrkBh
Vm7b7mcZtvlDVwSQjkPN1o3T1vEoIhckd4WcAheVRvxBDbl+MGqH3JdKq722ufSoerrz/Dbof2vd
nXVHPrgwl9lLcl0VLy/V/jH7X7D+CIXjcH793aSJ+/h++b39/a/lp+hwQihcDGZAlU5TR3Tpn46L
hFn/HQwA3ODwZzSsMrhHv9afpLDfx782OPwZiBGxEVX/awFKRB1XICpEDAPCL6oGSPDf8F0m4T+4
TXCDmKIajBKG93tLv77zn3Uw4zDP79htZ6R8p1YphMKDWLKSQHOvWNQ1KxLKyY3qUxRTpVAZW6kJ
6dZ9IUG7XG4Kq64GBeeyUgwzMeFx7b/bG7qhUUUmWPYcDh527hh/e/dmcZfJrutL1a0je4XlVE0t
ci1XDrnWIPkoqZH9btp+uXXv3TicBJ/bw3QQBSqvGJhJcMdr1LYZere5dcukXkRthgsvKJWZOMUk
iIDnolsK4QYQB9yQjSlwzHOyUHESr7nN9DBEeSCHxncBtd+l4/H2yqhxEXqBUe1iooHAUC8bcD0V
9eH7vo5j92FsDUXXDJyMBuOUYnl+HFs/DNTS4UZ6kpiEGnNCpPs+BwWkERv1XV/IYKw04vpA8lQ+
FqpD57IlH8NCo7NO4NBTQ4cKGI7gafpSUhkw7anSnZKKt7Bp49isSWccqFwpFynTG6tmAdnSvOwu
gk69r8MimJmIT9MNn11WFNR16QY8+GkpUFKF0lBGLhDzhDgmj0lpVYWuzbQyDuTHgUYr2L/6GG5A
gGAy0F2Hok/F66pTrtECvMJhK2Svhh0ZSN5MU5Ng7jioHPQhHKXQiEXQt3jH+w0zZE2rpGrfw3Qr
meV2dWDr0Mm6lkODbxoCKU/ocXvKPa+ke60ttGWUSNXKlxL/znEdEps+jeZECT8GMf98J5ViteEG
1hRcuB8XmgoGlSCui/akUelHzRlcRydB/Qo7dpEkPD+j5vcr+/OA40LHvc1UhvPxE1MaFBrURsui
/pR2AUxrrnHLJZCn9WJfn1nFn5riMhYQli9B7MlAufDHvlU560sWpc0pquMMgtqqbg288RadWpKZ
Xn2MbmIY0RQFzRyODtSDytNENnzwIPNwu59qKYntTudjNha5IKdg7ApF/vJCAW+EkNKYLv7meI4t
G1TWoF2qYB2Pb/buFA6q2svUsOhOMVHUlVLVkoVAe2SrrJ9Dd3868NEUkzWd6Zxwqk9TBZ3rJT4f
SHdyVGenl+G9Ar0F0ek+HUk4nr7v16eFicZwf2rYJ7hqMagf+6VnRI+axqlPYQdhasF0xIfCQC9X
WR8DYO5L8bZOjLk08RetKkyhuPVxeoNWeRyCd6NZgF2uTxAuPA1h7DyF0CWmPnigqE+klVSX1NJ7
ib5+39NPBx0MDIYJ1A0FnaXTenS8hdo0PJdPjes2Jm8d1C/gDFv97VYIwSGnApwP23gKg0ialhus
coaTVnp84bESWp60c2bu6Akc8W0jYNzYGHDVGIZwkuRx+hS19KzRTkFm7GOk8zMXMcgqO0R+vWuK
hUIfKp0JHqy86NTJ7iJAGLSregiww3zoTt93+osTYLQUEGWGPQYY72Rz5NTLJKDUtJNRUFGC23hI
O4sMyUyvv2rGgK1g4FjXwSY8Waupokc8LkrtlPC9Wu90/cL1ZoDAn5sgcHlwUFNoQuD6mDTR0CSR
Iymo7mgnR8toKGLEzXQggyMW/u2VgmWCrQfLTkH4fYpqldpYVb2w5qe81aBYR3TE5PI0mzkxRyP9
483LiU4UQx7nBjb0NNGl6EEBmQ2ZnwyjQfDPi9LqxW2jxDFRhgHdbCclJQIQ6QC++CiKl1lVea95
EsmIGyldoJtprqoPch1zRDccDTGwVFKTnzFLEENPKgVYIkf1EN3qDKBZlh6LdEcMeRghWkUr6KBn
eXMoai3phaFV1ujmgQW8Bh3EyvVzQKxLtQJenTYefzWgODx31Hze9ug/hZlH4FzioprcTkwJc3eg
rX5KyihdZLFDzSIr25nr4ZMhiVHG6QlLHckZuMWT/ZhQmRTEKPmpd3B6hQ5QvMKpUp1sCPfbtZer
fbWrW3k4BE4Y5guljOIZKgnt00Sro49ECawLRaVTP2GQDL3sfMk9MVB6rLuuLi0ih+FKatMEpYnh
3/YTUNDMZVjPMi5EmU3pcVN1yGOlqMKTXLihpQ+qbGrgfrW+P1o+DyxaweM1eHhjomqyIUmnOF1A
yvDk4a50hUsREQv63FmFbcMOidsUW4iPO2uaI6zeu242cyB8edK+P3QmM9uHejs0faWdPM8i/hpC
zHTr743rVl3QIw5eskaSA4UCP3kiHD6ze7/s/eiWGjjwIEc/zvn7e3JkoB30JDxxlfkXWdU8SHlC
tn4KI0eLJW61XQciRZpK97mnuDOtT5Lj4y2DwWcGReQIrRvaZPC7qDUkz9OCUwQS51aWlrhei63u
AjnW0T67CTwwoWu9E+xqCrtBy4dolffKHPj+8xaGSDWhGgxoXK18mkQnTqayTMIaUHQDckR+VQpS
p+Xy+5X2ZStUhsms6zgtp5WUIHfkea5jPad5FS/KqOs2mRyQGfz7l63gtOe4tTnu7Yl3HbWxnjAj
DE8oEVNE23qZFcR6OTNz5KtmGI59TZaRisUu/bhwaqepnKaRg1MvhQbQH+BqlVBLLEq3ZGbtx4fB
y0DkwXuV36Vt7u2jmMe3WtzKzzIvwQbuON2CJs6rrnfNqy7XEnDPrc4zsNcl/asSSpC37+iAbCSy
4ICwhOxH6YSK6TRKPofA+2IXwDAFj8TYm9Fd/9gZ0rmIXTp1cIqHHNhvHSdN5yDYUkqKIuqeqKbk
pE9xQo5Z09fW98tigth52wQGUzkMRkPBrE1dtzQuIz+D331KooIhAxAHopIyZV3ISmWHmRIse9rp
qzavZTtnLbtIG6e/6hzZt93Q+XuEQb/eRgOZBC5zArKXyVhoiPzwNk6CE49kfV2i+M5uPXWuoO7z
XYLLDJbJWzsIsY32+7tzp+F6V1TN4J8Gow1NJ+w82+duvPbjeFgPKetm9t4Xg6yPtxaiTRTAgU/l
s5pOCyzXojxBv/oh0wFYSj0CPjVF69dDR7V7IHLvG7V0rSYFoYECQh2UPTTlloIEdeYu/xSaQhxG
hv0HO9NA0FIdo47ve+/5sR4FfVKdXAAtciE7VbmBoxQvXF56S6z68g4Dl9iaq8auyDz35Pn5LFh7
uoXHt4AlwRDAgK+ErfzxLXIJ8xxSvRpDBoZZR3l1h3vKXbdyWi+glpmLOHFB+1fEid2zMHqqatrf
OBJ5STgwHH111bOCzwTMdIpW3wVycBeM8RXUTmsIsMDaGT9/tzKUtDWS2HCgHQFbY+fWWXCvlSUU
kxwGIjVR6MaYHStKiD30bc/2rhHl92ARVlHiHwwaklcRjS7ypHZ+eEj+lPA4I7bXdI8CGtU2pQqh
vUhD7bfbKDex2gG0JvVeellpQwSsQ8Tle+JypNeHqk1ucp4qMkBULDqUbakcEW6LAUegvnpDyox2
SLrl8gg9dvMfwJF6zylu1JsoTgMq8qEESr2Dm9YLMHGjzIMwJ79qWin5kcSFcuoNjko2VqceuCao
A8ZuRQu8RyJXQ2AaXsi3aacl+yIt3OcmpgluJUbSJzr00AhRPPqz0iUK/EAYkyfaGD6k1rVOfVK4
mx/VQa6QoUiYi1LHTIYpPWAt7fyKes8Z12Ow77ZwDSirAYzIOQe8skz7DpHYjA8m8wbJM1MvCx7k
JP7F9fj/Uxi/kbF66psUxv/9PwXyTC8fsxj4yp9ZDFX9fQwXA16FRAYsojGI+WcSg7DfcULBiTI0
jlQaorn/ncNQye+KrKqjd8xgvIxpir9SGJTheXDidcCzVGQ5gHD8GxmMj0c2ghe4EDQ6ti5rHE1O
DAsdYGktU6GKFWJV1B4kEiK+jXEXx137+G5UDn/u9vcZAu0NqfzPU+DPxgw8TMWRjYGYUmGHdUmq
JGeNWaVSPFxjVSrZpkyUERdVpcDlkKwDlMRjPHgthiIxlrFH2wZuT22sQMYvxQhEwlkVhlI72VEy
8pqtQ9cNSsTamZGsEj+tPJsNYSKt8zLWui3JnSpfaXqr76kf5ell6FVkx0q/ci8SL/B7q+VFl289
1ru5Ddr/yLOa2HB7i1QDK21FkpETVALkZ8IcsQmrK8AVbrWMdNjeOL3CZVVX1cGvkKSyGxomdFNn
cR6aUQISwJXaqlB+yUhz2btjdrHqkiYwtSzOHnhoaDmSQgOVzLzUc1UUjYehCBDJOgSpawRmFrbM
A2p9gAWV4wFmS6LGtTkgPIoFOw05zsqQPWB2uk5eo045rSEI1bZ+bA6yGubLREsVwDUyH6Q+VlQj
mA9VGM2p1oQnoGyM+5oBppOBrtcEcQMvlmAE8HHmtpLcmaWLSRSGHKB6gZW1e2r7ekhwkTfqXSAF
4NtvXGjvBfFCUSQYUUyzYI1lIhmkzvRIIy1a3wH5KKqlUQYhlYK245NCB1V9ElpsDH3pt/VClRKA
K5QSmDMPNRlaxS54pl+5GqxcxalOXKKh6GU3tQbAUiSP3Hu1fqP1wZWEPMSiAHsx1jjZlxkBoHhI
jrUObm0H9l4sowIHS3+d9wZb85gB2erGTIBEyQXFIQA3gZ9vfK3e8F4GIqojNjXAG6XQapnGOQSs
gYQIdOmy6SCm2Qyo52vVVVQmhRWG7ZGA/d8nHijfAsk2KsQu4AMAbUF0w8ox2bHv/HTaCsggHpuK
glCJ3PSic8pVPMRkTzp2hXQg+kbcR68km15395kRZVZYao2VD068VJLSVnN2MJrICroaZr8CVTSl
tgejuOoV9yIcCmmVASHSKIFwjBqpbb2sRRgUewlcWx1h+xK+vOiSfqm3/Wrok0tlwBtkqbZLtebA
iPcCCKjpekVxU9TNNa3lBUv6i54CpxvXzi3Iarey6qwkNRiQE8CtXQ7OGnIg4EqQqnsjksGqrfvW
QHqAxbRhfDf4AlXrm+Qtdtgla1cH5DKphsJUDEkTahgnCKjEgN4l3p1auJKQeH3ZGH1q6qh4EPBO
LI6UCzJ8PyFGkwqXdxe6nwcIFZUvZQcYotvXAGE6QA0RYhXRYENrC8xeYbnPlPhGC1NPsJxvWzLs
ksE/pMTtBSI+ZjPIF52TuCLuWYuGQtWGZZyYTpYCl0VT1LwS5UQyHlm+UXWCD+XSiGroAlT3eNEd
MdAVXsnPXAoXueylh8H3XouovHJiYwDuDQVmubZNovpeo92qQim4UBMkrHxWPnkFb1B3Rmu7Vn3V
7FNHsvqC7iVOtnqPThO4VKDPL5+oBBe9dIZ1oPolmDNzqO9pwYFmoIrlWXbgsVNdFEEDJGA+rBAZ
MwT19Bdky+04NdJtH0J2WKmwEzsECgljg1DztBB1UQDPlww7kJUXZkzSwaQ0fHV9lAWXDUdsvUcZ
w5Bs9Tp7cHjjLBzQ1xZR9pKCf/+/CLuy3chtbftFAiSRFKVXDTXaVeXZ7hfC7e7WREmkBlLi19/l
ABc4yb04eQmSoJOqkjjsvfYa0jL0eJp4bMfoUrC18VLT1Ws6xqC91ih5Jh5ejUMNNc71eUJYyb72
oh3patgT8hhZmUtypVNwqjZyhKP82W/gEt4mcDAw4mFqFwoUEDs05N1DI5oRTD6wggyTSKEh7LWM
A0RbcVNlysNEexBhteM6+hEwcw7hOHQTPOTFrPqwaAb+vOqIHxttD5q1x0nD5npGyAn4HjBV0cfN
4dPIGG1Z2NI686rAPba4ptOBdvdrr5EDuMBhcGj5AZDmMer4LztWQ97bbe8Rn6SGly14hQvJUOeB
psTqLyeDXPUx2IDJqrK+XeAarcMdxT8iTkazjFLTHHvjndZ4wzcFsR3J5LqFY1wnqsPCl50oVUEJ
umnaiAfJy0vUjV8wv9qJAXww6I6QFhHropsg0+DwMs78rX7u/CRH7AnwHTtX2chGlJVTeZl0XGzb
CA1yV4EYt/r9BWt9KALfjgFI/w4+OXbyrvDxnZAQAc01kY0GP1bjvYIoICP0MAnI+qMQUDcn5jxo
MGgVmbIx4X+IbXEaBG2Le7EMZVHHwYxIT1/DDt876ab3zyyeBxC8RHtYhrU6hH39UMoR6T7kfuiC
ZyRjgFc68P0IkMhmzvG3PtHk9wQWxaUHwQOUMTgYywEUxwUJGQS0U8m2XTzpn4mqnkM70N9bJ/2c
RfrKo2V7aDGKR7tV73D5/XR8+JjVANJep7cj7J8PIpRrzoQ6wLY9ROioiovRDsc+8vxUcPFzW0t0
5eyPGSqSIYAHwZO0UjdoVO05iMAPbzFoxBXZd8+lwI0JYIGiz5IEDwovqffXl55DkblglplMdk3R
lzyGbCM5rYN7N8g/Xe+mXbIola4budQtNlRHpyVjdQ8Oq+vAOe8ZrtlxuS7JVIJRt409XBP7N/jM
I6VdTTE2PnjRY7K8QsABCK3lMkWMiJeirt9OfIQjaJnA4w6FK4bzoIZibaR9ifa34s1HP/fLUfns
Pd5UUviD+1Gq7sHD8SRoQFI7JuN92LEwJ3VL73wC6VG4gsRoqPbyjsLctGoRE1Q/sGG8j3n/xOKa
FEhnir7vPluwKqSPLoEalXS+zErny6c4ch9sBfVxM3QvECSBd+nXB6/0dA4B8PKgJ9Wcaejdq0kl
OSCqjxI7Iq0Df7mLkmbDaR7Br9t23i9L5NeyrsMlWOtHBjEsXhxKniT2glcW811vWb2naoC7gYs+
XA9JKXpmvpsrpOIFQHxS7W3kSsZ5P7kVNF/X2sL44tjOpIg7uPyGyxUEt09L13uscHoXmQ4EYCF3
i4ThjMeSC9xFsE+2eMjaGZdD1yLrfeUcsTdlXlJ3Dlogu0Nvfg2+hMt4cJZIhUtJ0n5GLbm6Mbk2
c/2swIEMfMiJKpi+lUp+tYlOPYHBbTlEPmj2CBSv2S0KycPsuj1Aq/fVSfxcVBfffXE2xzpOV+l/
znE9pMPCXvFr4emg15/Ghi8+R7+IIMozOtPnBAuxC/3xRJfIZLG0Xr6MZX3tOgzg12Q02TDpD9VA
Lrk4EV7AV9LrsRlLFGVUbXLZx+Oqqoc6bhAaANINXzMT2f53bUPQfKtKQ4TRQgH9WPphu953uHhg
z9CyrsrhB8fOqu78aO+BwOOl6KU5P8B7xgdbFCLWN9ssg9HpBgAU9OIyIffTQn2UhMQPsmac8D+h
vO+nqz8SeBX/997kLybJ31sTTCUSmHphIQA6If8AKMB3Ngsn0ZLRYACDOlQerVPbzAhflXHcktTT
CW+yBokAYdZEHZ5/j9rNx+9NphwcofYJg0Gz97Qk70gcrXaWBr2f8g4kfYfMCbCDNkyvUJg5doZ0
FE05aTmI+ltPQGwemf+8AHBQWemZ9d/gl7+hL999FzpMEKfAosMs5P9M6zVm5hjX8yWbu1G+TiyR
r8ZHqG0X4jb0No8Damnjf8vk+scc4PtjE5gGAPL5hpQpMKC/gz5gCM2khMd0FjUIWMppr8gL0QGd
duO6dpCqh2Zr0oHVWNFdt6LaX7cYRGfsc5lh7f0vuxf8yP9favSNwP39JSfwb8Qs34caCrSlb+zs
P1Cosg+xSWTlZwM863H2mxC2jjha7npTCYRq19s6Zg0T079IUb9h839+bvjdsIOMR0GN/ceDMGXC
jBeOfrZgNZ8B5cfntZ28+wYN6M1TyruHV78AVQ1ZL/+ysP9Pf/8X6AAkAaNpTNrZP0BJJKHESwIZ
Uya5LX+aMlY4Lno3lhkJG6y2kbso/hfsG4DG334uwyfBchFkFFCAMdn8x2facB05FxQ6LulOHT/0
YimW4f2/79i/vvl/PlRMQjhYNWArAdsnGKL+/WUyC0C140OXB08JlD7ueO2ifD+lP3/AEnc3vNM0
eMClAXGOH2ZZfMChv/vvXwGf9g2P/P1LRJiSxOBMYVJMMEb9+5doG7R4vBxEhpjAc9IOz5VA+aVa
dCaED+JpreyYS4+d1gp+9B07qhlHbxfXEyKjlUtR5n3fy1Wf6hnH3MCT6YTR3J/IW46iXGSbdXOD
Amog7UM4QkCJCTD0v2P1NoMAiWOeqj2FwQhPqsxN0W4CaMC24WmQ7MTr6KYam0fBmEfecJnH8DBL
CDAihLIMmkBM08yZ6DtktZkY9zWB9hum8P1dHLVhgSa+QjKJvS1EvI8+VGese4Kc8suR7hybuMrR
vFyQqvk2svXEJJ4y28ybWOxHOK0fvlFvgoSnhvRnD/sub+am4Aot5Rroo+m+J0Ne8lzaMEfwYO4L
f9fW0X6g69EP9DUxlJ+nOP5qQm/n5lFmtgQq5SY4+BrZPAVVd1E0QlCh3U88PnUkzqMVvXfi/7BC
P1Vz9FlrcWfb8rBZ8lgPSbaYesThMn10AYpDMr7hqTwPZkE6hh/vMJ3fN1t96jz2jgoNXXN5qbot
30L8Ya+EnY9a3gwsSdoGKDX6sV1JvT2rvC/Mes9hUHe4JM3vgQ7PuB+StJ3d3tb2JIDYQ7nNcm8Q
L/AlIGms5sJVEJvV/LEi4TtrqwzU81eXDKelozKN/Bb47jrteAwXHxWlmP4fhxGR3yr56Fd2BDXh
3DX6Em7Nmy3r79r40Bq7q4X57Gxi0oUMj6S2T7IRqQarzZ+CH17ED+AaoH7FizXSXadJPldwwOmo
hrjNTBnIfxbXUjxAJeV69DJN/xHVAHPKBshDhDIt4371hILyxc6IPgciB/9AH6soAln0YfGAKNj5
OpP+uVw2u9N6ndJajPKrHwjfYfR1J5ph78Ie1kdLMfgWukrid7nw6jvq+GlNgFuLDu849hNXAGtH
qRnvvXGDbrCd90q6u43VJFsIBPcLmS/96qHynZsLiaczGuGrpycs+a2Ld15FT02kzmhNT4nDPls2
3uwUEqHSwDi+X0ZJCq8M60PVtdu1HWAe2LR7IRYHgKIxcMmyzUEadJjLhKIPCP0RuUYvFOjYkerF
ewA486eRBo4es/c2y/nHQGeeOW9zmd91MxLH1VTUQ/0xJ/Nz1AmYQG/Rmk94Fj53e5wHc7ZtA0Pa
WZX13XDn9VE2i/aK55r3wwCtVBTA8N5BKx8isDrVGB1k9Yi6zw83H5DgWFBZ3/NJHOTgwtdtxYxh
25bnROFm1RucrpkZ3mKFS1gDZrsbbSKyAWViytQscznbmKSgJZ6nVf8RITv1SJ0E6AIjJB1gTMtH
ep9UyaOdljdvso+2GrNyqqAFE6TJOAFEprDb0YjTdzr6+uTp6uDi3gKLYFnYJfeq2UAri5/Bkywk
KE05H5wHs00/jQy7+pG5sLX8mGDEsgR6P4brIejYXglU0hODcgxYoxu2S70EV5GwXYiVMg7156Dm
kxy9IvSW3ACf8PS6UzEcqDakSmw1xrpBUYEsVEt6WyPoGWN3njbY2ARS7vxk2Os4+FjcZ1AFb4tT
zSlpZjoiDUt61ds0+mY/Wz6lnKA9sOOQg9TuFYMdlcIPLvHlal0sPNkHXfQ78ixYTjRR/k4GG0/r
pnZHwXoCu91FeZ+8h2eDGEuogMemf5K8Zo+LbUZAwnjoCc7GMlTnwDP9g55rdUE27rrfEtcCFm5f
KXpDLP4NbA4Oib6a1jXrw7B5DpJW3wAi/wIl4OiMJwCjBNBQeX+8BaFSIjYrBK+kni3CfIUo7Djf
uBriLFiJ/2d1AElO1bwA4BQIeE7X2L8fWnQKcYvkhRq2Bqw0EIFVzt2r2n9hoQkefb+BZh9k4Jel
9paimeiUSWnDW98E8NwN8SPP8TigjMYI8mfZUn1qGrUBikRwcCox2c56vkHSF89Xu8l+r+V0/A7G
7I2Pefws5nSIHdIdBbqrzUb3tTG6sNK7i218my2G9gLtUQ5mKlziBO73cmlOfRlgAMiHAOgHSuqq
HRGWRt71ukIuNyJYmnFwisdIeycS68u02ofNzHd066EA5XwevsJt/kW62e7BVQsyo73v8AAtgG4F
tZg/Et8M2cp76f0EpyVGfsEMzNO42aXI+vnwrVInU1MXpFWM9vyxC1wNqKOT9RVYFf0dYOqwm4IJ
npONpgFGnVEP1SsOfg0Tejo3JJ/ctgw5GD3yNazFdUSz4h1xtMJflKgk6PJJxgyawR5JiVkp6Pqj
rujXUvqsOyTcBpc56ZbdGld9zr1O7EoPgEXemKlCxpG/TlPatqq6B34CYSP+mrqaPGzKjjuQNtB3
jVYNE5Jz17oYjAN2KuNwuG5uWt5LLfWlW4ISdrGxN+UNLNKBlQ/xz2npeNEaqR5XUOSOZQ0xr0Ax
Q/z1Elem9o6GEaMz1PvJo0F98Tx75XgaQ+mQI4/w3od22bCQmyBfgVvlsRLtHRbjnKpx3dGpum1m
hWbTG14NAO01RlpX7EIBiloPi711Y5nZIHSGeisbas++VWx8DJJlyCqLA7A2NnrQupPZZHjy7s0V
uGCkFvRPTwh9dt1IoaYlLqNrc+2+dQwNL8A89IuxifB/1PErqJUByCswB+ZjrzI9rs0hCXsONe08
yCeUIjLlGj4zlWXyMen66sXflm17TgZamjQ25ZFxf723taZv/VLpDC2K2IUdLYsESNe+b5I2Z2QE
7zEU660JLNu3LrEHmiztfGB0I3u0D7oBHGhwoAcUSnWC/XwwidKFmIGRrqW56+PVvmMuFiGtenmC
HMqdx9kDBOELAXykTeJnnPvXkVt9ipmvoGZAgQedt7Z0hxK72ccD8D4CI1mmPvFoPtYquTRLuMPs
6zg6tW/cug/Kieea22anlxZDaBKM/FBjuvnbsKq/Q5TuruE9PErAUliP4zKKfYl1+X17Gkd3JDTy
vIY4RHuvLVOHidgZMyLYKU8Cr6sxQ04hIzpCMfAg2mjCk5ff2YdM3Qa+7WNRTw89GxGf1gUHbpJi
qKU6YiTip5bK4bxYd48dAgvIYBkLT1tA2mP7idu/Oyy+LbZKI+94aD9nkLnTOZEs16G9TZ3KqxjU
oA6nd2mX32XEHqPQm9C6jKewb+5saGHvSJcbxCBfuklc7kGovwGbyQ2b4SPmRmSVl8Gh0U0+EkC/
XosF6JX23u9HmTY2OTWegqVlNd/rOL6VrZfVbmoPFORyeOGs+5XWplhLjPQwy8BtWI+Hsq/BnFqc
e4kD8ULLKMwwtlvSsbfPUvS6IGzAvdvLPsDYATVEAIQjnaYl/GFRhIFQjYqSwPbsMEQlBoRNjURY
panDs05YfVssZq6TI3D8UWAotiy+jVKQe754dO8Z5r8DrpxPYpIZ7TueqjCRxaxRv6aYT6J117Jf
MAxYdcbdyPgRT6GHP43esqkHt2mNHcLhnf81jlVlyhSzo191M0HSC5jkOvfkQUq6Xto+Jk++9VpQ
zOObAsd1xzra/4jsdG9WEEO2pNpb4rkH3aNSLVn7ohMYhLMalg6iWYCZ0isX/pj1gbZpS7ZTOQL/
Le34A+Thqej8GSKFFUzX67Bs5k/fapXjZPloGsNPTQzW7eSb974VaBZcWyMKHftI+Bq+IcAhdnrc
VCYmlKwWnmj5FNZNTsUQ7zqyOOi6y9smwK8AIHYZ/EH+mlS3PoRhy/MACX/kL5RDDEfH9L7FmYcq
G2Pobt71jffqev4wGITTGLUDQyWLyi0A/jvFWWMD9VhPLutnWUz+OoMyLap5v3pL/HOGfwxQTFBH
h+G7KCm36Fgh87zOGW49GF5HtHwixMinjTLoh8zcq30JHH65mWgAo1vNvZevsxSF61HOLxuwwoji
MvdzHPSYk+KyDK24BBYBqibZo75WB0fqB4wv02qYrpHTV2hni9ZTjwvFrBpw0t4fMNmCDgxWI1Py
Z2xjhcyVfn6j1jMZIu0zwHj+eVyFB0PMWkFiq7xs2Uq5mxpwy8PhO/rXhYUqbbcvZ68+RPBpxNHy
aYIJ7oN+eD+E9BwsSEqS5gujDFrgQCzqklNEKeK+tgAn04grk3pWu7RaxxsJyXmZsAIG0zzJfrgj
mHR2cejSZLAwpWB9FirM0Xg5XvQcjreVJueEj+0jlbDcCHvUDoIjT0Xbm4xKeMag9dIYRSAMvl2X
rFP+W73NOCVLclyNHyKjvA9yKOM+tQxfmCfYIybvKKjobD94sIUpr0d4WvQtMohs9ya6b9LaNn8M
XhWnGFDQY127Z29LhoekrFDoA+ErLPuOG9h6scP2OTJE22Z1WKodYkSbNBKVxux1hUMC0LgLx+Ge
NVX17g8oFxMDSw7Omjuyia5YGGpsu9zj4oNmmiESOepFdA4jQ3YhZuFpUocP5ZQ8Cg+PXfM/YxhM
GW+SB75GZVFrmMSvw1Jm1EOLzvpL0m/hHoHjbSFhNgEG3K1yyZlFA5h/qG1SUKVc1pDSnaSqt6Ix
ZXPC3v2245uT36T2bh0q8cWxMWNB/0mm6Ky7Zry1A7ABg+BbXMFoKQi4k1Qc5YRAoh7jpYCUMTbv
+Kq3UKUzZjePNG5uLeZM96bsYoDIdsiIhbLFg2awbMcxtYBvw2xJHALc7Ai8u1KnLcIFSTflcCtv
UzbBO+5QLuF2EKZ8wnTDS+kMHB5FyE6oaC53fuM91CM7Lp7p3hOGStk0g8mgPcLv7RFXVmGSqSw8
OnzzNOsR3IpyuiAxO342rMFQvHVlDl5GXSjpB7gb3IA3PL2u07IelniJTklboaeatv4wMsOyqheH
cKh/UtevvwZLYczRs+S0tu6nD/3AKRkQhVE1H1pTwEBcfXRkvDlf9cVcRt6Rd1YWra2mvGvVM1g3
v0WN0CGHM7boO/LJ6hauJPEcZCtG41Nl4YfUrBjpwYzJqfpUTTpMQaeFSqgHha3Fa5o9bwfu/YVv
q8m+kQeopJ7idbniCcEJJ+oOq1kO04J5T8WiMwmrLQNNrt1rHMcAvK+NETAX0iq5AiD+4W8ODhg0
ftmW4A/mjQu0eHDmCOmtCgyFhrp+l8AB9+h/4eu/jBrTsKjPVhZGe2vlbUOqOrI+XHxIugr3VI1B
KPH1TzUBrZ+hVU1R6l8mSm9AyHXWq/Y6aWQFN3DLgoMP+8l4g4/gtDq6CCY6WqnH1pA4A2VI5qCN
nvvO7FtZwbsJFeCpskH/S8o+3M/4T0zUvC8hNmdp+d2ArXov1frUQhee6hhd+zKpS7hSfBNXr3kV
qhet/ZcNvgIlHHXWGhLmhoZrLhhU4VAXPSPW+LoobGjPlw8Ye/9gM2qhhDVnRdYts0Rv6bjU52Cd
V5JGrRyxYcIqY2twZar9VVLsHDjV5VVLFFYPSsROwxZkrglAZpOs6TZ+tzkxzIs2ayjqc1FsDjfK
NiZzTvHvUim2u2lTL5WWT46DHqEb73ky8m2g1QFPkaU+w99s8raq/h3F7zHR6HDRewBOHNc230Dj
wBpJYK9Kli4DjIbZygxTHq2ejB1f5AaYx5v0Q1NLlKlqPDe6vCc+ogsbMx6EhItu5S83IYIzNKT3
cTI99o2EK+XEXunUzdnoVV3W+N1b7zMgrfIKf9cXTjG+UrXZ0WE7rkJ+0nh9aRp/HyUgZdWke49G
2bz6UMWk1vi7Cg/mDlOKCZBeN6QRbu0UkcZ3K2Jc0wAwI944bY5QsnzpVTVZNTc7Mve3euH4XPPO
UKBOTYsWo2v8tGy/DXyiIYMRATA0IEor22Nsfo1K8B8WBEImZQky1PppxuGweQaVR6NAxpaJwT8C
nB2U/2RU9aor9xubm57pIGGCVglZlEIX7TTA0ryLH1ppnjhWLqJJIQjggdnFZj4ES3ONVlSUoO2L
lK0e+kDMFFB/YZ6Pxn5XjfUNjSEswUHSQMUS3zbaaUBMcthhYlp0c9S+Jw0ceDWRUFzhCKIbRoxy
Rno0iTpdbB6UASARfMpyugN5z+zR5u5U6MNuvLdIpVgNTAZ0l8qJXQAhPNqYvSN4EH8MEePYXfnc
J7mLup1cge8NNf7DJgFEB/UlSucoOQwSjAtLx/EHW8cvWSVsjw7L4VRcvYy6EpCMJKEI86pn8HTD
UZyHZG1R6vu3GK13SgRD0ybEdWPybvPNHUZt96UGPEXGBdxrf40fOdteYEU6FkQuH13rt5jPIXor
Eidw+prUd7gIhwAFvUCAkN/F1aVycMxqlugzXoINVwc+thNKFPFiHwIGFvPMwb5iYFxn4Cuc2sS+
+kP5PExoWhPd3UEuU+e13z7TjQosiP4guwgOEI1gGaavgEXtPTQyF2XjixLk7A8eyStZw03Oma95
whFQLfKp6v29pJg/OhOjYNLmaKk76XZCDVVhBmwE2NBymPrcDf7rTHGrV3GIij2sZ3jlaUDlocyN
rSF4jlsvLxU6CtAMCbrgMl2B0EDKcVg9cE3AAnkIIcosJCZI9z7pnzZtGS7LMj6UARoCUsMsyHch
K0S8Yk/JLOb0E44w87uvAZzRAR56lNzKBEqgber9x4nipoPtcu2dtlX8MiPID6F23c+1C7x7PiuZ
LX5SBFacwcSDdBkKwMdAOMDYyXIeYCYJuhPkjuvkJ+dqkGTfK09ldvxOA/UBjwkG3LHGObPx5XkS
gBKkhOo6ECrYeaP3nVatrgKrNaV1FOXbhCBCoDZg9E2Vp17BlJ2eIzFMt0364ma9AOq/sUd2sYhA
oQiCdiGosxabrjNvq3Pp47LEybmfAYiiLzdQPNQ4e1DGDfonixaaQeMU35EqSXbjQGiKUa/rcm7G
b8PB6rFefZfpjn7KJt4OxsXigJIPbb7/3q/ia/KG6KgZe0EgC6IRDXrlIJa/2q6ss2oE4NRG9sO1
YH64Krq1q4+Iy3B5Ba3hrU4iKFBRQIAV/71llKoLjMx+daUKimDRVxWhGPFpEx4wkC/3gbfyfJ5W
QIFb+EOWAbz7YDNRRPN8sNX6OHo1OcIMIywiEv5O2qCB7XyADruSZ884nN8xaFc+mCIpD/SbrloU
fXwo/DI+b0hoOymvfKHo4XegHBa6dfCNg14kpQEqdvhXNHv9F8UFuNgkQEAWHJpLTEl7J+3ORbBu
pwbcGJkEx67Cm2o5DkfS1BDXCAqWHuq5EZYdsIqk4A1y9nOpxIVSW2YAZHkOzhS7zMGs7n2WwGB8
3GBAzCo8s+CkYl1dPMBgOSlHINxkM2Bltn0bZhCV4G4AGS/r+3ICW0Ppq7b9SzQwi4NXQvab47tJ
mKo4PQFvLfWQRVGN+U4wB2G3Z6bu+mKcwFOGz9f3IClCW96h3GGIumA8yMpAg/X1jWBXwYSOtVUH
HSr4cEEzxEQ0FE6PIO9JzD3miNy0wsQKB87R9HynKhTgxAiEavSxTlJTs25HFGqgAIiK+RaUcjSE
+eJtRdjZE8aPb8aLfnawOUrxdnSmhuQl1BOWVfLkAT2X5Qvwh2uydPKygWSbLxscB3HGt6Bo0sPa
QzrhrIcyFuGW3z+mrcY0dCgDm0AAfPJgweT0cU4U0Izug4lkDygccBOD8S88nVJZc/hFevOxc2Cp
JWIF4dvuxyF5Hgn6lNaFH541kPT0CGhHUxGhTQJgsS0i2/C8IDDeyjdRQdhjHdo4QO9rF8PFzSUv
nExPFuuWq2XLAb0DvU2KtcfurFBOltOPrjI+xlw9QkAt7/OZos2miDfQYngFWaWYTX/cGnG/GP9r
JeHjiDhiRUQIiGESebLNSEUh5tKDX5Rwl1tKikXBk5EN7aPsprFoZ7Ar8Y3/gCx78Ztq2kthHlpr
w6yPWj933QpjKSoLnZBD6eKzGEFOYw2qs7Y1n6SD1WhlgpyAMys0wcBtBfCkzI1UPzqiqwzYzMnr
kyKG6xu+2Rvmzc9i+m1hn+qhZ6q8LqPjV9nMuLWScMu8Gt56nL7boXocuMbQrSQ5rudzCfB0CqcT
GsrDso4/AueKYXKFcgsgpBlD1/hx0U2V8nm+byM4GPLqugIZwKo5omXZM1X/4G5SaQgOy1FCzDaz
ACxNGFkG9NjxCsaMFX9yK3hPUzicZ7H1Ow36FbpHBzpI3fyWovyjWPfH0+4mGL2iHn9ra3kOVPkN
Y5PX0pfglXKxgEUGR+Sr80CW4W1g72COA/IuQ7FHQ/vSdNsD6i+Icapgh2bjnHQypxoop8+HIdo1
NorxYID6Zq3vriGtl/tg3gCvdcZ86DBCQ4CsqEdWKvGEMwrT6dbWbbZRBISoEZP5GfTqmqgup4jd
AKwQj3nv8UUW0pujP5MMy5ekHMtd6zQAunCes37xO3sUPqIs2ECKcOtfwtrB4LILQJPDuHdcwIuw
Plc55Ecm7yEkzMO26vewYPHz7+69jisI7gX/EqXVT0MPgDRdqkhkRDILwCngS2EcK6AbwM9tYAcT
Ve44jwaEb8Z43Wdg5awZLwHIfFsy7Qn1fwAohU4OxXuMu/XqOMERofxgj5rua5I8ucZEvTuKaY4v
6stcTVAoe/MEalrc7Px5KcqK+o91GbKcbBHMPqIbWBDFhqnPTDk41mpUT7VG8FlZddh51KZ+C/oz
Ud6vUNVx3kcgpicTaGorU8OlUkGEUiTZgxq991dnCh66CpRa9jWiWbqYkj5zgdx4jiJudF8AMVkR
DNorHJzY8ItLAH/f7Q/h5a8FNPbcm3h53CrIAprylW//w96ZLMeNbGn6VcpqjzSHA45hUYuOmQyO
IilR2sBIigIccMwznr6/kG7dKzKzJMvqVZfVRpaWRhIRgMP9nP/8g3tmwuqurXBzJJMhU+VpmxT5
U5HTLWftUX43bWB/WsGl16vKbZZNaMIXahMEIK0GLBLB19hY0XO6sJeHhax3Ve0Q1FjXFnaSgZe3
q9kpwPqC9tY1Mx8h7orjmCUHIyyCi+bkAvFDvYrhQ1slDNs08rJD0qEwKWkG130aPFqW9bB41bWY
/XE9SaZ8OYK1sfHUWpUTeU3K3/oLA1g3DdtVNWbNRkk6jCW8pUrYMFnpVzpx7nKDKdQw4UVqFZ/I
5n2ps5xyrWQ06F/ki0sikkKUlvHOut1NX/Zy6xvf2rUG366FUx3gvV/FqUecpmLUSR16TCtUHk48
+2sZ5BzpbnO+WOM2wazD7tD8dpKRb7WEy66t+7M5cPItz/0cyX191pQA5GlkXTUDKequ8wkBordp
rVDsdBvfLE4/XFpz+rnR3UM5+tiQtgFGqUEar/F6mleV6nARLXahScq1aZNp3RcZb4pwd02V+VsF
WsLMj7yFJYJv0A/1Udj945IuLDX+TLmK+HrYNRsC0FwyRgosLI5pZ+2qHktKaKvRnR34+O42yyNk
GnJatLlJjb0bMy+C1eNOX1Eyf5pbpLq6V1BIGbOs5sjBF6nRyZ67gb9WEKSPkytek8bp7tyhQMhQ
kP1tZRJrzxl2yDxR2xfcX1HlR5VCbXbQ4q/nbLnRSex8kGgACIhqFacN4+t1A2d/PTU6XHVx9RHm
+YVaTlUIPsxOGXxs86ZnTEa7moUZU3RE6KsaBIOZE2pm4M4zgxgWsld97lmLdzZrKpW+z+79Ud5m
OREoOjRy33c4a3djBlACt+jEd+8LQ3PfJhHZ2EMloO9Ztiv3sDEltqV8p/jIs1/Cna58GM2B3bT+
tZPUCFlGrBSwdK/teT4Orh+Drga4xR1NckK7RJ/1GwfGO3FCWd7Ia2mEyi5njwzSbbFMqGas2CVM
EU20vp8kAOV2ylCfnDPtD/2trYpurQfUpbw0DjPyDDlUsqEcmp986c/ltivtytvaZAzorRqHlNUw
e/12CeIyux4yK38demobq67YvuuOP3qhlT+3W19R3CG0yXgh25AygzYqTV89PaXFx2LiLV/lVPBi
09m6719z03Lo2zDCDvgWLM2nBrjVMBD8CDjK3Y/77vRv3EH4LJw5m8GfEfWvitq2nMOUh1a5Bvv7
6vaOZIqTUpmXLePfaMDL7WJKgqE5ZzDEg7HjOfwcNwWfa/KGhT8K1/25trt0fhnlMAQvE+STj8mI
cBwz5izhY+GjeFhiitQP3y3NNnLJs0vHHvx5baem3KOAjuZL0YfG3QSU68XeG2On3sIIdiDkxDWU
jYB+KVvbjcnEnbKHbi8jv292Q58E6YHTc+K+L2KMdlnjzf4Nhn1heMwWEfSfqfo0MaLwSst1ZNg6
V5gbjdZj2uoK+bXHbJHXtcN1K+8SQDirXTD4bhZmwhsNw36LY57MYGxUEdVZ4yz7eDZQ+qN2tO9d
Pwr1FoGHveCOiwMb9tptry8rz7eSs7AfCZAPkAHmX8FkkmmfgM3AMkq9nhI3GfvKAY3NiiE6Z7Se
pWvMKurmWqGbyu9ay/MorpgXT7dlzmT6vHVh3W9Mjfb8PHYjLS9HH50c2AgDj6hKAUayxrGIXJzF
pLaTPQ4voFjFSMkVVOIyGXyqeiGyFNxaZFJ8QJmuHru4GeetU/cwFpyWAfCtbCxTQKZLx10Qew0D
0aQlFLCpbbnpT9zRc9G3SQMfxswRLV5flf0qcAfpo/Og15DXNoz24YNnFs89tLHmyTAuhmTbV0Hp
X/i0c2cLLOBmza2UtP5TNZM4DQMuYMZlUutaF9TuFxgKefytxp+PpSgWeaYsr/SvFs9wiLCtQ5sN
7XIYD9nSQh8VQwu4aiWwAVa6xGxhDY0wuXOzBRhGZF71UDRxohiZmaUkP7QKjin8nq/WXPWcmyou
DwwWxgsY++QyMYBccQrCOhmsobvNq7xFrzwVFfNENXcPGLy6lAsZhDagPgtCf9wuSDHArs+HKh8Q
xkVxusvbgmSR9jS2DCbNoWhAnldT0jGbhR9RUBCpONUDa9HOn2GM2M865WDBTeg7HZPaytq4Tqfc
j5XCXgC3Ni+sLmWWanJQ58E0UPW5Ozc5W9kJhqy+IeNein2h4ZcTwDZBVUsh9DpnQevJT5ZCybDS
i4/GIxkniDpxG/TpGaxSGvhU5gZmX9oN6lAFGmVD71nTB+UlBB9PkHMnOVrzuJLRKKvzArONbzHX
za7IUYITXySGvgV3pCGiLWZchTrTvW/BO0hSaDPVbWU1W9j1oyQHuVBu8uJPdeDh/83J0hd28JRn
prqZhrC9Ua4FqpPIlKkcGBYYExF8D3468SqHbdbJ6ynl46wZdJkzlY6Bt0lTt3sppYTr3ky9kZcD
VL+Da3KEOovn+QjgVN6dUzZkTGRaweZJrl923icNjtKO70DgonjGex9+PvNXV0vuLwQStk4bXhU6
h+9se09D054JxNkHbREx+2hOZPo5mvoNoFR9hbaZLZLRykPXtaheHNl627ass/qgZ5vHElaThmsb
dNa9QjQUb1LHcQ6RkycXHaDvTSmQQLm0CRiaQ0Kod52f2/dyDvuBDys0MhWL9IRonO/6pCQ41pEA
5lUNWrlu0NNvAgw/4rPSdng1B1BAF6QKmG3v9QU7W53HwzXErPIRsi1bCMgShvjh4rbzwRFL0m2W
MWZ/pI+KqnWez84r6hMn2TgNOsFOZ/awSaMZ8x4nhs7da8Z54D5Fs6uEV140egm6VRjO5Vlue8Oj
NwTQ53GI4BxqJsDlsiw5cMuA5zSV3viF1MqUeEg3x6UvpNIYV6jy2ssEN8RneE5U/xV2ytyKJL6G
X8OvuewSqF0mUULGpD5OVnU0iG85vON1qJGWr6PRRqkbpDpwV/ECprlle5manS6Qj61mZJWkaPfh
4G2rgmrkXAS40jtwSthGk9Z6Mks6fG7TCSpvME43SJ0DzPthGWC+l5p5O9otbE9hQRdlzhu7V1nv
sYfbYiKlqmrL4Jtoq+5qCJGMUQBXcKJaDk7HnjuiQtM8+DyUU3UPBaq/1D7a5aZmIaxRRrCWcmkQ
q+q49e7awoPwCQEQGZ87B0/Rot1HGHb8bCGpIG4C+q1kI9jYmbxEVvIhbKoSMkLrm/soaTECNm23
pRenWm+76b7o5uQxbGvQLuHnLkyTLDHFUytkcTtZQjwrA+vADH3+rD27BrZTyLatzKad6pYK9AeT
zA9MT2DbCatyNjCbREk6kzuctX3jfdNVRSE1C6oSFMhyBwpnPkJNTdAhqSTmySxQc3IxCGcz2pO6
wxiktQ4uo5YrUJhhK8eq5hs5yfiBfve+M0qyWbkjROZOzen9jPHoaz+Yp94H7fVA4pbtMnyg7I9v
JKfRbcDcMDumfgM5fML1hTj3ECFug81mzWQUhslJqUsm+A2x4P2FU5bhJjN+Sg5JZ3VXizY9dPPE
Tl50HEbwRty2fNBG02AucHvWjPoyBMADClthL80tNIngK187vsVkA4JRF5fWhapa8dD0vn4pYZxY
yOr6MNgNjIUZ84FKuxv0vf2ZDoDNqQYsMlFjsF3ohIKlnRqXI006J02uaWYPD3uUElcpbUWzxdNy
mvYGeIMX6rtoYgn6od87zhwCYeb2jfQW1iXVHuvenubCgyCKrYgTGEYOcxvG8tzqCvWNAb11bccm
BdQXA/D3998bNEHweBezz8CmWI6wu8Ivve7sF7EgSdsAz1UfkqQPcd3rnAYQBc7RWWYJ9gw95eww
pnBYxhEs0b0TOdBtWh9Cf5vWHD4lJzScI8WPidP7ZOKihI8pZ3UmBdP9sR0AD+E7wruqaWbiaKLg
Ttq456+DFcB6L20FFSVNs+cGUs1G2ak6itpj1x1cgxlKAjB2XtRWQNUKY+tlmgen3XW9MsU6RzPw
SnsRXZYojze+nuadiP1sk2LhsKZsYBToL0COuPNkAWogazo14tTMNThpke7zUA7tqkWcS1pr4pjn
saB73zBXQM+EeZ6/s0u06NsQ0PsbRGXprZzY9j6OvMhsZbapx32Bn2K1plFIprsW9z9GeE6BCaxV
oxEJRzHIr933m9V1S7JgkQkVkxeYTKyKViTGRaabAF8jxGDFYpNZUlA/e01wyt4w3JHOBtziPwNS
cZ2FoIWRbJUiDKebRug5TVfwolEh8NmwGcjyEsVRnsZF+OAFcbxHZe7eyZLB6dRP6mPiORSXOVWX
WKV0dI+uPRUIG90A5pLXJbdJOy1XMKzk7bh4cbMRXXFirKMe1bcePFkSgpSo3W1oxZRIzZwkt36P
AfK50+XLrq+b6tEwM/qYhD6yAt08NCUs5Saos6+Ev8ecxrCoQXi9S2YAVOxawFlFrdZIfttDqluj
pze7Ak8FsDKB99O2mA3vzxLR263Kkokg2WVl/8HO5+a8alx9xZTzxcb5o1+L2A6DbTzguvGxlNns
bRFt8EBNnnGOZE0n3YMIE6vZ/jj9R93DtUaSyaulIbhvKneebpY+Sap1EDWs8AGcZTi6Mat0hQEP
HSVmsLwP4emouSxai1CVnJXSrHAcAGb+/gdAwnkjStS5UA7Ssp1uvDqm5HLCU+fm9YpDapQl/8ed
sEbE9CFkXSKct/ES88qEAEt4WeI5O60VWPZIHJUQJHh4SyqxJwrd7LKbA4xcF9tVR9V3oYdUZuAG
ZVHNH0H2yQE1dvOUHZzG1OEWBxEFLWPp6YxlNw7ZoUomfv7HLsBQJvLOA5wEYhqkrJ7WcFgz9J7f
NzBkBv5MzpMz6GAddSOMuT5xIyASoyUXgyILIaYsuSQ+whlhHP7CCKdfB0VfuuIAhxM+PXwFq4OE
NoKsZeeLyuglBuh1AiWkl8/uGvUv6P46+F4Qtmw+4iHvlqw6AhE4+Q38NMKduh5G4hp9rMx2sfLd
8BAmXtfsbe/Ehxx5UfdLVLB5zQvvBUxnk320cl23a7Bfsqta2D2saniar2HDeYrlki1xCBk6z1/3
HYXUCj/HRayLhL5qrT3Nk5xFZYqLap7s9NAbrr1qrKwg28gqm0+sIQ9gs5xUvJ3M1INMRQ0sFKIv
4J5LN4zvuraJKGa6Lj6vdIFzsu21Ap21zlBz1FLOhpERvOjVshTK2ie2Rou+ghgouwdFBxJsKYsQ
L/a1B1PKt07le+oP5uOPZ9gAxLc708ZZfxiKTKhVzU+Xa/rV8IUp5eDsQYKYCQunxdJGK0NIjR10
xJ4lQkBi6SeEQSaJVLBLnVBtRoF+/ZZ+IfL33qQF4oQxz18cD5CTPX+e87VcZiBXNXbiPi4at76b
YOdE53T2LD+3mZjDQIrKPrZOyJLXIC/Eq/lZBGsoHeU1PIvI0CcmGHMALhps3lt83Q54aRXhoZ1s
5wtVfvCY1dE2DSw4VBp5zYnNa8XxB6ti7Y1x8THWcuIIMVfDSLSW7dD2AEVgJJjHH+KUKTZKsw62
UvdNNuFn5IPsiEpxWO86MX36Ltv7W0ZV/y/pgG/iOP4/SoJBJPmTvvEUUfgmQhB5cZa/Frrtnt4k
D37/tR9WVp73h4e5p2Q3sYWPix2uVD+srJT8g+PEtzFd9YRUzsnJ9j/jYOQfqG3p9BCg4gkI/eln
KytcoEQQopyksyJH4b/vZEWmB5EyGC7aLg5THGQnEe5P4t4hih2Ayyyk323YUl2X+tUObQhOMOrx
quz/liUn34brQZTnmxGqyBjl3fWk18Lfz1WwzbOaODa0K8smsEgC+I2C952v4D8uFFDfCccPHf99
2oMEZSotAhphV05zDsO8h0Fdu9q/6mLt26SNWyG5TH6MS44NYm2fmwzJ73phLF7+5sO8k/Y6yrVR
23LbHPdkW+yePDd/usmuqwMJGhJtE7Fkh6C243uPsf8xn8EYf3Ot0w38SVt7uhaoIUvK8/FNk++9
86fG7+seN71tP8FJGIpa3ED57s66Icw/2V2THIsEXx+LyvDlp4V/8+MaPzuV2SfZ7vtLs2Jxa3Md
tA/u6Tb89DVTkWSKLjrcVj6jxhMv8JZU2ebSG0vSV+1BFBMeZN50PkRDe51wn+G/Rul9O6k034iK
sQGsrvzhNx9L/tXHCgRCcocKQ743pbYrBoCEf4RbVdbVLsgStNVYUKyDWeJ+EU0UJc4U7hxMHcjM
6qd9t1jF0alqeC5uhO3Frz/PO2359wcU4FLHfQpC1sI78TOlXzyqjgdULjOGi2lWUxZq5CIUufk4
npVxjLL/19d8a2/Jy8CiCHj3QhdXfh8vg7dPpgMY8eRicc2p7i6MOQ2zCxP/RsH+p6XnBVg2nLY6
QT/AGnx7lTws2wARnsLcp2qcqx4APLmtRNYTJUdX/zJZeRYSmlf41aHM8rb+jX20L94Jyx02FQK0
4EYp0q18x373PVML16AmsttdNQkcMVYtrjNk1RPFAhk9a/unARHWlwnq1ZfaHvSDmwm7uQihatSr
iNHqU4F916uJyfalYMB2fVsJ3ZOoGrhMmdHRaFxEUNjjWqJxVLsupGeuR6ySki2qvfkemxNRP8xB
593KcYa1gWBJfnOLcOquLQoeqmOvceOHFGkX8aDTBLtuSxk5qwcxzM3JmqgzzXKwkqxtzgZYyph9
10NbrtzGltUamCy8YIDEqY8NWw/VSC0G343O627STGtu8Ry72xq3P6SxUjjjHsf5JDoxg2s/P7Q1
uRTXtWsgApW+voCIzPOhSMzr8DkvvZMoR5QFfivrprL84qZLirDZlCKDtdO2dic2lc38hAiEwna/
RbiAzXdDg5jnsIjWtDcJ+tdv+VxhEWFhYPJSixg2JapWV2zbwARQ0lF34z6KbBCyocvChV3Xobxh
Bo5gM0qWL1p2rbWi6bamHRsJJJ1mrLrPGbOSjl0jh06MJVP6eURr726owDWYmvSdeDPbQyhXMpBW
cPR0y4gOfCbu1nXNZgiZ19HhUWgMbI7YmqYo+qxwbnbpIv0G/bGAp9QmTp3vPfSz2MOBOOzyXPbz
ZeePLt4+4PE40BIRteojX/XoGypzMBig+KtoUbQbVdthvuPAOGH6PyRJdDaXmBkRNuQN3+DqJFD5
2BYJ080ZTmPfVJvkY+MzDfksnWiC0rJ4Y3KTKFEKKJZNrj6ASafJBkFjIp6XsAnJAEdZC6ewwiXw
iETTDi+xvg81+YRUfZitsDLGTz13b9rHqjOwA+Dp4iE2luwNWMjoOiyOwKYOeOriswm1qPlcVW1B
3waXXRJF57pGsAIq5kLtAZr0OybuajQn6YYbvfiDpTMScKcal5bBStRGnCKUV50VpgoC/AAY4Qey
4osvRNZuVCjTlFld1SX7BeovnXVr7Aj5tAPOkNoqxxjLTfU9zAz3MkfcPW760FXZplZOTCoC+MTO
5ChV9hFiJxufIwPFSWD206x1OGWwzTvUlqUa4mKt0fWfsZVafBc3rAuQbkb2GydYzJNGJjHv4TQ3
6W6ZkO1cN3ZS4h9nk/zUekvAGyq6+RVSzPyURY49ooqJbfnIcvW6i5k5iH1EA7SUG9IkcMNbRn8x
ezaMdviiHay3GCSfPEOmIh4JRk2nSB2AAjzoKbg7fyY3OiOc2IMvuA+nJUm3bl7BEppdYhJWcVxO
YkuAgpj2jP9HxNmTGHFjgPe/j2PHWTaQYzCImvx4kocmM95OKUMcaEYEsLNJ+w7bA41bqMvQ1MfR
oE3SoaKrVJa9NRF3FnO1TO793JSwXvDJ9Ve1GbOJEUdJcqnRInhcYq2vDKbvsNyQMI/shAFTL41z
Ybmp59r+aiJXno16SWBkZK59UcKv+JKkmeOQ4hHUy145HXrqEj0J9IB5Hq/qOA3hPFoona/i2J7V
bkyd4cJk1AeP0CVqHJtqdFobnccKDszSxfjSrSAAYM3BQ4NWK1Wd3RVebD1hURoweNPDBMGMAS0t
UgnuOmrU6JumdPXHwMaFdBvJ4LSRRVlV3hkXKSy3I4rMcQb0TxgS23jY+Knp8vNwHMv7xahGXcjF
qcDhO2uIsKyzEYVVuoI/70RVBVcYrce0R/oWoo8hDWra4w/BsCzMHOoeJmjmUzEAEG5Ab4b7GUGW
vzezY72yLTNZ8KPYqmAfSucrBIkAKjl2MLBlACwXWC7O8EjxXTdwIFyn2LIN291RF1jDH5rp5FgJ
qtc6Z4ufJ+V5lfgNqcmSNLsaRCJxs/0If91fawYHALK9hFPILLFgiuWWDlSayiKNRNhF9WFxgOnX
Vpz5tw1DOsgd+C1iGNbWHlaaI4MI40bY2jX8cxdUppf7XNUQxRDxpt8sVWEsGLUxhiN+pYKjjsIm
uBTa9RdrJ726sSsIJaarjlOz6Han9DRA66mYJ+ZdpYAkh9l5ycWCbVFv+oABArsfLA4TeWQ5B5V/
GLBXdda4REncVbyCr5hFaXhWLCLTSMBKeVFSb4QcXVDhN2mZtPO171eVOM5RrfSnzjJNeVG7uWWu
SsiW2T42odVsmI3BFoZ5SOCevDbWNC4bt2KfFDtL2znK0g7KUbhJmi4dFgS4CTaZXe42xAZE0wjp
eh3GKZwLVYPVPHJSdANTT4xuoFk31QKBX4B4njejTvpHR0lFGjaimG6vcekN9llm52e55yIBzMe6
m19mv/WLa9uLDUOLysJp3PVrbNeRqhQiP5/sSvfXVQqtejOybD81FefeuoZzgE7M1wbaC3lvd02z
MHPs4LUi4wJWsG4Kqdsbf4gh90AtcfR5iUfLpdUwC99QKpCEVpNPFt+FlhV/Q0qW11hEeAhZTvTi
eLcMlUnPsx7+50skR4AK30xJ+9hULaPgKXSJAPdgpeMdafLkc4/i/5N2LYP3R41uHnOSokeDVXtO
BnuFV/5TCZKuvlSZiPUuYNJNaai9D509cZ8nNM/Ye2R2jBIWZes1kppArtulAhvtqhBC1YzIML22
m9k8JhhdkNltt+wpURShiFR1nKHZoSbCFcyDiYjPm0COUQ7hKRzYr8IXmJPDw5QNTBhgUQU3vPny
2YdseqwXi4m5mbz5K4rG5Tas0gxuXeQ0d2mdoKRc9FJfwT3zq2PMKNe8ukMZfwCVXOJVh7dddTH2
QGkrMXAgwepNrOdZJtR8PQ6DVCF8c/vzWCAS2Xo675o7GNTiMvUCZEmdxcjmaDeSKZduOlIwE2kI
kDOo1SkoRJLfavgCqK6UT2+exP4nQC0EXd3JYW3lOxkaihoPedyCA9EgcZw527fD7ANmpXko8BTV
7AWnRMcETlwYJTbURlGlG8vPrGADEWYgzDthmzl5hHbuuoBtbg7ENQr8E0EiSGLH1xAVR+YkH01W
8HQNU+F7rGSaaWunSfbNDqDKMbLKy68jw6ZHBB/IaRRHHihrl9h4HNcxHyjGffnB037zVJaMgtHT
ShtwMU2KtZ8syTOtGpqJeKE6G1ZVPvrNbajKrtqjT8+gjNeT12HiFLbB18xtVPVZiFr2Z9SOoT1v
G7SHFKoprprpJm/dVJ15UxSiywJUVvMB3DEpnyiNyisMBBx+ZnAShKmuccK7Icm85Oj0WWB3azWT
jrOBdRtF+yXAFZkNzUiFEsJQZ4eckdhCviqJ7/Auzn3w0LTDy4lx2ZJdJP0wfrFQRPc7jJr7B0vX
Y34VUq4+W1o2JEGjrMl2yQwGvGlgjz/4JIA4kDsdkp+d2TWEUlO/IiIAwiCD3TYeAQRz11+nwvYk
stW8Z1f1Rq/mx/MTb91ykfLQdkWvQqWx2WRTG17M3EDi6utJQK5V/onJUET5gQADHHu0m2dsv3nu
POIzp8gRbFznS4x24DOHjdttEVLgzSwT2hB8zvXwxcdLIV6fdACMq1sdQoyC88XcKZ44TRwXZ/BN
Z/ymIwJyJjq8KFP4gXXgTF/j2srFOi7TVO0wnJS3RcdgfD+bFNlNiXAAdWRkOJUzPJfs7SxDDAAr
UfsvgnXSrq2Kt3yvawxKVsjpJw6oeMFzVnKafVUAwRcA9pj0FI1yRoh+S09dWWlZbdqq9W99DdB+
mEPsHk+qLxLH5tj3d+U4M5VXOEp5aydnNZWjHpZtDMPotSsLhFdlIbDFKKc0TA+ya8gews94Eeco
Od3PoH2Oe4h4j6+SLvG/KQk7akUky4w7TBraN72qhNwS1cX6WNzKu+iDKpt2SxKnydlcDGS7tNB9
QO31xGXjOtR7x53kJyh2uHJBuujHLe5ac7hecI+5WEo7yLCKyHL7HC+5ni5+JF75UneJ8c/yLph4
AJnbygnCeut46IrQ1mwxIEVQPnXLUKzdEZp3jddst5ogMMD+1AJ5zaAggoGDuJhV+DYTXlmPI6JR
GmPkeRixfAIKSYKtNSmaWFPGrKi60fhwIvqJnxxEDExAFhghe1xSh89YQglnXeBK8VxM6UB2El6J
REnPKXqcupWQTMWyJM5+7gQIIJPZvsX6RdaGsDNEXi/CBJM581Qj1CFBoGsdktST0dbEVNe7QjmJ
e83+hC2c4n94G+SqmM18R03+FuT9PzVeGlTqF9kM/fBk+rfJDPzCP/Olwz9YGgQiki4LnH0Kkf6B
Z9u+94c4IdmYV8LZ8oN/4dmW+sMj4Q9IW0nBvxjx/BPQtmwB2G0DyDjAL4Jssb+DaMsTyPMvGFKd
YE8BBEpcowumTmzCWxiKBrvqFPTnh94QIoBZv3ecKC/vVN67B923wVnRTjT5cVPeyMGpzt0qqnZm
9pYbNuDh2GfoUg2CgjhOkjWkh+wC5KG+t5klX/gFiI1n43bsNu1y1DYuvRtK2ugCC69MdoxQf6zC
/9J+8+3XOeUvhjTPyscwER1WIN7hhdCkQY4B7+9U1iPXzouAkVHwgsuadfbTQ/4LAPctfvePKxFe
KDGiJA31e3D8T/htn7dhCtdf3cGtU9sEtQZxQIPeFwrqdc0g8rLqKyDL0NCt/PrSf/EluaKngI3J
uvHeZ1zg/1ROQS6iO6XDgTluGx9pMt0LmsF5+zcvxSJjpMIxFWLt6ry/nynrZgiHvL63Rq/jEPae
cg9zU2uy1W+enPMWeeaGkiNuuzbL0MNDVAQnKPinG+qXwkNxP9f3mS92edyeHHoofbsLUPltPWHY
EpLs4JwVMbEO7qdaYI5XYpSbHuPoKfdfyT2FJ9kekrE7n/Mb0ZCyMSAScgnKNHeqTx4mhVQUs1As
8464ah4bXFXwa9YoA+3f2OG+xa1PX8bFbY7XE4SfC7+PKqdWTT1K0+zezkZr54sWP4sTOk5dwpAT
m7zdr5/Tn1YjkyIadEU0qA87Sr27eRW+J1k6N+69CLA/hk20HPDMMccxj4qzahrD28zyUa3CpP7N
CnmLlp++KTMxxUSM2tZz7ODdG+en6eSFuL7c9z4ZAHGFOUUro/w3b9t3MPpf+9TpMgHNuQvx3gE9
ZjL4dnXYlV2mljXJ+z6yywPZ3DSfuP/uM7iU0LTMht6xRXYSqlXceHrbRom3alzsJdK80VfIMDBi
nPeyr38TOfOnO+96LDwpbY76gOHZuw20mmrTl2kUP+goPpHRqTupCfCQqwZCXZxJbgc7+WD5ln/7
60f+3Ur4zS2BisTZwCxMuCRpOyd8/6cXxu4WTyQc+g+duyXJpt2QH46UbsTir50/Nc5wD6ERU7E4
BDIzznMn4s3oNBvYgdCDq/4mGYm2mmf76dQz0Ay+xjau88xFnkuPRv+UaIj9F1T+3yzWd+NGHiYp
ZpgjB9KTLjPH8LQV/PTJrYoZbrwM80Ot5GW0YLBBIEkZhFdtOB7TwsX8o1hpy/1k9z/W0f9WKf9O
hNNP6+dPo/eHQnevX//t/zRPz/+2zXXz1L22b2qW06//qFmU98dJ9+4Hp3RabJ1PS/pHyaLsP05Z
aacwPEYEvPmcTP8YwctTMRPia658YFmmt/w5HOC65D/4ZH+wMXinSWvofzdu/jsVy+lF/9eq97km
hZRtewSvMqembHq7drwwz3E8SiXCtGDYMecoznSExuqnm/MXp/tpyPz+KqcZ/wmMInPZfvdWB86I
ELPpJRIwLIOscnS+WH1fIqcT+sL2mQzUAySaBbu/j2ZMy98cH29P+O9f0nW4qs0sImAu/e7yBjO5
MvJml/dViC3dIFoectso/fHW/vU3fbt//eelXHyl4SM6THzf3k/HGEC702wIZtgO6dr96BkFaxC+
DGoCnJCBplad1J9/fdm/eIzcX7TYPET+470ZfjM0ljK5xTdM8A/OoxCpHCaR+19f5e0x/OPLKUIB
CZESHoX2uy+XSYcpBXYNG2El+mKeTPHF4rpotnNCJ7Ksf/n19b6vi3frhvdFkKTOSN/n4H97N7FL
LO1+9IEnOgB3W3X5mQXROoayKMuGht+K8F/j0Nr1UnrfxiX/opkh7pgQVg+/+Synk/fPn4WD2fYU
W+77RdTq2fftJHYBbgYU1J6/mSd9HWFhHkcD+t5lwWIkai8Vn/ksgC/V69L7EqdjvLFEX69//XH+
Ykmf2Bz//DTv9vwgbwX0Y+xGlCXzDROHJxHF4lyULT4Zv77UX6wtWhmqhJDMG7hF755655KnEU/N
6e1pw7OJSQgVn/zN/Pwvvw93xf2/7J3Jltw2t2bfpcbFu9g30whGm41S2UnyhCtlWWDfgA1IPv3d
lP+1bkYoKqPsmpYHnsgWgiAIHJxzvv0ZBlsinRynbzr3JqMvS5M3zZd6JHK21qOXcq2Zo/rKKr42
1NmisiNyFW5qW6GO4H0tvDhYeX19hzLpmsHoxZmjJYALIV8L5KTTh7J0gViEHSmEDC43lac3N8rq
/X+8FHyumzR3ETHphuMuz/vu+KdA19m1hyiE7jv9UBZAr4csLw5R31+zG/596og2lniDrqalY2t5
4HdDkemZotJG/l7Q/PdKLzRlIb8wX0Ubybt/uuq4kLDiOJks+szO95qOKLCRgU7vtPLqXVxJEqk5
Kd+PR1mW1elHzauxAuLN5WjgbDh9oMkNRt1Cghpyeht/ua2V3razG6ypjOk7+r6N76k5/Md38//y
Vr1so6eDLjvNu1nsR68hbavgs0eG/+przYDfho4YGCCze2Wx/74El1dlUGzmeDB/RTXvx0KqPtqO
dAHJKRISHaCpY2N30ZXOut8PBnxDSLuw+gKOhV8R6rsn4h6TF9HgtGFpaMbeaimi0UOIVZcqmEZD
c+7/8Wtz6EOksY3OKhI7Z1uSg+QqtqTRhzOgO7RNc6XWkTdS84NsiIsVCmKUaf+0lY735rLjMolk
l7CoO9s4vArNd0ALSEizngMyRBZHFHddiFZFXnnACxPq4sXBwgQhoZOZOl0iizHPKMaBB9T74VPl
yP5Jn+kKrrggbe048Mcrm/yFo5ZT1iHSJG5BQOKcPRwdzlj0NQk2iXpKnrulzskh1yylHYVsPkoa
xAZuJZ232sMLcC27vvscGKr5TKLWH67sactoZ98lce8SqpEmdm3vbOekjSCjT6CDl5BbEf4nXW6U
G4NEK6qVUjSPbTohe5yQg8KppDHZvjIdF/YF9mUWMz6vTIhzti8MZWsaKmZ8ALjR1iq1OswVdpd5
a7z1aRAfml51V575t82V7CUhBBki9geTa/DpO1e+MmaUkH1IYSHdtEOySHh8eH9V+dfHn8/vL5uh
2MmRDPBsbORnQ9UdrfrobPpQlbSV0z1uRjtfj4KDRKmkh6pR9g6vkHQzTyh41mYUewdf2T0IV9Uk
4ce/5sJzkzT1uMIaPk9/3iOpynzuKBLSp17QVMDNvnl0ciN+RpifXjlUfvusXBpEufBwcVqW+XmW
cS79KaI3rKO8g1+CTFJvDeJqfIniaNziTul//fjRftt9GQ8IHtdyl3QOabjTV+pqA/K6iB1DgiL4
MxtnYxt08lru9NcMnXwtDEOvtg/7kmztrybv95s8HTpRMiMYCNEURjeUpulTqOjdhzCSmMZxsiWY
o7FvqU5a8XaiIWbjZWNyVLXfPRRwvXF26YV9S29KcuWAvTQDNNhhorS0ZZLbOpsB3G81Wij4kMnv
HQfLogSFodOV6HFZr2cTwMa8hEAM4RrnDddJH2kid+Y2nLKkRpM3UAml7Ab+vm7oH0Hvn961bKmh
iVJwT5430K4s4t8akBEc0sbu0e/qL9v2eRJGNEZmVPQWhwJ1y4ZqBej9CKSIQqt0s5i6Iw1DnbcS
/ui9sEaDh1b1BQW6NgP3II19TfH0yrF8cVpIJjIrS+x+vqMIszLBsPR8WVGVQGmgIlgQT+lYnnCY
oV9CP7WPUFhtzbILNlONVunKpvbbRsq0QOgNuJcuzte/sm7vIgOJBQKQumVppngE1cwG9NMpO/S+
HvycNX9kjc7Glc/8V7fv6XpAn6A7ZBpou16u4merrtdHTVS5CiHS4VV7X1bdHY0Z8J/slYt5Mzbd
B8sV65GCZDpvUfYcLO/H0AZhq3AtpG2zEPMVS7HfZwLFAYEfW53veeSBTn9THGDio5MwDh1p9beZ
as37tjaah9kmhNDSWX7y6BX5/vEG9PuGx5Kk85pYwqA/+jxkmRrc5X2XJkMYNOnN9DNrN/ZYg/rp
ZPFPj0xqaEvq2uLcBCTsnM15oeyy9+dsDgEmy8/wsfqNVZblE6xbBzZs4t/OkHKPHz/f7yt8GZQs
GSkPzg9ref53ywutO1B9n0lNfGYxpkPsKOa23edT7QBGKf1kH6Fzt2AQ9tN9Z9bz4eMf8Pvhxbg2
ARMHyyI8OAubRO06aZclNEdKaHcxN+WbyKvab0rm5pWhft9KLSJC16Wus8zweRKtTuslHpuncMyd
6AftIclr2Vvf/unzUGkhu8Pnh2QBk7TTCa1VL4TwGUTpvXxqDFpzsRay/swA0l5ZML+vTYbiFqDr
JNt1orzTodQUw+qL04WNIim3t3ZNVzatXHABcmsd03ng/+PDaDkh9aVPhbMCsOnZiDxX1dNdG0a+
oaPebLQ7U0Hr/ngKf39Pyyi/rlv2ondYlsy7Nal0IXurptPN0bIxRHQNkzstsu2/GIX4eCnQmgaV
8NNRZqzR1Ji0U0gz8whAJXVv+lSMV9bchXeEnMfT2UOWpIx39n3RgjeQXfMJFM3RPFRV4x4KLWoe
bTtG4K4b1pW5+/1zQi1CPpoMI0IK0z4LmMasp5II2yfEcA/rH2pUAWWnvETNMI7XjsdLD4d4wlve
EuG2f7bW27wj69xCM9FAMkLv03epLn5imPTA6imvrPYLq4J7FTeJZadazqbT92WgjXUb1BlhI5uA
OxO9bjgQ9vuPV8WF+Vu+JUOnFESt4ZdI5d3aq3qqY0Jz+jC1xV9FlNgEO9Y3SPvV7t8MRAWC+ykJ
2vNFruFJbhm1hZVX35SPkKsEFB0x30Zz/893JFaDZbnLOY7K5+yur/kF2uhIB4MQGPWDhZBgQ/mv
fhprSOofP5S5LK/TuGHJbf/PWObpS5rt2BS+x7W7qT1xO8ga+pLlwYCnsd+IPltdO+DVrhnwF4ZA
zjQOciHvdti1EvhZUwssAJs10IKdgyUTQsZfVElj8CEXlXIsn5VW1n9JZzBxVc7wrgmLGbPy8OPH
OCsIkmCifGnS8mKz3qjp6OdTJuM0HmiBDxHr6zRTWO1dP3bdV4weJPC9ItjQ9AdkvLDhR5ltEu0n
Glf+xVJcJpNSs0/2zDuLd3AT9NVkygGVDDZxwiTOhXvT70gfOVeGuvAhL3EekY6/7OzO2a4xYRfu
uOzkIbZX2d3iFAV4lm73WwlAF9WM1bhX9qmLI1JScLiy6iyYs4XilLyCIVvar0mbHBLL7fcyEBhB
Cgrqdxa+XQ8fv9ML24dNoLI0GLHdI+k8XZnG3FKzNicVxkGF6RjUoJUw3fTKyrnwWDYnFq/sVxAQ
LH/+bvvo6Lyf0HvTkpsuPFOV92DKU4nAKpGIyNDrf/xUl1YqGz42t6RXPWbzbKUWqUlnXdWNoVgc
DMQEVnkWZrkd0rR6RjujvRW4IYGCpISIg0cQfMdso3H+xXdPDEfykpOAtJOzzP6750b74uawMke0
RB1orgzSpkZOHctdGxXyaOfxJ6v0hxs6q8115VbuqsN2dQ2uAW1p3tcPuUmLaeRN9mr2q2IbK5q6
p0FUYY6CakAQQ51q9ukW/nj+Lmz3SwVI51ah+wbdbae/e+L+omeVpsLanxJghWDI8NNQxkNZKvXn
x2NdWoGseD7pwCLc9c+WfKAE2KOiYI5iiZq4qhvMnxyx/Rej8DFTZqC1BhXL6RMpuuNnsy5HMsk1
FpltitgkGOJr62452s82erZH2r24ioHVDc4nrowVvWgsdKMQ7g/EZYDeijlGip5FbnDQi8XYySSx
+4L/TonbkGvr90Or45lhuT91hZ7RISLZTl4mYLANeIbgCi73o6EPrx/PyMWfSrhPjGKb6GjPvskx
cewxr5h3khzzAeldgd+eBNU70x+uchNiplHb3z8e9OLC8ii80qqGfm7pTHj/QTT0YA5VUI1h0WVf
ZI8cgmZ3RGLBXGw+Hunisno30tnjgQDTUvhkvPABon85pfldDD7+Sibk8vPQj0nZGmv18xOx71wB
QlaOtMXg6iSBJMH9oSl5VZpBek0Gf/GRfNTkNBPRpXH+VaZZ1DeaYlPLgLRup0pfHFD0+sojXRpl
yZtinLmk68+j18YbOTCcdgxtpfqNMSFNzWpEHR+/nksT936Us+8xM/S2MayahcA97qlH5Rh2YzW9
0reqpivb8IW0NCm0JUXLokNieV71UIY96anoFMugV6GwfcS+Wtmq42IO9UXJwDiOli+/jrWev8Ce
1G4j3FBv7GICa/jxc1/+LZ7N+l8E8yAjTr+AwSWMRx6jcJM2kL1quGwWevxlNDy5w+Li54A1SNkn
4ph07bwC5SK2E/Soj3/FxXdMsiggtvHpgzm7oaR9FIPXph1fBk29dwYDs9WmvdoNuGzd57shdS26
oP/uCzzbDb3ahjhaMeWtFN7NXIjsc0bses9Z2/qhGbndEe6zhxwgK79rflesI8Pzv5qk9N6mgZTQ
lYVwadG9/z1nUQHYeDTPo0KFEAGP6yUTQD2j3lQQ5a4MdWmGbQzvHVL0Jk0OZzOMJI47h8trNiaa
9VRkI5+sM3Flk1u+kvMJptVryUly20QecbqYZK/8wVEx7q7E7OBNQW/Y0JqoPX229Qxg7RDk9a0+
tWSqLAy3s3+xjqjzmGSBCSA5Sk7Hp2YrvFk4KqzioDg2yFFxvC/k48er9UIdgi+FNitiKf6h+fh0
GBMDkb7zSXpIa4rf0CxBtfDQ0j9PQ+DcGBVa/zWKjPYeK8T4T8gv2JqLgeaYw9wZ2hdl4jWzwmmQ
wm5SxJjAfvz7Lp2kzOnSUeCRFD/nzQAWhfM66Ipkhm7tC6FP+IV33sPs+8XerZCI2XbhPH886LJP
nL/6Ja60l4yQ4Z9XEoXoExMWFftIBeIa8O8DErB03bvON+iQrx8Pdmk1e8w8ZQiials/27TMqsdP
cOJzoWBsHuHRwZdLnX/K0eFuw+whESapT3u0tXy+76LlAUClVyDODq3R3UDNLx7mbpBPHz/KpU/G
c82ldka5HRfU00ESG33WqFMfgHHQvkZdYNwX/tweS012f0SaHWzSyMKMRFfGlYP10hujFZjMGiAb
CrFnq5gCHeaA9AiBbdUA2icyPja1ZsSbws2MeFXoRfby8bNefG0UkAAq0bwH4vX0WRsU5AO/aAzV
Iv/FzcoOtSFJtx+PcmlX5YkWOA7pLtKgp6MksTQBYBi41kWFcW+1Y3CkFNMd9C4br3xpl14eaCeb
xlZSRDSYng6VS9vVHCObQl9Y6j4LTPsl8rpyP0qhbQpe+0FoifpampH1L6aSlCuQJ5rjAhhVpyPX
utdSIdWIV6wxeU0qDDaKorSv1HIuvTByGuSjFqwWl8/TUeY8dZMht9jo2rgKi0AV1grqIIr/j1/Z
5XHo/kUiymtbdEvvv7SaQ7h0geOFczAam0AF086d6ib8eJRL+yJFSwJJOniYtLM5ayAwGhJcYujY
kbrDmymPNwoY4ErqgXRDOSEMjvRcXelxuXj5B5EFNofzl9L/2SqpS+hxukFsqXpbVysHbMRD1E3t
C5uji5fnCCqXFtAdGt3hkwri8gGboj8+fvaLcV5AiEJehUwOCZbTKcYBvq2Mka8iV5G5zQ0cTVBS
129pGyW7aS7tHzpYhm/cE1rQ8y3YU5x6nAdgsNd0SJde9vtfcrbjpaXr1lk8E9C7dX9jlDFG3oG8
Biq6MIrjs5iWnAGp/fNQwKk7WyQOkBMUA7hwDMKC+DTmtXHl7V4Yh5iV6Jl8PlHBeeG3hjsPDL4z
kFG0GCRgt7qTVHeuhG8Xli5FXpPCGKcrpbGzo6jUywbVbWwgrwCwoA3u9GdRZCVwm15RBBROvDLp
d9h9vGgC1sTZmc5ytUnHIblwqOeerpnUjJtSxLkRAqkzPyO0j7eBaYzrbDEe7iPgqXOKw7YexRN2
NYAhrjz1hZ2cNhmyjjS1Ly1DZ08tYxlnMSiTMMDo9AEptbbxSjk9eUr7+fGTXhyJpBghIxUgFszp
kwIRm0Xuz7QEtT7aXbtvNnPWaE+61V07My4sGDplEBouxVwAg2dDJSqtVZQA2JloL1uNyJ/wSoyj
8OMHunAy4V8CH8xyFybZeUHcl4gkJeSnUDQenUyB28ZfROr3dYijXrZYyHX4RppOixloWeKy+/Hw
l0Lkk/GXpfUudnKzFqYqds1hJBv5Uy/6/tNgmx2w6iAa1hUGvzurV8UGp+YWyYA/Grsgcu1X7Bdv
/KjbVImPS4ANGOPjH3Zx9hGCLX2Ny1Z49rtUOcwpKCcjjKuiobFuykMPbtuVx/+7Deb00yHuphOF
ewglc65Cp8+ve70KNCDVtGLMntp709x8nYEx2Mb8zZrKdZb7Mts5g7+wIMYmfq68usrC1ogDuoD7
qLzHI8kY1l0VWdoeO8XOee4TTPogsPjl3djPQnFjHOzFdVL4+rEpgriDZD/67kFY+CRsEyk9EbpC
JPW2yprgj2iEprwqIMs6YKQm5yaL4nHaz3M/canvWlPcFjFoVmyxOYtxcp5AChcLPGFXwE6ImSmB
rAWDcBpI9JTrdGiYKC57XAPc1Sj9drHHzJN5ZZTwFTbBFInbyannF1XNKVm1cmb8ETNAPIkGG4KG
r2TUHTM14RuQILHAtSDOtIi/pYKrayqPfBnePApKeY8VedgEWfUNDEtv7pGnJ+W2NUirreMacMdG
DjTbrFqzrf1dbkxZTEWmWlQoCNbc3aBSb5d6WpAffdljbZDRcAnxpqJcddNaLaQ++ncEzH0gAk/R
iLwFtDKk4hUKs0Rhs5aO2bpqEyd7sQQEvpfMb+fPpqNwazQwjLVW3Lu0Zhv3CRkjwkJvXCWJmXwx
STYgBrKG5g5rsPqr40AQBgMCehqHJUyJsJvHPkrF1lNJ6iKjv33C4l4biJdWQdvP+9pebGNTDHem
FWVw31s7wkqHGwBSQFuSoW0fWwdD8xB0Aelq0VFQ3uW/HAgKPNpuU9eToOCj2Rx3UJH1L6YoUlA4
TmbdJ2KK01UQs9cfSPyk1trrzNZcu9gWN7cNkiJzW9DWXwCo75ubAKQ9LqlxPsdh0KO+XRvR4DX7
wdfr/pOJJ/krEsbhq5yyPlt7wJ36Gx8zq+8TK/bN9UsFDaysb/xiLig/68pccdPR3W02pOpZtwEO
YTkt1dGrfBQe9NhACjFEhSMSX2sB2WDyhX+vd22g7aFRifFb7/uds0on05pXqusGjX/nRRrmg279
HEsbgzdNt9LdoEntZ5WQclkhrcHPRjUlK1Yv8+mRzTIPNjPGll+cApOJFUZgLSYg9Rj/kaa1f7CS
pPiravEoVsB00k+R8GwMAZt0sf20DRODgDjWQwSpEGUqv6BTtwg6HL2VgNl3KKCnwPd2pgR2lY7v
Ot9DVD2MACOx9+2pAGFPk8gfjhdDy8jyssRQx6uHP7okVphudpiUbLxUOF9iLVfDzjBdrB8pI1mf
MGQPwEGyYrcx/TQLtAZi+yq2Jz7KoSyKfmNnQa1vPInXztrU5uBThmUchjYRPwQqCTbxOS8tx0Vz
Mn5Irjr3ZWAN34XUNW1tKidJVo6f2V8SuvnFyvdq+NwZhgAQ4elBAXyOmMY/BFoGuzAJfAK6MtBc
a922UFBNvmV8y8XiwjdESA3Aoo9Y10NZLg+Bndj2KqlLi3KU7Gty1q4J4APsHWQ1E2+N9nOvmRSQ
xzjp7bDRs7IG0uQM6Z1raspZJ/PivOtrMZ5jWjBIAfrCwmmPq0v51VR6i5XMUFRwUALJ14m9rl/Q
9j1E2V4qt5dgDZMe1+GSTYHqd9TR2BVYmF+MvvOkxaoxt00+S2zCFSAQvGyzRIWgYRrog/Tgwthe
OpBXdOkjLMdsU+1GV05iKYW587EY8KGGgdOogJ7f3mk9YLSQheBnfqdNrhy1zzqOZe686vBg1vIX
MPs+lKN8jGBKrv93CbwQ6LFrhxgAlffkvoInWD3ps2NKjXRaE7Tgjtz8mDY53giGAlTpac1aNp75
MsVGyh8HrQR+U9aLRVOllVdixN8aQn16PagsoRYgQU8DjXV60gmaG4dyDOwwdcUT04VtlhFNuE8B
bcD6h8C0lLjXRtkPTqUMP0EMaysacleBzWZT9+3LrxP+/2t1/xesjXfBzv9JqwusTvyoihOV7vI/
/q3SNf6LBAvXFZpZaN6ixY5I+G+VruZDD6GIs1yQyQmBBeCe+h+Zrqv/F+3GgI7plfuFxCZo/Y9M
1w74o4V3ay/AkUXb+w9I2UTarJb/iZsW1rZNDdDR+duWmP+cojsTluJgYcTrANu8Jl6UGJ6/VRPs
x1VZa4G2m7I8uCEQasFDyth4NYoG1plW46WpR15yD5nL/xlhCvJzbMvqqCUujpv55G3HwkuefaFw
/22rXD7N8zzuvLKpH3TNd2/cybS/lqqRuyqowRI5HcrSdeVM+h/J2CV/uEbqJWtVa+4Xq8vhFfg2
9NeVOY7N0pCRyWnVJD6gfBcq5hM8yZ59NoDPFHZzijB9xu04CoU11MMhAFlhbIsMb02z9/mQq84c
MDXMp7nfQp4K/qqRB6o9hEZRbehhwc03mHRj3ElkK6ALWrAHa2m0CkOGoambrWiK0Tlonj34j2YQ
o8CNSIGNBzsqPHCFwM2yo+5pOdPXiyYkkTPuykL5wUtkO0kbunkj9tDWJoYIxuJbXM1Qdxt6KFY0
uGjDvvTzdj2bCAsowmvQLwps2u6gjEfpGgsfrKZy3Om8XUFTClRITG5AEwliD6C41RqdN+YDYzS4
5tYZ7DZbY/E3/QDz5ET4f7uTs6uHysMlWEVGh9GxTibZLj08ZRJtyp8qFbifTGinyWYsK/wnJi0a
V06cj5jqNoGGaC6xy2+D5ST1UQb4XaxxbzC2bTtZ340OmOVnvEcB0XbohtO102KCZEOvI/WQ67jw
dVlcf/JAP/bP2DBwUhW4czSbwCuC9tDVnf5dN/ppx00Xgw5chwTgJZl66kam0v8W2zjGrKE5qJ0+
t5PYW6RhXmZDJgtHouo+D6pGGtBXbvKMEYY0Vp6plX+q2lE/hthtvlY0q9/ZXp7sG0CdN72WYT/V
i8HzgCkOHFix7s4Haifacxa0xWMwDg29ihPm4biENTd2L1KBwYtnPtV5IbdRY07zppsqJ121SmSv
lSGbB0zecxcbHtXu/ZSAbdUSBaWoyobozSmS8U/C09ZfB8S1u76q9MVQWRaYe42B22z61MPkuSmM
aO1jq/xWzGm2d1OskBujx/EBzHj1l4y4Ua7r1AMtxw0LEwypvDd89rAatYyoorfFqXeS8kGzMWLP
+wQn16Q8gfUxnuAJBn4raIie2JRFjj16T5HozdcMs9/FKfQTqUZ1BwfGesjwLiOCc+IRiqORlHd+
u3in51Pbd6tZFzVYusXXWxuzScedpta+u5ORYW9VDEZ95bp3dqlc8r+UsOhZRgnv0t5zdgQWBoGP
3bnGKl84zvrelWL/bid/+HsDfM99vzgCffU0RTnUjs8TpG2bNbLPGKGRKzmjOhTp/+MIZ7mWoO6V
BSYX6nazTngGcMT/ZgRa9Tw+KwSN543zZFhalgsXmd4DXG3vGxquPp6ls75GGmqR4Phcu+HJOEQl
5x0JApRjY6UR66Cr7PEu7mv9aW6pqSfC1owbXTZ1yZOhezAzbtGljTu0WXv5neEIpwl9LC/dbTP2
xZexIVm9bqmdzV8lWP1i39DZaOwiJ9HHWx2hTREaeVZfyxwsOej/Of94AlYP1VkSBktrENrA02iq
qbKxcRvPwH/PuNW7H9B1jzag6krZVxbtacrr75GA7zgWZTQO73MtkWYbbaznOIabU/0c+TK9Gbz5
cxkX85VU1OWBLCoyVCTobT1bWXOOMyS8aHIfvRvCGFlbqnpNAvX145f/+8yh8VsSLnTxoKw//whH
N6/8yZgWNmkeWgPsi7z0v42lu9dUdmWsJUd3+pYWvAclZv616AfOPvjEyzqQ6KW16v3xUKbbBivn
sZ7XZnsTe9uPn+ssc7+8KGrpJJGQQ5AD5UJ1uiQyt2xtf4zt1VhY69x9xSiPMyLQKrCPb97wKMXR
L24tzNCvDEzV/PfnBE4EF42ueFbI+WpUdi1BM0mLS5LTP3vGANAdamxOBI8v7adSBaO1rqbc+2Hm
Wn6kRjo/WmrA7rgdGzu0ZZxUew765FNakTtfL6hkZGtVBHHIdXrtK6ZA+W4A4YgdEEciFqx9/TIF
tB+uHLzXnqMpMb5Fc0vyCjI5nnF+0QClcJooCQ0MsZuVVvSi3NCZqqYQkzzooSm1mNu0nrsDnpL8
142rhu95rUp36wlTvbg10jRuSIa7yZ3Wf3T6QrWPovPsci0aex6PQNJ060bUSv/eged+yLOI3hfN
iuDcKiyrj3pN+W0F6j55tHrxF+eDmDCIK/tgJcYA2IqgVxfTFdc0nlTrJuYNVErTPQajaJ6aGbj8
YawduZ1qrf2RTKJ7cMoYf0wzLveFJ/KN3RUGVrvpRNmtrQdT7obete4sGzs8zmCu8+sYFIJOHq2C
hoLzFPSzEYH/95RbZLKa+xn4bEfv9fipnps2rCOzKe4KOQ1vkd9XN41orDBuGv1zYLX+A2zcKsQD
yr315yheU2DA2lMUfZqGFqD8T2ZQDcV2GDq9fxJj7gGMbkBMonFrq/EOCzOhbsiYDBSSjagd3XXa
dlm/a0180ldF5nlTaKWVeqpLT8TrNvHBtM8Bt9Yq20Ppj3B/kNZnAsPgSZXs4TtDRNDoY2+Nv/mK
ZWd5r5prRLcaHUKo1qJe3NZJVqojL9PctnSJhaMf4YdaialY6VKMYmXXKZ3ofDUbrcnccVuabB+3
PZ7kSL7N2HNu4b/nsGdd7bU2Z2gnASiJzeCmvc2qdmX8QPDgrRucCv2tm7rYSXRJJe/6DoJpq2l0
1HWYoB7MOoqrx76b9Ho7Rviy3hRM5acg9puDigIOj7Kc1PScsXasneKvc8UqhoRNrJI3CC2fOzvJ
N70p5hvZlS54/1pNe6etWMurxKx8RLtVgHNFnqht2+lefmzUEKc7pxlojcRvAEnGJ5WJNv2TrJdr
bKIx6jQotEGunmgUSd9avHiqG2uMvENeziWpm6DK3fVUBM6zm5Uyue2wCq5WQTIVTti4Mv2jmbu0
7kK7b4MoHDjVdzZ3snHdweG1ipUhPe1QkrvDp4748kuJvaS9TUyajHB57LalPQVPMQTcrTPZeCTS
g9C9mbkdb22Yq3ucg+XDSIGb8Nmuf6JDt/epTrYxSTV/n5INevMbXW1ormn5uMbcH0IDP0cZJglV
rxVi2GHfTr72gqcXOoMSBoNHkrSPf1R4az6CBUogMqtyBmpmKdwS6nx+C2I8veDg6uXWQxJ1bJHK
CT5dw90ObdR9da3Yf5sA8Jcrb+wt0PNd9zD0Kb9Dc8hsY3xdHBOXbM+bh5GFsSvbRNv0QguysLSj
EVClOVL8p482VuuYTW7YZXPe3tozdO6yjt8KWZS3KN/nP9PEjfwdtmhBteEq3Exru4h1EkiamcZr
CY73ZUowNF4VQP13ThFR+lvgNfjV53rxU3WNH2a1pYLHgXu8u9ODOsf5si9H81PsJa1BYq5OIJE7
sptvHTsBntxoYtLXhQMgY68lcsaLISrHz9wwVXMnycn1r0XvqKgk1ZbbVI66hDS/XtIdAu8Qsw76
vHVkIqM5PvO7yxD9mXrT03Gov2FLHKz7gpTeusRiw912QzppN1YKan8fawRjK1mkww6vebXDNBq5
hOel1Q+3sgGzeyle4kUjNbXusYUGhR4kQHP1VnuMsaYVWz0ok5c5KpwXjFGdzYTB3DGAbyXCCjFf
SBPQ9OrXoJtujTbR77RpHvvnRuqZueD68VnR0njXW5b3naI/kOI+wCRg62ZzbWFzEfvWS44unGqM
qG9yKaS3rzrbNw5NZCh05dU0k2hM5qlWT9z90vmY60lSbb1uNu0Hr7Pb4msXNQpuRWL2yWfaYIoN
hS/9iNarMv7ARdYoQwwSG/tBET/eNkY+fOYGNtt7o1FmtDeVwDh0MMW9YZfuY1n3JpaG9EWYa58s
O851Sadx2DXwIMilS97rvWf3Uwk3exox3utnQ+xH1Uzma5dVNRctV403HsDKPcYggbibBsNCDRwN
8jCZWvVU1Ji58uV0SX4jnJ6mV1+vgodcKDPYjCbY6yNJd7LGNG5MuOd1oi8o/MoWy/oII5JkLSY3
36ZtrmP+qiOLvdFwy8lWeExFj0PA17IfMtd095wNcu+QeCnuJR5Gu0Qnl10IMwa6TtJBbSOcjPaz
MoovgoTo15kNwNsKe6nxaP4ESF1Lh0OTuwZfietgiZ6ZsbETyFEfujkZvNsCJ0NjbQ+TMLaIVXCq
r6bAerS7uWRmR7WrW74+0SUSK9opSp6srNW5EkTWxk2hHs+9X0wrkub5DoPBKSFBPRKOrEDDcuWP
HXYwD5eRXTyjk1rls2cdpD4Yxm0WuKprV6jiy0e7sr16k/WD/lTEDsnWNljcg1tdBt69AxH7UeOS
Um5VPdsvcxw/sk2TH471oW/2DZbh6dcsE4G6x1MhXXtt2dzTk2X7t7g/Q4qvZC77m8rkFoUHREqS
oCstfvWsy4nDlNZ60jKpto5gQB8HHcZuNRNa4fqeF38A9sz57vBIIafTKjxSSgvbDZzZRntjNX3Z
fddwnMUzYdaBfVm1vrfxecxui0ilzj7xLWoVhkwpzq0aEWg1+fZmImVjOK3CI+CNmzwUFSzK01fV
GQnHGEUV/x52SVrcyNEPyjUSKrOm9bEUhzTCL3olh9n5OtPdRklQdNVuoHklY6+VmbHHPiJxDmLu
s/LYZqDp/UZ18QbdWSYeDRR4Q0iGL2vW/lzIsNBKsaXpZyaCqqdnvNjb4Ul3nLWRJOnRFw1d9+Rm
QiWsfaM7VL/tOdtF9NtsBcY2tPq6glr4iJ9K02Otmc/juB/R9G7Q9ss5rITr32ZGrrc/Gw1DFHNo
yaM1ibNrc00rfxHfO9xH2mL4POA7kW2iwcyCfe943X0clPq3ohnrjI2kR2s8D9NN0dajvfK7ABNp
Mqw4DyvUwflXRf4Eu6WqQPPQVpNxi1mTJOpN7IHe2a4y7zA2wXhh7IP8e8rhSmCgBeJQZniOA8RQ
wJgH5T6kETW2caKS9qayQYjXQKd4YraQ/znSXO9bJCJJ0aieN3ml/puy81huHInS9QtdRMCbLUAr
UoayVbVBqBy8RybM08+HvospkQoxZtPdiw4lAaQ5eX43UEwo6nc8/VwXSYjXnUZDL0kTKTr7oBea
S9PBTau1BwuMcIw0dvUNXgMomCfIPPsa7rrYEK47ljfI7cKfhZ5RDBZ6qXznGiXmwEzqSXkiRMd1
6DlhVUjWajy992mYEQrhlGHzU2srLdkIp0CsquZJW2DIHLOF9A0IqWi9mFqLNu6qIkCgWNHrQ8hi
VJPwOzlira53xrOYCu4JRa1ONxNNwj1cnKrwXTNU3CMnhsR1mnAR3zGb5i/u81TQdDb9Mc32U5Yd
hCj8EoWLuS49O8Zng0SYfTY12WZxRdphUR/ek2aaP9cESFPKd3SGfOyUWQDqSH7x/WyhnWRJeRNk
eTZkfNfnKOS6kc3OadDTBgIdGrc7t0nLNbcM606oE3cosxB/SQjIX1hy7tapM/cAJ0zfKG6n/NUi
VlbA1jztB9ULhxsrjBv1MI+E+67Z/6NftlmLbTPPtfIiDJLAiQx2AQirVCu1pUZVN9qcwK+bkGnL
1xrEkluYl5Juj+XQurWULiVeq2tXbZ9lxy7XVXe9EA20oIe1uQ3bMZz3CdZ/0T5XYjMJtA7Hq2Io
8fQacrD1vWITSr9v0yYqj25uV+SqM2m/Ja1Tkjqbj/Ww7mdRlcdMzMOhIp5n2rMtxnsuVTh25Z2h
JuRcDKS1jEMKQWIuyAgHI9NvIrLFSB6CVK11ZR9v7Fw6u0U/ESA5sbtdnUaEw7uj6dAcs/X0AXFN
87NxOnmLXam1DZ2MYLmKYFhfb7KwOoqFlKmSKtP6TjkO+HWWwu7ZNqN+dNYDtMfmWNFFd276sE6L
5750aU/2fE9n3Rh19s3gUgyGGxbycYQfeVJI8voBC0Id1/Foz4coVvuDtHLzfSz0qIXIUqjl7TwM
BMHpCQGRj3YII5dj0kyI+RXKdFAk0sB1Y6rjXbZQSDtTtsNyNyE4KmpsC5BUtr+IjBb3ioJt756u
Y/bTjEwcV4hR6q3SqzfzpIUZzozx/B0NYuusyFMwUi6qEDmwOErf0p5oucDg2M0DSY8+9xsJpOn3
nD/kvHS6R6Ju266Q/jUcAZ1TH410GOx96lHH951FzeABl0454Rq958lNksl+M41p/ljj2L5GPuWs
Bd4Z5MKVqrtF0xb9SOmuPddTLVlcoTsGTZ8npwqt0GurcWVdAofuLXpRa/JhOtWnaRB+19vaoUGn
NQdXT9q7mLzufDXWUYO/SzzIN8+uk7853ifU5KM3bsmon+5siY8TH6odt7Ag22lV2kl/P1Wmvs3w
D+9eKtOabuIuTlYzfL55w5KzoiCH2BcUg/3L7nTlNqO3jmY4UssTJWn1XUjN7Ci9Om6yc0cBBMYf
CbaJqJ582VvcNAGF9D1yS2try7E7ZkmWH5nREOcqkxC0SjQnQ6+058HMn8KSMsGiu+GnRqJ6zI1c
6wDSm/kvG412k0J/NTehHQ/7ifodc6y5LN86wPF4y18z77IY3e2qaB14GLIyfrmqk62Htqn2w+xo
Q1DWHUB12nIXCZHcfHebQtlVZCFWIM+diAOjUzgyMBybxzVJeQDDWl91kGtS91VRMm+jc5P8Zse9
We31Tmlomjd2eUPSh7vy8hAqiYzs7KQk7vidtLHi0SZtNbAwmDrkgDVHSD0Vk05ztLuKXO4dQVTZ
I0QfZ60CKAUlwdL3PdkmOzvzZOK7XN79jvtesbJ7e/ghhFWsekfv7F068r1WTAJLbKBXZM66VhVv
i6GHBstj5AcESVOGL409uttZ05WVTTQl6N9E/Y2R2yFOunkXARLs29EToV95Rk/kmOxuiAsfnwms
SU+xpoGwDNYY2mtYHjUUKUuZV5I+/JPIB3zRZTeWpKrLogyaZMp2lR7SsajMJkDv2tl+JbRhow0K
B4+DnRjpG6GQ2aqIc0GQtTo55C96Kdf0LuV5y1wbT4ruxlyTm/ZoEhy+cmvgQ2iUyRZ7qyGwtKlG
IYNmT/c7rItf8ynVs23G/jH5mpVHG6OeCPzgRbgBNHN5LDWvRazft9Yf/D0rWC11+QO+QdAnbvoY
dpohb+tZWKuleH5xp8x5KkRVCMpWR2S/Zter36ZWMeVGIaAvf+B1sHzGmowjXxurJd/OzfnnXCj3
GrnagH5Lb5A6YHTVralXDtE/aa9OxxKa9XuVmBqbMX3RVWtwsdgkidISFYVbzFqdMtWD0tk4MLdI
jts0seQ4wqTilwwXR0PTfjC1NGqCjnQZfqEyyKOQLB1HIWNUsqYeutJy/9gTnamp0Acj6PV4/uaV
ofkt7KbhkSYYd0mCEsuDy+rSaFd2woWTkXGFjoUOGDcD2KzJ10ueQm9ON62ROGtPw2xmU4NLkxua
MwnWLXiSAeMlbqyA7DLnaElA1MAlyPYEzSM3/Rp0nOqXmYcy1h/lUzgTKfWqHAHy0mIL71vddxXA
+wa1tS+6o5rXydorlN89nLYZjeak/gkJStfWCnqFoMSPbwN5cz4MrVOBTGKGGu+Gsu3eHbMwt6pT
QYMRVTLtpl5j6KEzEMkrqmxPulJr92POh/MyVawzJNKEGSaQQgqtD+9MMh4RMzcQYAO17Gbrtk66
56oW747bylt029OjKb3kOE/mzC6rAa3dWNv4lDH9dlPYk0hHsuostk5riW9zUjrOjdqjD96aVVPd
0pOfKA+xMvZHPYr3eAqYxNJajf3K3XC4GWB/ITweRrmLRN7/hjsNDQRqdbGSNVPD1zDjWbl0p1Zz
qJk97ZNMvvbUwT/zyuY7tDZXx3XWG3G+it2KZDIcXXDVKt2KyPe2TUkJjOtRSJ+ys7mNCdlLN5Rs
phGk81S+eIUGhRq2XX4/xhKmWStIg9piFFpFfuo10rkzjLzauLIniq7quFtAOrCGn7oYkmSbd47Y
63HeeVuCsvp3TFzsbVzL7F1BRVSvnAETuhBKtLrh8jANZCl59yzLUxbTOYjxDfdJ6bPCvdcKk4wm
km5Lv6RO9jYO9dBtnfU6xmlh7a3SOmq/kQdlBm3XAYLnXhG+tVx5vEAX7jD6FZ/s1aYJ64AUpZ3x
aFSAxaFMzb1d8Ps36qAU4apNXcomQ+oY6CRxOODYQU6nsjMGu70No8n9TUPzT6UXpxBik+V3o6vf
T4Q9aSQo4aS6jpwwfzJ6U2yTVk/+Gnk2wSPqQgpPVymIwMQZJC+IA/CK45RmqcVSiKMZEpZVglPY
1fQe1aSOBFx7xlcCpEpSgN0sPWhGKWkpiVwz9vpcq2IrZkXIwB3gGpLYaYvMF6YggpTAX5JEyW6Y
snWr4eMe9CrJkc+oFPDCchII/hsAZjhHAILhrRt5TuZ3SZ1126zMjaOS9Lrhe0U0ebsYK5Dxjqw0
mJRRa5EGC987+aXRHJdBphTJMTXLxlqFZjQ5O4MsJWULT8V+h+JATmlN5WSvvCgX27oq5+wUaY37
XNuFKgPBzD4KB1o8ncZIzfZEeEGfay2aLJFfxLWdPuAfpzgrevaC1j+vzOeS2gzvRdwNetAYTfMu
adPNv3suWvmDpO7dl+yB466EMEC2Z63rJ8iQdrYKs1J7VpZqdxeZhtbtvMoIg74vSyjVSnHfhnb3
JBYF26vSqNqfOcERcSw18so9qyzowY9GLfD/jdNjznvfjEZr04HWVNJORXJrSlLjt7kStacu0sWO
YNuUa1Trzfd9qCYPlHXDXWl0Mg4cbaxpKEB53g1Ewf1G1ExkLP7lGdmbnhV1flum1rhVK7zTDoZV
Er9nd+FriUxnRdBI6x6hzVQTN2G68I8CfRFsYCbxazGXlIwRWX+UBlpUvLZiyqZ11giUO4Ti4mEn
IvqnvlCi9BVPV8JBA7r5pZ/n4Wq2ze4Y9SEbs5M1uOfmLghQNb4zWBauIf00T8qstC95UVsga5xY
f8wiTR8gj7qrkr2iRyLjkm5v2z33YLeLi0NFu/Cpn2ZzCPIqM/RjYgnvb95zc/XVUGjzKg67btga
6jwlG8+JzNSP5xpjnKj38t1Y4oNI1pkTY2CdmQqvRlbbLMqa74U1WbehUOq96vUDygM15XTNoWWG
f7y6Vk6FgoFh6v1OMIT1rFbDxCOnczBSgOa49KoVUdXo2P902kAuoBxT8ojLMkyNQxYX8VsaxnW7
huvI1Uxtmc9gyt4LXcF7GefPoWZl1cqw47DxoazWfMUKBkk/Ci4adXoo4qnfdZXtQFPpJnGYShoh
RzU0vWhjelMDmbkf+nov0rIEMuBT35l9U5IzJCQKIi/MpO630F2jgwpJqVoXJRk9Joae5YYvntA/
40qR36slvBTS5JtqBaclDvmRKED8cQK1glHS1jsVzPCxWQ7dCPFi7ZOtmrWBy+r+AdCnpQGho23i
M1PNddJqMIY5UfTnrkjLe+mUVIIZfUdeFbe3zUhvNIMWnnMuYLDH9WxI2im90Yi8/aZlenJQhoLY
07bqheZbo9HoQRlrN0RbDwle01VD/it4xM9Ma8pkAzU9H97qGszCb7whTrZtbXDYtolTraUSDkB1
dG1ONaFth9iDUX4qged4MreP8gdI/u4Jznhf3uTpVCmronSUl7mr1XuVxPrGVwvaRlbWFOq6VGeV
S51u6xQ6nj3eFvXsvBnq0gqPlN7WcSXM7SNzKdxQR6kbj2zD8mbsNfMnFSdvCJfkut2Bdb1UkMzB
c3Kjd/yu6Jx5qxeQqldpFKX6c0MppgWLRoegGghqjCeUMQA4imxQAptoWdslENvPbam8VkRs71KH
I5X89nz6yYfTbhOnS7MfGY/t60WiK0+AojngCsqsmcadYzwNvassTcewW2VaR0PAStshXbAnue8L
L8p2c1TX7TbqrPk5tVAlImQbx5d+wp+gniLjONGuPoGipz/Kvml3SK+Ldu+QhZvt4raEBTZa+hru
ID3KIpycdm3iugLjfmpcf6izal7RmPCeCJc3+9u8V4b8EfEF3jiFi3EvUeOuNm2gMJBQnLedRyOx
jHKVasSx/yqQXvJ9P2A4TL+M/TEwPFjfsaCG+ElUYTu94A6rxY9dWGTEXXuRkQcTcX8pxOp2eCHt
vUhW4ZiUL91AZuBaJcg980HXFajoCW3zzSw9JT71YV8DfSVZ992IomJfq3O8M+PKQNOd5vNr0hkm
vMcxe4qtmr4SQscQCrdhC7ptQlcbP22SsQ1ox9TqERdHLblDVhWrjwg/mOEpc8s5WBzZ+6KYtOSG
GN6KO2nM24d5r4t3GJz9HfFUhPQSk2CfEp19OBiavnhwI6d7Mrj2Yz6qyDq5CXu7PqHfGsVx0HE7
yrMq+m5TCBFOP4b0GlOS4rngdNN7k7m1E4ioS2QQtRwuENWTfjwoJGULfEyJ2F1Vo0gejCg35j3O
kE311sCiv8sTG6sB4r2IhVZhIPiq1vXPvWW3z5NNYr1v2rVCsz+pbty5Id5r9oiS8Il2JJpzmrlD
BEWT6TSTalEcaejlJ367gtTO1HrzVzaJ9iBLq33QbAoT3Wzm17qZ4tuKJJnVf5762pzLG5u2icrn
BDmwfQvRTLSdbAuW+GQg9SmJAE+d8TFNe5BPR231U1oK/bep1l68ihODTJocUuf3hBqQ3ucEL8IH
enR2Hetl31qpOIK5OT+0WrgHAw0tbfVWbVYePHNCqVs1KbgIJsZGN1P1JCtdbvXEbggOTSZEyV3O
DisFG5LTNyLeCe7EoJZFp+10YXLJSkri99ZwZ721BTjxlyNLg7hat+4qtNL8vcMI7xZqYfwAQx1W
IdMK43Sb/l+FxAkmpF9CmBWPjd7oD10ikk1SyPFO9VT9m9b22tEm+23dELL83oDekyKadFaxThog
xFwf6g2mchOzxCwLXw6qLdeGVFL3BuhnfKNTVG6onNWZJLS6P7SEHd86Vu28qgJvsLHVxR2Ont4u
iTLwzhwMmvuKFtHABxgrqUkB/n+zlsK1rDvvIW0Fnao85AdFtrGJCk29J5sbCiWh2y654pHxJlSK
e5WpuYbTiA19H8Z68TeMqP2OyQDX8SZyoeivwpz9eEeRDgM2HlJ1j762eEq1bvhhlAlRyzRGFzvk
yGuNhzgJ624Hj6+8SXvT3o0eda6PzX/FjFaV4nGC3wCcmTbpH1UP5+96Z4GMqCBt7Y52JdFXs9qr
t8TaIhkgo64O94MhYNwOXmL8MViGW3xgw3Zl9Clhx0j98kd8Tuk6QGTRHgd6mFRSdN38LtNluYkV
YE+v6Im4jhLDfSnIn7fWthROs+7SBJKbRECyKlJjLvehFykx2genVjZUFHUb5GCEu5KY2Px5SuaR
1J9iOOrUdYh1Mna5TcWRdoD3JzRS64vywXIpcqYQwQidV62LuN6oBEnby4fbhB1F9T19Tjf6IedG
Z6G01gJugSIQyigjNNsdZGn0c718tSvKLC+autEPG8Ua90KfTbrOLo00lnjDJRLH5ZXDNqmgRCHS
NwbSnfNertGWb9kvsoeQ/LvkJov67DEmluVIa2U84KM1v4C2R/h3qFqY0j80oh34Z/RcKwnrahDp
XaTZNKkh6mEnLqjT0w3SJ66wXOpZFzMvTASEfrercVaaEelS3P5qZTYUgV318oeVWmxaIengD13V
44iQgW9hv5OW1doFlSgfBaM+mlNZHEK2MSx9Dfte9GN70pIpSX1dxct5kkW38XB6x+iVbNZgFjV2
XktZuEmrznTWCDyLnUBPucTUquojwBmN34a/ha0eKvj9xGEjb3rbFvdDI+E35k1rRJvWQm9E7jvB
x34S2hkxzaaoHozU1G/R7sTGAW5dNe4NO6HF5bZq9aAQZQC4I1kqIP0Jd42mvY9a02JtDOU2pb45
aGE8vyM6Gp7aHiIlYbbWcGw9MXfruohCj5xZCqxNjZrb9bU6l8iuFP3VpvJ+g3I+0aG3DGAHsyGd
oAoRdLPsFhlVPWZr08okofPjZN4MWdJ6b/motsfSmpfQZj6LsWnNolkCHRQ0co5IQb3UPLtPkQ2G
G8oEzaW3VHY2mKlrIwAa0nh6gkmQt98oe9oOqhn5oxaa5L8dNnXKtvAMGT9wlXflVlDPrFAR2kWg
Sox4cHNFBbZeYFzLb0ghp0sPDeeRbSCDuaRWnB9TXWzbuddfHE2MoIVDteaNq9+h9tXsghbnn77i
JkPBz8k9cImdLdoRYKY523IhU4T8Sgem61XANcbYKzatdQqAjEbfMU1084haoEmDAmLci1FH5quJ
efYqc/T4t6vzU3bYIdQdAETlptwWNTpT/OIxPkxuN755xGvbm8SzW3XNjutBxOIwjN48t3V/RxNJ
xPsSZad1CzuxJbYiz1BIWnWl3aK1orTRMMb81pdm+jMZS+Od9IxOgQxWuj9imE19YDR10YLmR+7v
GPjCY4sHf6GFOjhNsIjJ2LqUFpgoTov7tJ+QQmjwMgbfc6Z6Jjzd9U60MKGB4GaaPMmiVeu7LFSH
gWWYWhQs5lDL+8KM55tYk+MvlXP1j1E1yNVlprPvVJ6+zPPUHb/ptWY+obvUUC21yWIVSnnmgBbS
WtrQz7YnnC/QciGmNEjkDAtXQ+xGhva3ltvkIR3jrN1X6MqclWCjnnxyvLH3Gwp92akjSfeg6MlU
XNVmQxTpYgucreeZNBc/i5Tu1RCj+TMuKfADI49DDhOOVvyowr6y92Dn46nPFFFt/18/zqUoW8kW
nmRGhRmAKf+6osPWKaYD/ZiJ0t1qtkgJLouGd/KyG3qwqvr9a3boJasXPxCIqZ6GXzIc4jOicjVo
sovFtESoPE6JfluwcD3nmu34J0RbsEjSR4kbwMzBPPNyUes0VKYeMWWux4GqPCZe7HvVHVhubT58
/UCfcF29JVgBjj2+KuRzfKTZws+q866gozuTVKuq4XNWhaevh/jkneGQhLG5Y/A8GJB+HMIyamUU
GUMY9al2nst5TRP/6yEuWdDYuKkqLuP4XmDYfsZMzuIKLgxh3oDSuJsqhp9kWxWaLDngV+jB7gU3
2FUxEOA0X8yRrUVI9q/CHxMTwwuTCi5JHfopbb0BZ87J3dnjr8K9SbyrdOTlW38kXfPK9CW+yoVF
jnHRxwGrekZTGGE92uVzIGkeqtpN2W4T7zZNbqNoLYF77Svk68svttCe4bDpGLfY6jl3XY8ANbHH
A7mQj7hO7WTZbwyx/vqbXc68xXuS6zYsa4f0iLM3Wbs5yn6bElrz7kfx2rtXjJ7OJJowyJccJxQR
hgYT2WbJfnxzHf1TZ2xt2zex/2w0NZDVW2rZQTvF6EVN+L614hvyXe9eOy7G9Bb3RMZcCau4mC+o
DJBksFnotqvhKfTxR2hVAa3bm2leGdZ9FdcrofaP5B13mA5qD3qTroASrpiz/MeN/zBnlkFx+7HJ
SlmcKs9sGGyk0HkXazTJU++ubd7qgWqgM4dTp1THqdTXYrDvAOToUVok/6HieRhdhMtGRn70vOui
6LaOxsevv/dn34NfZRAArPIy0A98fBVtN4FaIePxw/5nVZsHlRrMSs3Gl9Wta4sgGhFnl+LF0/P7
xRShLIyfmPpdETF8+kE8lQs71o84kpx9EEcHrYtGOLNNAeXSUlael/tDE63odOwyWjCwf359/eQX
2/nyOf4ZcvlJ/7iC6O0EgF8yZBtuaouOBxL/AbBNtMOuiq+s3YtldTbY2bfHsxeG88BgEnYMBzZA
psN14usnutggGISV5Vj4txmLUfbHJ4IQOaWERDu+OllrQINtnUGypRb8epiLbR1dNWZ3jsUG4blo
Yz8OEzlK3yu9QQCz5T5MpfrXdi16I0X3Ms9O9fr1YJfP5JHsoLrs7DaibvPsmerCaJTeckJfSdSt
RrEUGfKVWXzlwL2cfwxDMPfiK26j2lme+Z/JgCuALvvZC31He+3TTQFWXsIQgJ0svjn1tbSKy6lH
IaEholkkO6h3zh5qUGTce01EO41RfTMRexlK0qKKU+bNa1nOwdcv8ZMvxuGIuydbD/8+X10JXv5F
pumhb1Y/pa3d5WP/WE65b5bRlVCoi5HY4JkTPBR2P0S5nS0qZUGpSiw+/LhzTvyf1S6SLQhcargr
goevzMRl1XzYUTmCdcNZCgy04EjUPn41tR1bAROPJSyCznzSrL8DOpBSBf1z1oX8Vsph/fWbvJiO
y4imwxQhfsG0zpeYaHC6ilRGrFIivhNk0tafcLpmkPrJKJSXCNCXOA60amfPRZtp0r3SBmQe78b6
u9WG3MmvHIGffCnGcPlWJlWMap7t+wBZtYtUmKJMObpc4s2WoLm3Sbx+/cI0/fIb8SAgRNB7cIew
zqpm2RuTq+U6dWanaEe0yKRxOM24z0eDcCRh/Q2NoYfDS6+pluUum5BbtaA3az0Nxyuz82LduZTS
Nr1SMqFYDucuk0PX5N7oaBi06OYAcQC83S1M49kwZY4dKqmWkSnKKxXP5Ys2TBVPgsWXgmvKuRbQ
FHRzQDoA3bGNydpfujpvwuwY2s9fv+nLhzMwcmbKoNGDSXiuoYwmq5nbHiJfxcuWtUQeZB0K+BZ1
EtTe368H++yhmJu4nRKCy7hns6cwJK6WHs2ALK8f0G7ukTzC+xuOUld2Xw91sTVzCWIn0VUejAR2
Y3nuf7bmbHEXmqMljSbPVlX42jXNijt7ACN5Xfa/AAW/Hu9y8S2ZUugMcS2HbXUucYy1zKiNNHb8
WZrtQQ0LDFnSuboZlUJe2U0u9y+G8kimIXXetihGPj5a0tkRbuIZSiHpZnuN/h8GSlOxGie7in0A
CfsmciZ5ABl/dQDGr9QLF0UJZR8zZdkFHN28mDGjnDJICsKh3PZASZCqNVeiws7sJjkMzoZY5tE/
H6/WXOFoLQz1ItHKXSUVEpqmSuyxZELLNoG9Glr5O1Mk5kRlfm8I9Vpo9ycz9T9HmOW+xuGnn/2C
Ig/D2JT8Ao02cYDg/kiWBKf79C13rpl6fjYWLALcjukRcKs4q4xgCU+08qjycrKNNOVG9W6LglO2
u3LuXRtn2XP/eautItEpYpLKngrxTrsNQbUT3BKa/Moh8dkMIZ0W0z4K5aX38XGgJsyzSGggseSr
n5o6+oVp2ZVn+WS5IbbjmNO4DS6xJB+HGOIMnlvOrQiPntrvDBlY+ohllNVcme2X2mVC8v4d6Wwm
jMha3bjirQkT1U3yMDPx4j898YSaVQRKS59CvHdwT23l2tCf7GEMbXEA0JziP84eMhVocKHVcN/U
npPoHvjPVHdN9zDoWxVwzUyOlbxRx22NTq19jNsjYL/wNlbmz9X719vbf72Qj0XT8hr+97ecvQYz
7RPsWHgN/Jap2kb9XaX+CPEpMKwjIkTb2ibjUx4ewlQCkq7tbDNNV47ET6YVFYFNThH7Oh7tZ6eH
Jm2jslteR92qGh3fmgMLDsXXD/rJIsGPmBMDsyC6Ded3fAFJFD00PVz0L3/1ytrA3/2DcG7d2P+3
VL3/drnFcghrS1pCuAadrccmGhr88w3bByR6k8l0qjsMDcv8V5jV4spjXa4XKkNCuGlAWrSeznud
yqA3Db4ezGJD2TaN+8vIdJTG3vf/69tjGC5CukofUoNW9nFZThKi0ETOle/08hiPBQg0jORqWnP7
vNIY+e8E/zgjl60FRxEVmNr5/8r/f7Yzz1S6ppYxfYZ0cNxTTdd/H+mGMrzlfd2kGyMFQ1nTHXff
TDxQUwC/mdNKSbJhCujCJXuEmvZrjjDbuQ3beviD+5I3H5EewId3AOeKVVVYFLn9DKCwAU3L/06E
wYM/zon1qiOUfFDb3LthyozEpspBPtdxi4xlNOySVlVd5lvTSEeIKXiTvzj2HD13SZ9+B8zo92k5
ij+hk/Z7NAvjtXyoy73jv8Ymli6UdpzSZ+vVItXQaBKIIUXzM/HSIHV/Nwn2R81dmu4d/cqOf1lF
LjdF0lpID2Mu/3eg//MtFt9tOBM938KdsQ4KT2B3vibkrclJZszXomovF6mJdYVOw5FMO+ryZaf4
Zzjym8HjO8/lvqj5sVhbxrBxZnT710xgL7cc/johgHhykMhK+f9xIN1qZWelmeeX1XfDPKTXsks+
+/vcemmjsQCo5s62tNpDaxhViJimufrZg3HPg/P6f16SuLH87xBn70pJFRwFoQP6KhobsEmf1RI4
ggjva3vMJw8DhYo+nLEcyMa5w/MMYz11usplj+nAbXFJMa4N8cmH/zDE2awmBmgYkGy5KC0VwtCz
MQrSSh12M0L9dVep4/PXL++TYw88kYlGLgRTGzzi4wSoSiiywi09H4Kabxv1TY3zMD05/CXgjmDI
A4PlGTuDRzMdAzdGBVKVhwoRtIO+QNPT09e/53Kd2UA7SLYdJDFEo5+VigQZpnniKOFiT/tomhF6
0Bbld7dL5/ibO2tXLjWXX5TnRk4BfOBYcB7OCpAoq21FF6oC/JuEx7Rz/g5zP1/ZyC+PpsUahqsn
3YSlz312UwOPCKsIaphvyvekUqGaOxvFqK58ycs3xyhLdCitGILj/mto/7NlZPhzJmMSR0Hdab/6
utyGKGxHxUEJ1A4lsjx3+/Wn+uyxCC8hEMNT1aWc+DhzZlFOUsGui+DJ57JGP5s4eMhd26AuF4QH
HmFiRgWN1yCw5uMoSHCyqI088A9HpkEiymRLHBtmDFH26FhXAzcur57LcC4bFQ7ul7fqPFSc3m2w
V4ldrNXCb5Au11nH+hPjzmCbtK1c8+3YWn39Li8/3sdhz1YhvCu8NaBeBKkY8T4uN0j0blzsHsax
37AhXGn4XH46dnyiMEjTcrnOnzuPY1pQIlKMkwCm603XqAjYpuFQ68qV9vEn43BUUv8toVHktJxN
ESyRu4Y4Bx7LxaxxsddTj1n+7et3d1kILOfx/w5ydoQhBpumnOI1GJMhw4cYgnOXB7jwBDOlYB7+
jcf26eshP7kzEdG77BnMTJOQxrNjTSb1AOlwTLiUJad40DcmQqmxVX9pWnQi2AdWsPoGGZcGXrNK
zGtZHBfTxePKruIMynrQQKmWWfzPWheIynO5SHwHVTZ+Pzi/vNKx3htDaIEGGrXKm3J6+fqZL77l
MiYkAu5IWLI75zkj44DQI7WrJGhTjAFtbHR37MvJOhpYFl8PpS8Nng+VL2NR0jGaa7Mvn6f6xCkp
nbLTkgDTc/wy/LiETD2/hjluMtmryEdoz0dUXoc4X151UMBtG7d2kW7qTN0r4q4N/zjO3hquHBf/
JUVc/DDsT8FcljTC8012bqcha0w7CeYSbSoNsJSKzCs7uL2wzYrbbKoSO4BnCt09UWzR76pKtx7i
XFfW5JaKcFckbhTftGxCk08daaygJuqnAR6kXLVyqlGB4z18cLEuMwMtg+QcoPunXm+KxvgmHOy0
N8CQ6bX404t91iP9hBeOQywY1gXSmIe6HBWVLMeads2RC9S8IgOhDtRZqjstiezd19/40/FosbFw
6fIBi3ycwlk7S62zIT55cX6j99+jRMfZYaOaVwr3T6YtkDrIBCUuC+b8upvkiBpwJ+K5puaOlfkL
/5dtpLhXTt/PHmdponMa6iwQ52xF8r3nmNMoDfL0h2b9lnJjG7/r+MpW9/koFqlmwH4Lg/jjS0sS
VcO6XidwU9338+8ZJ4RofEjk76+/zWfvzORGAPJHzcLm/XGYNO85BkMvCf6HtDNbjhtXtugXMYLz
8FqsQfNgWZKlF4bbdnOeZ379XdSJ066CeIvhPg/ucIfCSgJIAInMnXtH3BIHKTRSSH90GMadMMpX
gqMPZR1hS33E7txEPHc+7fWI/HxuhXHkqkEvv8AcAal4FkTK4zDKwDRHUKLwBUqq/Fed9dY+Ayb4
nNBQdpOC5LUeaKEuUrebiHwOVPhAz1ty7f2soUP4OgV+8sOyauMCmgSArGNnW296lCvf/3y+yHIg
2UMqlQy5kK8uW/ZjL3uh2yLZ5wXA2Z38wvH+GDfEFj02I2wZFKpiEteYAfBGO/+F38iuEcc0Yr6c
H8+Sm5lo0hom1XYqsvP1c3S9OHoJ45YuMZ7UovqfDbr+imxB+YWHrvZjMgMOwPMWFy407BBykcPB
t2XhPq2dSGMhh8jlNUI/ktxJtyzeX0NWN/Q7yNmuJ5e0km1bGOV/Hr08fnj7fNzxR6OUPFsqefID
vezhIix7N+UdMCK/5/XpShy0ZkoIUeyJHEkZk6SI85eCli/QtmCMvwX6Shi5sHFPhiRMI5ywjaFl
2AG4uvXremc14UU7/TEtKVlvmE8Jyh20hD7dFXIoV3oF6pqZs7etUt15NJ9DP7Y/7xQ6biacDHDl
U+cFVQhnmiW4odZVeRS1cy9e9NqbFQHk03kDC9M115hsAlPybJR8Tv288NC4MnM0MCBy+Dts0n0O
EQeI3ZUraMG551IvzE6cbrxqhX0rQ2AZSCaAUkgVbkisUZOAcCz7SYmLNqE1ldzPsSlwuLlsoMjw
xM+R8emoUBWCgSCLIbumcwx+C4jaJ/NSzjgk95YKaVwLiWK1C7I/dz7s6iQ8iSBQZRSGOZVB5kkF
LRY01btabGzzWoIFVdmdX7SlCwPwp0IOhrwFSm3CqpmIBRpplcVulxB1FQEJz0fHftbhf4MMgNpA
E+5K70rzD13+AhHAYD9VUHF234viWp+h+7uhvSdze/6zFpyVZB1yRXN0DFZGmHW64EsjpEeNLX6g
45I++do9b2HJjfAilpSGQUgjhEPEmcqhTHIs2Fz7I+1a9X1DSRtWkHoNBLG0MZC9khVO4vlaFqIZ
3zJNHx4C6HP84oIm460fG5dQma6MaNnMnPCZnxaGGJtNvl5rNgej6+eTa1LHNWJkQrQVgcQlK5xT
XC4gh3m3CINRvcABOAHsva9vjJmja4rhiVgZysLyU1UhblaoY0H+LTg/eq6FrGW8P622vTDoCGT9
ViLmhXEwBAQ85kwSQsCCh6HN02pJxTgmr3uBaWVfA1mSE+tPcwMAXWe0BOtP+dsUM3Dl0GRtpFmA
2xtnq7RXU0OtwB5XtsvCjXhiRXDmEersqYuw0iHNNGcIWjhLRxRnrD8TqJtxV4yHp5rJ0wacjbj8
0BYro12ECa138aVEG48OlYjXhIfzu/NTFuLDzFzi5p0BVbewOlqlenrTBInr6RX9kpBAUAm/Gh3o
hg0msiibbdv+/W9sAlAFaE0WRzxxG6/yRt/CJoSwu7AjIr4slMcqJ3OVPkCbdt7awvkDuf2caaGW
PxcoT+8VMt+GmWvwFSJqf40awGXaWVuz5eIEFGt1K5f/kreT7yPBYZOiRQvl1Frp2bRlGHRC+ZN9
NStQKLaxU+uV18eSG84JHOjVlTlBJYypNeB/cCQYCeTcPMy5tygtNj1cDxBurkQBiwM6MjV/ylG4
Gep00jomprTK+ZrQc55sCmMat5U5VitCokuHEXVQzjqCDVZMGFXYocynK5iCLfDSHq17SKpWnGHN
hDCa0Qg6v/AwURWD82Xyq4gUou9/Oe9yy8vzeyCzSx7NWTCCUp8crNi9tJl4E+hUwb5o0r+4WilP
z2cF8CaK48IVAYuPPGX0lsBUpT/NoJjO8S4mNYDGNb7VJHstf7d0WBzZs4QH42jDjuN7ORu3oDWy
roLczTtk4ny1fPM8mKRD/xDk8f78bC5anXWDyG2T6BFDlD7xjdoPZxmzPLmitlgkv1Rl2NClk2qK
29or5j6DnDgSKQv8Y2/2oaPVU/vMgpkMe/DluiPkWRL0bIouQ0j71Bv3KRl2AzKiaHd+mJ+hlYJd
wf11BWoXRCYSyqXTAUoVvXwcNXjdDg2jBdqR10ihzpwW9SUs3OeNLx6SR2MW9oXpzVz3KbapmuA5
cALKg/QwJj7yFT29gemfBzcncyzsEH2A6TPI57GqN74CLWoN9yLtyOdHtbgPj0Y1e9bRSsJT77cI
5cCH4MA5bDTvfd3SbuNHgCjXpCg+gITCs8+0yazTyUNEDUb01FjSJH5X66TwGwPy2aCFqqu0fiA2
Q/+y9zW6yNuNDoUZ7BiafCnDfRV990zT7fxvXb5y/sye8ulTUJudAQZgHsUHYqeC8WqLhjdEWP9K
bagWWvrEE9tfuRsW5/fIjuA1GvR65PQZsoTqaT+prtTAYTK9wwn5L+JUXI9sKEleMJZCmOKXpDxg
38I/pdHZaDlkY1CErxhZmjYiILDgQFQXcEyaPCBT2cMpCpWR7Rc3RuLdtI398udeSeDjUPoBxGCL
fXRW0UkBEIzEjdER/GrKY3JZwfp4E6iO9mKk8et5c0sPa9Ph5QXshwgIHZNTxwy6mXgwHCFChWS5
ay7Jw+bdm0nIN161EjSd1m3Sb2tvf97u/GtFJ+QtNsderBmNiadmc0QxutaXuZyk8Ab+Jf0Q16O8
kXOjfrCbqyB5GdocltRVRNz8i08NAw5VSCKgHTjnEQTDpTONTaghDuFDcwuFWWPdSMHwTao1SFoo
aWzS1n6F8nt6bfpi3DbRqLt1HH7xNe29V/wXza7iO8kcp0PcQbvh0yGz8lb5HIXwfcwMEAauU1l8
QCaSXEtzL9Om1L42xWuffTs/9Z9vzNPfL5x7WVqjjRAoPLKVQyy9WCqEZo9JejDsbeG3f7xrTo0J
7qVHmQ7HGoPxkq3so69Jk78OddD5IS3cjjgwpxkvITQGdRGNoNZNR2WRxAEw9o1uvRjxu6Y9S9mw
KY2bWH0u++u620PSpv6p4vQcX81OzDqRn/qox5y6cmZ1eVJqKMGqypsSbxNv5raF3/Rvy3BBOVXI
uRpGv3P6Zy+u955zu5oM0D/vpvkTwC3MPR4U+gWnlmDNtYcOp6Y/facU2xgyrTK8anQAPTQESPct
VLtdxDY2XQSm3CzfD+puaqED3/b6g1q4dXBREvKOHvT2PUIbh4424eGph9BDnhugY7c0gn1v6+7o
wWYaPenVxYgk3WBXm6z+TnPRNpZum+I91X/V1ZNj3+vOIRrlA8LGFhWOJH1qrassW8t2LsRjp0MX
vDlEGnbKEoZOczv0bjBqk4tEFCfQaWndAjfdjtEXA96X8x63sIlOZlzw62gYJCnpMduN+7anSs48
PvFSx9n8Gx7iK7HKygJrQmwNgTOizz7mcrg+G5r85eQqHiCH6VxVQdJo/CnDA3l+iJ8vvJOZFXEO
YdF0MNp1BtQWpusX0B2DwwwRLTlvRlU/n8jzJcALhfTP3PRxun+8cYToo8XOOA0ufJP0aD5lyS/H
uFLaR8uSNpBoTzFcW699FUMis1e1n+TvN71hQurVbyQSk4V22yMxDY2aJBUr0e/HlStcGScfKIT8
XkrjBtyiTASsOo19FUG0mukp5tjzMLu0v5JR2cwMs5b/MIXveQEeON006CagT+uOIdRQziPwOnou
7m04GSvrTq3N7+fn8TPobT6HAPICF9Ys0o/CIUC2Qh7Hmnn0J3WL1q0TP4fBJdKJKhijCN4w3fpi
kyKnlOeUr+TL2+EnXCErs7XoNUdfIexHFS0JK/b4CplOAt37WYL1zOCuXhnsotMcmRH2n2zDVZR4
vbHpK0f7kk2KPKN9jOvBmCo6oGBobRESdWNPJXsJ7eSubb12E816OrUW2isPloXwnrlHONaxATbT
JSXOvexMBRyXxiYpH1ESCqpLTU/gE083lrNtnW9W/iaz/ryM+fPdGOBJdt76CtzQ1/MT83HUf3LW
oy8R5p9+F03Tar6k7iY41y5aIL1ZPJOZXzkQ80NDrEABJ6n3cv1Flvf+dDeMz7qEQGx00ZK1jtBn
V9urinJHbe9So3EjqNIGvaEl6xtEX7w1i8P5b16IQefZmzt+TQPOUBF/DldUbyGSagAM/uapaPO8
SVqwqWr9gIq663WT24AjAQWvNCuHz6K3smQzOQZcEuLFCUGVmXfhhEJ2grhI26Dtm0rdT5hqkxWP
/fwamsf425KwLr7twQZcYQkEBO8UelCCfQN5lNmaK2NasyRsDTVl0bwYS74mbz1u7ikjd5o86O1K
DP+BqPvsa/+MSbyVIKy1rTHgFAzLWZUYUkj+mlwVLdyKIfLp0U7lqPQVd5LuFPmgald+eK07REUv
ifNNK14se+J/3vvxlnI4jb33mZO6UbnL0REqXkfnccXRFpd7ziDSCEcJ9mMbHz35TS3xQE7wwabk
3Q0BJL6VBZUuCsHNoO1jVd8P8kQmx9pCbfkeez8q9J5d9LAOk9OhlbzWE7js+UcfJJwbU6CXAzQS
xiYzp30+Fq4iw6bj3NSB6iJ0Q0bnupYf+sbcWOGfX++UqOa+EuYDSnzBTVI1lfoQ7eYNyhbkq6Rb
r0t2TVKsABKWhogdizrFXEb6BOGV6hikssWFMBhS5EooZmxQF0RHYITbFtpNac+/9Q4evZcQMHLD
pvEIWKazk5UBK/M9LbjrzHUyZ1/Iv9tiHyu6A2MUpBwzEZzmg69tc0d50Rpzqw656+TGEzrKl1Cx
3jiwKkPe9Gj2yn2o63uji1dS9MuzcvQt87ceeWIbO/DuGcx+OydFjAPCWLJ5m0PNAS+u1ruVnF6h
E9imK1tgYQeczMH88yO7XkkXYQY8CVmJ6DKx+n04Zbu8+fPCsW3QGsEAOfIoHQt+nQBBUMJ5eHF0
BYGy6zQr1YDlCTyyIJynSoe4p5wxkNS5863XQbus04u4f9WGxzS/ArWoqzd9vuZCc5z9yYWOrAqb
BqySH6CJSihoPSvTqyd5h0S+krKHCk2QBlQZWL+17NbikmkzDMukp5y60emSGQ2PaHNkpLrJvvD0
ixRG7jxzVt7Q84R9GtqRGWFCKyRxRms2gxCVW/SHAB2pDHK3Lzm9bhAvrxzFc1R/zpwwkwT9Knx4
3FJx/qCkeym6BSAe+r9QSSLxAUszN6ObZz8VHWXofiXiOD+lEBCeTmkSpYnSJBy7Wh3AYCnfw8x9
2yX2v9ls/0ypJSunZtCjI+WWMMbC+FI395H5bfK+nJ/HxTPtyMQcJx/t5zyUA7kdWLV4kjZyD/22
tGJhba6E51mcNzKcFFhog+CgDbx1B/9qlkM4P5DZi0V/AGMDDoTGwBmDfjoQv6Tl3pZZkrrSYGdF
Fcq+VcoGHMy1ZK5hNJaiZGKAuTxKzkaDZEuwhmqCUUesDLo33fi3EagXWXNR5oNrRvCmO/fyBGHV
QExiJTR6HmSrPtjDk9OiqvbT0e9k7Wdu/ZQ0VCgfnCbb1nm+1ftryfpum5UbN+pKTLd03J188Bz0
Ha8zeloJMqLcXbFa36vRSEImb35oDj2n/CAGlJ+GL9BmZ9fBOIWu1Mv3dtAmK9+xsEonnyGsEoku
XpkwL26CkkSEajYyb4y2u4xh+oKLBSVbv4nWOuDno0BwjROjwsnkp6qN/iRG02mXkcjqs3FThdkO
mKjbQtEna8+2tcr6Nm/OT1YJET9yaircPaczrueDlpkDDmn01aa+ihJYOiWA3Vv7LrHus7H6WzfT
L5UpXZ7fCEu5TI75fwzbwuHkd1qSMMvzW/Jr278p6t8f7I3217y6bCJgPhMcftclomKtsXIHfED9
Pw+asHDOxcifcghWmyse+ivGphmKdBfYTrlFs0a+UTw4KjqIrTZJ1veu7kRPQZLCKdtPgYt+h0ok
B4BLsdbOt4XTh8n4/UHC2gdqW5PYZDJM2vbT7q0H59RlK0fcAvrOPrEirrVplp03YiXiruvQ7wjH
F7rHufa2mv29ghM2yDbkTq0camPZnWLIvDMUD8enImq2MAjnzTfVIYOabKbp24o/LDviXFmf26Yd
MQ9XZ1mRFiNrkrfPw3idaJdasu/oOxpQmBoBhV+nugtz3nmzS2k55uS3WfXU/+OJRiMH5epN75Bk
nOUjAx534a4BB1bVWxvW2tz73kUQdVX0VlIlslxg7Rv4xxPpC8TJquXC5RaRnmzs63rt++aF/+Sp
9HkRE8nzvSGeRKC5ykBiVky9386qqXHTIaP9gMx0Hb+N04qLKGv2BEeUcj9BLILpiMLhgmSKEvab
QNkXBbqEV2Hx3NlPhnELyXowtKQkb5H+QBP6VzRsQ+XRLFYJLubpPzd+wWXNyUyVLpqXx/iWtdNl
lUx7NFI3bfisSm7cvoy6SlbjaznyRSt39VLSfWY3+u/ki1APyMeMQaGVmGxrQ3Bzk3jF3vRuPQpi
Kc+l4qcTwB6ykm74f6w6Mkm2GTv1cUce3YES13NlNZqxmZI3J5E3RvYNMu2NVT6b9mU51K5lPUm6
tDJYceFpKISuh74BQgWV4ESIfzq5p2VRssGxyJeQ7Ls9mATjRlNequ5Lnq8cwGLuBgMfbB3gt1UZ
njMhLtEqpL07dAfdrgVC2ML9qzrtxomNnZas4ZDEu3wezGyGMiwY309EcQac4Bl5ASiBM9mr3HyM
c4j4kUeqiXxgCjpM1hRe+lWWrITFC4M0aS+E1YJmH8gFhUGi3VrOOjaxO8ARsMHL2i3J2m/I0ERX
CMIrm/Mn2aI5SKXg0AAgpn8c/kduU7U5QtSQcXN9v+slyGq0WyH/U9Yy3x/Zo+MtyYTSW0LVdr44
HdKJpyemDw/tLG1Iu2YFJMhEmAmVwCzYTFSENBjvv/nec51BUP6qWgdqKqP6hPSkbR7Oj/dTnkP8
jnlCjgbcxIMjtx7fYUbexla9fYLOV/rAOakXt3BLeNmNFbqpskMmZ2OHN460kt34tGWEiRDO5noC
MT+qfICOSLrb2/4GrDQ6DUiOZnK8g3F9V6nGyj5dcOeT2RcOaA9VKSOCZZVUXrCLiqsKAo8k2Evd
hTS8nZ/hRVPcjRST6e36xPBTe06rlg47B8J0MlqHQt0lVbhVu63nrRwIs8988imasMC2AYU1Ree1
49zS/YoixuDcTw3o1NdpLZWybAK4LcyKAA/EV2ok611WzvjxAK3fD6nevxP/2/kZ+xTUfvgkLQT/
NSJEE0EVIE9o8mqRa1rZKAzJ9U7S/PZb2jnJzrQj/cKPJ/kpG5JonxRFf9MAkOroapDCyxi11LX8
g/hwFj9IONbLAO23UJcZtbq1ZLcKgCjYW8O7tlBSDB6d8LKEF751tihPhYZbKWsfICZA/vMBFtck
1ToA/EJyQG1ifbJSPsCKEMtU3FTaaWjoybdoZ+ZoFKDC5FTUzinY/9CNleju010qWhfWQxr10UD0
lTYk+RA0dxOkq2r4F4j4vn+V7X1S7etqZcTLfvZ7wMKMo0pXdlnFgDXvPYm/jMVtqv993s0WN6bz
24SQVc1LeUJaChNUYeXqB9i21L7vJsAMa7jxtcHMPz86Y/UU5YMkZ/60aLzL23fJkffqavfR4kF6
NB7hJHdiTYsh3MdKw8sTFVT90KO7ylMItmzLWTm255Dx81nze/aEYzt3stgw5tkbpgekDHTnzjRv
huwQAihprijjnF+spSmkFZd2JwPwHs1wp1NoamWCXq8Tu0XxGPbf/YgqxFreZMXGxzY4WiakEZW0
77CB/DYVaUSw0Qok431+JEsRxtFIxMBUpY7XmyVW0kT7qvbarm22ctfHG0Vb2UNLDkG2D4SPjggv
HVOncwYAQkeMnpoeGAO/2qfUJ8ZvLeqjrXHde4fzw1qcvCNjwm5SEsMcOgVjvdfvTP8xohG46v46
b2Rx7o6MzB9xtEIeBxHBGUYsbh+1u03NParYSBqunXiLo6G4DK+FMTfyCe5mN5mPEjk3aQFuJP8x
dP1mRO/ZUHZVqe7s4CmhXKqgxzplblttR+0+GL5Xa4Sji8P9/RUfJBFHwwVE1YVSwVdkEZ0t3wfj
SkOZe41ncckKTMmE9VAu8IAR3MRxuErNGCg+tD96vHXsO2nY2mtZ1KUZJcqdX9/U7Q1HmFETGrca
kcLErX0UmJy3GrhoH61AKz5SseKpBPsP7AM8GmY1gVMHGeEfkJ3ZiiJTP2yTcpaxSHL7IobKDe1L
9Oooh0xJtfNju7217anYyVE/5reDadXQWdmJXf7qJbr1gMDlvqO6UxQg9+sn6i+5TtAUA2ALHC43
MrncQ5Gfo/Rup01z03XaIB+S1BgIECq90Le6lvlrxNaL0whBIs2CM+BTbEwvA0Ssxxo8tlQ6d32o
ugqt240f7/58o5FA+seMEB8nNUJKjck8jp7WbbQeIUUr38C8cR+1ycX/ZkvwDD0m5S512OqyNzu5
zuLbpLhr14Csi0EMkRP8UCTHtE8pWh+JuVpjCV3TiH610GGUcrtBUpOHs47wbfUALeM2h0mv+lMC
pzl8gixtpiK38H6RsyLJVEVqQ9asVNRt5u1SBYgMFGp/Sp75HzvUqmc+QB5JwpVcFAqU+BYjLCu/
3ReR9XdSGPrKA3kpFIYV3CalgiVA9Kc7zGv1QAKLznsxr69DQLp+FqzcW0sH0qz2MHOGwb4g5jDN
LmjLaaJfEUnkeDsM75VSbcyBhv6hXOvCXBoOQl2APOjoI18jzBkyTHk5jtwoMSJidv7YJQ/nvXvR
wMwWrUM3Ba+DELnbTmdIScJgjBn0215GzY9/Y4D6OSqFnN9iC6TjR4Pv6LRAwiv4k0wXQmfBmn7E
p4rS7FqIEpDoZ+0htxdWPa/UtKwitN+G2jso4c5RSQakW8RQNePFj2YRn5tZExeKt38zut+GhbCi
K3zaYxNaLq0y+05fmqv76groZMndjscm3BlKnaD8HTA2X32Dp2erDTvJNvajsRIhzeeYeDeBNqeM
CJ0xb3TBEyiVWHY0AVypLMVDOOvHUJHv6F+rLnpwBt+Eejq5kWENOD+Di8MDwAQ1HoRSjtjNnJqO
3ngdZscOhjCl1LZxZCFVr71k0s/zppbdhLudTlSTDjuxLgslepqZcy9WV2iu6d1Y+f1oQot3qWq/
8vLCMB4l9avVrVwg8x79NLEzswRpV8ioRVyeDvksgRwjNBH+VEHnZD9L8L12fND7/fkRLu5mpMQ4
KkgOglY5Pf1yvQusUsVU2fDKqpXqwvOjtbrpmhHhuQ2nT8YljxHY3F56T/5qwQR9fhyLU8a5h/TW
HF+KMmLSaDlIPnIqjVL7q/TDywLCXLDRF3b/XlZrncxLDxEoEv+xJgxIk3lr9zk7DOVxAmm53ZH5
3CD7BivIq9c5d4rxen58i2lNmrwAigODoatknoCj0BmJRikNJUyi4fTYT6mLauAzKsEvmYxEHv0l
RoZybFYguaN905xxq7b6trWLnYVE+vlvWZ7r358ixFJeF41JUnKEOUbvlhJR1B0itq3R7JJhxdTC
RAMcoVVvBivwUhbcs0a6HN1aPAdtpm1RIxm+DYwL00q3vv2OAPL5ga1ZE5Y1bO2mQy6Vfcd72Zye
S//b4KsUIHgyOVdmdnHe3MJBRkekycAgK+ISEuLEuqiMSe1p3AMPciD91ko/jeYLaskrB+bCOY0o
B80FxL80xIs8BvpQSWGVzk11FMuqr2YPm8VVpl8oCfpbKq/nYiVtuzSPCilbde5FgoBWGJidtiDC
PU7NZHoYSjfIhmt1h0b9rmvqlTbLBV+EGJVENNpCEIKI7H2yZFa+PLdz1gg0D9xRG6T+8JHU33ix
9WD+MR6NwAGDs5YRxF0U44SxTX4+eDHyn24Eo30r2ZuGykLPPvtz3zgyI+plVLVaGM1sxiPEjurb
ona9QqVvaeX8X7rhkIFxqIbRPw6cTNhhpWO0TTHR2DkVFahbKIph28nU8npM9EdpqMNHOxy1H15p
Nvsxo4E9iMw22OgBItQr22/JT5lZinIsJXtC+BSEmBVESFWuieE9lN+h4EymGRd9ZdBf7tSbcC0H
t+inRwaF/T7VXhnmJgZzaEraBGHzZ/SHN2oeuX36rgQr+33pxQbW+PcAhaBTCmw1bZAI4gl+U9g1
2JoG5pc5zoU3ci/JHNiUbZzy+3lfWhvmfD0fXR3goNKhCxgmbVuPZc5BE5gveWAfJGd6KNGB67NV
qOg8FCGEORmqEIMa3uBpdaYlbqH+GordgH6zfuk7N5Zzaen3TvPcpvvSSBBuv+y9lefW4plgwxAD
ZGTWFRWuyrZvptzPmeZG9iEouGgsbd/ZrkzvUb/GNvIJM/RxHvA+RR2IDneaa08nN/YHr5NCJlcz
C5kUdVjv+n4EKJLqKS0b3g/djwp6a3v1CqbBJwkR7m1voQxNAtjhEg/Sy/OrvTR6qucIJFFb5pkm
HFBOj46AkenMvGcjYQBBVnSI6r0txYcynQ7njX3CyczDP7ImZvTySPObIjTIT2X3rYLselmVoLof
ObzcINe3fRpts0q9LYN9oWxV17o0w69FdMMhje46ogvRw7CVtkq08mELISffNZejZwEJSChPl0VC
gouUGrMwUJ6My+Keq2Flopeub7Ca9NXyVrVhGTk14cReUEnNvJvj0Iq3YxcDBRqt/hKNyTJEVdlp
ns7P9uIBcmxy/qSjnay3TawSehJ3zoSA5feufTanXa9QXn8dEANGNFB6O29zcSLZQ0wW/qSLxKEQ
KPpxVDHKpHdQc6xvem8Nd7c4keivkk/iNe6IYCbFU+IJKAY67PWNnFxbwxdJPTj94/mBLO4L3vwG
ZWQFyT5huexcq0ozn/eFnz3EmnRVBuXTaMN23LZ3AZLx580tzhsKHyb8QBovK8Gc3Ph9k4J/drW2
rK9rM3duzGmNLmH+JeIpiwf+Y0TwhyIiMRh0GDGMYevEJbIi8bZUV+6PZbeDGZLqOLsdRzh1u4S4
K4tiWBE6PX2seoV+yuIy7IMLCTbhKdYv2sK57o1flrMWEvw/pmchg5kBURPbY02UjJA7doiRW23b
hG+KhLpcpe67wHOHNj2kxnufDwdfWSv/LDnlzIwFNBKuKkMsUHclRWI7A8I3hVV03/o1+U15im/L
TkFA1W/qlZfO0lKSxAX/BCyIXkDhwCJna0ggrUimQLHotZcTt0Pw67xPLgZ7x0Zmpz0+P4aplvsA
I53kOJuhgODcl3aJwdRGs9jycJjIgGWR8zhYDsIe4c//8QOEXZFT3ZOSlA/wpXSvZwdrevO9O308
NLW/a6tHVf5qa39TTT5vd2kzHo9b2Cd11Wh2qrGYRpSj03CwzWF73sJSjDVTeXBEAsnk5XM6s5Wv
+Fpdj2x3eGA1Zad0z5F00KWLFhrkhB7S8+aWvJPkEKK0MxaQ3M2pOWPyoLkNODIV5UZxejdq4OmI
3nMp3J03tDRzx4aEELkujMwHswL5fpE9tVP2VcumlbEseT4VyRmDzF39iWYv1L1EszsiqKD5ZpNP
Lh+yf/OwPzYxj/LI7w25Scr042XRP3NbWvSk86Z0W99tyodyjTt6cXGOBiQ4uRM7chl6LM4YXylV
h8wFBHR2tBnWgpw1Q4JbD1Kktl3MzEXelWI/d8ltVX+xgpU4Z2l9SBNTA6Ex5TN50xBN9mR6Nns2
sfNNJ70VRXnR+9nK/bzkaSZwTMR0Vf6ID1EvkI1Jtzga7DhCm9tTWroplOj5vD8v5dE+BKpnrnUI
RMWCqtxEVtYiwIjuiPTeltpBlTTabGR3hGa2HwI4WP/S4EAux2rvtP7OZ0vZhe8mrb3i94unMcID
sOXDMm+gx3zqlVph9hT3Uo78qaFNPeyGTTxQj9VzsPU5+uyOm4clLfPhhm4dN5/WeqXnQ0kMH44/
QNgWplMmqZXN+S7Chqzdx9Z1hhIeCAE/lXdtnvNecs/P/5LLHpsU9obh9ZFf+NTmnWrYh81fdXjI
e207NX+dt7MEuWOdf0+usDeMzBlDayZMHI0hhO882xQ93JZWdeU3kJzRGrW1mr+0KT70fbaL1BBy
nj/uoplfR8cfIQROOkIFdj9PcJ16m0QlfY9Gpv1rMn6U5l9jcItWixvrh7r9Fwk4ZPpmRVLOU2qO
p55la2MQU6znSFWiC99CCSr3btToqbG3kflX1G3PT/ZSaH1sTpjrMicqkyj2uH4wvWZjuet0kz54
sotzHk75U0Xej1mdFQE5JtBUE992YRNGjl1D7YjK1XYst3lxN8nQ7axRwCwOi4edRu15VkgR9mcQ
Tnmrh9gp06d5U3TlYVD8rV3e2mtphEVTkNLNZNNgwsT7vKjSwKyikqNAVtD5u9CkbYoggPc9/FP5
93ny5nIWDcom2WexPhyO9tCAridyaHaNAaHMYxffy2bvWspN3azs9qWr49jYHDUd3btKGBd+YGEs
6+rs0EWKjNieDs1aizb2eR9cMyUEYHE8lXqqYErr76zxRyI9EK2v2Fg6vGBOI8JTIYYGrCIMp6au
mkc4RNGWm7jNXfAmGySWNs6/Gs2RJSHsosvGmZwcS35DE6hGb5l313Vv56ds6fg/Ho7g31HZ6XKe
YcTQQ7qOv9RluFGMg6J8TcdyUw/3Zbk7b3FxAhE/RG2HXPMnpi4uGx+JMbL1Q3Cn5/tCvgyTr3Du
/W9WBK8bAVW3Q4mVIkMET/Gl9ymZrkJFvU8Cb+0Sn1dCuENn0npebIyHA0k4agMwEkpkkz+HJHRX
0RbXQ6xnlsmmhQItkS51REu5fowrn0ZRT1Vcw65WvmHh7cEnwDIBnwVpLHFLDwWAj2L+BFjXVGvX
VdvCuOzgD5StH90qum7hqJrLj0D/SaxBbyxsNLUe8nqaXwSp0cHuJO2Rr/uqm8MF7QDXqW+uNbDM
QYg4wUws3TJzxRXk5+mmm5RqaDWN1QTUt+tNe0eG/ry/LBwdM8RuFiiHGh8W3VMLWV0nY6VRHwuk
98K/S8dhEyUrOek1G4JP6kkoW2mJjamHPst+jy3pRrGH/fmRLOyvk5EIa9OHsaH5BZ5QRTnd/W5S
XobakwIX1f9iB+760xmbYP9VIHuHY1vvNrl8DyCijQp3HSS9NG3kBMiu85+Z6f/UkEqVsdQqntVT
BbBq01ZjEUNupzhbT0EZEWxnHuS7tC2dnUdO/DLoh/5yAMYA146WXei0MACEMq05fRkgq2OX/WEK
gmiPtfYX7ThyuKmCMoN10/GQBawiEpDhMEHcnI4xwN+GXWddtFQywCHltbaLk0LdGNI0vHr9JL9F
fu3fOGExvg9+YnmPcatqb3oLh04eSOSDe9nyD3aimD+9MJ4erESlN1Syu+xQFEXWgwLz+8idBnTE
DpXXWN2NU8VSudfqWAkOiu8Hr5XR9a9SVWoazIV58FaMthJuJN9DJc1u1O6CwmC276Mqclbuu6WD
BWgUUD9e5uC9hPtuKrgGU4WUqZc128Y4VISvhX4xlDeFvkvtL+edammtj62pp2vtR204RirWrLKn
Jk2rWhNsbJIb580s7ZFjM4JL1fGE+4yYUSDSSx9j70vX/ihXC2Dz3IjHFtQ+IOSIUaHlnEd7FPpU
nhE4GoyMbl3+KLStmh40/T4OkFEprqXoAJDIKR9Mc+URvfSmpGH8t9l59Edm+wZ9LN4DZPi0nx20
Q3n6JUGTxux2htFtZP2+lnYNBAlryO5P/HvElTNxr8rxSekJeOipYbucGglgVuqiZ/dDz9+nbtgD
j/K75zaur0x/3Nk8CGbRkYGGm9h45Cq9nIL8atSsw/kVXrihTj5FmIOmshPqMnyK3ismhMjGVjIK
wMuN77Z5fKnma3w/C4EUA+eGmiGksiWSJXiml4V62qdukptPeYIgjV3ErpF6d62U/0194aIe66dC
t3+eH+gSOvzYsEiWYKRK3EtKh1haPl16ckKwY6eW20h6cyubHXQlRRZH19FUW/lVHEjetWwlIf21
RR387Y2aLLlNbCok19PuQVbH6CJKbSQudUjpVPr/veYtiI3hpfOpy28iPSivgr4zrkZZTh7kiAs5
8/MVfOmSCxOVUvAByGUghil4UuRPdRP8H2lftiSnrm37RUQAEgJeybay+taueiHKXjYgekQj+Po7
8I1znKnkpsJ1d+yntWLVTIkpaTZjjtFLIJyMvl+FQLWbnnBwK9B3qLSkm6ZJX1CReXCy3VSnJLCk
ToRj4SYClgTouxl7BIyHckUA1zgZJDFzBAT5N0LinS/cN2bpMGsLNxFkVOfiD6oNCInV63Xgkjk1
vt44TAFDTwOzb128ywGvuOwnZ+P78+FEM8OygccxZxDZ6eEU1oCOmDfmq9p+l0gwKXjV1421zqdD
b76CGg/skHG8J7UMMkwzmOQ+S67iaG+SlY1/dvnXnO/uXLBG9g4qLrwtTAmFzIxPBvxnxq3nQLPt
u7FYZfKfb3mQEjsQigFqHN6kUtx0ce8SCYABtEZQ603W0vmw7Tepmx49D05PzShXDYIWUosSZnLw
Hgz0bvRTzW6dX2azBUTbDFQ9IDhWglMnGxMrd2ChJN1mNF+LaQ1c/y6bwE91dfnDLC2GzMrhFJwS
kERXokfGphBfBmylkLVrH9oiQbO3zXPNghacER1RAkQajAD3pooeuZHjQu8LZtj46kAcNbbyN38o
MJ6SPfsC+HuM6mRGD3nrBswjsxZmFLRO8tzaz7Tjt6H1It1qZRDtVOj5kz2PRzG0cSD2A/555eJB
t4/QxqzzVVT4EGcl4KZL3OkehdsABDCbagLdz/hD9vk2EwBEOc+Xt3+h13lqX3EmHhlOz9omR1PC
3/Z1H9SjAUVZK76bwt+NSLajQTGghfBe6kpqS16GdhJer1kbEufm9IIoS8BSpkLgmyCDTfpbO1/P
sUoor6dU1+85v/awzL+2VMhIMmAiOE5gi0wtALQgUpHXJLn2dOiuxTVh3A29i5mYXC0TgoQPpWaG
MADDTIFllpiN2XbjXdZ+FMZO8+kWXefI1ny0jsIu2VPRpS5sIZdEiPzLtBAi71lYrqj7Y0K9OaHb
Eigk+XLZ8MIakRkBUYb7AbQjajfD9r1EuLQsgFf7HRVGYBd4KDE/yA+uVoRl0RayfrgHKoj43+ka
jaHJC95VEEe2BdpnO9vemRVI3kUXtP/e3wTOGZhOWHGAIlWjyaodazsaa9gSO2bdTtCjFtIKpk6z
fwvtoFNDypmryNiwTMJQl1+n8e1U7ST5z/Y2EjVLtwv64hotENN+K8srT2y69PHy9zuPHGGeorWG
1xkEh2rppnD8LEJsWKxCZwAgCqPw0Joe5vak+1yIagWy71Q3trFw/k5sKu8vwTVv5xQ2J5ptfb61
8nDvkoPT6hpcusUplwr00RxeSUyfEWhwgtoRixqDLv1pOeG6pf0qMbeJ9355Q89T1pMNpUplAjHH
CFkRLK5wUQI7tGI90Y9JUOTcK8mbq3+3hocM+mkIYzDHPR+Zo2M/SrPHsIuFPLxMNgQjvGlzY6Dw
ltZyW3cDEBad5vVcOoTHFpWP5zhdAslkKH8aVrUT8tPIMaDssW0S54GhjaIWrdlIKNH9mCnZlCMP
1BuP0wbra2W5HgsXdDWA+4/l2o4wbKPLmc++HWggiOMRIIwQDCM4PN3NcLCHvussA93PFfTAZtax
mNkrbt56/BEJ1OVvdxbtzNYgDQa8DcLQs+chTpxCZCGsGf6nyDG4RD8uGzhzfxgAiBmcIpB3RFhl
ny6nL4ULfSUw+BeAoaJ+2bd3onzjI2TVoF2Qi3016HgZdCaVHczyAemZjW8UjR8ZOn+glS7BTJgB
e/nZe87K182Vn8XyyhqVd8/uprYvUMsMpLzz7C2xSwTbu8v7eHZfKTaUsCycoil3Y9iIcS+G0dYf
QDEm1zXVHOYlh0AmhuoFin9wCeUwA+UK3ukEdprqJSP5qqk0DrG8WX8NKGeXpe045eVsQD4jS7es
Ry03mW4Ns4McXUitMxKetjDhxdEWuh/BRHU+pjGhTiaUFkelY94mEbOARm+mr/kOy9sENLU95yAY
LjxdQyht1kMFGWvgIgBHc9M82ezpsk+dwwNmp/LQxANCHHOE6semLVgMgUeatazSdVSD4qZZT/51
3604dQPm3sdGE9QdiPXE2qw1Hr24hRjiAnYLZAzgcztdoRWlLAX3uhG44W2d33tC02xYPDFHf19x
tKjvew6dd1xtI4YwSb8ZvcCcbjPdJKZuHYq31YxEzjif/rLJgtzah6augXyeE+E7zaBId56/BDpY
OfyYL5XTIPGdJEhemYMZsCDidw1ZkfGqctY8vKv/ubkxm0TbjgKEhMuAKP7HRN3WvYlVpZhrM4PR
eqGABtXO/rILLm3esRnFCfIExPuJDTOm/e6CLYX1vy4bWPAC4KnRIYHMOjIEVWvdllUMORBMttTi
1UJNsl6P9Er6b5etLJxWWIEXzy1BMGEoIQLhM8i5mYwgo5sCRcK4SdGmiVeXrSxsFrIBBhZw1EHQ
bVU8DQx9LukKSM9x/9V3H81YQ/5ztgqUPMCKD2y4A8ZbVONOT2Q8U+wCFBavqHGXDtcp25DwX783
TGB/ZrYfDLb7f1Ssjq7mPgIqvRmKeIXpBzN7okTz92d/OWk4zH8fpQtoCDnMRSvzdAlGb0ZJPpTx
qiW/reZ5aA9DvC2GdZxoDJ35lWJI2avID+FzEGlf2eWEydND4n7QbGM2//rJIVQAfiSAb4CJQeip
nA+SFyYk4QdMeNu/22Td9brG8sI6Tgx4pxuWt9xiI1DsK8e9n8ItBnEqAIl07aaFz4IqMj63g7oa
xgAUz03D3AqddrZS32YhRIjtfduXK+g7SN11vODEx6aYmvtIvySWhCkwWNFy14lD72lelqXVIGom
SFjnUVL1Os7KmA5dS/BR6E9aBV5xHQpMHaBYl2q87OzE4/MfW5q/3tFxKWw2oS0MSyVUxniB5oOO
+GNhu5B246MAMYHGlVoiboehT6lw4lWOdCN9pWzDG00vY8HFYAKgZvAkzhRBig8D7hx6bQiWgoz8
8mgQVaBc508lBEcvX4+LdjAAO7fg8Gq5ytn3vMEv3cqPV4ax5mTFozXz7ifdiMLCJ0H9GbgdSA3a
BFj300/SJcRO2NQlK8giWcZLkr9eXoXu7yufvLe7Is4t/P0q3Yr8oa1+X/7757s0K2ejxPknHzu7
gZN48IloIoAJuN3u/bC98+gkrtoS+Ihaxrqu4KK5uWsOmAzGvNWPj6taTj4HJUE9bpgoQVq3TXDq
I0NzUZ6fSdTTMZaDpeFA2mooK7IJ4l5dmGJs9t6KBRrO26F66GyxrYbPyzs4X1anbwxMQTqIoTsG
XIBauk9rBz1AClMQIPMf08KUj0MmrqcxbfZlL5KVPQ4/iBjldZrIn5dtn3sHNN1B2oJJeRdE4CrQ
aoiINBoP2wn6mVXoFhuhw+3PF766Ooq3C6EAwFToUZz6d8RrlhVsplhwuo1rOIHvttdplXxr3XHV
o1jtQvLxC4tCronyNC4ILO3UJCddEmN6HWj0+oF7VdDqeuFLXwyv56wNjhlvUzXQu3bO/8CgnRoS
KhwKAmvpP6Abb3IoOg1BqMOMnN+qqOHMQADcQhjlo0o82Oe88b0aoMKweJjQq6ofO10Gep68zdV8
3HUY76XgRlDzp8ouu8obI/AAJt/ccGWCrbTfywgarhGIQx96DJfWoKpnUMUTu8sf7PxQn5pWgoaq
lRYEdGHaduWVtDB7yTDc/DT9MwD0dImuUjyysnaQrRWDy9PLApZ+i4tq2+raFufOcbIY9dlowmTg
YsBiJgsYRcAzwDrwJHwZQPXkLbIgetcMgRh8zYV17iIwO4dE4F8CpE99R6pBpOZEsbYww7A93zXl
W/jPRe55/1A9wJsLaptzlGId9UY/26h91u8Hx/+FGdP71hirPeKO7WWnWFzQX2MqIXzvkxSxCozF
5JdjbiZcExHVON55Jny6IrWH78YOUmQCI9S4Cem6ZzccDMFFTraNfRDWZqp+2sb3ywtb9PajhSle
GPPJH60QNv3ELtZNxm+dfqRIjEtjg1k+3RyBbh+VCzg3w0K6JUQ+TPIYhw91D7yOZjJCZ2J+ZY7C
ytjn8eRGCT6V9wMRGZqegRtpQtdzKvT5U8100kBazBDF+UccGcEck0MHB+tw/FsD+n/1bUmDtgsk
2YfZlZO8uNDVi8wAatC1c08zDGUEdqtJac9xNMqvmD/u0a/wC1JhGh2/QkJdjQR2LAMbvLnpZyzv
c+i5DuGaQfuu113Pi05ztHol6I0byLtUAnZH/mwziGfswTW9xtj/Zd9cPBAwA9l29OoxQKXsspg6
8ByEsGNQ1Oko1mEx0FeF6E6EgPDGM9zFtNbQNj+ADPGy8fOYC+B8oDGAYvE8PENKVofxPme0bNhO
a++AqbV1htLXIMkHK92rqNM51PxonkYmx+aoireVrleXow3BnwzxnfurktY6CgMqniqMFTZFs47L
bV4MV0O8vrzOpW/5d53Y7VMfYokpRjuC4QK6RjVhV1HSbF0bmEkQJV42tfiqU4hMILtEfHn2qmed
kF2RwJaHdkzQkynwugm8+dl6hPSbU8nN/M8bQe5SK9vjtwLOq2ETWjwzx79Bed7Rs2uLbMBvMFwe
vqBEO1znrEBSNZX9qjBBYTEY0bQDG9V4qBK7uc9ls2uRf2ko/P4fmwFE+v9tUqnJqQV9IRRG8ENM
BhhGu+67PXd/Gu02dbYRxOsxwDxgk1Bsk7rr6zzQhrMRVFzBrTfjdJRvXhOegPmoxBUZjXfEqAF5
1umHL7oVYOMO8kk6EzCeupU9+n4Ozmhsc/IBVruU/OfPY+hfiDMwEQGFD4Di0cJUnhNuSGKUVTPH
Gc6hY+U+7jCeMf7Q+O3SfmHsApeQiwb+mYKAm1WJ5fE5JOxxxcrQeytcaIU7Lfhgwi6zX0OQ+/A2
D4FlHH7IqvwuhPtY0xD0Lzl5DVtKNLfT4tUIGkTMgqBuhuqDcgX3mYGHqUFrOBX5JiThE3BM+3aq
IYwGwaYweaRdvnFkvokyTcTwpyynXlVI0lAQnkVqAF1TPm0KxnECEqlVWj00TO6Shv7IxjTI26fJ
atdWFP+CrMNcx+3Rx+ur95bjFRoa+0o4KQI1O2D+++UvNB9a9Sfhu3io6zL8X4Wxj66o63aEQycS
Eiv9Y07GHTgPgjCUdyUGXsNUR1ux5N/HFpW4qYKqwzhOsFjxqYY4GF0LM3tPUDdxtF3zeUMvrU7x
cstoJ2kPsJUimvaHJHCrt2rQvEBL793xguYzcBRLNI4RC8uHkRFXMOd1kERgjzqEMZKfzeWvtZSU
HJtSHKjM2i4Gx2G6EsDfiWIDVTE3+QjTaG1DVGqMuqDqNNf+sklwygMli9uIKK85H6okhRQ2Ltuw
hiW+alL7avTNoGP+XchA1JXfp8ak4fZeujdmpXoMYoKsARR2p3tq5I0zxhYuQUIBuXW9uyTSxUhL
n21eD0YQ5hqUiqgoKzMBq3GL55u5Y/WQj/0AYB8uDGedZBVoI6IW2pwCEkGax3zJKSEQAwp2VPCR
qSsXUFPleEnNHpoA431Kti10gIavPCJg98IT4lOK1pDy1cxWDkXiDFBB7D6N6S6KXxP/lXnby+64
uBLwztjoCnp4FpXXcHLlmOElgW94yXPX9W+8wVTKMGm8fvHBBxLFBf8LatFnEG2MH4WRKUeEeP6t
E29Yej0U27HZNd2D6WxKa0OQI7Abq3/5wvqO7CpXVSytLh7iab4+iq2f8itSP5W5odnFpSv4eHWK
r/MomaJ8lieKXVqtGuL+mo3u/YQWK7sq3G1Sdda6LgoN5GLZLkA+aO6BUkI92c5Q1ESg1w8Wn3yV
5N5177L1OBn3oVEEhWVsGft9eT+XTjUO8/9YVAFoYZsnPcFg2YqU0crjd36nw0Yuvu7HJhSXRHJD
axbBhOeFGEXGydrE0UM0fKvYCu0lGxJmYas50EtX5B8wvYV2MsbUlcMWOpUjJu7ATXq0kp13UAau
ZDqsCVBNSSMPLc1vzGG8uryZGqvqZgKlIVNMMWGl8n6qQNX/YMdvjfEg6L6pV7UOsbV01o8WqdYu
feJ3KXDlQNRxjPFcxwQTh/EXTsKxDeW8QcSvZJENGzQVUEoMHBoHNirazbgeWwjQaczplqQcvDH3
0rE2Yc6NPzNguwu50ap6/HlGlBCEweHn7v+M11HbAiSN2lrgDV11IAZOtpbdR++Q+mM/EwB3t35p
Fc+y9NI7V7bNtBqbyLhHdxdtsSGNhpu4zrLr1vFA2HzZexbWPhPe2lD3A7spqsWnD6xXYC6zRfaK
AsxVGB2EKwOv1w6Az11VdfFzdo6EFS+5r0LnoTzZlKRHjWwYaufG8Gr7Icqd60wOSNkafzf29rBG
+HIrwZscxLycNMtcuHFmigoMgmHUHFOwynXASqQ+YETGMglmtkA/hcfi8kYu3TgwAQEzjJk7AMcp
z3k01WHrRIjJSnbtt3spNl65ytx3GpuY4tnJAcmwptO89PHQYwTv4EwjfMaflzGSt7ScI07jJmM7
A3EnhlAvr2vhemHHNtipgzSWCcRSW+CurtegppDRespvw+QVtJQY2u++EEqA1B0tSIyWzJGmsotC
jBHrCPLRxDrQ+FDJDy/RxJSLuwZUK1I/eD7Gyk5XlNc0ieMJJjwLLv9zyG/HVpNcgpBpwePnOHkm
QUYfWKXBaLlsxhRc5JjSSerXWRDyh2Om/RtkYypQAYb2RyYK/ypMuHHnFrw98NzKNxxDIfuwNOOr
iDftO5Wh+VnzMtybVjRtueFEyCpYSXZlH4Vb8G53B5NNPQ0mt5je0xEMZyySWRL0kpoViEa9Zp2P
vLttk8xcj4JVq0R09q0YXeO+qUPZQh1nnHa1VUefNreyW5Z31WNYCXlDedI+ZEbTIduMKzDdpbkP
OqJOROvItH94Uwqy6oKK0IYuXNW+dF2SbGjbJ3eO2zhinTgJCJkqdEgxzB+74AacIGLz1jKQ+WDj
hqe+mqIry6mtjR8i0Am6zqP7uJJlhZJz3dwkhMy/LORXPXQ81nbdFdAOpjHIUv1y2NbMabZmMfj5
rovqbo8q43DFwjyJVuYUk9com7zDwIQEx4MsSLIJaTZWAc1NemNXZriPBh9MUpUwhQg6bOJ2gDjX
2gFOC/N/LDf2fZclGNV1en/LWZ/s8sln3/M2zg+oPhovPM37jyn0wntRDXRjWDHpgNenJAsSdEPp
GoKsFLhCM7W+kcn20daW7DrLO+uzyxr7Fy0T82FwM74pGytBwIyRg2xtFGX2LU/ZUIPPucz+K0JH
HjiI7d+41fdXZWFNq2YY81v8591t7HkAnmcuuQ2N0UJjhcRXnrT5rZ049bopp6QKapR7v/m1zR6H
IvI5JJAbUmEAx8uGbZhHUbbDILl9VdqifUw5qbeYSvPbFSdkPADwNXy4fWyi19ugWOxB5Xg3YDiu
CSgYbR88jGbcZWHNK7C/z3c4NC2eozQvnspiYuWaV3F11ZV1/R5RFvtBbTXDJ+05gKOZNU7OwY6z
9jsHPnLLp6w6hJ1JXoquIuEV5F8TMAPa0yPUjoptno7OyggN99Fx6/CqtYRj7noakmhTd3VoBaxA
3XVFeTr2u0wI+ZhV/dgHMvPDm8ExckwaGd0+TCrDClxZlz8wqBO/EOxLHNRgqX2OLEcU68Lts5eS
U/lsg1rtw6/AIhtlvtkGvOLFS0H6+tPJUFHAHBHDOEicxvW3csj8x9CPBAuKihBwntP82htktJk6
zHhnpRhe7Hq0myAymvK37Ae5sdBQfLFZgoGWzEOzKMjtEizQeeLHzyQNIf6VOPEQRAjOX+zRNrZl
2JE4MEszA+Y/lMMbaaLhKszyxg+KgbHrobLDu4i0OMCl6UicIoAZ47zqr4chNd9HIJ8CO60pfrrj
hTnYeEv3Lm+QYIM6x5FXdZgYuDpYk45Q9JuaA22M9GHkU1cGEJupr2qPpdvCaVEvc6a4QfXBkZjl
4Ol/wHUNr5Xrd1e5l/lobKMIeF8gRyswoRSvq6ZsPiMvjO9wG3Zro8nHH25u19uJgsWJ9IWMA+FW
IOSYxjG6TvoEoas/snBXU54/S1zXW5MLuw9gKLoq/areAuiR3tKq5E9GOMZ7FhMHxyEFJ4LH4nYT
ETDqZ+PUb8EJl77nvjACOsbdBpwV7h6UE2CSY5HTr5tmdFH0s2xgQkCgGm3p6EISktbDJuEF3ZR9
6gy7irHGX3k5daYAY8TCDwbwzrVrOxZZjKSsQXfYqUDRGvQgFdtgwL8lKzdy0w2z0uzFg2w8cG1C
GpCMp04zrjBvM1Ur3xTpb9DEY5ZSlnX7Vpd+uBlJU727NGz3fZylW/AwiHcSGe2+hlbyqjG6dtO4
TbUm86bHhTF9o1Zn/h5o6gWum5aPAAa4N1Hri2vIZExXFhwRXOJGrBO5WGoFgCPw7yunRI9xYowQ
8go5mBSepmRrohdhue+2/81EP3liK6MK0nFLddIii9HcDBecqQRQTFbMNsBAldbcSzbErgYbfNbo
gJWLUc+RhfkXHNXyoq6yI1BToKnbjR+V9d9Msu+bELwgKAglP/0se6Ctbuh7MYSkJgaxfdTKASCb
M/Ujq7VweScNBA3pDH1Mrpx+2+VJAF2iJN7L5FtI/+O1JhdfClRQ1XOBVERNBSHXqc1ExKAuntvX
ZXiXJMHAtm21G8RtqEvqlsKuY0PKlkLRafT7uatsNC9d851EV51ObnDJL45NzD/haP94HTZxMn+1
yb2SuQPGY/LvrXGGAhcyOWC8ZtrjUwslgGzUnvtv/nA9jDvX3/iOpic9B9RqrgSOfAyRgvSAncG4
LZEL0+rnlu3k3QxedmiTFKqTCXRk7fXl2H7pkxyZUjEZjeuKKs+wmtB79ugDFBMtHbT3fJIdDKLH
NpTMiyDKK/wYNsBIuAIDHUJEUGZO5toNG7CsGDc2kIVxz6BcgdFAAiqiHBwshRWkXO5HqPNJZGyt
+eECJHB59ZqNVuFDnpvWoZiRFE208cnb0KGycIh0YKgln4TEAMb1AAW2zpTAWZ8JED0g87Sb32nz
EjevX1jFXHkFSQAo6FUdLERBIhwFspnc39R10GLKBHSPXqFDUC76Cq4IoP89DByrAjmDzVG8SJHe
kvBgG7/qHoxNmhaDzoRyQ5iQm4Y8O0x03rPfJxiRWJs6uUSdjfnfH10RZdr0HvWQMnvl7zrdpOW9
rJ6+8kX+7tRZxgwSn2rAMiqEa7XzzSs/wnw1NLr+waJnHX0RJVVOLDuOmAM7BdRfyCvvNXVh3VYp
r5FRI0EKKbaqzjc1pAaF82b9Mzn/fDscrUG5T3lqg1OuwhpaceDdt8Z/TsPHy59Ds01/Ht2jL+6H
BdDgDUzY9HucQXij+cKbMIs+AJmKeh1CsFOXGs0uHc0cParcOiSQEcSLbf6zXMu8TwjbMIYHPldf
bdObnmHXfotTPuYAswwPnvHYObcRAOxMcysuxQPHlpRDWCNujgsMKK1Gc0fjfdR4AWWPoAAu/x0F
O6+JQbtv5nRFyed032yrCuuCw1JvrT16N9FtP3zl22MmCjh81F6BMz810UgIF1khGu1tdev4ZdDm
Xznrfw04yhqyoi2ZF8+3e/9aDFsWX5fhjunGlhZPIhBUGJAG9hrbdboM10yKWnRzDc7dDdHWqNOA
6x7qpdcQjKOYw0AbCCy7ShxYVhPGYQf01mKMlOfRNmVjAJYui28uH8elJh47NqQ4GCSaG5q3syHR
VjcoKqWHAkWNjdsK8YCJz3DV9KCO7Rn7kKYl1mxythlLyAo8w7qIe8nZ8S7/8UN0j20lOMlaMpWT
jaPrplvTlhinf4rM6xaSYtLSVB2XrqFjU0pPo6jsGnUVmJoBvQl5HCDOcXlnly2AvGqeBsOEm3IP
kQxE5XwunbZiV5V3pNccpkUPQQX/f/6+8h74BVi6Gom/Xxf/8Y6vowLVEt/dkERHKv2H3kaNgZHa
YegIoSMw/4ozwhHR0wKH2crrGYTqHCQ/xtaJwKyImlU7uYB6uYEdQZcmLW8AWL4bUfubRIfKWB9w
UAET8BAlg7/vrLsu9FH40uzFUn54/AMVJ8Z0Wjd18150xjePPcTskMebuIRC6KGu9kQHvljc+qP9
UC4A1BwdH3RA6CyiISaSNmDViNHCfYQC0WUnWrpqjhemBC+FzzE6MmJhHIBJ8toad6apuQEW/XSm
XQcuAX0L1U8Ho3DACAHABbdv4tRC+K3r/i4e678W1PH7pMj8EpgO4ASgWZCJF+Fui+x7Jm6MXAfH
1izGV4516LNmqG0sJk6qfcmTG+hp7b/ySf53v9QMXRB7lDzEanzW7UoyoK5WBJmbaT6LbtMUl677
tKFWiC8/YoQYpBhuAXKtdE3754Fn6/+/JSn+PFbgUQSNF57Nlq5Z+ZozzHZ7mn1bPqN/9025D0PT
SlxfYN8ivjcBAm3E7Tjc1gwBFPR7rJ1PtpdXtfy0+RgmB/052BdUtHXFx3SgtMNzktwk+SGU9xmw
x7b1DXKiHYh8aECtFTrBATLFr5zbGZmF2jvB+J6yo4WcUtSnYToWh6KLVyYK/bFOS2X+I2fX8pER
ZUd7WowGm0+u7+24u2tyAUi+pnW2eKCObCivTF0kkzM5sCHBN1PMpAadxvl0FpSgMBqqKjEMWMBe
BqFRrnodqHbR89D4w3iX+0d+4TReK6EQw8ocqKvC4y8cV2qQ59BtA5MrW7mgQALTzfiEzskn0F9X
X/DBWVUS07SQb8c87antOh0E91qJBqoTPeYewXDPyyBq1LKrm164q0Kaj438MbVvwMVvqPHPhJ3I
VECti0B1nhp2z+oEBjSEGgtrz7mVgkPaHc097Q0HKvVVeuN5pfV6ecVLTomthoguBhxM4LFPFyyT
wZqpUOGUcWCl4JUv7qdo1Byvpcvx2IjyLMK2TCoKIzH5mbho6Owzp0Iq+SK6t8vLmf+SesaOLSln
TMp6jPoO4XElwfwHykcMGK1sNIlI+37Zkm7jlJOGl4RlaMQgXvQ/o2jvps+uu7lsYukgzBPw4IoE
RwgymNNvY9t1LZIB0LIi/HQTaOeg/1yhI2kGg/9JjG0d/bhscHlN/2tQBUN5WQc0sYBBuyQbJoFX
gCRvjiboZTPLH+mvGft0XVXpWI1dzB8p3bJiQ+m6yJ4J/cJFdbR7atLvQBAerO2wQprvOd/1labS
vHQRHv/9+d8fVUZcDKpLiBghJZEQR4PwK9e9Sovff34NwU2BkVc1Pe65yEAJZwGn7D437bji8q0x
KZqJ6INeJSPaRLph4cWDCrwrRhowgo8J29M1RW3pomYFi751k4SYR+HbIhqCobMQN28ve8Hi/h3Z
UrzABoW24zTYvxgjoAYDZl5zF5wzL86X6ZEFJQ8qvLGgjYSFGohMfqia5zJ6auiqqHcdGsSInfnB
irbgt8Zc16ooNBnlYkDjOn+o0oFhOQtowiFnVhfCA43YGniQu/34ShMDDeeGeyWGo8MCrT9ZP2Uu
y+8ZhqDK1YxBuLUw3wdmWho1mj1fPOAY18CkAohuzoivXTsaahES/KL+mdsbMRxaX3Np6UzMh//o
WJDcH+sko0Azc/cu7cCnVvC7otFx/C6ejaOVKBc9bt/eSyaYEX3WXjvuUCIYsQ5cJmwtHH7w/AwS
4jy6pnWpy/IWT8mRbeVeHtoucfpqtk1KcCttm/S5jHfgxcH4yxfOyF9LKpEt56L3ogaW4tYJGmoG
rU6dXfO51BPvktJ1mxIWMopwtNraAPzQXNOaWDzqR8tQjrovrQrwFbhdb725Hmw8X96mxQ/iEbA2
YT4K6MF5kUc+V3AO+ZsavagE1SHTAVX2mme3RviAJthlS3+a42qAgcgWeQIuFowdKEtJM4tnZB7k
AD1AEJLrvv+dhaBAvDMgDNWWm4Hs3fx9DG8r5wEtucvWl9aJ2BCTTxSyOBi3OF1nyIyCQxAX+8jF
ZxMDWy4/AC67l84LSYXmIC+dMEyfYqYJswn0TOGtLJEmeTPQz6Ym+H6uc/5DEi9wylVcXPfpWrS/
Lq9u0SCoXzDQAX5OR2X+MSAEaldhizKNV16P4l2ArcKTd7E3QMI+epnycQ2haM2WLvk/HlEPsuqz
ArXaknaR9rmFhTGSlILBDtIN/fWo5YFaNALqL8AtgGEG7fDpd/M92aG0iFy6oWIrwumqjs2diJjm
iy0CSkCeDDkkDOWhjqk8381gz7R/c/aQZLdjcz+BLzZuxB1Y1TbAum7jOn6AiOnTyMXKzz4vf76l
Q45xZfBPYRjIQ1H4dJHMnwpW+wjyayghGvKmL/+7bGBxF8GAi2YEOsGoo54aSG1aS5PgOXXDaTd3
7irD3EaRp/GI+YE6O+FHZpQHzCTQIHXnuAQqvEFnA6Wbbzv+TL8w+Dxrkf/vcpTDbJUWuGiBA12F
iOkS4HDS/LO2ML+n60ktnqsjQ0qmkngh6yoQ6KxKG/Ty/icFjDN7bul9566LMtkL7wstPQ8wLobL
A211lUqvGjrfbGoU66P0ME7fTba3mi90V6FKjJY9AizHVp8tg4BJhxso2Picr1wJkgo8kbpC6JJH
HxtR7nqWTuAiKmAkZ96DybpHv3i67NI6C8rFQEiRlxCTw5mBdI4l751M8ykWY1D07qDSCQ5w3D1K
rJKaYxINDU6l8L6ZJWaFrkf72eheefwI0uX41rhFMW36SoZ3ZFXNXGLEnpkzJ/xDOgEe89Y2blB5
ay0r/uy66lk9tqNceFFjDhIUUenKqlmxS+zxsZffmsl/YNPPHPN8gZv+uPzFli6hY4uqTxQpKdMS
hyl1MJgwSwx0T+k/ixgicTk2orhFbgs7akIsq/d3YJENIMsLDlKio6RcuumOzczeeRQ2la4YiHRh
pkIGlskxyNmPdthXpmbQYhGZd2xIubnpaGWuPc/mQax1FY2fU4gPdhtWTxDeg2ATSOgdGwHVF1p6
GPMFAR+KypgUVysAPo+4sOfnMOvNQ1u4d72W3H/+3IoDwoQ/E26CiupMOyV0ykECfw8Tbn1Xz2ly
NQVJ3AU5J5iUqVGsObikWA/Odxl9tysdk8LCJ0RHkXkMEywYUVVJHFjfWXli4xExwQg0lDsOlIb5
4egIshe8/sSM8iZi+DeiqQszbQsQeCvvW1r/bgtzfflwLRznEzPKk9h2U90n8yxlJvgtlFgwlh2k
j9L1b5syDIBF0Tz1Cy+jizwYXTRM3p730rhlmDUXeOo5q9+oXW7i7nccYu58eIZLAVP8w0+G3RfW
eGRTeY0NagxO3drzlbVupucmfQwCAv1t3mpa5ovfDHkC4loGVkKVHLASTR4ls6FhBFOnF2/7KT/U
U6ThEdGZUdZDZBO5gwkzst3V7IGLbRbvL2/Z/NnPDhn07ZD6QPQREdPpPdWGNTTGAJ7/P5xd147c
uBL9IgESqfgqqZMn57FfBIcdSVTO4evvoYG7o6aJJtbAvA3QpSKLxWKFc4JxQq9+uvNaZHEwpFP4
/V/UaEBfhR4RwDJzJErhQgHVNY4UFzUnUzjYRwr67FyVP5AuGRpF8Gsg+gWE07k+XUExJmG5yMJg
lA7oHQt6NK1YcfPLzpKho9UWoTiWTRxNjOOZaPGgYQqUGYcoQSqcmQCtM5fQGz0MvcxIJKaVYqdk
mhkYEQR4IkK/P0bq2GQnmJkB/mXSg2LJa4smdLxx2qd0Vagnc3xbSYJHWlfHxmAC1Es8ExPK5nU5
eqcY2IO4aU6XzU+mFEG9HY2bQBv54yEMqJMo9zIkResZ9LA60OSYvVtaT5FPllk5sfEO5bxVeMUJ
Vt44g5dXKTIxXlaCAeMA/sjEvbIdf2H7ywrJ1m4rSbj3QTm3YsIbCpXaHsgevu38GL3dSJ8ui5EE
t8AM/VSIr+smvDA0osf4L8RY650zeYeqqhUOXK4JB+vktOZ/YOznRQ76L4rEUlF+LBgR996cYTep
aLukBgC4qP9LEVxcmhm0SXjWdKjvq+G0AJJkVtwKMhFAskFiB9PNHOb8fK3SovCGiQ+/98vtbL1q
gKjVO8ViqWQIbqedpxZ3HWS45t6M3ycDCGYqLjmZ10Ht1AOgPji2MMd/rseckwxQYrgNML34oy6S
65GC9YiyfQ4EUqtxfRf4sf5lO5Pd4nyegOfF0AwuxkBW1bKpj6FXOtYYsr1lcNhNUfkA4g3seocJ
TPDfXhYpO6tbkcJ2jTXJ41rHWW0K5xZ9HwGZip9jbewKz92PTqFwqyoNhZ0zW3SmRTZWdanqKujN
+XtUa90pH7v3atS/6l5c7aLUuy3QD6ZYXPmGfi6uYPsg68vmvMbiro4xg40LiStAsowhuB++z1X0
Va+MG5AAKNoYZOcaOUfAGiMPiJtSuIZBx0KWWuO+cLrCs4HOmb+mQRt9XN5GWcIMfVSg0MFYCgbB
xb4PE4OMM6bb4T+IfaNndrDkdghGzUOjsasi+9q7xcnCHKIVL8fYGn5eFi+1Ip7IQgYVkAYiGrA9
jmMLKGQE79XPPitgOOmexCOutO+FxhQbKV3SjTDB6VNLTyOggiEpA2y92n7N1uzkdaBw0f4mqsbP
/auW4AMsTOIxu4VaS4KBat29ckoHcSE4rufqjvV62Ca9767K1liVhvz/m/umxCcBJg9yE1YfSd4G
zBp8C1MdwMq6mZclQLvcfTwCDobpx2jon4ravnPSqQcNdH5ossE3lEiV0i22dYAH8Sl2QDGdfxOm
afN2GvjxQeY6T/YecNPNEFAHvgokTnpQN5IE7SenBQpGAu3N+ZtJ/SI/5iiGGCyM4hLMHwrTld4l
G2mCR6oWIBBQrlcKBBN9eY+QJzVAQnj5gKikCM4nmTJLs3JuSRb6UXeY/PQRjSmESJ3rRhX+/43Z
0N4aEmPhWzT079Trr5PBDsfoFdNwO9NOd2nyvUSv7mXNZLVpzjbyf8MQmRTYmLCm5lJnK9/TND0B
sTIwxnI3Ov0R0TPKKywEKMbjONJ9otU7N/6ua/F9npwuf4lijUWK4L7R7AjTfjwNTUIzIcDGTA+1
pqLZkQWDYHXAwwCAgUBMFjy6k3e15WV488SOBSZ5+4iB9cPfaPIpgpxvJDqeU0Dfw8N1Y/yFOQma
SZPXaF0VYqRuZqMJPRdT0b5y+wWamEt8arv6xhgfjdJFG4itsExZsRE9cKDfNDGCgS4gYdFMr+80
mniICoFJB0a31QLVum/RV8d8n9f9EN1Zk1+aI8Afdp1q4lQpXVjPBKFqZ7ZQlCC3VJkPdvIlcYOp
vgLGbz78wEQ2ziNg2EeCNqtpd3kzpe5so7qwyp0zNUPL38hVCoQyFqz2IU6HMC5eSg/k4cFlabIM
5dlKC7djHCd1UuCVFyTrrTXuarS5WuNhTVvEVY9Ue8xJODNFVVxqSLzDkR8I+sdso+blk+5VkFlH
yalsR4Cwd7vS1Q4DVLysn/Qa4oBeGPA3ka0UDGlcrGKJCF7LVgJSTMSp2mAecrwwVvMd15bCpcgU
4/3pHuh1gOcjliGXKjYtzawQ8FOn89ss/9U33hiQ2E79lVgvl3WTlThQ89QxWgEudwJahfMDGVee
2+kWxKFTzTx0WX3dd00VWn08nwCIZB8Gm/7s06bzZ3eoQjoDw7+O1qfCrlWY8DJnCqeO9gATX/MH
HiwpejojysoDlntfzKEJzMa5yZWvLIm5ovLFn6OgJuB82sKd1bN4JC4dkURMH93yez0+VEDrXUCS
Y6M6v+s0UHI5Chv6c1chE6kxtMdSULSI5VfNJUlaRZDJisDonlK3BUbwqZpUcFcqOfz/m/vYIQMD
qyRS6osT9MPTUu7BkN2ab5etRiWFn5iNlJpNgNN3oY2Vj37iYmjLeDJ1VMafL8v50yL4qsE80eSq
e45onE2agOmg59rkT9P4UOp3jQq3/8/DfS5C8F2JVa+ex0XMzo/YORltGFdoZ/hYVVWAP+9wzJzo
BFxvv5nMxPaTHoAl2sJ7hef6IW69R90dFDlrqQQwzJjIs3F+FMGuqcGSKI2QkB/aoGdvJv3PLpej
eYIOEfh4nAxF2PUhqZdu/p18d146uqdR5WfRXYmRoMu7LrOurRwhcCVziR68CakvuwjjPPdjB4BK
KAaZCn1k64XSE4o/SBwBNU3w60OPwK22kZlqvTtS/ZNPRHUxSozLgl9FOO8gs+KI9N8tJiHKpUR4
OFg1CLKfdTB+Jk7BwV/8trrxvA/TZg89HfYZe9DH7ogCx/NAaKgbLdC0KviIRvUskH6TDaBUCp/P
ScLOz247gOUMo/wIWe38KlqHqzY1DrSx9gtsf1lV1UuZOHCJwPSRA4TZ8CO+cRVVBYyHycFmtt1a
f12cCEAxxQpy0aDKc5Cxs8UwgWsygL+xBFly7Jvm6Pjr7ExfYpCE7LxhzV0fE6FVCYoGlyNqsbF7
iZBEureq0VSRtMm+F3USGySzJlojxG64aB0j5JGxPAveE36U6aG2zl/ctLqetf5XmQ4qG+Fjuuf1
GQrqOTAQExOmiILr+QItoM6dY5cHiloLmoRODyc6XGO2K3TWJWwbD2mcAnO30wGtjKrd4T/+h3DY
ggnMD45QKAjH5E6nDStCm3n0wnbSj5ru7R0dnbSWtdcG+rKmE0IetNOS57GOFYkqyQHk7PEgK+OM
nmhLOle9hK9ZiwgxnBX/mBLXJ8Cw+s+uBI1cvwsPgMHAkOi5hHyM54aOEbK20c5MTo1xNQMgqXy/
LEVyTZ1JEY7UXCYG4BexiqNzameM2DZ3nru7LEPyoKAQwqFycI6Q7hIWq2vXdG07VIdKa95nGDbw
49gzAqc3lkPvZRmYGKYszCsAcc+sn2/RaYbkjTFZX7pieBj7dVF8keykwHQt4ALyhLVYI6NpNJlo
AAQ0KvlAJcEv3NtI1+4Hb0KtYg4V6sssFSYKHE+86AhM5nwn6dihrM2fNLURgSyl6K49AH3tkqZq
vo6pzfaIFO76eHVuAXh9w1zNASlEpjDY34ssnhdsAGhODZxX9Gidf0Vkuck8RgCkmGt76jEiXFA9
iO3CfNY8QOT02dAC5H3OyuQKPVwwupRlKFMaGDI/OQ5rn2eaAaiq1xzzuzvGNASe7TrgaiuyL3qz
lMkuW/FLftfb3XPlpUZYRzVHOyv7ZRevdvFC7N7iODbGs96b2kdTds3BYxp5taKoOeb9UoQsMdfr
JDULVEKiKPFj4KLdD3E7qxqV/nxmYu8RmCFcR1xjizQG2YyHNxnLPHAJ5r2Ic19aP3uUETKjBTon
3c+qJkZJyhkSARDALxNelxfWn422OQ0OXivDsvPcBxqH5fBWOs/J+B2EdylyMPaNqaRvlJ1vXAao
zAKiHXCZwtGbcrJYoJHIgykBuKrBmV2yO7s1Fc0AkrgHdw7osJDPxkEXu2mnHHh56YxO6HzwAOV2
SutvzH23nf3loyQ7t2h2Aa+1zT2KmLOaqpYOmO3JA9OddmTOT7aXhUln+jn9Gs+m4n6Trt1GGjk/
MetIRsZaSOtXAIgTssud+2ZWrJxcCGDx0YzM+1GEDSJJNseOB+7BuZh+TrM937vO+FKxvlKUmeUG
COoMlOdQncVo0bk6DC087cRf51U0oef0R7egs+Zq9fx4RmVwR5wvIyZTaxVMNA/dRb9jehSHDVxG
mOAUQnvX7J3ILrCKdv+yDk9z/SVmAB/wM+1Fb4+G6q0iyQpgEgBt+pz6AMM34pz8AAK/Al10sJH+
BXPrMw30LIzSXZ/5DnuneRBDqn3r1ofLtimLCLZyhdCfEUAKTi70dLv+kDrzcVpUc2Ey8+dvJCwm
6lZ/5FLbfupJDqBTPppdd6dmOi5NwfuGK3tVRB8ys9yKEmw/q2J0vSECDtwY7FOxfXSt3NeL/C8O
9FaMcDXGbGnWNoGYCEPF9Xw/Z+9eUQXR8isBeublDZK5fPQSgbTHg883xT51nu3vyqnHScOohvfo
Mc/3rIc2ehpAMG2rEv1EZg82nD3YjihgzER/bzTa2LSUBz3o4+wN36ufyIqd22nNQxe9YhZcM2+G
+PtSBYV7pNlHV98mTo3KzcEdr3TzV6s1flE/5euxtMO0VGHwyIxp+32CvdpNRzMrRjwAyGim++Oy
b50H2v3oU0Xk8bsnW/QAuPGAXoPXKm4hwfHQ1u2MxMJKtCRBG9chX1DN4OCxfp89NPYSJgb1s77c
5RUu3/xbTQEHFOTNT4t+yebX0gXk6Bzo9sMcKzy8NDLdfppg5gOpKcq8WISmuAIaFRZ/h9RQy0Lq
PbNib7NwzI4VONjiIiz/+wgWxbwlxKNfClhL4huiaZD0QCYKpMHAOkfu1I/MYFJR5snc71YIv7k3
j9isq70SA4YIAIyvfe9b/cEp9jR5nqxjEd0RVYOELBDYiuNWtxHXNIsVpwvE2RYLXNs36e2MYTlP
9TqSWS+e+jqYAZD5RYX3XM6waJZtVPC2NBsxcXhq18cEwHSm8T1XoW5I/Aauy999xOhuQ07vXBQG
Y1mRmhCVsic7bjHOCTzi6i4G1iINMBB22UtJ9utMmrBfEyNxrs2QBr6UtQHmI+bz08T0beIX5jfg
7KLlReEYJb7+TKSwZwyDyKU1QiRp6U7vh3CqbnSVYUg27EyI4G7WibGo5cFUPBV+k39BwRHL6gNp
fWwUIRWR7hjOE2ZmkepDkeV8x4qSmbm58DXMn9L5NKW3fUkxpBda8c4sn1NmBsn4qyt/pfZ1tB4d
2oaTaftU37uAIk9Pfbxvozw0hh0mq4I5H4C0uUdEkYEdL7mbvP9+CaJa8vm5wtLAPw4lSfH7LXoU
PDQvGe3BaX5Mmrtzfl22LgmuKGda+JQlRGOtixmdlUcpUfOjssJOe0uRDvV6P0tO+rJr031Nrz1j
R6r7HuhMSxk05NGz3vMiOdSqK0jmfjdfAxLp840Cc1k06Tq+xsMyo7AagwQ2sDLd78YTgMn9aHof
2vlgWfdlEU7zX1QcIB5jczbFywxz7+fiAV5Nu5mHplFzP3vPZEWLSPVlThQXoPR8fYoRh3m1NdK8
LoWYsntP2ymM62PZlH9ziDdCBIdomVoyo60JS6l964CLPaQ7WwUULPNNvC+Lz1U4QKASzpUxzFOe
8bJ0Yv/Io9Oagyjy1DoAm82uquptfr1srLJ1w1wv6P6QNEIrs7A9eq+jvzdecO6WneYeLfdp/Ysr
mI8O/1+EuDU1mUDXXkNE29zk8dfG3mml4nTLtQBrOeZbkWwSc02Aj197qk24PtbjYr7p7LpVTZNJ
RaByYutIE2LSVNiXZCRGuzrQYpyf0AW9ZNeoul7eC1nlETh8nzIEJ7VY4LoAzQjsq31fv5nIuXeB
Zv1D0m/D+JDjWrSGQiFTrhbeOZiJwgtSTBs2dT+YFRqpAqs9xfFHiuQR/X5ZLdlNgXLTvyKE2zYy
dLdAKh4ordFu0o4Iwq2QlbertyOd4v2t0kbYJG+J88QcIMoD7XpsHKf0G9qjL6vDf0OItLFJn+oI
m5QNy9QZOmQ06eKnuW86r4tb+J5xRVUFIr4yl0QJh9NwmjYyaoiaqp+G9iXvPuoZD8XDZYVkr3nk
ywzC+6MRJIuPtpVNYEIB91OwILpDzyQoWww/GsYrp7GDiLR4ydW3jksPixXdJE78kDSKiVOZ09t+
gWAiNbpgAcaAL6DuaVz+scdnQlGi/gIQnsrdp7pKY+6ohYXFZJlFAEqGcW6gl55fSqO3JvNkWMgT
tqBRSfw8fXGqXR59mc3Vn703ihRyj7fjf78/MH+ArnnM4IPhRxyszdq+iQAj+ttNuW5Y9Idx3l3e
TMlKYrCG80iB0coDiMK5ZnXh1HOTgpDMbtKgd/e2fkioj+qbb6UhAi2mSnlJbHQr8LdP2zxGbAJ+
iXqOsHUm83NWo5f4tA7XjCpqUZKjfSZHuHtHHcPoZuEhWQLydddBAnv2u7+44M+ECE9Vpx6sskRY
GiQYhvKigHpvkwqTWeI/AB+ANCRvL4El8P9vFiyztbWgmZ0HKIted9UA9ip21U/pruLzmyNTrJvE
+56JE9wVEHHAz6HD5nLyK2tSPyWGn2s78J67WEvVVKhKmmB+rTUgEighjdhhy76jE9M32+OchRZ5
yIaPy7b+p0mYKN7B8SC0xCPEFlTT9cguBwecFE7XIHsBEsPRL6v9ZSF/2jeEoA4OEmrUxIH9cL5d
1lqgAjrHqL+iGm0OYaOleJ0+Otrpspw/Dy7kULSRodiLcEl8T7E1rvQ6hRzD+MiAXAsys+aNgPJv
BHqTMwWJpYiY/7TDc4HCVuX6VBmgA4Zi0a4tj6P3peu/gsxKSdMmCWu2koAUfr6E6Bepp7KHpNW0
KaLmKEr3Th/FNwZlbJ96oMOoi7b6ZSZ2/JgYbnKwBy97vry+UnXBo8upK5DREIs0Ueu1tNBTtHs2
Nx1ajnPy4DpfZytsWsWJk+7kRhK3qM0BLyymt6UDSdlUhx4iuMYGzdeMLs9jMr2N5oPZK8IeqY1u
JAouxTUjTIFTSAQIdzXtVuKgofUuqv+iyoqdRH0NtU285nBxnqtmzkkJPl0I0p0gtQPL6PxxBDqb
7rfDR2Q+6unz7N2iL/5v9u5fsaZgQGDWZbFdcv0MYA8B4Uu7t71d6e30SZHWkLqUTwXFhgcjbgE7
UEGSZu6s/GZa743l/bIy8uOwkSFcMoam1c6QJGil5rgU1a5ARahfO1DNpeiLfRmZry2nUYUToNJM
CHn01NHHxYBmI1lDDY2F8/wtWlUYdyopPGG/sf3IKwur5gaS0quEPQ3gM89UvKBSa4ebBEiTi7yk
KVh73RZVtHqQ0Vh+uTLfRcspwAESZLsu75TUZWwECfdL5pV9ZPCDPCOnbmo/4+bGo7u19RsVa5TE
ZdgGoFaoQww0topNV1o05N7qxAgMp51V3o1p2DtPY3WLvoWsCp3iv1s52HvQQmuhYoCCgbCCLKHx
6GYpkiXs2jHuc+u9+O9RDsoxGxHC2qXA3GTTgqR/Vt735L4dX5oqWJc7Mvz3awx1Hzgk3NAoW4vD
nc2Auoczos3Eje5z/Yk1gesGJq4Zthwvm4Ps4J6JEpYNjWeuU9tYNjf/6LV3GyTYQVUvfjfcGM2r
wW7iaFC8GCS2fiZSWMZcM00A9UI7ZKgn433VD613XarKx/xXzp9DvHb2uYaCWx+XrFsXF4p5xq9l
/A7eu8h7bJLHPD1GRGF7Uo0AfcZTNbwsI/qhYeoScP6hdIzc44hejLQDieE1HRS7JfFEIBr4lCN4
omwaCc16yInXO2KFUf08qnqu+E+Iy4ZFwxlCHQTNR4I9lL2bVCRCQ3pE0Iqpf1BV5kwuAMBmwG1D
fk58zFEX72JnxXAv2MJAKU+eVqtSjPpLRSBhxovdaGkU2wuzxLAmKM3P6a+qfrQxC3P51Mj2m2fk
/i9AuO2S3iDzWhZIMBUPOjw1ye6c/DFRcQHLtnsrRjCrljUj7m3okXSntXx1Gp9FCouSXAecYepf
TQSLSuIuTuYMmrjVq5Z+9UCkDqrNbMn8XIVFKN0V0HG7LuXUHyIjt5uZk9HpKNlb6bXZ10FXNIpt
UUkQlMkQulUVb1QBuxFFBqRWccVJN2SjAv//JhJo+xplAQ/NX1rykprPdAGQ76TYEakM9PTwES7U
EcTEVRytZZPNaLyq5jtNC93qmhYfl81XdjOjdPyvCG7eGzXyNu4ys4aIerkFperghSbaJuubRgNV
cgNKVtU0kcwXExe9tiiHIi8uJmTR0wauIIoaQ7LsG7sLCTiH8yXU7Gv45wZIt5f1kxr1RpygXw/y
DiDMQJzbXk/GMXVeHRou7bFW9RLL9+pTL8FZTqML+KEVgob5m80ODTKzpuIZJNUFtX4+iMWbT4Rr
zG28AqMiqPHR+nmqX9LkZMboeH1i7C9iDvIpSCQnbIZpKIoGjl9fjmPxjBg+r4MRHZi2YgRBumgb
QULyISYu+nfR2hrYyZuWVz6mMMEHqDABqYf2kP4HBgtmT0SL09Eqz4DuABOnvomqVuuG+oAJXUU0
LfU4GzGCpRk9Y0YSQwzRHzTtvdHCy5YsDc/Q+Iwt5ujnCG3Pj2rFbFZGvPeoWcEKpyVXLstCmpKj
kUxX+nQ7lyXa00jZ+KXXKYoCsjWkCAI4Ain/E2T3QGamawnTm927Kst9ix0nDX2vp8s6yuwBjU78
DkJ20BUBB5N+pGvnwh4q40Cif8blbnFUOVBJDyPSMJ9CRHxB4O4PQN6AkKEO0KMWEvcmcr6azsGz
AgMNE+Uj8w6dimFRZh5bqaKpLxRdEVxqV16l4OGs//tQGtRyYBawdADKibmLloxrvdYwj37W7CEw
HdYdKAY3m6BxMhvQoIPuFQqblO7Xp0wxcYEGiS5zucym+l44IKn+Ogz7yyYhN/uNDGHhmmkEhNcK
GYZ9SjrDn1oLzVX3eX+/ImPZRWGl7XSyuyxVdi1SvL4B/IcpDHQKn5+1ma4G6g8QGvVgXvHRKsxG
wPNpDfhlevdgTYSEdVenN1ofIbG4FMbh8gfIfD1nb+CQPnhKiL3lea65dMjxASYCi5zuGhy6yMt9
LX8lpSLMkB5uXilCmhmpZp3v8iYG0As6jJ434HXepuHKyh0Irxsf5MSImizVJKjUZDbCBDe5VmUe
zQ1qfnp9v5hhP71krsJkpGvncd5BNAxzPLFzfbQ4cfIyn2AxTQloDs133O94ZqLJFRN7iaW4XqSm
8ilNZLxq7KZHkxkUWlLzKXG/ru177K0PRalf6aWLmxOjKaaqi1fqTTZCybmKedxoJDagYoHOUB5C
jX+Rk8SUHIaiMdqCWE3MFBZFDd70BGqZ7IOumr9OPrV8r3yxVGMU8u36lCTogvLNnHTcIgYdszqd
b3sBTR/GEfW9r39xqDDAjkKHhUtUfG+Cyi2mvT0jD4D2IKe/BdP96D6jg3yMVAyxMjP/3T+OUrrB
EdnON8jO3CWlBTZoBSJAVk+7ZsDbkLxeVkh2cgH/w/mHMZaB9Nq5lEq3SsBrLnhHOd8Z/ZjRB9xE
d52teETLdghjahgwwKATQAEFFzx0wxS3CdYt1q6H+KST23y6ItXDYCvq5NK7eStJsAUdjRRD0vMd
MurD2npXrEdfGS0pgJXqITRGjGlUzYFgZGPuul+19f4XCwoN0WWDrMQflM5D665r7/EFBaqtp5lh
3Ox6eI7447IcqXls5PBX0sblupqWo56sY0XdK2ZdmWyvdYq7WeaXzE8RVCgqZLMNEuQUqszj2+Ih
qTsfGWB6Y/qxoD5FlltdxZUqtUa02FjoH7JR5hPMxHEXMhkRlCpQ6zKXwDY+EsDuk1QRaUvNEYld
F42Z6HKwBDnFkg6EWTCSbD2iCFunz9q06+o7S5U3lCrEH6nQB0GV6APzIe6qmBFYY66d7PbD9caf
Xg50vbZRnDCVJMHu2zxKl6iFpIk8AAXOLN4oJwyLs91lu/vd7ybm9MD5+69KQmCDlzA6XiMDKjXu
zTpWPrXbYCzZS92Zj202XKd6DfzSZ1K/lmlyj/k3X0vX3eR+NfE+W+p2t9pp4DTsZI4qNCHVIvBL
b3MohtxqbLPBtwHdtvN2tXmjJ2GrPV5eAlkCAulgUPUhssNNIFhP3HgTMUb0xrjzt3z4GMdgZSe9
+bLUwfTrsijZLQ2AOMDAI7SyXLHsYS7MmFxA4AXZfFcZd4BA8C8LkK7YRoCwYhnV6iVrIKCx85DR
66UP84bux7/JPm4VEW4zh1RjYQ+QY6Xf0mL1LePByH5c1kV6qje6cF03u4/Rf7RpchnLUPgse5/r
OMiMBLPxj66qhC1dNwwzmmDVcEGCLdybUzziBbhAVlsDxvJ97nwdNCWqkqTU0jZSBCcP8owJSW94
4ARHx2a7PvLRhTXo9260N93ny8sndfcbYfz/m+XT43yiBm9yS/WbCE3fHfrO957xnMRB1x6bVBFK
KVZQfESXjoam6OX3Rfk+VIe5RhvWc6zC9JZek4jXeNPeb1icc6WMugIJVLXi0ay5h9UABLHd30S9
c7q8dtJzuhEjuAQrRR0iAqZYkID9OgUJN3m7LED6iAWM/L+KCP69obTITEA5BCv5MAfdb9rj5L2a
5iNp3hJ0LIF9yq1Uvl56ojZCBV8/JyM47TMItWr4duSFEB+GWZr4CI5D6vwCE9U+KR8HGxGq93VO
k0Ab3iq9fB4xKt2wCqDP08vlhZCazeaTBIelDXps1TE+aWQTnmVPdY2ZiMdWO1wWI9tQTMyh/4yj
HwBZ4txuirovxqq3kQshYQpko2JdFTGITJGNBEvYUC/O7LZIXUgY32Y9nJ0Hw3kHoNplPVRShB2M
GBaLNg58Yv7PDICIOPP7+VvvfVwWIztmqI1ZfKgDw71iYtmeqo7NDZQpkN9AKcYy9ysoCC4L4Wsu
Rh4bIWJS2SW1npAWQhqM7BTxk9eEHnsAEFTHrrqKhfWowiyW+d+tROFY6yT2MLsOiXYDzOJgIDgB
xF/K6+lXVqpKWoo1dASDcL1hJMsEYVr1nA3hPL5Qhcs1pNbg8fYuFDTQxylYQ99rZrsMyAlZbffs
YPjyOC9k7zTrO9A7Mz+b3Okwd+0SpkD4+uLa+ftUNUj/sZ2X/gS2xLVVTHs6r72iIUzmZziHBLgk
OFeGI6yzRwYz0XkDvDtqyHWkQISIkKj6zmy/V9GaypZ5K0tY5hZdhFoB2r6gbiYfNf9gbX+aqi4p
2UJvhQgLjWs7dhfeZl8uaEuIjbDKx9tCA47wX5XAkY0mKIThcQ3wg3NPhdDETbp4xsVghBaQipPy
++VjJ92cjQCu6zYuYG7sOQUExAYGAdF2TofUj8bXytwZpYpYUeZ3AVDigP0AGG9UhHkbXHPR09nk
Bctv9fSzmfaXlZHt/vb3BWWaZDCdOKJ4vaxJENMuTJznflbNjMiWbCuF/3+zZCWKMFGB8b+gYqfR
OkQ6RkLHIHfxGnr6C30A54GhA9xVSNufS8qnogItM+6pxWRB0+3pEO2Jo/Ab0k35FPI7NtmqY0Uj
6XQIiTAw5jqHZFTNZcrOi4OeU0pgyuj/F9QowaRUzQzXFG2OK9jhSr+cH9nfdItspLhCQqN0LGQ8
CfQg8b4wPmZAu1zeDQmuLh45nILOxfsQXeWCHsNgwb8skGCjslCaJ7xD7eEunQ+AwXKjU92+4YRm
/aGOwZeD84qX0OUvkC/kvx/wB7CvprEWLdQ8/ZUEretH9kvVvc/j6bIY6TH61FOEQIn1FARyHfQ0
jMR3cTfkT54qdJEeIo/DsHMsTxCwnJt2tNAO0Cd4zJfA5mmfrPSkl6eq2zFVl5Lslgf6+r+CRJ9A
qiVmCVInyDiR6WaaXhbtaPbvbXE0VZUS6VHayBJedFPFynxxIIuhFLMCZKJOFXepQhtxayoym93i
YtlIkfhdhvLFtTtcN31oZt9yW1HnlwkD6SLoVpDrRFZIuOfW2DPzgXuGOav2KSHB4FinYW2PneEB
0mH2+7ZWFJKlZ4yzraIBhI9kiaOMtI/SNMoRJ1VpEFHdR3mE0hSQUHdRc7JcP43+QeDms+Y2I9dO
FvYqtgzpW2z7BXyTN/5Qc9vRSEd8QVzdkjlc49Ca9nV+k8Q3bXOI2WOEt8nlAyeXiUQDz56DK0DM
BKELpe9TcLQEBYYRJhNlm/u0vtfaq8TugESIafYq8zG1rRDLN1CMuX+jh6L5gcNECDdZ7rplUdoQ
65VU+1Vna4ccMGgRhlkrTmXHm0nRf3doMFQVOIxRRMdkWj90d9XxZSh0jsP0N40yQNxDOgwgNBhr
EZxsgxxF6a18gkuv/LJ/b9yPWonyKDuoGyHinTcj721OHgad3G4AcaqOKpZibWX+jRdEgM2POSdP
fGJaGQB24j4t8DRL/Cr+OQBpJfN+lfW9cuBC5q43osRci2Eu7pSmcRHMcR6CG+U6nZOQzJMiB60S
I4TxA1urrCUQE7WPHX3LW4rDqALQkd1wW12E+J2U69IXUVIEprZzky+2e4egik2KzZFu/+fmiO0q
+bI6o6ZDFbxGfKehvqNqllTpITiRSDcKvTQgwcoepgL5L8gwPT/5mzKsB8g/gFNzjymGJJmrV03d
AjVZi9tX5nj3raGBkne+wkTroSP98bLHkC7cpzgxAMmKlFlrBKsereEwG/PDihvhsgipmXGkBM7G
BhQlwcxsI7LGuICIrv5JMYKaJbsp/vqfZTic1hC8B+ibxHvk3MUPdhdbjVYX4EFaItNfIl2/x6AF
c0KzLPN0d1maZMAYvWUW59VGgo8jep6LA+tvREcTMFpmwXymwZda1xEK84OD0m9Qr5nvDsnRyO9p
2+9BYqK4XSTX+Jl44UzpI2Ggbm6xouZeQ2oZUGxj6KFpl+p3uqYIUGRX2Zk0fudsrs8O80NZlkIa
pY89nmJrvwMup+8krwPFPYPkxHXU/8WBPhMqHDdrAcRuT7DCSX1XxxNiL1XoTfgqCXflmQhutxu9
YupWhZZDL017iKx95+5oEoemfmNF75m2S0vNb3/RQtuzZJekbwkbeEskXryBg3649Gqyf+rx16V5
dsdIZWD8afPHt9kWWGB+c4WK4AwYfSsaQCMWaFl7LQAwMH631v1Uu4eifTbXEMaH5mDVNJzkoOKt
gX5DILYjMSimdfTFjBqDs9RGs8/oq13dsH5/+eRILtHfQ/loBUb6wxHn1HNNpzN1APrQEXpw5p8k
3y9xF8zlYVaRM0oc9pkowYIatDO5dgVRiRHmGjpAj155WFTgkhL/eSZFMCLMpvde00GKmx1mctcB
G/7yikk3BbH6/1eMq7mxUtC8VaROIYARIGS/pOM+SRVtxrImDPQQouKNZlPy59xHkrSAYh4xa+Ck
+g7DM+Bd2xXZjywKU+OaYiYo2+cpiNF0VYpY5lvOJAt+W6M5sNQon3JoHsDgWhWhzn4gkQAk6LQO
gS2rfApLRWI2DUiPqAYjESOEyIbHopyOSKr2g58DdBZTuwOAJXu/XwafFQOGFRFF/I+099yVG0mi
dZ+IAL35y7LbO5kt/SEkdYveez79/VLnnukqFlHE1pnumR6gAUVFMjMyMmLFWtsPf0VQz/8Znfsp
29EYC9xkNj3n5rOs/DaHX9dN/Jmzn8WMUxvzenvdNUavyNjQiv6T0Za3kTe6EQD7mpGuuNG2jfa7
St5N5Y08vDTv0yHYKTbtXduVY6YOjeAm7Mz9mCIJYH5WPRmds18ho7fgVtzOyJ6H3niKmBa//rsX
zunZz57fpWEXKEbNz+54Bar5vle+OOFWylZC6sKdyV0NfFEmB6GiPjuovh54RT0Cxx3NSf8SOk76
3Wd3wMyma8Edp4LkocnMKmcxAhiJrzt5GSbgxYd+lgQFZvgL0qg+KVMGxkOAAclbLt9lyYp3l1Hi
//DuCxMGo2gz79KuCCsv4s+v6bU4pb+J5HjvyO/XvVgAk2AGrBSlMkrt2DoPRqKjaSCAB/dC+FpB
8RnvZe0woFLm+wBzn4xpW3au5dw3m/KTobvNZoNWbbGf1iLWkrvo1IIZRxML5onZnmmCQolGFXfL
/N88Nu+bUTqMrboCTvszund+oqAmRmMaJgbQR7Rgzt2dZLmVCpno1JvmFLgS6JLfSpCad2OudrEr
Jw2QwqacUMnJtRpVlYQRwClVKm2rhGH+rPCsfqJRX4eMVTq1udV6T931ddUNqKe3aeZKSEPmblPG
wSfPautP/ZSzgpoc20fVi9YuK/F5LvwB5AYfA7UYax76yjZNTD2qaFnpPs+XAvnTxEngVJds2y3V
9H6sEvK5hEmzSPoL7AqrSa4MmyoQUzBj56spKYODQAQnME9+++adFx4676uRHq7v0cWtcWJltjVQ
uOgiQ0yY2PVrHG+VCpIL5fN1G5dZDIAqpth0ExVRAdk+96StgdoXWifAuMWz2hoPgaMdTG/i+shd
W/JWLo+l4CHGS1G0RpnZnrcB61KTfKXFpQpMs1Oprhr8uO7QogVKVWQAQgjiInx4OUyjgbieLHPv
6B4cEiuDP4tLdmJhlsaMJZ3SIsbCkL90EEj3b3J058S166wJCV8Gej6OI4hN4MVW+J/Zx/E61CRV
gLjR9AgEUi6PXrDLetewkXTcXV+3BS7CM2MXWPDK86tMwLKrcpuqD/14SMudHe8U/2jq+0Hb5vVT
Gm5z72hra+q5Szv9xFFHvG9OMkO0R4AKCEfl8r6iFO4c/TVVt6WAcWpi9vQrAsfzlAkTbbJthxtY
Awjx6ABEzl6yN/WaIPhCrVgsJzcLj3m+3vxdPWRxrGeAczZ+sa+bZ3l6V6OjXT+NAboP/9raTaJ/
L6Selj5Sb/KP2lipiC2dA6ITVyjwPbJDseQnS+qVph+1Gv6m0Jwwu+N26kp4WrRgCXiTCikOYNZz
C/JUFLFqCuSRVrtK+iCHa5xcC8UJQgWrCCGX4E+fH4CqlOQSHRduLYN+0l06virOUYof/GaXm1vf
id2yBiHB3yul/qWTd2J4fhhiq/ObrsMwqHRHOijaz6h5VMbPdXGrfBygeObkXKMuGjn7hXCy8PN9
Pf4oJvVWCsLt9fO95tH8iJVZYo4CtR1AoGZOT0l2R/7rmT/l5gh+bMXa0oE+Xb/ZaWvBe9SxLHyi
aW99r5vbqP923aGlMMyomCzmsC0gdrPgWBQGdLoNkz+2p9PrrMJ/w06V3D5HLSUY/GkHXcwa68jS
IlInE4ztYPpse7blBynQQkcgONL4rWngLd9I8udccUfntl8jRVpYQkXwtP8Z/WTgeOYfVIlKLpnY
ahyqYqpufioac9onFtSG11dyITQq8AtQ2hZigowwnx9kX0aWt4fPYBOid6mM4aOfP4OYfpSU4rbQ
HgNZ29sG6eB1qwtUvCRO/5m9aA0MLSmCQfwIB+fIaBXiK9bWD79oo3qUJPO2Lj5VfnDXBfWWexwi
B93ZjGhdRBNyUtZnPQqOeqtvdGXl9aktfGV+GNuKGX8yiDkSpPKjLrcyNq+dM9kgtX58Gxi5rG4S
J4y+8JqcvtlO4tyEWtsfI32Mt1Xb9L1bqA0yr83kueUUB1+zqpCfM0+NvK3cN0Zy9Oq4hUG5H5rb
bNAGtEVHU9taalD800ad329VKR3+SWBv/jfwYCKu9WEc3D401Z9WVxk3WT/Gd6Nvt8OGu3p6bZ1K
YVPI8TevLsMbxlzqPQC1Or2XstZ5iOUuX2m6Xj5w+WQMpYGT4MmEMNr5TkmiRtGDgh6/Ut/yVJC0
f8b8IfHWpqr+aAPMsnsmxemviWEnBqlnmS8P364pA53eX1dl8iYIgu6BNe1/h61UH2W9hazCjIvh
p53p7WM29LQw5C4udvEQ17e9NVSvSZxT2W0g9PtchXr8XCZS+7NwpGllSZY2C7xABkh5wQk83yx+
K+vIhtCHtkYpPEjmpO7M0rkpiqq60TSqQKNte+6Y693HL3jEscCjivsRWd7Zt+DxSjX/T3+0foGm
0LXM3fUDuvSxTw3MYnij+40tsdE3EJxQNsmlwvVCeRN9vKDE4C/JuiBd5P/MA7lUdmUbinaUbZa7
to0fM611265audIX0hUIGohyvBYFgcPspZOlXRn1cU8d2u63ocShHTbXF2zhRuJBCEUgE206UlOz
26EPkMPrKhxRx00FhTia1q0KEWbnVoq2Ymvh49CFNkygPkLRZt4l7GS9SDqPTnSQu132vRqemnwX
rYlmLawZVqhMsGhCoWe2x2LDCVV7FFayb6b9EK01Ltb+/NlTKhi7qUtEd9geMleWdv6QrazTmoXZ
V4/kyGxSFQ8yNb4xu+iYF8frX335S/y3RiJAnCTaZREk5TTiQ5n5e0eDEGb4alKC/fhAF+ItNmU3
IWYsuG7O7RidUgRdip1UeZmMwfXtH4326ETByoot5B1ndsSKnviDolQ9AuFKGZh8HruHuv8qtd+u
L9lClf7cl9lJiU1PrYcOG5P/GnkAw9NdZkWu3x+b6UGtXsLsRnZ+jH8R0c5cm203ExpRKbTFdtaR
9aw3bSlvivxOW/tUa0s433RBPjZOi3ue/WYUT5U/uFq8vb6GazZm227MJy9VG2xU/utkH/N+A5J5
LUVbPD0UC5lW5BEL1875XmhtNfT1mgUrHTDoxtaBdGx0RWXNkj+PcAuEX6rkrfZQ2wSh2yafmDq9
7uZCj4OtInJuVOAp6Mw5yfK6BDKds+3bcq9ZL126B7qwH8qNlzquDPRPHu6TjxPLGkhqiuybA0ep
fZYRW2Y8jZVikZqmR0b54Fux623V7a77tpA6nFqZAxYqJ7Wh4MKKUb1nxVafHuyucOOaCLL30vfr
xpb2i0Dei7ExQWE725NTocS5LYMqSqptVSE9ZFErff0LG5AwKNxMuni1n2+XnizHKR22S5j9zvz7
BqKVtVt80Q2NCw/hSrLzOVw376uoDwe2g4ArBAL9R7l+jex/ads7/xmZo3UHO7CiacJIU3zy6J2H
f1PwMk4tzFeKFGWMUk6vVBYunUmzvfXW+J6X0hGgBQCbYZAXrZrzr5GOFme6B37TKPfysG27b521
1+Kbsf/yF59d5xFOKQhI2R8lsJMbA0rbFE5aPrspHydv61c3nvr5uomlG0NwiYC6/KP5PT+Rbd50
cjOBvFGSb4V0y/tnm3e70Xz1rL3tHGL1tyXvc2ul1Ltwt2MVlSpWUUEDfraERtB6Ji1dAjmCEipq
2aF3LHmI5WvAFPG9Zw8eDDERDu8azbX5yVGSNqnVNAZMYLa7XCtdz2aajRmYAfiXsgOWAaJWAjXV
o6s9xT+vr+7Cfj+zPkvzujiWJRucBrjWwc3sR6Vc8W9xHRmwYZaDtok5b3IlVlc3VM1xj4AdS7+H
4VUKHoK1y2IhOGDgPzMzP5pAa8LKwYzm3yOy2AVHw9v/xVKdmJhlYZMq2aUfp+AZoertazDA/qfr
FtacEB/r5DRJFTzHmlgrShBu7vwOOlTLipV+4FK1n8EdHlw8uSgTz5+tMFXFEuRiYDHQXStCnnYB
YwOam2WPPLixB/s2vMdF/nloP3trqK+FitOZdbFfTnxEObeLJJkNl3bRoXasN7kr7wRdlq+ZILKY
Bx9SNmJ9uL60CxHxzOzsDgyTyOcxhdOT9lp794nxMCjftOq7tjZhefkNeQdacKjoCIPTW5vlD2nd
Qw8oWxHNVDlw47Z8TE3JTeRgJT5drqNoLkCph1gBb8CLN0HTlk02mjHdu9rV24dieOvLcdNrNzL6
FYj6fhxnK5Am2EI5mFMwL8gPRWomRWHFGzrJkvI5Dl6l+tv1j7S0dicm5qV3ozUzx8sxUQDjrPR3
rTW39bi9buQy4v1BzHBZ2VzDSH6cb8ARmu++H5CkLq1+Z0b1tl/LIS5DHhZsRgp5O9PnnJfKUl0y
MzlEvtzq3EK6MdRdp0HD1X257siCGeTXRdmEsQCxuc8dYZelndMCH0jbz4Zzpw1IwH9qlZU34ZIV
MO9w29HIor4hvtnJeTWk0VRiz8dK4jE8Unqvidw+9pNU3yiyJx2v+3R5TG1eHP9ZE7/mxFpsGdEk
aWiyZ2EZu3rxY8iST6r/zZ7U49j8vm5sYbvB4gqRAucI1m1tFtCjqAi8smQ7O7kPjcKPAeiUWbxd
N7Kw3WzxiRgyBdULXdS5R4CRm9wSLGUDuAvDJZWxXrgp7X+um1kIB394tm0hsg0scRZ2xsBJlVLg
wSxvH0/vATxAUcjo1zZX9oB/KRStDU3ShOOnn2cuNrucihfAEhW68lkmG0xS6gQ+XLJaYdeTK+ve
yKCI7D0DjuTrWQFPbjdgin9j2V27dfqgd0vFJqvmjczcgUR1pt7ovdRDNz3V/U3fS/qX1KtJRUK5
K45RocXTttOIpnJqNsGh7RO0Bjoi631d9e09FeTqsVRGv70rrFB/NieT8zaN015txuDOVFP5uzrm
9t0Q2vVNy/YKGR5LCcz6pCs0D+NYgmLId8zfqZwP+0m3x5+hNBovee2lbwGdrK9FbLd3uhMPewMb
L4UN6qPIMjXYpoPT3eqJab53ZQC7UzwGiju0fTNuFV/KHvMQQPMkJ7W/GSu5+yEYPes9BGj5TWtO
hO2qt9LnPqua6Y4ua+89OyBLnxh1sbtND1Vi4w5ZkN9YRjB+Kdoq2FthBxNorsAPQEHTPAShhlaA
Z0N3vvXbkQGgSQ2kp0TN5Pe4nLyXvKlD+ieWUd6knRRtEXxDOafTs3pD3SrI7rIizm/5jJq/05x4
/Fct1TyFNS1OP0FXVPDOhjB8n9V1+LtuykTdS1aV8Sa2rDbmXe6376reN9/yyUdTpgvs6CdiDdqu
8lsdaY0s0e71oKb81pie5F7f8pdvaGpismDKs4BJAPg4P1khF1UglXAlq+m00eF+UKXmMEXyIYSa
2evSfyNprXG1dJgpSQitawdCtnlRxPB8S89STpkW703AR+3wcYgdTp1YmAX1IkusvBFsqT7SsVIy
un12c33Z1nwQy3oSYptRafXxT6Rgf9Xh46C+XDewkGBCUaRxW6B3RYtiHosa8Kp51owUN3JV+m51
lvUtC/y+2pR2RnnUgQBzn3qOzylMzW5ym8AL1W0Tq+k/la9FfL+wvivCviu313/ZkuuQjZKfQW9H
qX4W8BPfG3pfBxjRt58lpXPNYKXRsHBZ4vl/BsQPOFlbu2riXP1DbNSrX2IVGkcQGMZY3GbqiqU1
V2ab3wjtNLKEtGJFOwP0RbGqGbV0O1q8SXl4Q+FNF+Dcl9AJic8Cm0Ck2qrWFweOw8BY+SKLRmgs
kk9ii373uRHdSsKiR199I9kvXb1P2q2hrZhY+ibwsP7PxOxl6ABZNb2ILl09fI8Ncxu1QLKzng7m
GrvlmjOz7SXnbV70Es7U41Gpbmsy8jUUwkJ+ZFPRIUMC9wDCZ7ZeYTeqHXFPoBCyPayD+/RgvgUQ
K+vex6lcoUM4MTVbtyGX03iUKFF6RXhE7DRL/L3RbBv5IQg+nvWdmZot3KBYfhd7jLbmg7dtzHAL
w2qSf9FlmNwlc3M9CCxdG7BoQmqMUA1o9pmx0s+7tnZYwr7YhHXoFgEaeUdkqFwDveRobVMsbr8T
c7OQUCuxPmYS5sbUc8NuO8q/vc7tki/XvVrae+SZFFhUXb3spMJy1hqJAWQkQPwAQIINaEOZ1riZ
VqzMNWPHzJfNcCSZjWCbsoNnU38115iTlxbsxJP5oF06VVMZ/5E+LQzz0GtxRdlfeZigxKNZ5EVv
1xduzdxsm4cj8uZ1wsJp2q/E+sWc3aZgciiIvl63s9DNgLmPnIGePf1hIPznoa7iOFVey4h8x72b
GhvHeG3VN2Wk8hFug3zfjOuNw6W9LiAb4NxRsIMJ9dymE8Cx7ueAKbQ8ExN92l3etm9tX6Q7pXrs
6OFIzgooYilCObDw46LsWDSpz02SP/aa1cM1IPV6u5O0ZyNuPdgaMvmmsMt3eDjWWlWLFv9wAcAL
JgStzy2abaPXZUzYzcfEot2moDYc96HyXY09KdiUeuklh3Ro05VC2sIVDGhKMy2bYgicw7MnF584
i82etkoWGDd5+2B55eH6nlk4bv+HhNEEmUVHauaZlKCDrrdUvuU4TnfGBK+kWdUDWAzr37+wxDuY
WQRHjILOfJkKx6QQTJSKcgoi6ktrHQq13F03srRgTJ4LzhhmUi5K6spkB1VcCWI3c3QHxrC0NeWR
ha3gnFqYbT5rQgpG1kayInry0XMk7xXtmKb3+fgXebpA9tIfBRoBqZX4dCeZXpwN2WiPAlOpMETa
Opsi+HV9tRYCE/1HWlGA1oEXzVHEcR9ZhVZoEIQot2p/m+m70f6dG2vP+IWBK9FeBXsDa7zFX7NP
byRpO4YipWiiMN87rd8ds86pJtfKDNPfWk5gP4RyGjz6TtDm2ypPy8e+T5K3cNLC2yRV0/zgMd4d
uWXZ6jvV9JI3USq/V6MB4l4VZXZQ5AYUnHXf154b5Uxf7cwwHFUKB6HxljjQx2xogpg3UV2XFc8e
RcpWskDhxXmtAv/AQ8ORTNHbnveSvTH2vYoGAS83Q96NfeZt9LqWbvpGGCybcaeqvX4wxrY/VF1p
b65/zMuTjHlmVmA2pkl6ISOKUmgfxgVtRehKyn1jxf67PQIYybzq46LrmBJoTsA7ANDn4XBwIiXK
IvqLSduNrqVk4U1QmLbLuM4aP8iSV3w5wfblaCov4vNDQHlGyvuEUdtgLOq73DaLFzVq7J92oVHC
ub6Cl8dBTEkRVA0b+C0E+ee2yG0cs+6YIC2Kp1KjlYSucTce9EJa+VSLhizQXOj9mZo6J/rwVbO0
srijzQy4cQwV3qvhI2o8u1ovX6/7dBkQ8ek/U/NZIq/Qc3lqMDWacPzV2dPYFt+um1j8RHC30Mi0
NecisJd6ypkrMNF3/jb1tOcYDb4gHlduqoU3P64AyabPB24Wr84/Txs6VPGSkf5Kv2+n1zC5k6Iv
vnpjMOIdIp1Z3k1opEePRQIc89N1H5eWERYDoazN1UKR9dy2LElWF8YGDWKkmtM226Th/rqFpVW0
BfCbFAqw4kXdpzVyzyT2bsLiC1pvk/ryN2dJRHkbYiNBRjjv54x+nFdTxfhmHx/lFOGC6RiSRV33
Y2GlSANp4PCVdK4U7XylbCMvw8JWoP8YlU0b75gfWbGwcHrAyFMtEAgDmb/PLaQlY4OBF2SbLHvw
gsewfLCc37268mBc8ENMeCESwAQgM5yzYIBIZtbEWZxtegQe9XdzTfVm4XsTOBGY5nan6TGPoVnd
NiMzPNmmgFm3j7dq9qS1K4qLCzeSCbiATyGqUezd85VSE083KXFlm1I5KOmn3j7k1lfdvJGNV89A
MYWh3usff9EpUBpCIACQuyoeCycpixKDVPd7DHbRvWF8CaxvMQNl/282Zk6Nsey3uY2NKXvy2idK
1lH4dt3E4rf/z425QEA1TDXQbkzo07hXlOQ4MiXwcROMRHBC+C+zXLOAYvV6VsIikW0khldD06JG
H/+FF6cmZvGyDq2A8g4mkqlyHcadu5XXyeXTjxSbUgB7zCGtm4cs0+ig7iqrbGPmoatnn6J3GquU
OLYmnZrh5/UFW9rLJKuQhAkIGGpi51uLLeckbdVkCGA9jR3yyUxTy/TUTPgHD6NnHuQ12bKlzYyD
SA0xIwBF/SyStVGQO0XeEWfMEH9u0+hHu0bEuxTLTm2InXhyYCqtkniVYUPK3PB3V3+V/W0UrGyE
haWzqH4K/XOqUfTzz40EveoNldRzaRl3khm5afBmMgcZOK5i3qEZVU4rcUfsrFkmDKSTTABuJlrU
6uyI9rWKwOQ48q2ct0m609EPMDdaA+hiXCMbW/hIzGvwRHZ0roMLMR5b7zJycTnbVO0IhTivS/1T
Oaw1ZS6sCNIAk1lZwaXI1Tk7SrLMVA45GtDDJmaGaVsomWuFh+s7fM3ILHiWheI03oARwwPgDb+Y
lv2F2JrgJRAMtGxo4CPzHFdW+sEcBogJIpVau7bt/WJz3Y2LLf3HAjbo2YrR79nF2bRFwagcLe+h
dLZZubWdVyVxNvJKPFhYLRIMRr2R6RZ1ffHvT06Ol1cFaXRBJbxskGFlkmn86n84KWMQH5lfKiR8
ddK/mS9SnQdGJRSsskB70dpua2TI7/krcXTJlVMr6rkrY9J7beQJK+AnTVk+KGH7pFlr+KRFMxrr
xZNf55U4O5XdwJvRnBjE6xLjvhm0BwvwiJq2H9/GqCKToQnkkJjAm3kzSapZGaJFQb3bAmhWai4N
pOub7OLq4cPAS0NOQ8lKIX86N6LmZcaD0wQUahj73gl3zGUeeh8sTxK9DlK/DYI1Cp6LKDozOYsB
kV2U1tDQrEhDnZnqXVj88L1mGzNppyd7vTrAdHXdSfEnnoVR8gLe16L0B6oDJohzJ60pNwujoVFr
2zU5uwVHTbGDt+FgTvZr56XH6+YuUbDCnugjKLAVU3ia7fbAg2S5FcpcPWXGNtkVJm37Qx5tcutz
HH9RlJcgeHf82+tml7xkFFJHRYgUAsTguZfkyH2YVhStterWD+jPiJbxXT04bt6t8DcthCaKTzQa
aWAwSeXMd00WJ1OZY8pU5ZtU8+7bJIbGqPzdOs3Lda+WTIkmiQw6iytj/ljVs7zujY7dYpid7NZK
0T7YwdjcF3UpuY0//kWkYmjSofZEx0lUZs5XsVftWvEEBXSlmjv6rdBZUy37MOibHQJOWmDjSVkv
XpAO8A12DyUuWPWtbWz5ljsl2UuoJEyeZvl+zLL36+u4tDvASAvfxO0+fyaVVtUllRBgsDvj32Qc
DioqzJNf1W5kx/vaXGMRW7M3y5XqoQZLFWCvSMPfctAgSjrcDlTga6l8MasPpy9/FvQ/92ZHfMxy
q0xiFtTOYNqVPiHTu8/XWBgXAr8FcJlkn64JefIskc3y0YEDDx+GWL0ptZemM3Yg7j5+759Zma2c
n7ZVHIn6/hCoe7ny3tumfNCmX35YrfR/lvyhFijggiQzlAbP97o2jVE0RSORuHtNeodRMskN1oLv
wg1DcY6yO/+hoDu/+nUmrysP1iEIopRtIH+Vw69eHbmZV7+UIZKuK/Fi0ZzFJgfqBlJ/rlc4DgHo
AjH7XE/FrRXfJ9o/VV/uzH8L+uLdGvWL+BbzmwVeA5IAEhtWcRZzYaVv5boj44gd55eUQOiYhSvg
4aUASHqm8XgiTYMH6/wjcYjQbq+JtVSJbuQ227b9+J2XCFNVxso9ubQfyJ8sHmmiIj1/GoYK8LzM
olESWUewhCChj7WarJQdLilXOKqnVmaXh6mHaeYIDbYm0dN/pMkwb71Bq55huBo/K9JkMTluFgea
Kgm1Sau+iwqqIW5WRc6T6vTdm5nu1H6NsP6y5zv7WbPD4ISj4QUmzkvw9yT9gQkPc9r4RoCu1jYv
tY0eHOq1e2Bpt9I04qqB7UtX/2QSJ8m3AuWuNUFHuCmq5iY0tZspbO+9ZDiOHEWvam9jvfp4xif6
VP8zOUuSu9wcvczHJLwcbqOb7mD/arwtgKsdncQsXDmPSydEoHYp0uswBcxnc9qkmLJEcAQojves
wUg+lJ+v32yLB4SxZ/RJxdt1DhJRfSNzxkpYAIcc3nZyqkSHQVPKwI0Kw/vRBF3xN2tIuQnaD15+
VJrPz2Q3jp3uC/RQk4WH1pLfM7m4zQtKDpb60IyQCaZrqjSLXoo6J3xcMGfOI01QToMRMRWxsWgK
6JMMa2J2p+cO8xfGStVhMX/lY4mghsEL7J1qRTEiqdzdXpMwEtu7Onee5e+j+NdguZL2WHpvlrrX
rZXQsBh/OAYcBF1gNmfLGtDXnmJdtFFry0U65hmM3t5DTOb6hllKTagX/l8zc2RMbY++2opDJ1f+
zm++SDQLynwfjBMaxyshdemzUb7le1E2grll5pJvSArqniLRG4AS1Z79j1P21kZqhgA6mvhw3bPF
IMYgnM4jh7YBb4/zjek7nU2Tj69lttpjWL3mtoUgdd4fEsPfq1PybZgMZCueInNtxmXR0RPLs7Di
NSja1AZ7JkzS917+OsXaS0FxdkNDa3/dy6VtQi2RhgeJM/WxWRpmlV3m+RGm4tKI3cLQfztNektj
bU1wayl20TIlpFjU4JU5e2HYaCgDDkxM0nb/lpdO4GqrdL6L6wZBBI8orly+3fkXi9oh7bMGG5kF
gBhB9DwCQa+r0DWuvA8XNwdvfUo8RCwxBXpuCpqcceonus1m09jKbeNofvJAslkMro6UARD1Lqpt
1+zV+FFvjOBVDdT2zgbM/vE6DZVGqPJ4lTPkPD8URli0tiPxQ+Kq+Uw+zVibGm0zWGRX4vSiy8Cp
RAVNNB3n3YHIUILELomapMG3mh35bozcslcH372u/2dy1C9Bqm3UPHtWeA5d36aXX5ZHK6Ga9aZQ
dEE5Y2i90RfkOhu6b7vehCI+3/pwXGbZ63VDl/EMQ+DV6HqK1+Q8Q9S63mg1h/6EV99n5vch9d0k
O/IgpzOy4tPl0Ts3JXw+yVeg9yq0QceUMqKq5+ycnGRx7UJfMzLLxDrDqEtFtHRQMvHrn47UufGH
JQJAGdP74JqhKsSs3CyGMO1RyYNPKT9m7sZMumNqJXtNWisFLbgC3ogUgZksAta8cTgqJJWFQlU9
q60fdOUPlkdA9gt/5ZpZsTNnYkakN0ecdWKvpaMbFNK+loadZ6zhjBfNwPYkbmfykDkEXHK6UapL
k1UbvW4j27ntOmYOz1frfTxYKXRZmLKmhASJwPwd55cVkSqB7D80Cze1d7a1iaMHOw+3dvXdLIK9
zUzQ9OE5FRGUQGBQe1FAvdmzrWeGdRB5IVbtJPkEN9QXtSDtkSUU2pgBMhh2S31nd/34LsQJMXJm
ChZK6JXme6TT/ChppzBn9Efed9rPZOwPExn5iGbQdUuXlVc24n+W5rvEC3O/HgYsNfZnBlvISXaS
Z+ym4buhkuvtyrXe/JrBWTqSNLkHlAuDQV26Vk/G+Bj1zLh9DS17V0vv1hpgfHEt4TxjPk9gQOY3
S2vprTHUcb5RgC2OwcugjlvZcztrJUW+fLexkv+zQyvhPA5WeSEXnoljkaJRuf6qO9PGizaS8Z46
X21pTdLmMhFRcAlSITYlfmmzdbSmoA/8ijBSmnfqWLga7NfXt8bCyYZCSlDY0gUQadW5Q0OZUGhg
pndT2KrsjnIf7eIG6hZ0m9Z40ZecoXZsAjkW52z+IqSjlkiJatFO9wvXMJ5XU6o/Cfx5VQZhPTH3
TAQBQThPdNoKDG7lcYoHo87cwjPurNRo9tIYPQWy9JTWunHrqf29Ikm3tl3dSGr+uSynh0L1fXjg
OYV18EwPSSdt7m5zJHA8iYzMl7Vu5UReUqdyXQP6Fv1/8hTW5Hzd+6oDwhQHObNB5r5Q0qMcCMJ4
eVt06KMNQKIjbyMPv/zJ2EaKL5j2VsqNC18ecgEmrKmVUTCbtw3qwqMDOUoCD3Drd5brV68QWx0+
vL0wwtAsUjkAaObnMk3SMi1Gn0BAHubV8sGEen9VO28h3aPtweOYp50FbGaeTLdRmSlajJl8iHdZ
+9kaBTa2GY5TKeh02u2I8JRSIHto1Gu55uI68qwU1skp5iOOpIGlFhrY1iM4sYZmMxTKXRKsQQIW
To9AmP/PjIiApxlYVsHC1GImzOnvJOZjE6wJry9EbdES1EFUkrvCd3Juwi6RE0olgptZvereY5e9
Q6zTDK92/a7rx9ZbyV0Wyg2IKJ3YE8H2xKVmbGxvDKN8M5XbvHqMRzek+K1s++lWl747mtv0n6Xu
+PEdSRFf4xkCxIp05twos7h5WgDkoz8hP41afjv4xlMovX/cCr0rhr9k9r46r9pAMQnYMkHF0UjG
XdWMN2VVb4H5rlxHS5tCQ1MUqBUYu4sydB/ZQUk+xKZgREWr/yX3/7gfOgFCVcEH0YmbpctqxEBA
Z9ZsbvmTYtxqaAokKz4snR8gdmLUC4gQm+/8g3hMZOc0Ttl1yIFklSlIRtzVu2Fpb9OzBykI+JTb
bnaT+qadO9RDWCnzrmXUBBITpX+Jg23m/Vv12zRfyWPFNppdReBDxOwa7A/UzIXXJ3s76aqKeXSG
nDU4Oa12cNX+pcmfQzt0kyh0yzXtrIVVZOBQNGVlIGsk0Of2pLEzSl42+SbOxLSu/avzuVw0dQ08
uLDjRN8S1Ii4yKnVndvJNKXwglAWqWQl3U69Cs1yZ6xRdS5ZoQlLDZL144qcrZ4dl6xeMuaIjNwN
CEqvjWgu7AYGgHliQJcLfHxeLlNbC7a1gD9fqnaFTCk1phv6Sanv4e1X/cO4hlJbtCealOSnMDnM
G27gU4y+kVk1Kx9uW2c4UIl3Tee3Zv0kZ4GdzzrQN/7o+DERzkTYDyY2R+Z+ny1i32VlH5PicDE1
R8vvkRlfY3T682fMtzluKYI5iuLtPInQWy3IobrNNz7FB4ghkvAmlB8aMmK0MbvP6uja0zPCPn74
I2kP3fQUrMXzpa1y+gvU8w0ZG0M3lJmeb1Rvkm5R/FKf9NL49eEwKCiV/+fmLEZVWqywkLgZxfJO
4p9IIN1YEI5dN7PwivnTggOcD2iFAaxzX0ZHHiHbFoeLNKIp7I0yoCsSPpX5GoPiUrgQzb7/39Kf
hOokPBnVFIZBquSbRJuOqQ4fiRPtpt58/bhDzKrRdqJjQp1ztm5JrJRRS/1r41N7thz/51CFDzIZ
L2xJa9nEwuLRKIVWRfDNs+9niwe2MU00H1tqVNy1rf88jebBqlLkOOx9HDdHWXtWgNcmpQqV+aOq
vJlmde/XhltqP6s4XnF9Kbs5/T3zJW5Knt11y++ZDO9r3ik7vVJujSK7jeLguaaykYCDtMhX6TYF
kIisbNmFCwhOQaSL4FcB4TUPOX2njnHfAE7MasdNlZtB2SArmKjhJpXI6r5d/9AL+8kmXgsAHAAh
RmjPd+5k+tWYwlOG6hjSzsZhTH5M3Uo8W7MxO+mGl8eJ4wXFpgozd/IO2ehvy9WhwcVtdOLJbMv6
ZTHISo0nenywm28Sc0XJNoh219drzYqIaifnLygcJmJbfDGRgPMBK9zw7FPtT9etLK+YKYg0EEWG
gP/civ3/kXZlvXXrvPYXGfA8vNreY+a5yYvRpD2eZ8uW/evvUj/cxlsRtnBy0BZ9CJBlSiRFUeSi
tmQO1LAJCgxj19BAX6R4fNqeBxGL8heEnxOQgExHXTq29cpVZd6Uzj6bA0ok1RBCdUbeAI1L6M77
MoerrZwoow4WTOkNhB3DoTHaSwKWbbTp68GkRTt9kiV7RMvHEi9oMUGsg0Ls0+UrMicHCSyasl03
Q+bTu1TLaucN2tP5BRScYGBhQQYQLh9AfNVgm7eZNjctdMHWrzBeeFdH7+cR2MWNO6VBnMcGi4GZ
mrFAnQqSTD3ROwPBoeOmJbjUQAyQJxP6y/vqbZozAr8YlxL/9xUTBL3o8wUJPobgGXyifSkVa/BM
hFhDGo7eq2lsInKczDeiBv9WOACBGpr16MDh8X4/jTSD9DXCnIb8oPZr1B1i8tzpx0XWtPl1n06A
eIfe16CmKiacmVr3w8nhsmXj45k5nm4TRn7beC7GXQ6MsHyCrDfHpR4GG1EGvViGW7vaKclLF+/b
6aLRL+JeUswp2qE1HDPslQ+q4yojHQFc0czBrB7AqbyL0jeF7odMVvwjxELnH6oQUcqEt6pTrHHB
DHlYGg5D9Xlws71pLXe10W2Ujvh4WZLEAl8Nl3Wws0I9sMbhf07fLWXI4pqdFNNU+o6zndynqNmc
V7uvbo9hgHgWbAYYzsYzC9TZ6M71hBnMpP5tzfdtdpnMKAORXI5FOocKbfS5IjDEowi3bpqGaY6G
w1C0OztKkRG5Oy/GV7+KAeBwqrge/PEM3FIRtW2qps2aoK5Cu8Eszo/YvDGyQ4nZrLmsWFOkBWsw
9jErjSvbOiEEbEKBu5h+mh8s586yGt9RD73sxiVSAVRToqYN9Xmo8OKOPtDZTpWVYOFazN4ouh0b
AGclMoYBIQobJ4EzifEHcquXdLWFtHHRYAjV3eyB3cy7VxwZG6tI03CE/wXhVs1tJwWeFiALjLM+
9OnHoh1VTTbkTbg5eGNAvIhcDKbznm5O1TS9k6eAcXProkTD7h5XU9CWxvTNIfaVHkelxISEiBj+
jGdSvKSg9voUMbGSylIjnK9R+Ysdsb0TtMpBmZpwqHfn1Vy4hn+hUBJwCgUyvaHP6hrqMO9BdddO
je9ZCOskMEJ9WMFw5mpHVkvIBJio2NjjK0num/T5vCTCRbMxvgTpRUxH5UvQMFDC7FBq0wS6fjdm
28E6ql6E4pHAllXwCYWB81FR8gzvwCdhEvTWT0YJYaY+3TazEWSo8KEYSn5eIOHWrGDYz1dOoSgn
18Y0yybISYncWEDTzazZ/lB/w5Wybpf/F4ct7AoHLaKFDpJ9XB8wftgg7nO1xN/Z/hUEZ6nIjcUY
jgOIMb630pvUu1moJK8o3v5PKTib6U2PtBZTZJBWbZP4guS7FpQViYk5M9IrNVNXPiBZLRkf2oOK
Y+pbE2CkStCXOrGegWWnWG82ccPBKTfjYoatTTJQ0oz7fPH+23ryUYPtoKkLXGB/3CvRH0dzF/Wy
hKZEy/kZOnoBWgK3AUbReaGT3KiD5zuy8hmJjvOlqq1dTxgmBxAtDr1hM7pbSz86sqSOUDfQgIS6
J2RBMHr3VMMNdU4SjQJlaj4w86OdN2NxV0Rx4OSyeE64aignBskH2tQQ1p1CJabTg7i5gaNTH412
U5S/HZkvFUYmKwgWGq3sNYuLwXAjSGNXz271TrWfuReM7oM76T4Kas47IfHSfcrDOSFnVIp6MnEH
6xRQHqUkTChFR6w/We+19XweSyYY5yX6OB7VtsbaJZ21x9vNSF8slH5oxqveXI36N2JhNCr83SnO
YeClPO9iE2h6Zb4Xzpz6eLHcYnzK4bxUgnwXIslPIL7nH+XJDd7esYRDvOmiR6sKHTwfLtmekrC2
93UK757sI1VWPMwE+OKkVrjcmbtoFPTFaGQNoi5/Hr3s4NFHK2KY6EzzskBDNrrtvhM2r0C5XFQd
LX0S5wAlU7ct9bumnTDJdaf3rxMGM5fTx/nFlZgb/wyH6ug2V5m5VQTlw+gJ7YbmvlAciVSypeRM
Dty81jKWgFHrDysLmuHogBdu9vbJFMye38siW5lY7OcrE4+LJlGoAbxovnKG67p+1NuH8ysnukCt
tZIz7LEtmtZjEMv0QOd3Y5acx4LSg1O155wudaPYzkYAuHR4XmblXvMyv9GSOzDtYACKdZFWN02B
DoHSllkcC1rPaT7nSDpXb9UsBbRt1s9GSS6zIr5wnPlYmOmx89RgaSoQUdsbi6oSfyn2YYg/MRMF
DVd/nMFq5yq0uRJjgHPOFDMo1A81S3ZJuWw1DJgpu+wKnbeSbIVQV3C0od4V17kvFe4GGgRokTGL
szASoJ02lWaC9kVWvCs8CFYwnGFjdGXnZTPWdEjHbem6QTelNyOoj0vjd+LJOsqFy4heUKRmUXGB
p8hTA7C7wRjRI4m4YGDEmXngkd0A/jZ18fX6JR/988YgFu4Tjju1TRD396Bzh73VzwpqYdyXvg6X
fmvI7sUyuThHgtxfFNMeQCR/UCs0Uh0HejGYN4p6NM3f/00ozomgXUypS/bSPpOfjrmrwF5HL7X0
ysvC80AyoThXwupSiVkDaABLl3udRU9eBLqs+7q6pPp33Areb1gNLAIpy2QfszIwT43MMkePfpCk
7qFOXlTDCrJyDmwnAdMRHljohxoXD5Ene9JlUvBOheWh0XIIflBwp5wCW3ZvkWUCcJqqB6p4F3Cf
d1lnX41JIjM20XmzxuKEBINgVasVvAjV810Sh1N9R5Y9MjYbT/HjxATfmvsNE1hDsk9aratZxk1b
pBCvL/4p3QuF/EMHzEmJwMkrI7UW6Qu7OIOAEjVAeBc7herIONACZB7Bkm+dCA22b7p7Gc31VtdD
N5axdAsPojUc50vK2jEa0gOuRUzpmIci0X0wdrsxHsu8S7feNOVvYtsSoxCqy0pI3qUkxeA0BttC
5cqlu7FG2hAVDbaMTUzk/tfScR7FqNGbNiBHFdTTW64GanKbz5JImf2KL5qP3DvmKOKxDKxip/uF
pxES2y1OmNqtr8cmukfEJTmyZRCcC6kwpNethw4BVhNdwvo3bS+7BAoXijWEYOgDa1jnFBwJozbF
aCYUHqFHSktee5X6mYxBTmi4f0G+lEEjyYVZHRSu0Jnnt2V4TL3kkCKZS9975SFLtTsXvG/nva9w
6VAlhqdMxs7M1/ZWKCRwMUcbaaL5rfNuTVlrp1CRV7+f2xqqVvOosBA7te2966U3SY538rhWNtH8
nbwGGARdvMyjjMowuD2ykzEF9zFkwXtn4ceOUvopGY5tInsbEyvDXyCTS3sShxZ6bgFIbXApa17+
17YjcanilfsE4fycisjTSQuAWAU6HQvfRZM/eUoTiXkK3amFPDiGATnoUuX8W6X0w+wagJlZHW9c
JEFSYjCaRdNg8ajf5MV+wpXvvNYJIiawF6FPCIymKLD8UsBSWVmCevYafSEbEMObI6g6/K4OFe/5
PJDo+syYxdA5BrYttN5y3icH84dd2h6qtSyyMedypxTLNsL4zKJb9oP5G6/R1xbyU9lsX2aW7Hld
JCfqdFCpyDpW8f+p77MXdaqmDMUqJmlJaGA4zUabcs8neT1gkIxehWoCiqjzMgtMGgXoKC/F0ze6
D/gCNb0i1RxpeHsqIlKAwvV9mtFqeR5DwDqgo2yVJX3/cO3yWexxsXq7JHgIsmfzthxRDwS04cLF
jKOjMmOalEKVWySbnAsNIUCgL9lPNO6icsgecz+NweWc/XvCHvZJqHlF1zraBPl33mbW1ZIakHu0
Pqz2IY/zELzDWPXZj2xP4jcFLuAEjPNrBK+samMDjMYUNTOKNQc66KV8JZnfzy+14FAAEh4qcT3D
DYq3lapFxsXrEVp184gJdEk8+kWaKqE2K4d2Tq1tV3iaD4KY3wOtH89jC3zQCTZTtVVYhyl7BLxH
eLxSFjtAv4yjh81gbEzZcAWRnaxl5Kx0zpAf7Bu8vsRzf+0g2GmrndF0GI0CUth6f14o0YJiBgF6
WUCihkIKDiwZlk4vKIQiPWbotoYOoizVps8Y3GMhBVr9SguQBNfdmD2pHSklF27RkqL0zAVlJBqP
wETILSkFgSuhCmr3lqbzs6Ubbq2hb8PUwmCqZaFEgidaWrQFWYzOwWA8wad46HwbYzOHtC1aGUfy
7PVHEu21+CodJCYhCpXRL/IXiu+HW+rStFITPsGkVuRr1hjMdfLDGuwg16OXnHQH1Ch+zI1+mNVv
XI1PsLnTsuotpH+R+cJtLrsdMZY7trQbpe6CfCz8ZnEcf7SU2/OKJNpKxvwJBgkNGRT+JuJmrdtM
7Jma4K+tBkr0pKV5OMcSDyA4olHe/Imjn24hXj/7MTOA40ZTeFWFdYXGpfZWybeuvjkvkhDKMFhd
KajPUJp7CuUoJCeGBWdTg8EwTssdmLRaTL7ptL1lXriyJgUhHKPGwBrCxfFFRpHVlNafpxWixum+
XWwNdDGokpnLer72Sk8LizS6agpMyTsvJ7My7lICyipkhsCaDT4JvsLAaHX0Uc6IepryhlHzgEtX
lY2wEAq3wmA/XznPLK+MSJ2AQTPnfRjziyhNA0TbD4iMDk7S+YbihOfFEkE6oKJlg6swv52vDhvL
qXUXVv84aY+KEnjxq7Mc+umxxOOO9CIu8qNrMO5wqIkeYWI4yk4cVLQk4y8zA4UrKiJV42ehJH40
XaTWv65VxdBK3MDwSo90GxoZTpe0SdJRzRikoi1bqg3HZUi3ZLK355dR0EYIHJ31e6hYSHCGnuIs
pJ37lp3u+oS5mMZDnOKJDIwmKLAO9fgDDzC49StuaJWyFg3RooLNlRXcwRwsni8vUzMUlzewdRUv
ZRhPvSnTJ9V5JvYxdu4rI0VJwjfO+D9UKmgIYTTs3AGB5rc46xWsqZboDwRdi6TUNwl6TzpMq5Ss
qyC1DlPH7fl/WPzLt0sTlIzkWFcz/5WAh7eMoipAFdVTF6ebtKoP+kBbX228G1eNn8+Diw5CxniI
0jLwcn55W8UTz9gTFaeTV4zwpPcezn0UGfmeEgdVI6mKkIFxtrEsaN7JNICNxocX7/ShCIvspW03
FFPOz8vFfhXvytZycQFFt/TozmW1bKP2rBc/wcfxjd+Ph05UUCKbjm6DU1uI1SF2Gw+/v/fKBy0Z
3/VSCb8D4aH8ArMMwKbIQTRqZ3g1npRAJhoWoE5UMZjsPILI37NaSDa1xkEfM2/Q0TBOGRJdgaMO
gVX5cw8OYFnPjMj7rkG4cxqMkIbbsRyv4T21zqEsQn1x0SxmBCW9KT/OSyTc9pVExum2gP9obq0K
YDpVfA28IaYm2XjhmjnoLga1DWqc+TptZJFTR++QupljFA6hcToN4uJJy/pv4aAXElYJYj5+bzCl
A9bCyntcN5l2KuLgTY5a6lDTelneQbhDHqhr4ekQtfHBsKJmedFb8D+e2m0G+5iloTX8tprcV6tH
I7r/91vEiBNQp416gC9d2t4Cst/Kwa2mmV8GZHAUWXpBtEOfAOhsOtWBuV3csnABYE8/HQjROsdE
5rNlGJzlJHgE7asMGLO99bI7w7pGpHt+nURx9FoMzm4alahIsQNiGi+TDGxlh4aEZi/xkzJBOIOx
wMeuEwMondFvyzbfYhKzXw6dRJtFnh8kDIihUe+Jayb7jFXU5yi6N0zMCbBhR66feE85qiJz+6Py
/jm/bEKBVkhsWVdImUdmxLZAasDLboNTt7R3RS+JuISJnrU8TN4VSot+p7mZsGxjutxZruJPLc7N
RAttM38atSFMvAEbN+Nhyw7NZRj9qk63RZFddy2VfYwoflh/DHdQzKbV63MGkanrPU9ofkuXeluA
2sipkyM1TR8uZIfu2TApv1E3xcg1/n9fXc7WElz1iMlqzeL0itL3FhxY0waEEjPmXGsP/2ln+a7q
KoncAX3GSP06yaGKQWFZoXSKyGhQJArkcnZna9W81A5WE42snV76Jol9jCo+L4vI5a7XjYuEqtFu
7ZQVO1rzraYH+ng39Pd6flnO+1J2YsmwONsrxlZbaM/2iE6XFbH9LsOQ9bHfjFlym40eBvuNEvGE
SQ/GbARKNNxh4eVP7aNrh3puWT0denWiQzEb5Rbr+MMp40OGccg+poNYQW5lD7XnHdV2brb/en1x
3cN9D0ENXrX5K/ToRolRo24piOsE7uxjql2YY2BNO3M8ZrLTQCQu4Ewbj9jILiOtfipu0U6ZZ2OO
cOAmyrWpIZK3BqSS0mDApJAcJHBzYm9mtffVudifl1SgrifQnL8rzG7ouwKSltpV1myK9rmKJBAC
5w0IVF8af2at8Vntym6ilLJKjqy9y0iomJvM20bjxWBIChGEsmBcF7ookATEzNfTZRznXLNSB8s4
2nt9Pib1czY9nl8uoSwrCM7wCsWO8ygFRJVuMnLVgpAPJGYL3Xsyrl+28NwNBC1cn8JwOrF0k0fz
BhsDetEyPc7NG41RRP9+Xh5BwIv8Ph6L2AQXlFBwhubkVZcsDjTOszD+Di84g2yEpmhTPhG+PL/m
eupRjQBBVW5Heun2hzIK/70Q4C0BowSMiHEwnO47uFP0cWGvbXGpUhSvgckU8W8pCXVEG7JC4ROx
TkMMtZkQuRPzx2AGpX5RZS/Dsjsvi8DbYj7nX1n49KcZlURJUsiSeSBIBNE+vSiyrZK9eMZ1tdyd
BxPtDet4R36ZEb/y/RkuQcs56CtQuDN3OrJNdu9PS5NsHLTASVZPpGjw5XjpBxIK8biIVyG46sCt
s6edKeyX4WJWZS/VoqXDgw5u1A64/6DTp2pguclY6iDqDBIQYWPmMub31jsdyaSs9u7M5N01ysP5
9RN5A9CRsRJ2tNyCPvMUcUDoO2E+GZ4BKPgFx9bXlXuriH1rVvzUknQVy8C4wKI1UMlQaCwGrjaY
uhzM9Ngv2XbWQIktOf7YSvG+Zy0X50hZ5Yebs2ankV6roHLDiCc/yjZlGfbRgFLwWwVB+PmlFKni
GpJzrN2Uj/M4ICJGmdUxr7wfAxqMDTORvbGKlAQ6grw4mPBRC8opybjgchIrsGKKKkY9f26dZw+1
mc5BS/dRIgmtxev4F4wnca6Hcq4dHWBNnOynokLbJdlj7tMhNStfcZbfuk2J7yqqrFFE5KtWUvJt
2omaTXbGSr5ry/VJ+0Rj3V/SK1ASS7ZNk6ynzmklidB/OzIRJ735mWhm56u9FdT5fOk0dFOqRpip
yQ11X1U7Cmv3SVGbXdbr/mBPN3rzGFMTrzyYuIZxS99QKEYlCfIsZCa+1OAYSmE0DmyT2vG+7+Gw
0+Gfdukk/lpolUh9/iHRZcOjTl2A1qMk1lDgQm31sY8eBuOmq3bLr3h++YY4OkjtNEYZ+aW5dvLa
UWkX+M88M4MZF0LPQROi7FlcKA2iAIxtZsSE/FMAJteXSWsCRbXzO3xLkGPCUgRil7Koj4MmOxRE
hSSoYPvE47RnqZcFrgzhFK61ut+pv5bkraaYT07MLR5irhZtfozUJ6fvAruQMWcLjWQFznm5nCpj
kccjHKpaXLjWQ6lGD3mybB2s7Dc2b4XEObfG0BYMDsKy1vke5Rpz9kZk7RBCYTzWZAlaBgP96ad6
2NBpNPsKwqTJr84I3Wqb9mjJl7H+CN30JwwfnjR5WlpdDhi1R79MUweU9ZJ8x3RXIJxWeIM36mnH
guzpoZ32RX+fxYdv7MgKgtt7pS5ijBGGHJoFATDLSE9QrixxjqLFAl8y7nTwxRgTzu1JXOYkMmqA
1O0lZi107WUim7ggvDri4QcOiFH4gV/vdN/TRi1yh6oIetwPMj/GieNjBgN6LK8J/ATNfD17cMtv
PI+Anf0TlfmRVf4KF5fZw8wXHGwYGjCogY0a6PMbJNBnCISrP4pAMY6Rrydp8ZAO24RfNan+lBu4
naRG/E6oheqOQZazEbg91HSZGrLyGmJvPo6bZnuxhx72qWi/0Mkc2nN+UKo5dK3eN7KP85IJtOIE
jNNuh8aankwAK4sjoR1iD3+aJC9lwtVbCcSpN+aZLIY24sq9oCZm0Z/04j5HN2qi/DoviyDAOZGF
c2xTr6h9g78YQ0+f0Oy7dQZkoLw27FzvaibGE9jLN3YmUz/ZErKfr9TPXnRvnEq2X3hutFHaUNag
x5S4CPbtXBB8IhtnWa5LYrCwQrYYRAali7nNg6yMSCYHZ0YEKTxaxJAjo8YFKvDRQ+BBENmUbkGM
diIJ+/lquRKMnqkxzRDa4Ozs4dIdtrTTmT351lAGtUQnxOsGykLwV+JaxJ9EQ6mVltfDezdzHRr9
RZvKBhKJwgYI9BeCP4WsvnNZjTWyFolPJt/TLqkVgLDFAZEyzX2iBXgetGWwYi/xicoZbuKNyqDV
QC1ay++Nu7J8bejlmFA/phL7layhw9mvQdO8b1kmywax/DTvXEV2kIst91MY9gUrnaiVsW56jyHg
budOPo03U7Yrc0b8DxLn3VTtz7sK2epxNpviKY0uJQBBoIvGu2W5Tac8IGk4GW/nkcRW9SkaZ7hT
5ZVdqQIJFM4zQcZJ8ytNUuAtOndPVJAz3das+oGkLBCaUccZ2ulLV70NaPMb1bcqC2fdH2WUSzKl
4MwYfVCoTzYhl6E9k+hNmkaTrRsXrmjtCJZyit8/eMlPZZ72oBB7GRpre357ZEvHP/oMGIwwLky5
m9hE188WFEt9DHJHcJsmV3YVVvrRkvFhCQ9EMKiC4dZCeejXPCcO/0iHC3SnOExL9WAgReMoHw5K
88+LJ9ylv0hf8p2dlqolIUCaO7QWdbXf9N/R7xUCd+WsHYcQlbnzDlSwzviBqUmxjJJIeGSsMHhf
57Z91hnYI6t4tTHXO77GMzUtBvTJo+ZUsmRC18AIyR3URYNpnnMNmjI5LbpkYUv6naEVvuaGtL8k
6U2j7M5vjlDFV0ica1C9jJDcZFbb36tWaKkbr5F5BrECfErDeQYj1tN6mSDNpCBmGDeKMWwqfaM1
g99qQd1NmBQC3mjUvj3n5Ws9BhORWJjsCzhHAX4+hJcDpOzrX7bxgWfO86soPDtWq8g5iqXwlqik
TMLqOZ7uPQ1jMm4j8kitsOwxk6GRFUFLFMTjnomtpYrMChPyghhsbI4aREswxSD/SoJR9lwhg+KM
y546fSEa00WkzBS2Xz/S+ceYHy0ZDakMiTMxA90qk9MzpElB1epFqiSB1vs2/aCuxMCE3g+MwChe
BUEkUp+nh327zGB4RXtnoLovyoAhEfb7YN32stpcoXWtYHjr0tOij1mOanF+ojdknC7tSJJRFar2
CoIzrsEdNeKwy9PkPiTDP7N5OK/aMhE407Gy1gYvL1ZKrzJfzeNQJTsj+ue/gXD2M5utO41snfTR
xkSxEv37OyP+8Z9A+FO27LpswFUZVzOcQ5m+WRTLd1IZEZtkvfibczcamdmzBJ7mPCXmWxrvim+w
SGHD/yqvy8XCrYtKTJeFPWjwDqzxOR3boKsv8/RSQyvd+UUTerYVFlO/VVSspHqSOy2w4uZnhLE8
S1s8q5mBcbbqZvC8sG3LrWWXr+dRhYftCpWzm2HQ7GJhN6Z4ejObJwU012NnbwtNw6uS7fpVnsvG
S0o8As86WSdjNLnsfB8a8PsnvhdtwC3lK7JKDpl+cPbk2FWnUSaaPh9cGpbTi5TXXQbBWdPQLaaK
4w764W0del8V79ISawkEn+RvK1eZSfxntR4Lcuv192YqcWxiCJSKs8dExKm8YyuMqVWZIc0L8ZNs
n0dPKB46r2fCE8f4xOA2g9h6RDUXGGkxP6Xl4KfU3OY08pumfq1MWQGyUK3xHg/WLTAGIx1wakxt
Z6H+ycAB56B/AbRivke2Y5eGbXNMsoMqyxoLVRqvyyaqQtHsYXLnaRctuTc7gEvVV3M+uu0hqYPS
PZxfQ+E+rVA4D2HlBRLw1QzDMS5RL6PSl0SRQDCF/ZJ4Qh8NprFCDlTUnq7b1BW6XcZIrhboKlP3
Wr7pwTao07CPd6ZD/SV/+YZMK0DO/3REV3JDgUyFO+uXNuKSICIW3inUWcbqIly+FRSn5ovb5Bld
FhRRePndUiVBGjsXBZW05wlVYYXCKboOne5jAhS72LkGmJxvS/XaklWmCwZKsAKxz43iPY8Nlnfq
AWZa4hCNhoXa+XZy3TYbWj+P6MNOL9BokkYXY38/ZyA52HrfutA4rCsJDCiMZZPTFRMUm5PNEvHI
kBv00prfbJnbEOrjCoNbTQMv5aaFXCi7NCVGWJbvzvBzWDZa9Ks1N62sk1S4eSs4blV7JR7ULoJI
pvnDmj80/dH2LqRZCGEg6YDBHBSYSP3z/IPuXFh1xfaun2kwtu9JJNFBoaavALhVm8zETBsHAN2w
y8sjKJlAbnLebkUOFnd0sCcyn46H4dPNR9OokrgxPJ4x19V9kwxHz0I5yEIy6zigseQ6VjEYQDd7
2cRQ0RahbMxF7RBqd78Mc9VpRS2vonAY9r3j3KE6ieoXuewaK1pBAyzjBjrPdfQXcYqAcT1K0yYG
My89jMDwE1sLJt8Zu/OrKNAENuEPnAno43Xx1HS6ij04hpXUxZx0Ff2gIGuJVB88bDKqImaInFM/
QeHOjdFrHUpsoKCp/bZpwILaFltQ3D/0yFvbSFyfF0qwdphxY4B9gnHEgFj6VKhkKArTpWwSO0k2
ddd/GAMNbEWV5KmFMAayjphzjWGcfPjvgC4Z9ACYcj1mzY9qRB271t16MjYNUbk8cpuMVhzKBp1j
n7EKy53ULi0zwfzpyK2sjdvm2b1qJz+WPM42qUEuy6i5zjP7pUYRoD8u9lUUl4avDkvr06j1Dnlv
yVhlRPupY3AyK/zCCBGeQGAcdfQPtxgPzQonJ69e/GqwNd9BvBtggFLiZ7aMgE0Iyfh+0GKP9eZ5
7BLqxBgdWJYBpVuPHCOrw7+3GWNRG1ldvihHi3F3n1hcMGWm9pjZJrBmULKWyb4aM79PA3W5HpbQ
MO5m0Al0yua80uoCv3KCymmtjYnpdU8L0BOUOeNnoU52pWt1/xZF7nzlDqlxo0W29TuaqNts44Fg
cmZhq9EhVrXxbpqLCu8KutbioZOqB08buzHoux5vd41BNAzzVDztI+ljezOlMRzLgLpr6he60eyj
PI2fksqci7BVhmSbRqMlydsK3DV6sWCRKBVEmy1fQGpo9aQojAB5sTBUzXgg3gGEhIm5m5yrapRU
C4oscw3GBd9TDM1VCMDQEavr/qR06m8Njcz3REmL1/P7JsPitm1Olbxuc2AZ8f1gHhptF+XBdyBY
nSoqlU2H1329MdAOQWBuhfUPrW4x8l060EooBcI5NocdHdh89zrx6iydOjgZ1Zp3+aT6eEpALlNW
dSRqg0ZhFWZ6Y5opytP4fIZekFwnf1Yrrf15Nt/j6qMkxaWOxjwyF786zQk0MwusMt8vmBkT5+nt
+cXU2Ibwh5HBZpziZLBsi/eneaEOWmewDcPsgQ0mx7yonjJtLQ89Dm2RYZK0ZT6onVv4qppeUCtV
Xp2suC81Ym/AkKJINlfk2Nafw9zCyr2XVqOlC/Olo5H4EwYf5Mu1NQRafiy9x/OiizwM5NbQR4bD
CaMITqEqtLknfZ6VARqP0PBA4iiIKtx3tDmPcOvplUH20CpEBEkRpqGiTBDH8Smi6lZTbjDEzPg9
aJsJr+7tsrdlbygyGM5hRxgrO2kNYPL6OsrCJroiGdRLxhUg1l6MfMNToI1TyGN7udorMhV52rd5
GcS5k23HpvYzL7vM5vnRIy9JVVx1BQlaNX0htrKtiuVg6T/Ob6FQW1C5y9g0HFbsdvoFY9yXo2nh
aBpMTGJ4hi77tN516a9SVkUjdNgrJC5mw0BKzNZih2A3WKGX/0gS4udU9RPceVIyHZpokmSBRLEo
tBPzdED9jxOCk02J57Ez2AGIgJj6ZU7nsCOmrJBB5OlMFragXAzcR19Uck5NDHissIJtmOVPFF20
6hKe3yVhBGGaKuv8wWRRla+/Ra2qY7YKAl01BtvQkc7PxN12y6ULjj9MgNCc0JG1BouKkTHe5hOT
cyRxGmHGiQdMHSOPaowjhCdrfo7GtRFtWz1c7JukDWY4OuVHqwcFaChqNRzKg10fvFoWggsmfKNZ
Fc9RaIpmNEy8qXhVzy7t+Jqpvog93zJ/R/SuyXwl8if9wY78Jd5omGTT3Vj5hVGHERpb2yMhm2Z6
LdJNnW3Pb4lIuVDV+7+xKRiyx92ntKhUOkPry4CMdPRVFqAOTd1LmrBEjshExSNGwUO3wK11ap4e
rRGkF6QMLPX30v9obAckeC4a6b9RXYnDGqSznoncIpJ+p0Ak73tqmVOJyuuDh/1e0ltX1kQtshQ4
O5QFYmgoqHs4592nbk3QjFMG1WztHau9cmptr2i9JFhjK8+fx2BdxW0JxCiMguVUlCkv6rjwUIs1
9ZWX+sukqTcjOO6OndqWodEN6t1IdHIs50G1g7lMqpfzqiGU02C7hedBA39OPwBzm9LFJvgApT3E
46sa7UrZdomcKTrz/kKwn68OjrYxZtzsANGWCUzgcrE36RLGo4riNxc0hZtvSARaElzrsar4cwpn
tLnRux2DG/XALL2rhFqbOV3uz8MIpVrBcMcuaVG4MLTQdlDxgZ/a6Tq/Ul7s/tFTDo202Jf9ti96
skLj9ESPU30xJ6DhYj8UPxbwSCXlE87epHkZ3E1dq777W20P4F/0z8v5J/o9B82dherSR109Yz2b
ZKerx7HbJN5VpQRlu4uL0G2LXace7abze/MjcjeJ+Zp0h4jcpjIefpF/wb2bsbk7FnpzuY21WlS2
Wi7WQMlY9fa+qcM0fvYWyWVNZBEI2EAXieHyuHdwFuFNRTtrmAOBSd/arqPa1u2TzRwZEjUVHpMY
/4YuYx2TpfBKcqqnsWWP/dSxQ2IGhc6mnBLrH2XsSO7PkZ5FWy8l0QZcssN9gZDVCcYKb6W4E5TJ
IDmxRRJjehs48hnBAnJ7p1+iZQNxonyEKk9bz3irSl9VZIXWInNZY3AKnKMqr00WdjjE4eL4ub7X
C5BW1luwDdjfKOBFQzWyX5ipxjaRW1oCilAchhCoW3A8ED3zM5J9w3GuMfiIo1QoglFgRC5aizD7
UTvoffLulP13sj9rJE4h8dTgKHGF46547Otre7ihy5Wa3aQP5w1duEOrRePcdOlOLSq6sUNR/hD3
pl9gfrQZYsDaYu4QdUvcilDncKPHhQzx/Jd5mJ012EOhsYYf68LNdoV+Z8uoEkT+Amyq/w/xxwBX
544+G107tWzdppdl+qX3odYFpawNTBRbrVE4r6Snem6QCYIMmIitk94Hg8X5jREtFSo80eSM6asq
yARPzdPKG6QcLQ2hiHFpod20RNGpLBUuikP+ZMJVeFckqTjz9Ci6z3o8PuJRBHnF3YJ2zBJ3Hr2J
fdrshioPs2lzXiyhA1xjcgeLXeWaDS8Ifx4vvlldDnGHVtqL/+PsS5rk5JlufxERgMSgLVBTd1fP
3W57Q7QnJEDMk/j19+D47vtUUUQR9sJeeOEsiVQqlXnyHF1ue+XX0T24MwCZu2502qvZZeZOIrm6
RXTI+c3vEK2J4gqoeLwTAH7uJroy+StW6KxW38ka+8GfksK5MQvcuVO9D91czAnOwpAVpW3mdJjF
bC30pjEFabudp5JN59hQxPvpguCvtz4KQ3ks4siTt4mSXsJ+k3g8SpSI2npPhzvmvDT6wXafozaD
EmkaOODbWUN9Xu7L9FMZ1LHx/S0IoZ/7mC6YKkaJn5rWG9E/G/IrHm+djjfK8Ov6F7g4LyDenRRJ
EZd10F7Mn6A1A/dtze0UiqTQiy9H2nhJOq7pnl6cmckKs6aSKyLMxXfGwHthZwLtCcy5jzd1Xr8N
zIQoXGa//f1yIEVpgsmeoIM0r+l1pAkTNiJb0Hn0KVEuG83Iv27iIjBjLROPF+r+6FIZc4BI1mgk
RdUDBd3iqyIvzQiq68EzosjLxLtlb65bW9o5VFTxjMMUh+nMmQFIVqhktCq0qUT1bhnRncurdxat
MfotuAES9Gk6V8fsFZt3YQ0oiwkZ5ch+dPLFUfVTjcz2+kqWTJiWgTm8KWhePBP1oW8HhiPl86K1
fXCUNog0azRYFwcHA34URxvvUZDkX5SnK4FBY3AESN9IkYL3ryRr/Mh61ijxR7LSWL640GDLgiuA
G4RO8qezQypC2TGVUuyZiyLCb80I5PjYDu/Xt23Jig32G5BnWChdsslBTq5NZfUofuXWVL4ZnmLy
HZNKxyJzoaA4rgTjy2o0FgRmcdSjpiOK8sS5qZJGtswcmKrA2Dy0Nx1BN2bP8r1Gbw3LH8aNjWJJ
3H+NnVuAlv5+nXjYo4VnoSkD0phz46wFT2nRyQxE3LnPnZ3jHvCe9NDSWDG05IdQT4IDAjmN2eVZ
huASyNUyBUMAePnQMb8fIvp0fS3LJpDuoh9pguV0thYz1ytOQV8I4djoUNQ9Zia74sd1G0t+MaGI
8fbCOwETtOf7FXGoaUBsNUMT67uLcpbztYJosf7XInLwCXwSHZ4HT8djb2amjZOe2RV2i97mJTtK
6gSYtV/5JgtR7szKLNlFu6MnhoCVqsDQvqggVkB/ykyu9FsW9wzvkInXH7XQ+fBJI6yY5R3MRPaH
gDpkGnplHawO71+OxU2b9j87uIzON62wm9yKe9hJszrQyt04fCP5zchNj9uQRGX3OaoTpZ+uURUt
XE1ndmeubZYsjbpwskubDUbV/KxjXpy6m26gHiXPOuoEf+2FIBE2LGAcQO6Dqtn5SrMhFM3QQLcF
sQu8ZLknmt4LyXu4Noi38OnODE1H7iQM2gDlG0TBUE1S+eIIYh7Q3s1vVVV8S0A3vbKuhZ1kaEsB
SmE5GByfowpaDSPjBkGQqIvkHbxmQRO1rYc5LC/WsyNBUS6k5orNpSVCFAnvY+QW7kVBJXEMMCLH
beaTwQbJWed1PGAZ5B3KlcrwwmlDhP/D/TxdK/Mqp+j6qnQdhA7U6G9cmXHPNtALIM4ax8vSipC8
OhC9h1odarfnH40pvej6BCtSePcLaPGyJwJJlIqs7Nzigk7szJyD6xq1O9EhFobOThiRbzoySOpx
e93Zly5Idrqe2V08hByVKon1hGMWJMkIksRt7Wxs5Rf2DbTVBzD7llpQY3izHW8F+VuQz/RWwrAj
PASJtDXvG2RgEZ6myTOfYYzA0JKNqejGMPPn68tcyKFOzcwHFkLaGqmWwkzE8QwKv/WkfKF6HjSm
sc+LNWdctDZdxFMJEU3EWTNEDOWg9e6IRcEt9CK/1el3IX5FXR1wvH6uL23hYgbLM7pA6AdZlM4d
0tBqHWghLI2I7FGT5M4pP69bWHTFEwszVyx1VUWSwYITd34Wdd5oNM9QqFhxxcWFWBY4EqC+g8R9
tmuNyJTsIL/j1270pDvDCxFr43PT4Tx7Lv95mUOhycYLlEEm4Pzw5gL/LHMLzj6Ez+GEq8pfHRQ7
aOG5L1m2AdelQ4/OLx2E/Jlsdtf3cSl0QIEHtMJTimPOOeozWpehpUCiHrsPMWpRWf9DtJtQH1dC
x1KgJ5NyG5bpghZ/dqQrS/aGKQBJiolzBCo6GHLbC1XiMZbuOtfwhFy7yozFtaEAwfABmQOZofOd
TaGUmPWUZmCXJF9oNBxsqMh9c1JyWzTWMWtr2x8pf7Ur51n0Q+9ZCTcOFe31m1CWB4tWZFs0pfQi
g7xd3/XL7gI+OtAoSIunDhToys9/GvpfqDtCIsMvy9qzOPF6m3p2h25KP8QHMw+3Vg9qKa1sPStO
fAOIGSs7Jpj46ABb78reK63fVrk20HZRD8PPwnWO56+FQ2vOSzfw/7CPORLqrHEC9Eqx9N9JUe9y
4y0bfS0/FjK4vhNL59ixgNvE5c+gjT7z/sLRGnTO08w3ShnvSz2lfkL4cMxJav+LKSwQ2RMDb+L8
LFNX1GHGsLi8Go9MoSk96K+2079cX9EleBM2HFgBkhcdjguwERqettSnrHSEFKiT8LeuEce6+6XC
n6TvDy5vuGe1uo9e7oshho0FevRAM3Voy7TGSsK/9EHBUI59RR/csuaI6aqwjF6oEE/N3vBI7YPw
MCq3kJ0IAclT7LXlKwFz6cyBgR2qqLg6QcY+f8eAp1bYVQQPMiMvbL87zjYrRl+s4eMWF3ZiZ/aS
cUuHa26uoWzfvTXDY5cddAvjVmiPsaNRbIv+H3I5EDmCuWsK0+ivnB9YgSiphT3HgXXBLY7quqb1
Xl0ZK2Fy6Ticmpm29yT9pk0T1wZUQUEw9Ng7uddg0MJdw4QtxWKEHnymKTCa8+Y3zoGUrBU4c8N9
yI+yAuO1s2f6tsk2fE2De3FFJ8ZmH4rrVV7LNMb1RnWvLG9NsatBWXn9zC0lN6crmkX6pI5qINmw
IlVtNaf1MwwS8vyuEW9m9y8O/t965qqNHYbv+jSCqcj4Wrj7IXmqzNdyTYt08RidWJndDzbrk6G2
YIW5B1Z8UcUDsOZdv3L5Lx4ilDTgB3iDYfRq5m1R2sVC4rEXkShg7S/dFKi2fnFqkDhoYmsQ3XfV
WiK65BATlRaDMA2eRfOIL+LclJUDh0AWv2Fp6cVVtHHX6OH+jMjP06pTM7MEsTHAl6MxmNFQLn9r
E6sD5rkWTbzpLEe9UEwGhluQU2eWB4hIK4PCYN0nruQ+UMyIMMTndqnmIyUw8mfX1Jr3oTXEBGaq
mQPIdAVXUxxIJ1blznepRvbc2VVaoOBguC9xGLOnwQYrTyfD+muJ/wXdWCA3PtISSrwNz6NkG2m0
a9BsAn+Gxxv0u56qHgW1AHdTDRLXuAQJt0n0ZNvzgWSbvu9pvXXq1AZp7UiCunKKxyIsRwiUxmmV
em3ROL4zWMW2BG5BRg3mXGuaZ6k38LZgnkJf8J5VjTF6tj1kPzVIg34oPWmEJxxAGD3wk+BVNdAR
KXVdRq1P48K0b5LOIYHpRPpLX3ZDfGypsh8NLtmwAelCH22cwUwfQHzcBsAtR7bHKebQaAoME2Zt
9fCdF2xwjlziuejHPXEejEpWBx5VznaIOwRtRYtY39GMQeWNqdh56+Myary27dKdUTX5VlK3yLYx
a2p0GwXtb4GKHD5Dncet3w9aAakhs0hXEoalQ3jqQrOYX439CPk+HA+Jrlkd3rfhs4Pakpu8Xo9e
ly1BZAxoQk2kxCgTQJrq/BzWsU65MdUx1fCQ5XuQ5sX6VpVvIKX1ivg2dA5E21+3uXgKT0zOLprB
7Won01B4qQBDLsySowpSPEXF+PW6ncU9RN8R/WjA1nDmz5fG6nLsshR2mqHa98D+52X8FhP7uWj7
lc+1vI3/2Zp3vgeVQbh3qjiP9t5wv+vqqaHCV+4nLTbjuKkTSKWvacEsPDImWDX6Rjbq6ZgfmUVq
IDyiCgBh1ALZMSof8/5YDT8i/qlyP7a2CgdWvOKce5hqNYvGy81AJB9N+v36Nl9G8vNfYZ5vM6aQ
3LDh+BVdAqRj+FKpJMj0wQ950BdfuPBFvfJuvXQgWCTWhEqeiIXn684szLUK3mRQJbD8otS2VLiH
Plwzs1DjhR08SNBNttHVnDfmwr6zi3TMcRP29gtl0PjteLVvOLuxCZrF0kx6nxM88hpRHUQOcSxw
crt/71rTr7AnBmU81jCCeL6/oQGMspEgp5flu2C/Eq48UmFXta+a/OzUPcaI1bjWqlnc4hOj9Nyo
LsM0qig+6mCN+9iwPxrebvOKrmQBC+cGi5u6DiinY+ZsXoHQ0SMMc5CpgoIdzILyvmKvEje/fHCh
e1FtZH2U4RpY+DIuTDbROZy2FPfg7NhAOadlbQX3qeWvqk5AWX4fhgpYwl/XD8biHp7YmR2MkLFc
pQ7WVtU3efq9kRujf7puYvoM55nG+VJmvlFBQgcwFSylqZ5GPfcGEIhft7C2WTNHcM3asXiGRSRA
UyNqHxLhPjng8MVczYqpxUBysl/Tfp48QGThxuiqYDGZ+6A5P7Xa9sYB5GGhFxp3vRF6Neh0/n51
OFETOh9SINBlODfJSNkOvYtqr9lQSO48KHGfdWJL1nhVllzhxM58HK3nNVE6hx1uZLeQrdk0dhqM
abQSK9bMzD17SDva6jDTglyEYdyIyyoo5Brs/HIwBQIjiESODc3YiXB3ZgcQr0LoLiqghehH9E36
kG5NUPQpb0gaIo8YukL9yi21e6GLbkMqlX1ze9ndmvWkANlXwP9c/5CLKz/5Reb5h3RIRZFI4xe5
YfeSh8bP2qGBk79ct7Lkoafrnh03I6vHQoXYX6f/wpoCqnUYQC2fADvg+ojk7AP98+sWF9fl4qWM
ktiUXswsRoVICm6iCCyEG27jUrductIlaDKmawThS7EEU1MTpgbYSaSD51sIfbcmyidTbUvuqjB/
FJntX1/NYrhHW2ryHoi8Qur83AYPk7gZdXQCSnDxRxWG6femvm+6LXjbDPZo2txr2pU5n6UIhu0D
GB51TyRJM5uaxiCrMKD8aw2R5xiNn47qICnd2Fmz8rUuqxsgYEEhe4K6wdoc0+UkrKxGYWZo7Ulv
1IKxizzD/lqZx6y/yaq367u5uLATa7PyhiP7ZpQS1jjqXS70xvUGlYfay9f4chbPO+5J5Joo0eLU
z8KkNlZpnU3rUpYOouZmS5gMBJCXTa35sWMEvfoCFLevyuEYps42jNWK5yytFT8A9S/AsibvOXcc
KfMCkli4hjjeoaH80bo8kEDf60ysfMPLeg4CNeqnaGdCQPcClze6CSvE1GAXdX1EiZzvQum2QaNA
C8tGhSa7xc3X619y6ZQDBGjgHoJFZLXnqys6VjChA/4b2RDcqmRa+1HZh5u2MH5dt7QUwSZ4HpgK
JkHMOTudlkGJgGkyR3+RdB+6GvsKOseGA7mrmrqfua3qB0tEPYBbaE/iOYi8dGWDF9Nqx8YG62BS
mbSzz1dric6OhsRBMTwLPUJ6tHNfSuYN2TdLPYjkoaAPtr0by2Z7fe2Lu2yj6gMhWNSP5hh1w3Va
GvU2kiXtU6OQFMIrPotW3iYLJXgDmQSgw6h9OxjanIUbuwqlaQFL6jsm9yq1y/PHIX6yJWo/O27v
9frONLejoH6PPMP4KvWVHGDpC7tAF1D4EyBy83CH2SI3AypyAiY9dG6/nRC3zaPl3pH40A/Cc5xq
5e5dinroroENiuLoYN3n39PF1zTqFCse3M/RwMPkUQLMXoOIyhmCqF4jfV04oAgEePZNAQnd0Vko
MMu8wGxWOUG/3fK2VNSFSlzFQatMY7EhKDLtmsatw5VVLiADcPWjdwPkGlhtgcc6X2Yem20qJexm
ajvQh97yOtZivrjDwxeaKkdm+a3720UfDQ2KwLD+moh9Gq8CRhTzqpgsxPE9tx+CjUXrG1AdSfOm
Fz9o+cSjn9dPyFKgP7FB5qgm5VihZVewUTP6ZJqtJ6FsMOg/Yiu5AyJhj576tyZSX1Hf9MzWOBTJ
Gv3ogjOd/YJZcEAZB6mxi1+QQxGYgS+tru/BtnNrN0NgAWWnRLwWj6YTOXtEoVn2RzwCA4EXAKcy
JUk7GjT3tSIa7Z1m9dVHO0bhJAHYN88c5dunUtcsuTUtyLx6oeVE0Z0R0WTvFHlHtm1K9ZuYuf3a
mNBCSgaWXoKmqAX8Np7H55/cHrp8yKcCgxVbO210t4VYQ0EtmsBZwgAC6DIupHs6WybKUQjG4NU6
lCaqvkBlXPeqhbvbwKD1JDA5vRgu3vitKtnYWngtSLk3ywgqfneVMD3Gw5VPuWQJlb6Jkw6x4QJg
audxmpgRIryIe1R7oyBnN1b+FJn/Ygc5HqgriDG1XM+/i5u6tMYdgO8i9VtD/6GX5b4eEGlja42n
ZfFIUvTE0XAEnSCqJOe2TI0UlDvJRK93H/ZvqMd4Ot8baQIplQctf7Pb29a6kd0bt1fAz0tH8dTy
LL/sMrMSvEJWoqujUx6N7GAamm+Re4e/GeP+upMsZQUA2k8oIQdPnQvRpZjySCo9z/2C0Tuam8+q
e2VdsYmifFvEjdeQ/qjryZ2ruTe1EX69bn5prUDxQkLBmcrFf77CSe1BtI3VQlhuurXZu7K4Z+YE
atEuBNj0DzjrbROtsVQtrxiZiD3V3TFtNDvd2qAIDyOseEis1wGDnpoygsFoEj+xozvb6DG5AsXV
gvhW+FPStbGDpUwFslN4VqJXDgTO/EIhITecrsFpyes7t0Auf3D7Gk1mBfz33mUbl+1YuE3BQhej
DLhN1sjnll6Dhg0l1omtA4nvfDSoYiKsW8il+318MNCIagAMoNpvjthga/tUHWh4hObR339pAHdB
x/AHmDCH9AN5HJV8umAwgx7fJU0lIeLTFEcmQb3einsnDj+7hDUrTfyl0ITpGHAUYHQBVfv5vUaq
LBVmk/u0JNApzjzHRrIL5I+OgY/rK1xIkMAEgdYqeHyBg56PuYYFrXQnx2xcZ/2AOMgOnHZBg3ch
a6qDA5L869aWviLeEwC2wBRKuH+6FCdHp01D8LwzPCmQ+rz8kbA2IXSiJxvDLXd9/dgx3e/acBuh
DXnd9MKenlmehUYth9pNPz1m6vCxD2O/yQBbSqMtcdb4TpeiMEzh8prULuGusxxXUyPGXiTiQzOS
G4peLG7+O65FASmqTSKpJwu+zd3n0ea3Y2/van2tOrq4WMdEeEKxEod2Fi2yUZQmz7DYUfsGCFmt
1V7RPNfoMl/f1IVIiNEQ9BrAAkjQfp6ttHXRNMaZRJprtDeV220Qqn27NH5oWbPX5HBIwzWxjQVI
2iQFhQsVvSw8nuZvFlo4Dmh/YTMRBwt8L9aNEe2qdI+3Z+bu+RhI54ul3WVsa8ZvEIvyoJxrOQ/t
X7PoIq/GgwIkKri9KZRNz+/alrCBawq/I0Z1IdlR8upYR7cK0Yq/ZemaOMfiF/3PmjUbIegGVQo0
2rHTECZo9C+oNQTDQL1iLeQtBQQUM7C/qLhNHJLnywpTU/VtO+LRrzc+0BVotrTPmVHccpI8D6x6
uu5Bi4cFwcfEKBjm6NBoObdX64Mu8FbMfYMpwPgKyHJsk1b3aHEEEQ6YfEPxHGbvwgXJnXi9bnwh
n0Wl6j/b5rltCHgbeoWmOXCLEbDi8Z3B13Cr0wmYvRcAmwRmELUPsJnO6xeQ+iq4G4JKMtXcjQsU
gKUrZIHicH0lS/cz0F4Tlg+jrBNm5XwpVothd9qgmVtXLN+JiFNvpDJ6km7Egs4a0h1v82Ps2DAO
EE2taOzxSCExjKw30Ks3hy6XaiWZ/3NRzVcP3OgfcRfM+c0BA1IhaYhbfNwKlfwuNbweStal9RNz
mbdUn2bZEYDpJxO2V1jVjraVD271vZCPlWvvE6vxQvROY1vchq6946YGSP1ah2956yzigL8DFSo6
n1np6jaOFIMXZB3E5OObNvmIQw9QEnAVv8W0OFDxYdTEM+3+1ZTpNo4rr9LXpj2WHAXuAZZsPEeQ
3M5CKT6IIRK05XxBMKgjqDHsAUYGMr2uVlL1ZUt497h/xhX/pJondzDqd2XaTk/YmJp71+D7uks3
dursrrvkUsRCpxaddwuVYIytn3vkoBMtxqAqlH2ARSnqvUh+CowU0zWqgsUIMoGn8RwAd9JFmTJT
GONqYgxH52UYmhsOnZ+tpVcNEgmte+tc5XwxWsPYS+4Ud7VTG3euXRm3NCtAqmewaC2iTaF47vRs
Kr8AyIpJ0HmBFiLNJrEmqYq68jpxF+Y/W+232Wwc0CabuzLbpWvnbGmrTy3OchvFi6pmk2hmnH0t
dT81URdWDz1Za/Qv3Q2ndmaPvFCGel63sKOZ6VYrgTpjg68N9QFS21BK4SvhYym7ODU386CecDGI
HhuZNh9jBRaA4qUXz7oW5GHu5Wx73V8Nawr3Fx8OTQP0+SfmqnlmMcYydjKCOxYlEIAzZTUM1a4u
a7fe4MjYN1VjlmQTAVS9VVCrfteLynzULKbITePIDr3Kwhi2dkIg7NGiUBJt6ajUk6ly3fHJSEj6
iOhT7oo+o85ehMnwmRiYL/AtFZENHyOEwciNktu6ZE0fmBgarcDP3+V8M1hadZPqubYRk9uSzAxB
8dPqxk/W6PXerPtEBbpkmgg6HmeOXw+he29pZQzYoOEWjySi+mtpGumHpUvQcWmGOyLLr/VI96kw
Qowi5k18aGVPkLcqBo42TNHhN7jtfeeExPJSXYs+jUoUAaqe1QspSV8Eqi37TRs3+jfMLuCsU13Y
mAySEbe3Fi/Nm6iHbLDXFH2T+rLuLb6rJYABADFOrBJGSqe5LH3PShPEnk3amqPHigH4jnjISoQm
MN3f9Aln4C6MYvdnDkUOX7UO+51EhXGQhIkdqgQqYCmGsW4AqgfXUwOyPq/MscleVMcqDqDY1/rA
D0J5sNWp/FUWqj3aI8trcFnGYQtS2RZ0GlBmsX5LFjafhmiU6ydRXf1oayN7yaEcFXpWqdygcTX2
O7Wwvc9O7kT3kNHQYz9SaY7hCDreUZAbb7oqgZCCgWs/65m767LQHDDn3hxk08Y3Y99nBxS6zIPe
oAxeDkUvPDPjkLutaniYVgFGeWNZCt3xzMrdjal1IgpA4JiBjq4Lj7pZaNVeZYYTBYmpa0fZwnc9
lZv5h1kpgGBC4AWpX6mxLIMesmv5UzHE/NauFKF+WYwlxneGspxkyvLa2gwJj7Yx7+t7zRqNF1oN
YgQIGqLsnkly03gsrC4rNm1vtNFRaypyN/RmvSFIgr9j6L3cgWADANUCniFXnhiL4X2a9ECfDRGV
zCeOq6qB90goGsegWAvNHS+PZv81Efck8bJ4T/Lf1Rgocme7qwPwCwEBrxrUeDD2OfG4z+Jq3jWs
rBNkBpgUvsOc2L0V/Uyg/gHOl50Jc6rvtuiC35ZSeHUKFDzNV4LSQggEaxaw/ECUgc173kfINH2U
3G5zgDQMz/R31l3bU5xKHfwPa1J8C9EdqTD6mfgLqfg8/KVFTaVykBfkSQ1GBpSsQ7BLJBhtZGaK
SqxTkeQW0wVxsRLnlwxj6glTjBhgsy5IOgwttWqj0VDbagH4vS+kjX7qXoWvIREr3rS0n6iqgJ3Q
hH4Hovx5UlKoHvG6BGo6rCnqaCXNbwx9aFMPPLcgUUL4aoMxMpLMG1u7X6O3Wci80Ml0AYRBbQfs
7DPrDVG1GHtYp1CCrvUWF1l4SMWaBuZCOgCqQEzpUzwJAGaYm0Ep0i14gXTAaDaVtYcUBW7sV2ft
qbiU3gMqgXwVO4kKwNw7lT0UpIgE5v2wVx8l+rQoximME/kNMOkQSLUj/AoeJwpI7p6GtqdwyX0L
u7YrvTSKkrssMpxbXndszyObb8KwiG656LWNQdMORYvaTsIgaXr0RVMbdOFm1fG1EZ2lohR2CzB/
c4L+Av977hSsE5mlt5C0LmxUC/jo8TTbpOM3TjLP4N8wRGOmgaTGitsvecOp2dlnSupMmlUMs63V
bwr5SpTapWuSgNNvn+U04FehNoBXE5Rmnow2KalVpyM57lCnjgh/SKJ2hUVhzcTkjqfvibzCwY5g
QsoEXzjkT2Yj/v7NMvWo0RQCf+lUgT63UZW606U1tKRcvXjOau0zCtMt1AVWcvcpo7zYrRMzs4JA
K9LKblyYgXx6kT7kGE/g4hgzL2Ub0n2R9u56zrkQ+bAsLAlTrTb4fmcuIEtUD6VVg/Be8SDPm4d4
dDbNQG/MJgwcqVZuk0VzILqYhlun7trMXDzapd0ayN9DVFuNMd1YpY1RCPB6EX4s1uSSFmItRQ/6
f9ZmfoERjEGLFaxV2sPY155p/qyTY2NtOTo02VowWvp0GNTACCFOMJieZh5CE1Bw8n6SdbF/UWfD
nN3Q/07jV9aHQdn+HOhai31pM0EGAYATAxIOJapzl6RkQN08Skqg7TAbmYeFN6Z08Nok9hV3lN/a
7ffr3rIQMFAdQA6L4fgpH5p9PsmHnOUTT0OeAyo22A9RZO1MZMfedTtLK0N6SPBuBw/yBcWQq5Qj
cNaAra033XgLglEPIzS8QnK4Nve5bAq9NERfkELMMbUkBLvBmAJA5VQfua4DjvamgOsrwr1aq9cu
OYiNIbL/MzWH1doiQR5lAKWOMS6zuu/tMjBH23dw+lL3U9ZBs0a/spS64oP9Z3LmIqLNwGQzwKQD
ib2yeGPI2/RBbqiWPAKF6uXTiC26XZPUhb5LGfP70FzBGC0kAxNsCrz6DEkHWkrnbopWZVfFI3Y4
hVyqAH0106pjo+kHF5Dp636zZmoKCCcXQap1JtEmbqByKPduaQUaEtdmSDC2t3LlLIUWQPIxbAEl
NnzR2Ukgg2KVqwA/jbtsE0KnIDC1/EUb+k3syI2bapthyFeuoKVr7tTmLJw5UWzzLobNFMr2WUVQ
IXy5vn9L59sB5wBFHRLoivlhCIHro7UCbrGwQjAupuC0B+DOXSHQXdy7/6zMz0GGUbRu7IFLHluG
YoX2LhJ2P8F3NQfCRxHdddGaGNrS0TtZ2LzGnzeFYY8JANc2/2Knj2742xwOot6M6SOXL3b36/o+
LvrhyQpnt3jcCFMXkzkeHt0BhGWbsXpfJetf9IcTK+Tc24WFbiKZ9rFy0LnoYxTUE05WTu9SfDzd
uelHnBypHH0fo2cwgolrzxz2Rvuzok+W+GFbm3/YtIm7DmA5F3F/tpw2bhvHyLFpHZoCsd4EROyh
m8TC9+t2Ft3vxM5sRXHNWjSjsSIyuVub/HAL3e+NeJuk7KsV0psiSf4lWpyYnEULJ+uteBxhUjYo
jIYB58+1An8mWojWD96tNbkX3Q+jyhi1A1ADXa3zb6ai2k1NZwpOkeal3X0BJFonnqxkrWWw6ByA
QkwjfSAvmx+rMeyUqUsYqtMvljxq6Rbzyn7GNiXqSf/w1U5MzY5UhpKcMxCYUtqdnpieKdtNmt5E
qI0kyZ211ldePFsn5mbOSAThOqumLdTLbcLD26hf0xO/1KQA0wQKDv/bvZkjSsGkoO20e+pbZj8r
SIrzwXPVTQN6/3GLcT2QG6bFvon3kIbzbfHWs2e7eVSgbKu11+v7u5gqnP6amY8CLwqSeIpfA2Ws
trpFN89zgBjt6sgr7FuGFMzUt2V9y7PNKhfGn47P/NkDCAh0A8GHgfnFWZ6i2RCJcmsF7gPX/JqA
xtws+3utRW5iJDvFcm/MqmCovmUsxfB1uKZauGwfRRnwfiBPAbD9/MR06In2QsOkR2vYB0I6KJil
Xta+6XbnUUnAN4mxXxl+Urv6oPpKdFjq/wEjixF/9PEn0rrZ6nPSdkCRYvVd/6XP7CA0q0C5ExV6
+R4y84Ay76YYErjGsIms5APV201oN3eVXJUmWQodpz9ldswAqIXITIONyBiG3PlGZ7/wMtPLaL/i
btOa5l/81NBsxxtX6tM4FlI1B+lv8k5ciAcUXp2/2l0LLcddiepLjLYBX+shLVVbJrGTaUAV0xlg
qjz/2IAVJF3JsN0RyT1SADLyk+hP0tjEEIJI4geu7uU/YDDPbE6X0sk1OlKcrLaEzRKF/HJjCkXS
wI5lD+CIGL5ipKJ/vr7DS9fc6SqnlOjEIh9FITsDFkFcGWu3SQFChtzjg0/0Y5yuVaqn6HD5Of//
nmJY4txaaJQqNgt8TifLb0Re7wtA2h326/qalu6b/9Z0iWUYK4CXpzWpofXzsEQ2AoE88SIZljmu
NTUXQyJk2DDIhgKWy+YAm9Q07LyFHJJvcQjwjL6uP1k09Qrn1bW/A7Ob5soT9CMPH9ps5Xwsn8P/
mZ6jbepBsxJXwXRTDtve3Mq2DSQEwsQ/UCpMolJ/sEyIPhfdDacaMDBlwpLM33m4rZRvRkdT7z2D
3KRx4Iz+uCqPvHj4T2zOToMzjmlm5LBpo3SQONtUR30Ytf54q1m3NuhJw42tBcL4vO4+S0MRZ2ud
nQnRuVqbGrCbyc6v2KFq7i0bwR1yj3dAdOpaE6Cqx/Nta3qhvXZGFr8pAOXANE2iT2R2wxroBAJ5
CHx8mldvbR8/ib73e/6eamvcUoun8cTS9EtOzn4zdCnYrWEpD9Og4DwgGBMutGxzfT+XFoT6MbyH
AH4KFttzM7nRDQDuYFYx1TD+4MQxBvsixNGM0m+J0a48fxetAbkJLQj8ofM2nFtW0tB0jAppJgb9
QwKEKPelVj6BH9K/vrCl/cPs4P9MzfyTFGYKoh+Y4hpGkhPSoPmMce+gsK3ddUt/CqzzwHlqaraH
jpXxrpMwlWe3tfnNZI92cd+Wd7z4kUBPdfymG+9GuDe7L3nyDBoqtibouhRTT37AH62yE19BE9au
0VJG6pP/lPJGd+8miUnXfJRirfu0dCWdmprlOV0Z0poBIe/Xo/M74e9JJrzc7oJCg+MAkdrRdGV7
Fz8kCpWARwL7dcG+rsW2ltRdiA+ZWQegi9/aggdl9w+THEDa/mdmljURl6OHRmEGWeRtk9PtCBNi
sPbA9q0Igi3sIeaqwYVoAwiNucjZHkKi9f8+l8P6epOGlAW9LqGEETmPMapqgVUNGGXr6moln/h/
pJ3HjtxI066viAC92bJYrr1Tt6QNIbUkeu959eehDv5PVWyiCGkWM5sGFJWGmZERr1l4ESHmBk3Q
pENLUXGa6tN9gka+nyR+ttGyQHhSmsTYJCg/rSzYtN1nnwNNQzqxky8eolKzz2EsFDdLFB7GyIfo
jSMGqIWgKPTVpMIRYwgklSt8a3lpXCjzU7nHthLb09m4iqylYlhMsDdYBQoU6LhpEcvFm67RUCXQ
DvhCbANZtSNNOCroDhqGt9XqYF+PoV16HZWrznH1bjvqxouYSbZpxlRSIzSYIidPrU0kR87lQ2Ph
JNQwTOMQnARlqJicL8XQY0HV54Aa06rCz5NsJLTj8EdSP16Os7TXNKiv/AfX5YNNodGmAlUs+vF9
vddwnXT9owcCEeEctT4YfMf/Ldzs1M2kchSNcQrnfcos35asu7C9991Padfaq/L+S88ApK2BBWJ3
C3Z8TrBN8iLoK1GHxtw5MT5zVm2HkeRUMlBfu9KOY3abrdEyl1Zuku8G1MGR9KGL6MmN1vtxB9mh
dGol3qTxz3R46cQ1ntzCof5bJvz/4swOJAR/6S5IfEaaeWgRANJtTVBtadzE+Sr6cXqpzT9ZTtbJ
REOReQHMd6PXl6UaEMuQHnr1QeiRYmttBPKaukVafgfhPst3yC6haLs310qti8togFqbiK5TG3Oa
ipNzKdGNUE+G/vcmrcX3qPhqaDu5Rd4S6yh0DZp93K98F0tHxmnI2Ub1a7dPK51V1KtyM47Wc6II
K6ft4gKejGp2Dvq6MnRaSwih8G8KDbFG1EjbMrjVovitXdWeXCqA8In/bxZ/iwSezKKsx1Vu1syi
UXQ/Sv/ewK0k9r17amBXudI8C565syhU1urn6p9gTmfRZ5ealVn1kFuM1q+OUbEtwh4k45PQ/HC9
V9O/yfJnydyWykuuruSUSy+Cs8izDyUQZDkdTCLjVeEIJRo+tX+j6eF9qWefqjzeDd0TxLe94LVO
FD4PyqvUrqnnrU7+rBYSKfqQdTmTHxU/YvcRRKNTW5skvG9/WzKkI2+xt2rN63fxLELDGIsTgPHS
/KodBk/sU5WovuSk9bNRPbjdLkxXNvLSHYLA7f9FmauATuDGTNCIoqnc6Q23626UDrL2Va7ssnu5
fIMsZA8UBUTowVAyMcCZfTWBMaSQ/jmKLBPiTbTX89fBEp5LMbWhX+HhIdux5q90SFaCzp/qKoyj
/890bzMnaz9p7nXIg9LXqJfeGF5g6+nK9T8dqLMDd4LjQWtA8oNMcPa1oDBneQDwyJGkxxyRKbk8
Du1aC35hd5wFmX0YWqInbq0QZOwfal7psYVEAzmYtnLprw1mtvcDwZRAFExxzO9+2VELd23z702Y
ADAC8JveqL/ZlOd3RFrgoImbBZsw3qjxK/04c9wOGkKj+driLM4bxCWud4opHwQtLBlUdSYSKnfv
x/Zn0T0b3rNW//0rgAH9iTLdUCfH9RjRUYoFoggGhdLYLsyt7m6L5ounFLTwVzbc0h2LmLMErV/n
jhDn3xWdbq+Sp3BGcl963zulwKf6VdcejfEgdduuQYZgZV8sXIAUaA0Dcjx4Giom5yMEdGyq8ZQM
xlqNjStqNsY2A+xs3hRqsDK+pS/Y4BQEYEtKBpTwPBb+rZnsmhPuFAPiLDpa0ic/+2z2va3V76Oy
LTmBLx9US7uE7YFsFQkT8J3ZQTUUeuyFHRE1AItC7W4EFY2G0XVkKEr/KdT8fU/PIdKKaAoldJuo
jw6C/KZAyx8zc62PsTwqnlAWHvX0BGepWOXJbt57WrYZ6jL+kcIW/27mkvAZpHb+XBmyi89yFnvX
gPDjm3gcjRt9kDFqkCTLP0aNkWW22eNAj0h5IjWYQPtF64hK0q7kbwt3EvAGWbImqC/tptns51rf
V9AjwDTTjqW4qlcPWtbaMdQwJfMRfPtyeQmW9vLkvQUTlpxftWZnqac3eZtXxPPrwo4yVF++9KTj
uvhgBv9AWQExBX8EjxtUR+fNDUEts0aZxjYWpfTWy/6wlY38tkSw1gGcdoehQnBg8CuYjqVntIFu
xqTMwVPxw/fqxwr00BBksVbq7quZisMTUA7peQx6WdoobVx/6XQlOshqov0qtMb6Bnu13VZto4R2
T8/nqKaV9pkv3htsvU7MJzOMtGgvZGrXOXrR+v62bPXoTfMF5Ot1pXLQ0ZF+eaNCvUOSPGntYbNw
M+H/Qr2YfiQ1ibmfWev52NUPWEmjFnuXedlNnCqAYYy/P+hQGwF8Sd8PjaA56B3SoonOdJRTC7dj
OB6i/Ezt24q+K93Ktl845jhNOb+NSbBC/kAzTFM/U4OJD1fYEFrzAXe26qrsKaL2+yTzj6zH5Y2/
lNkSEkocdHt47HNAkSmUZV7g5Qjp9JcY7TlpbakJ7DjZtH20i6wvWfbqKa9huiIqsMTRPg08xxj1
eROJtUJgFW3JAkh9JTih9aC53+S4tYsOws2VVeyRiw0sbIwfSuNz4H0Zs7tqjVuw1N09+ymz26Wv
McZpdH6KIJQbDZmtTqK/nTia+C00qo1SHuTkxhsdiOIegiVgY9N/0JtELhszTSD/oLrmlGpDcWFf
KQCkXYQyQu3e93VbzFZOuaUsgVuUTwYa6yS1OTtWZaOWE1efkN4UybpdLH9zk705beRyFw5XJf5D
urEqKz11FmfZ8CQBiRclNDJwqdNnfJIKuTk/pYsmxHT2RVZvZSt2NP0xlx9luXf8/qpStwAHLu/r
hQvkLOZ0EZ7EVA3kzlUT3KYA52aMYfwP36ZOgRbHUMiA8AO6uRxxcRedDnN2t/ZD5/WGOoUst2K2
y9R9Mu4npIRkHHKptoP8aHm3VIPrAh+Rx9x6vfwDloc8iSywg3gyzxaXB0YetzFUSFG8zTOnqp/M
mu75uAUxknJkX4629C5nhv8Xbv6oioIiyl2JVQ1Ff6PIh8y6G9pjU2yEBGdgCH2u/pqLBxrOif6j
L9W1+Mu76k/82UebobsAcZ3heuMRWyE1eMvh2ImbIfjkK4ceV2YvXIm5dN+cDnmWJXQBd4M8zbAs
P/rtT3G8U5tfl6d16QY4DTFLqvO2jcdeZFZ92PkZKCpR2mmAIKzkgI9WOa3syg2wkPpgSQw5GhIQ
So5zhJjQSVY3KoDiR+sK7qLYmrZVfg/cvbG6ZkuhqK2iUATIWPngQGaVieoOXpdveuFrljraCJYq
2iqw5fpxDfi2kOlCX5/UrOHtoMAx2x5qrZloTffQJhL68ukN7/FtGL63xeHygi2dqSiNUz/hbONx
Mk9CpFbUXWQLuMcaDQPk1FChiqmxilp9VWOBNlQiN0pviemNLphwdpOw6WKn8PpkpVGyOL0nv2Q6
IE7OPPR2VbFVRIzK/f6xGt+z4HMNMmCI6I2Oa5fm4vxaKIihw6Yiaj+bX1NTvBLZBpBBIxYrriGo
DjrUnzPL+CzEAIYuz/JCNNIilD+g5CELNJe2EgOEbMwsLJCETN7MvG4PcmCW8KHz6LF1h/J4OdzC
hw4S3oACyGGqfXB+8r02MAsL3oYYjqbdFBFoLknGrLFW19Qnl0ZGsw6PeQ0ZBKxDzxctwH3Vwlio
2EhKvvfLdJu27bEPjEPdVCsp11RymN3DQBogG/Bqxydv3k5puo6mY0UoM6wPidHvfWNNmm9p4qCE
0Pjkw5M+KLW4viAWuoJPbVjzTMbY5AfeVlipjMbPyyu09NmhGIHvKQcK1IV5KlNQdMvzsivAvoB8
FptrABVbq3WPuWjsxbq8i+QCf818J7nmj5XY096eT6SB1CyJPybH1F3O14yuTRP6xlhsZHfY1u64
zeoYwbF2pxflbaf73POVnQgInSXaPh38cKUasvChT4tI8Qo4KCp+s5u+bNIaar1YbPJOhxfSD0gH
dO0dbR5/q4ZCYotGI20vD3ppZU9izq97ZDLYlK1UcDFhr2R8FXkMpTFC0ZfDLH0Ok8qtPKl1wC6a
nWEJFD7BcOWJMWXtxa5/LyTtoI3lQVek3eVQS08fnGq4jEzOLzKZ+adXWrE6apTjsk7epMAp1VZ1
PNCdUPudSATa2hRO0r5GZBVt6+3/Y/jZUM0etJhXEL5qemOLIjWEjqDbdbkKtiQQhg2H+X3vCYNd
hN53QwtvXLP8vvIjFrIoeIUKtpKgI6jMz45xyIwjMAWt2MD5eNBxoKa20u8st/gmDfJV6Cr7BvB2
41uezfGxkqQvLTZEgkkABQwf7Nrz7yg1y8EsLaPY8C667ar+Cb3UJ8ETPxej9eXyQJe270mo38fJ
yd04DLkJlsUkVJ3DqR7S5D5sdX+jl+paLXbpmDVpcwIAYF7RPjsflTzUpgK+n8uDgihPui+dqr1f
Hs3vQsD8BLLAQxhAVidb39myJSgbjkMk55OnWqE6YnE9Dj+a6BDHip1Wn/1av9a9T0N+dPvnQvoR
WvmmiG+FfJeMByPdqwNgzG3u7fHX6pSVy/PjqmLszZOOkomJ+vhcBrLqNU/NWhjfEuw5/LmaxNsM
8ntoPV2ehMU4eFLiAj+JTs5tV3qrVVp6gmj64Mmu0ZQIO5pXqOmt2gwsRmJIcMl+OwDPzntfyEu3
C3D6g7eOjeETKj2De98n3y4P6OPGgSr0u8I9AQ8QADrfOFaPi6bpUmequ1jHFBoDMdd116jsS4Ph
S6CY/lvUdp6vVo2gVaXPC6PN+/iatFS4zUoZji84R2/oqpU+yMcPb6ri0mKDJDpVV2c7VXLRLxld
Sg6l4ZI/NXutMTZ6tqYktTR3qGhPup8KvNQ5bRndFCWKUx7fvXFI3B9y/Pny2kyH8fkHxzAgljMW
2Dpkt+drg/VpO+gJROVEQ6LRdhOEIPxrZM3sUD2qzc/L0ZZH8yfa9PeT00qS3ECJI6IFnbYdRcRb
Y8O5HGI6Wz8MCHkLS1I1+irzr7SwlMEbM95HYqPcCbG5lbIvVv9kyK/y2CBf0vAELNZ01C4H/YBB
V2Kz0LWaB2AnHKpm52v7AZmhPtkHOmAUyo75GktoYftNFrncbShGU2+fftHJTJq9H1ptr1B7qgrs
FnbCKDrRquvUQhTAXtBDdHViLVizTe72XTZ4DWlvrCWOnvWQeQXqEuFGHsK3IdRf2uxVE2Inch9h
uLzjcX8NWaS0FKdAh+vywkryx5U9+zHT30+GXHVUxd0pB7esRwGvuLxG8zhwIq5Auzbf0ia7boFw
WKOwjbvbvh9WjrGFyeBBSD2Zyw+m4JypI/dIL4dZXyAbaL7wbvMQ1m+rTVTFaxncxzxYVul10sZF
OBt57tm0Z7kUBLTlyk02YI7X4ppq56P4UBjeu6Y391ERGStIgoUPE4glygFAnOnfzFsBWo2pplzW
JRt4vAG5dl2nxfby+i1MH/oEgLXhWfFdzh82XaAFZijLqBxmL/nwFKf74e9xJZPcIl8FkkUos86/
/VEzo8KNtHKDGIHTI2CCwC7SyN7f+8sShy74hHFDc3I+W0ETt14XE6dATRw1c1c5FMHRFHaXZ2zh
RpuegTrXyyQlOO+alCkPUmiO5cYTbvT0SS4OI1aJa3yPpXXhy8YXUSTpQjH3/LOyUNDrC0Mt+bYb
CH7moamtXdCpf13pYM7YyhNYDnqoMbtoIk9N6AgyZ8mIvcaj4RY2PF6TGtk/TNpJnNkVMyTocmc+
cdxE2fmTC4Ghf0IiLLWzYaXusHDqnw1pmtmTAymINCU0G0INyAroWNV2muVkBYrZUvta6u9xicn1
msDRQn36fCKnXXMSVahTZWxLoo6gflDbs+Sfg4RgGQdRZhvqEcU8Hsl1LYOkPyJUdnl6Fw4KgAOY
wAHynNprs6OptKoyDVO3pJ8SbsDpgJD++wWEiGnQj+TOkT4YHifUNfR+alilGKMMwOKML2H8HIwr
ecLSQEh54MMoJo/luTZEK0dNnqVBtQmKGiLQpiONuzxVCx8WidufCLN3MP4QI2KARMito1bFtlAB
dvuXUXCkchRNDqfibDMUSq50KKVWm7jFbJg2l7Rmq7lwF3Fe/4kwOx6EvhH7IidCZz0E8VZIUcUD
rezaqbLSaFqKBPOFAiXy7yDophU72dhK37OtEdncDMl1WVN/Ion4kQVO7R4uL8xaoNnC1E3iB2VG
IIsd1knYafKcpa8ESmGt/blAsoFlLRuUINTp7tNmsWjgI0rcFRV+ex1Gbp+L7E4XUCt81wYHjee6
e1fV97G647WuaKUNBLwxV/bh0k4/+Qn6VCo5mdciKRtxGPgJIzjzVn9Us5X6/MI9hWYCvX2d1GFC
Q58HEMQsjTCLrja1JNsdaUvp2rJU2rDxLy/cwoF7GmjeWjeFoWoik5GIA5Bv1Oyv1eBqeh3zMtbU
neKvlCPW4snnA8syQWo9nXhNeEhzp1RJwXaJtpEEO09+GWubZenAOJnH+RVpauCltJp5HLF4ECGd
f/fqh8szuBZi+vvJXqhqpVKxXWepUOPuXxPpLl5DXizvhgnQTXVL4g12HqIrwihIA0YxYQ2Km8bb
+sq+XzMjWtzUKn0wiDpAqeZmCnSgDGFsGEgfiiCnE9taa8QuREArDA0LsmKQK3P0WhSVblzIQ7HR
ScBtQDoOUuLVSlY0ff6z1yqtNci26Plw6c3fFKoRjXVoqQU2dqUj6Psy+kxbYcQVMW/u/TWE6NKQ
qCrxqDDpLnzAFRWxqo+lTwVPj8XxWa+LT4NvlX9fGKEM8yfI7MSDepFiSUXxswtKG/eEq1pXuTD0
w+WdvDBzE+RCmjoyU6tkdugUoSuFKTbTG4hu/q5oDcA2OBLaaZrdF6VlPrlqUbwEcaGtBF44FCjK
4X/D44wXmjb7hOrWdxsTyMUmEI+euW2sh1LfS+FtEX2tahRBHi+Pc+GyOgs3u+FVj+Eb6kSzG/Rt
I24jId+GRUm25+AbsrIdFzYIrh2Q0XTgrxQWZmPzVCtvEqsltyyObRJtYlAll4ezcDqcRZgNx4hj
DZeynuHkAEjSaFOFT2pym1W9cznQ0rydDmX6+8lJ53cIoGJ/TqIqPlZdZqceBvPFtZShyAyb73Kw
tVHN9nyuY9SbiV25aUahuE/8qN82QuE95qP1KKa1vDK2hVOcD2zqImF4Np2A52MbMJvLB41wrfWY
Jscy+GG1KzthafomwT2VdjEiBHMwZ1tEfTLIY7mp8LfV7K45dBFYo+f271kaMDROAs3G4souoM6I
QGZ4wB4mFB+M1lEbZ/Cf/HYlUVna3n9ikTGfz5vZtCFARGLV/XPQXZn/UOKg4YSMFLfexO6b5QuD
5/e93igcDV5Jr/IthAMvCiulmoX2HhwTHHb4RKnVfJBK62q/GEnZ+YQ8x+2duEocT7cr8VWuP9fx
1uxvQGGN1q/LW3xpz51EnedeCRpmcjWNzcx+5LH2Jpfy1qzSz/8tyux52WWxlScdYyON3EdQJJI4
u1LMNT3EpcsDOvHUaKLNRLf9fCO4Voq4kMpgDPFXFh+65GnMIrst7bFjIr9fHtPvXGR2yQN7/RNt
dubJvopXWUA02sP6VzPso6NujapEzd0dweErCiLkY/lQS5620dIquzGAbh4BAFRbUYiDDXbl1dEP
E93pytrc1lH+4/JPXFxcYJO/y8mTE835fChBrNadpfMLk4cuuouhE4tP/xACeSP8PTSKTPMQrRl7
ZpQwCdqIMXEbwb+vcjtx3ZX043deNp/tScYN80/yA6pz52MJMiUdEn3gDovkbVu/NbwPGl92wtDa
dcW7bFh20TabPgeaIra3tTKodleMu6r5MpoPsV8eBUm9ovhwr4muk1trLrBLh9Dp71POf1/nG3Lh
hvBus+itVm+TNeDW0t4+/fen+CcXX6aGaqSqHHIyh5CSHMe6dQz/Kgwf3Ba43UoNbGnnnEabfUkY
MgihDI4BitbXoZyKA6/aGgB06XY9jTH7fvTGHLsiZ8ZQeQujF4WXXuTIw8oGXUDeyDRCgadP8pM0
oGcL46G03ycxQxnl184z4GUeS+CtmXFEe0OvrlRqosXag2xpbKdBZ6tVWUphuhq7tWs/xdGLFvNa
uv0H3h5DI2WddKRJ++egtsBo2gTRfqLk0TYoEnhu7euY/r0R5nmY2f1nJqYrRgULhZXUmDnWgAnM
OKKzNdg4UtqqsnKfLy/ZybhmSwZrturE3ztjqHGHBOkCmoRXwU2ihE43WY/EyH5nQKWtYk0vYmnn
n87pbOVkH2S7IjKnrvgYNF+iZl/2V5fPzKUk7DTE7OMSZCMbxUgin+jjp9aU7QH3+sooX0r4EnQG
VgpwSycT0Oep24fAxwccXTEKWlC5hNNj4ecQdt9TLEouj2hx0hTeawhswP6dYxs6z21xWeF+Dwrz
LUBNT8r0W9PXVsIsFcmh7v2JM9uJEiS+ooyJ4yfBp6r4FDTWUR9iJBaGjTK89aOwl9vmuQq6rddN
BoHBxhziT5cHu/RSPP0Rs92pGokUdOJ05Q3KfeP6OFtV2zBWbwTdu6JJstXws8gIfzns2hzPNmYb
yRqK34SNSsWm4mPnEjAs/Xg5ytrgZntTCbIahCdRynhjMoz+k4JPuwKA5FscXbu0gS/HWzwoT1Z0
dgmImR4VvjHFU7e+6wBxSq03qF7/EAXKFVtzkpqZWzCnsS/imc6rMVVuxH6veU7X3CrSSpa7mMLD
LwVnSVuPquks3wo8A07iNJggey1V2Q6uyl+G7hjyPUIHRuz07bdhzUV28TA5iTnlDSd5gVdXijHk
xMSnKQp/9Vpjd8ObFd7VqzqHSykIbs+gjOEcgsWYDQ9pb4NyMF+fZt6W6W3j35bqfZ2/KuMjSMS/
X7HTWLNhNbIwDk1GLDX2bV/f5q6j4sgldCv7fW1M0/dwMn2ILAWZjinVxm/ibdabmCz9CHQZ2YIa
nr2yIUvZ/qeRzZGpmKU0RelNs5jfZ95Po/0UoPtjiSsTuLQvpr4/ODBk9blMzweG3a7YCQb9RM1A
5zO+07urEQVWt76W8/3lES2dTKehZmvVq3GfNTqhcIhys2+icdS8n/8txGyZ0gyUKa9nMh0JNZjg
Qcjfi/7vwbwTKON/UzZ/C1uVGiWuNO25oFG3oYhCrFThDxDQuryXLFfcXB7U4t4DaEDlDDIvFYzz
JdLr3ATJNj3Pevl1hOu6GfXeKbvhWoxTiBjKGxzPlZhL5y3qHKSLtOKmCvt5TEv1Ja/saPQmGTp0
04le4+3gxOrz5bEtxwG+r9D7A4s2G5uH9pIKQaLcWGl3xKw9xMfTErxNPqxsvukfmr8LAW+SAUPU
mdBh5wMC0RBW1cgkFu23KgcgqEC53vfRFkEkJd1Ka2a9i9/VSbzZhZXkqdfJPfHk8ZB1tiI7Xv3F
kG7T/K/RxnQnJAQfJutaA7+Z84HJiSDFdRBWm0wiOdx29a2LKZh8/Nt1Igq6ATKpIdXhOSYpUSNN
HsYY3/MQEtoNKNyyd4S1p97HSQP3REl/MrenrD+3+ZBVK4R/r9LPLh3sjDH+SnJUMR/yNR7lx6Po
PNBsdTrT80HEKPSPlHekyhPeyNX3yzO2FAKYtEqFlvrmB96iZAK1F1qzYkvfVNIvvX3P1vR7VkLM
2bW91US1PBJCHo6hdlTEPU67l0cxZYvnn820EBOKnmIKiOxpxU7uvVwoBrGWTEplATYdNa15L1sp
2SyN4jTE7FrwlFDsRxDzgM8Qz8q9A9Is26JJ//o1xUgUUaQwhACG9AHqqsR1ndWcaFmnfYv8hOQY
stAtYKGnrqvNXarJKzvg45FDRFUB9EwjUYVKdz536oCmOMqT5AwADWLvbrT0fdvC7jr6vmLXpZ2s
dYs+nqZnEZVZhdstkBNv2umGhd2eFdu+CL7iwHgz6u0awevjpUQoVACR26BwSJH+fHByY0aBO11K
iLdcR179pCcU9YRCf+k796kRWyfTh0+XN+MCuf486GyrVGKBFqvIbWF440ObI8+QmO9mOG4s4+tg
GNhWBruhNGPAXsKjnlV3GKjsReOTGLuOpbZXqWbs8shbeTUsbuCTqZitcwGMyHUTfpVUjzu3Ke96
oMCZX6yMfnHGORspJSvcynNKnWoGTWP2fCdJ/1WvVVvFyAH/TcQ8xv5QGYJ9ebKXzmIeKVN5HIb7
B8nrWkQUMTQZVZx8qZV0Z0rFYzL+SlvlGub7SrqxOLaTYPL5bios3TNo4lJNqTCxSaNDVB1FC9OU
66o+SuaaVsniip2EU87DlV4ZaGXJVI6ua3ct3jmauOmDtV7N2qhmT/FG0EWhdflG+tqyBeWbHziC
+E0K31rz2hB+XF6vxW//ZEzTmE9O6haDeiugOgRvRLb7QHaK+ofXp8eYet9/izS7PCshLQNxSqX0
9FcW0eqU7ah6Sc2/B8TwtXOyAE6FCYMr1/mIIEeqRihZpGyKalO7vav72Par6HB5OItX3EmY2SpB
7CSryrkY8joSHTcLpAOaB8r2cpTlvfBnMLPlSQNVrMyGwejVDcS9nWJ8brtjXu91YVOYXy4HW94L
CNYDGsKxWZxl71qfjpYrsL/RV94IDdmNXtlKYdh++veywCwS2lXm1HCZcsPzRSr0XlJcndmTA1Rp
9SeleDN6AZGnpyiVNlK+sveWTiXe+zAb4dwAq5tPozLS1fPJdtNSs6PyrsSqI8sfh/ZzuSbRuDSJ
IKIVKHzQij64uKdqM5hhSsqbeZA129KT72U5DPZprj0golW/XF6zpW04NSQRsUL3H/z6+UROsBk1
qb1JlyXcJrJ3N3j97nKIhckDz8RggBBjtTVfq0zzSnMMgaRawmPQ3oYKGh65o1O9MIOV7b5Q45o4
5jwa4I7Qq56/t8qMmyzLWSg/RH91fLdywcF/0c6DYRdQxTAUFIvFbqAGNj6l2hpAjMcj8zXLXKFe
Qs+CtYGS8LzpEWZmMmhRBPRSptmvhaH/xfCGaCvVnTjiOhdFL6krdFtR8bKjECjJe52Z+qZFB/q5
zU3/xa1JIryBLmyUCvXODAONp48p3HRK2d41tdRBMdAydkSuRMU7FP7qcxT3ykarpPwzmH7T3/RS
LqB9k/XfRUHQnqrCNO7K2HJRpEz8A/DC/mfQ6Ily17sqGsfGlKfFo6j/0vs6qxwl9uVjPvbCtvPG
+DiKvpGg0Bkh9ahGfnij5dSkbPpWmmhrbS0PztAPugHqQE07O9IzS96ji67C7BoT1d+GUo6xayUa
FTDbzu+2MT4zW8N1219t01uV7RuhH2yssLGUjYtJynGQlP46lITkpoqT7sWMxvy1EopP8LcfCNUe
+iw1AGqL49jatWGhDenLyeQ1JSu7oO3ir41Rm5tRyuOnhmL3wassCRqDjG5k2lP+B1AQlPlW1aOu
Bfor6ntVi5WtHorhUYpTeRtLvGp1LCev+GgEdATK6iiUbXGlta15HIBhtNSten9bt0JTv0duI3lX
KPjF4DST3MS6Xg+ybaGWhnLV+b0MA4Ept/kSEL9rUhFCT1xiUkInOH9WyyAkeY24qDFVf03yEk0d
wbJ2fesCESgMvbFNtRK/9kOIolCDEYfuqJYHMlAK3XAHBxzmZpG33nMzVrX5HMd9M2xa6DVvaVcn
h1xFP3ujj0m0Q41p+CEaHsCaEtL/NhGi9hOWQ5bsSKmrZ/uxUIkpl5r/hm1iYV6pXmG9kHknhwEZ
Bdm1k8JVbkdUxCwbNTHIG6nU1De9nBvpFa0cVcXNRxa3aSH6mZ1ZtBptJcUj3s5Sy4DCGuQ5H2KX
tbsmTdXXIPEiF0utNL0SElE85G5UHnqo6huzHHOO9zhXeTZFspHakee+aK0iOS26LreNUvc7Wtvy
VeWnxcEVautG6eJAJrYXYeYh1t6hjrvwCTnm8QhqnbL32AfSNnNRNFf70bPL3GpRotK0znPy2GiP
WMnjDtAHveQUoyL9UoIW7ZuqDcikWrl3bd3r3RtFEOJn0ci6n9bYBNvBGqPHocvqA2hs6SeabXln
96E5Xkdp6DqJpymPRSUJmyBBVcJWGPNOK9oIGKnglV8RsA5k20hy74schtRD8yA3uwc3TZMrEKEC
NVKxjh/VrrKea7nwHhLwBl+6oRqMnRgp1n7sZDc9jIZQ3fhSbHDXa4G3TepIf2zzGOPrzhRi6aYW
4/xJg81xLQt6+CvTyBPtbrQoJatq1W1NL20sW4/MtnuuuzTehGFRX+mjMThakoTbCMbQsHZmL9x4
mEGhwDAJpmGaPEu4OstINLNKOBv4LhxhRNq6TzaDYTkAOrAOCj9pxU8Vz1Lb5/Rs7Ojq++BlTprd
amL//fJdtcD345V+8mNmaVklinnlRdP1G3tIGLwkaeKExte+V5yx8X5lxXvhaTe+S+ZZo0JVrT1w
F2+w0x8wSzVizNnNtJ9KXl14FaaN0xSpk1YykFMVSyPpoKr1Vo99J6ElgFzP28oETBf+/AJj/FQr
Jg1jFBXPEwJBKELQKlxgevk98lXHr/ydklZfm/gtw2TFLttsW+uZ58S5b1t5v5KPLG4GihYG2S9P
wHktDugZhlwGEGuAwvea23znU7lq06uUrsfKSKeyxIeRnoSafsrJ0yUTcD2oGzDjQl44gbUVw2Kb
QcjBM3ZoX/Vg3/tXjbyS9i8k5DBnp4c0Cjw4P8ymNxJj1aUkTCbJPaiN3SuGeYdxFNGJSo1NXkZP
whqFdCn/gt6CwApUbiTxZime7wnCGDeEDKpg02HL7Mk+4nxHN97Ua+4qC+mkhHcUFUiJB4wyV6dv
U79Sc2Ug/1Lea6+zjTXu0dL+OA0wze/JonEMykVmEqCpiwCOoprcpZ37OcbynodhXDiXN8n0tc33
iALfDgHJ31Xu2XKB7OAKBzy2Sdvnsnv1wzdPX6kQLk7ZnxBzpow/CEMudITold7R+8qpyv1/GsQ8
x0/dUe10mQhN+d1sD43x6R/6HHhKTCYd9ARodczVXxRQHEMUSTwjAh+gD5YiWVHZgiR9TuX8pvXr
x9HHZbro1rpiS9+TMqmP4SUIg2tO8I2UGP63KFebtpIQEvguJltyNsEft1X80osrMNil3QffzcI2
DIEydvj57sPSrqmU6aqKpJci28bjd8G47tdOpqUomN5IqHPxvVJuOI/S+Lw1RYX1CtP7CqKn29uF
wpX+9+gGBdjwnzizb0nLrboLIpHRoAMtZsahGuObjMQxTsWVdtHSJscp3iT7mb6keTOxF0osYX2W
iev/JjbHG/RWDn+/y1Fq5N6YXuq8Zc9nbWhFlaubLo7QGB6Us9Rwij5wN6lM8+gfQk1bnVI0ajvz
Q7yzyiiODWtKEio76K/S9CfmVZdjLM4YhPXJhw8Kuzb9/eSgG6S4KaxQYDj9QyRqtiuv4NiWjjb9
JMBsvjzfC9p6cKuNRycZTpWtFp0dr1kULAh58rFAFQVmzP9oX5+PQw+C4v+RdmXLcuLK9ouIYAa9
CmraVXuebL8QHplBYpCAr78Ln3vaVdrcItq3j3uK9tmJpFRmKoe1kjp353E2ne/bKkfSxunGMdSS
TDsktexO2cSREGWWUxpB7NvZ88T19rWWYFKJSmPY19ZU3bIGqPkroefSHp9/m3IBuslvgDAIlWkq
gc7V4VBrcnv9GBe6Bef1g2lpBi9CBV/xIFzPUkv6AL7NJxsPROvZ4J+lmexzUPKxCqWn8idj+qNw
kpVQdnlx/whWKU7QDu236YiNjzJjK71kWxlrdGPzt6ve8WxtKtB3N9WJwVwHs4OV/tYxcx9H7W7y
koB5dkxzHgN62X1omf35+qYuqe65XOXFUFgNmNV0LK3UHnjxjWs3Hnu9LmLJBqNzdWanBW0r2Lku
1RYUCoPvRTg2DEF5eGQ69y4aR/RP16UsntGZFEUBewBu5PUIKTL94bNDv9b7svjz4ZVheuf+yt+P
jTMjMrkVLGWNOy7MN02ecn1FuxcPwgUqKKrmGG1Sc+UNWni8wUQpuG/AcqcNdOSPYtJXsq/LUjwP
ILRwu3h9XJ6FlAnsg8Qqxvaplhs+PjT5imNfFIF0IVwHgj1gd1+KiA2/E52EteXj7/DlDs3ygMBq
/0arzsQo5+1PJX6uh5Xw7ODYOSYR9rb7ppcrte1F5T0To2wYKXRkM8oYvTPjvmSn3Dv0Guh8guvK
O3/sh9v/R4qtlH0lSaupiCHF9IIpO+nNF+AqEePgDxtjDSB5cUVo68MfYLRBK83l+QCS0h2sNu2C
zDilEwZWsvyQNT8wl7jSjryYAAAT338lqatykCjyYbSxqjHo2dZ3jw57N8b3pDrkVY0w6dBljyWY
m+O18uDifp5JnlPLZ5dVINUQd1WOcc4E3QJPZXey+rehvyuz08D/fQMe3BLgt2bYTzTgqTe3wICn
W6FnEg2t9w3okvWHRlINXNxrPnbxZs1x7IxHgHTC/N/PVoWgIiuzCCeXAqm8tQ0qyTeRHK6r4qKd
OxMyq8+ZkNxtup5kODTNiagxPCFndF3AfP9VXZ/LTUCS0edmOOUNnTNRAh8bZzPh7dyNSTDFxW09
kCBm7a7ympU34ZK6n4tTVCHuLDTfMYjrs4gWdrztm994g2udx2vLUg5H95sOzJaQQ/yvZXKDEayx
QFJ232fb6/u3pAXnC1IOiPTSkV0HQQ4qxEBCq5OdKdcQxRdwLyyACs2D4HPe+WOHc1v2wISezWu1
iTWwqxTHuHhv7AMwDfvsqCdPmk2B0pbap8x8yasgSlaC6qUNPf8CxcDrESatZIcv6Mr7YnxGZpMi
x45kECVZ+hduEXUGXCyMZCLnokRBnp6Xkz/A/qbjvan94OXWWkvnLB3buYj53p3dK61phanNIsba
eKwyEPS60bYDlN517VhMep7LUfQwBwEO6yvI6ciOFF97bYNBz7j+ZTkYlavCZAxKcj+s8XIvGFyo
iWWCXAwgmx9oIibwiiIggFSj4dQwvokeQMOAIjSehwgVwn7lDixc6gtxyqUWdVoUqGkhRxI3D7yq
QrvLtgKNoIigVjZ0wR5eiFJUY0JI5kt3DmdEuWm6/CZu3c31M1tbjaIajdA8a+wgQpT3k/E+Gs/+
9Fz9RVyGhQDP2weNB45K8ftc2sStJ7ipQT6jOOCkh6pbOZalF9q5DLV9zQAfVdUxeKjRL0J0AYck
LikQ6j93Xk3NmG864ECB1wdwa+Pj9U1ceh1fyFb8ygjSDuJIyNbtTxnbyPymYPs6fZv4pk1eY2ff
Wc8jP0gW2vqj5a5YkAVrdSFd0cjcSmybD9jdMraDRP/RgIU2T2Ia1fpbzdYwWtakqUpJiqTI5xgO
6BWG9dMWoN2uBNXLIyrNK/s6f7nir/HcRhAzj1XaaB2+NFxWxkzhR1iZM/I7h2snHSku2cUPPEuQ
7oo+1xUK4Z3xJPPo3rdTUCd8uv4JC6bz4gsUT1CXvkaMHKvNBlRMfF8aKLw1BiCE+Nrg2eLGni1W
uSRA9yl7vcJi+9Q5Jlq8ZbZzYxFBc7PALNqPv1kYkuLwsAC+VyNHPZ6SogKod+DwAxAPpxrF1N11
EcsL+iNCsS1FCup0bYAIA/XqwaMsn5BiOOVil+Vv10Ut+oC5XQMz2zMiu6KUOsrhaeNA1FjsQceo
W0ew09nmJq2emMtX7tvydQfwG1phZpo/FdoUSsClqRcwZ6AobtEBWLtz3X6i2ShuC6elDrpHTTfe
uGkcFIZJa5Bp9853NNasRMyLW3z2JcrVTxJjaCcxR5ho65Qg0qkwUIehoiaUyYqBXROlnKZuStK5
CRateaA1dNGe1eVh0/Q0Ez+BmLK2xwtlPRNUAv/ssRJLsAzI5A6DuFF7H0BL2mOieoYxjoEL9ELc
Bwwt0HQNhGPRG/oAbQKrOvIsat+RNpluXzcQGvU5HZGn8F32iBECo15D/V20K2eS5i85C8kch2PG
zYakGPmvFHMKQqO6t/L+WBYCnBdQd/voYlIsSuq3Xe7oZRfIDuGJz7ZZ628TfY3gYnnX/hGjet68
HbQp9yBmwIy9FlbRAwCGJFnJ7axJUXysj8HUZCgq7Fi+d8ZfHXnIqjAm/57jEpHkjI3znz373Rl2
djA+ul9GA0MxAVxPd9Db9LsmKv5e5dlPQ1jJ5rrdWluUYrfKovNJHmHrovyXO25I+gKwgCLeXpcy
X80PbpSg4DWP8KMnQLlLjtf6JBnxri7ixNrYzI1De0z/KpQ8kzKv9Wzn0oEkaFKBLUpBmYQn3M4E
zVUEbji0K11fz6K1JzZe8XMlHIMll5LqokwtY7Z6rgeKIROlIiC2fu2gGuReQ5/0/0+aEgJMdp8g
0wSNGJruaEWipZy1QFUWBvr6LB28j9JNaUlIvWIDF5XjbJnK9e1zG90dc7aiGZ9ZiRFBNPVU064w
reD6CucfpOoHEI3AzwDPiXkMZT9tT/RdleJqVT76ojpQ1tYpHU1tkyMDqE9tWPokkFaxvy526RgB
wodpfnRZAgxZUX6e2jEACqD83XBHyiBpnmPjEJffEjbSJltjrFx8IJyLUxxYDSwtoQuI8xJAoTl3
XpXRWt9H1oMjX9N0W/ZBlf+F7pzLVG6eYMC9LArIjDvQENuHqino4NwhNNC9R3+tQ2DpAW7OUPze
DDzowohdXoxhwFi679RIBKWvGEqwul2rId8Z08w6zYDWADoc/NCL18r3v7lnP2rQH8Hq3Zc8cjUG
wSKq5hRy5n+t2SvHu1IDz6DPcT8s7TB2Oe1dhq7SJqydfidKawcWY0pIv41YFuqVtXW1NfToedHX
vk3R7o63cWVp0O4JuVEzeqrcT9mwcoOWgiO0TIBACu0TqPMqMpoG9LHNCBlagtGskVQabRMpUL8u
+g0a4u5AQCtX4HOMxftzJlQxTKL0Jn2IGUIkr37NBrnzkj5k6N1N03qLCcVA2Oie5p+Znh4z55eV
T7e28VroGrWAk1YBRda2plMTVbvr93pZDc8+TDFcuhv3gwB2XWANgKXV3s1+L8SuGL/bTkorwGaw
Ww/tYP3hutzFgwaP14wfChY2teGiyvAIRpMy9mOo9o7X7U0/Rql6rRq3bEhQT4TNQtvFh4wdOkVL
dN7hUotmDMBzF2DmfdNhgszBpA5QK1/spA6Fh07SKVnZ2iVPPpcy/ytasWG2RP6LzDasd8VNyvkB
1B8rqry8i39EKDakkjO6dY7DI+jKBUclTEhOGTL+f3NYf8QoN4ZV6CsrkLEJ0nwIW5JtCrfdSMA3
Xxez6NrONky5IyjS9V47uzY/PTjT1q+fCIx/fsp6EEfu+7UZyrXNUzW/A6pJPeJ8CiNs5a3rntzh
x/UVraiA2miWZZEkbA5QtfplsO5Xw7jFnw9oSAcT1GjGUjFKAfKLcHGal1Ddd80zJ/vr379otcB9
A5QgjMcAiPDSR4EwpvaKFre00/OTzF1qGdmzw15cm+0btziKYW2Yev6JHxzAmURFB3jp6pyYkOiO
Bxc07+g20PZO/QMwFdeXtnj6Z4KU05dEj9EHAEGJf9+3Dtgv0Va0BtGzuBp01GK0aK7Vq64ml5OW
gRUZJkDCwZTFcNBHgFQl+icdgMPdpK+c11IUavjo+QEdGXoE1KEpu6+jqC6beVH71n73jdAlKB6s
2O5FrQDMIYJPsKSgK+9SK7Q6AjOKi62L3SJsOkmzgsN7YjIi3ldJQ7V65Q2xuI1/BKp9NUlXs7SU
EMjrnW/eNc2mq3/q/ouxBna0Jkh5t8aaD1pTPq9MA21FFwLYLM+/mUZAppWq1dLNtTxAZ4O/bwaP
mP/72QMsbgvCPV+gVcjEgK/YmGStfr8kAYV79DzPeNO4v5cSGAAlCakwr4ISSDAxDBb8RdMkWlDw
/RhxAhuuqwSSdmtYkxFBAslFEEt0tYUJIllNrrifRSeOthYgzgMixP8wzpZ1Iou4BIgDMd68Aonj
n653EvlLbr5lTpjkN2ItpTWrsGKGHAQLwG3CoxUOXFGEqGnLZOAgsh/c1xpAJeU9s3d4ZPl+guzW
vb9mKBasEZ76qJ8CHhzUc2qW0jSB+OYagHvWeSl2AwFyMZrWBfxSsVYXXtALwBRYSPXi5YH+4fkO
nGlekbJUYEQVc5xE3/ps/DrZ+opyL67mTIRixKtUwPI5EGG0nIJDOOzkvVjDeVmwdT6QjMAgAmOH
EWHliFzeZ1bKIGSy8DaMMZ6M5eRbFBquO4ol7YMgvBSAk408hupkY6O0WgyczVBDNwN4MVCxEfbO
iijwRCr03hS3LHm+LnPpjJBwhLpjLB9Nz8ragJTBslz0QGX2y20VsUPhNSs2dSnwx7L+yDAv9WBy
EjTv55CRMyANgHvWwkR5NY/HbZsunDCgNYVJt03if5/oREcREGwIuorgP1S7RCqWEl82wOe7i6Kf
6fBcr5GQL6oGOsvQao1L9SFZoQ/gxxxR5g069sKJQWPru1dkMLNv149pSc/BPfePHMWIJ1WKEa0O
cmoW5BbI1O+MbiXCX2qOQgu36SJPgG5edCVfHpPmpcUADkJoX1k/TlnE9hEwP5rJArGDbsd7sOBN
u0Zn1ak2kgMo2T4TCQDEaorLp+ur/Z1RV4wiPgXAqZihQeFGzQEZdmVFRj4AjrwY4oK2xGvfZJ3E
D14xsO+jXWHmMpPMA0mD6+ShaCv/LskTN7B6TDWCoSur9vjh9a7KPQz4czin0+C30gOTnBvXNJ2m
h3imHk41NuwAPMhPLIm7VwcYlg36pJnUqR476UM12M4PwAyT9240kfgFgfBbSqTBwgRIXY9plBtQ
4IYO4HIDRqmZ3df9/IKI2OiDq0Kk2zof618y0caYYtBB38TAxnowKo5Ahhu9eWMCgeMvmkewfQAl
m3k4CZh2Lk8SCEJ1rPvQFlTfT4XR7HStOkVx/BfGF6V7wDeBJBOfrdh3Z4hLl2XTDGDn3TPAs4yo
AlMHbI/X1WHJLoIXCokr1EF9wN8o65m4IYVXzreMgLKA9AWSRKPLQ+4J/tzE7UinuDYDszAkdQEh
vjHRb/Jy/SMWAjaCNPnMnw3viXLi5Z4m0cAKoAoBLbJGfG09ZyynwH8W8nWIxxWLuWBVLmQpBtOO
EmGPI2Rp5IY0OyfpbsFsWXjaSni9KAcpEYQ6iK8/MI5mAndwirGvaWL6j6OJGqGjAViKuIBAmFyn
er2+hwvOBjBpyIdB03GVVDKIashTTCljXQREt9JCG6Rce9kvGMoLEfOSz2IO0QGsbwRMcCDBmpaB
CZsYY9iJNYL4ZTFIKiGOgu9UQ4I49Y16nFXfbr41JSaKo+dM+3l9txYgZ2dUuT9CFDUo48Rps1kN
uPc7UYEZoSH/VOkHw3i1ip0DdBQmUMW769FYtaYbC08vCEdUCrwUdKGpg4VTohVV/hu72m1BAreX
bQkI/bvcvXGTsMWo/fXFLoTBBDjuOiYiQTCOXb08t1KAxHdsZpVn8hBl9s4Yhi8oAxzrWJxsuwr0
yT44lny7LvY3ZIPiaSB3bsxFyI85DkWu1LoZJwz6UgE0xa9f4YyAxVluJzLtW9+g1ogR/yz9Fju/
dN49+6NJEzN7h+kNSwfQMeg8qZovOdjd7VbuGQDzClOspHSXlA0JfISeM2AeRhUv96ZAn6/OHeyN
2aVHiaJ6XQ83g/d+fSuWTuBcinJz0smvesxc43K2TN7ZACYF+qmfWy3V3XQ66FWbP+U62cVeVAZs
kA/XxS/ZBrCE2pibBVAJjPzlIlkUaxgkwo3KhnbXmfWd5fzFYwFzXX9EKEFUIbLScudL6+jpo9DL
pyyRwdz/dX0lS8eFezPPlSJ2cVSkHHts88nrK7xJGoIOmmlrsulAynFFjLd0Q2cSZ7zjMLZoqTvG
vUg0pl2DIiYxeE0LgqsDkAxHhnqZN85WJI679QUfnv2eiTtWFHlYAD0Ov0nDR9JUT7uRenrSmjQb
OkD5AKa4DnWn0cagSbL8AUS81i0gJFoMQwK6lbUyBuyHrg+nSHjTjZ1FJYCvzSymnET8vYsIkLYS
o+xo53bpSbbN9EhsyV7ajEw3AoXyUHRs8mlaukD4qMFUFVOLsSwLEFqjnRYQOOK75RSx2NRmXe+1
yiBhPCTRgy9NDg9venILKtYKCLa22Fl8IBk1W79BNih5aAQAo3WDRwetig55rZkHT3M2BpusbcW8
cTtJRlDjJuM9kIanne1o9snheJnQpOhrcPZVORrxBvTOAxDNtvbj1E5vY+MaJZVexh6sCcl1CmCQ
LqIjcHw2mOUUL0MxGLuel/lnLU4NAB2kLgqWGqiFV2zkYhzkg4fagMsB3636WDOJ1laFh0cUWuO8
E1in2V0P/o6DjfTPG+riEfA0qn4ImTb4d4bfZxVgKsZ/z3ljoST85ysUt1Qg/8ikg6+QZDoNuQdU
pn53/Qot2SLfBTAoZgtBWa9ylEuE060tGlhl3wB3XYJnN4thjdhWK+pvtV5j7s0/MHctq7kU5PnA
aQXnr4nOYbVWRAjwIq0WyZHKOJlpUGsxekQrZB33TF/LNS0FX+eylNRF2WdD6QlsI/M4YF/6otwC
3O2lK3jz1BLtL5gNcGxna1M8XYp7rvU15CVTMdC06NAzOWonP01/5klxO3oJC4HgUW30Cmgp3JPN
r+uHumQX8QOAHIO+QgdpoUsLX48AkSk6fIDBBR5DFqk30Si/RVq71oy6ZBmB54WsGpLG8yTvpSR7
4HWGQBCuzI7eq0KIgHA04HYWCt0OWCN0tIQ3DnBPri9wSXvOxSonmtWsjqw5tcYbb860pl5o54gR
KiRw1gijZ1+lxi3nspTTrJqmdTINmwl8PlpUOFC2v76a5eP6ZxNVtkKM5GptBjlB6t+5AHSX8tjk
367LWLoDZ6tQAbX8XidT1GHH4upX2mgU7xA0X8T3HRcro19rkhSjBVQDgGrP+9Vh9q8eRWDLZ8vf
jO1KGLOiAyrDNqy+NQ4lVuQ38cabtjXJw2kKuXwGtNSKP1hb06wjZ2+dCn1VostxQnqZ0p4MNGFA
1tzwduX9vSgHwGfotsasqa0+BfqYdJY5W0WrS8K6Chvnltk+9YwVjVuWgxw4Uqx4BqjawMUIQCI2
J6CQCBf9rwZQVbazGaJff6F1c7H8f+UoutDUGEixPOybYRZb4vKT7kRvWeHfwKGtQf6srUkJa+OS
j23hIXfskOibi+QPjdEK0jaFT2XtPf3/FqYoxIgBKt5KLEyD1pUxbdx8w8yXKFnzXUv+GXyB/+yg
asrNMS96G4LyoaJeP2yAs0p18jZZY9Cm+UPZMIDI85V87prUea/P9B3PkMTBbDjsa3YjCz1k7gnU
sHQ0gK5SIo7cJl25vb6ji9f5bKGKJ9ET6emgSsM7X5ghXnc0NfrnvOKIkrWgq9dm7te0RfEgad8I
DMBBXOGM1IoOrgCwGPhl1igSF+UA3h2cVOgA/kCnIce6MsYRGXmX1MckQo8KRok0ZLTcao0AdHEH
z0QpSyrdnAjgCM4VGkRzX91hj9YO0A5UQeP+RTM6QSYSVU4AvgOuRnGKvelLVlYwVI4Fzuux/uol
xQ03TeBpwT029rBisJYqG+cC1R5nxwPan9DhVfCwPujMvnHT9tjG+qHqP4FU8d51XGokUNNSxzUp
DteVc9FD4xlsgO/XIChxXN4HPhQ1CIVxioXGwoxbQGT8FjnRSlSzqCtnUpQDrEuz7rsMUvQZa7gX
Bz3Jtn2OB6dTr1zwxQcO2j+AZ4VHLXJOil3xkXlo4hKytG5jiiLMzRTBd2gCva+xqR+HQ2xR+y+m
mAmS5XhCA7dyzmRf7qPZu7wsJOpEfIy2gysZNUD25WrdSh5n0X79kaPSr4yJJqNSm4s4OQGN2Bck
qmXVU+HvskgETvPdIfbmuorMh/MhTDwTqWStB9+sHM2CyAIHRpIQ0a8og5Z/yYwKeZ2V81uTpjjW
yWcz7C020p5bKp9j7cklt4n9nGBi116BQVjbTMWxSrdy7UqHLFfwzaSFY7XtJoT2b0B74YB3zFcn
kNckKt41Z9rcUQaJxphtO0eEGYk3cjLCGDc7GsrXIh3u3X6NSXP+sdeOULkTBsaxhF9DbAxerJIX
qDw5K4HkUs8oQWwHUECMv6O+omymWXmwLimyoKl2SsRbwz917dGKQ8PcZzVyCuDR3U5TQaPs0dcT
6gLZ3Dl6/cFioIxNg+s6u2jWzj5G2ecmLVsxFliwcJ/Kftyw/Igc9YqQxV09E6LsamHJzJEcK87z
G6sZgDvyF2B2KF6amBey0a3/gfvOw1EVnUC2UcMWGuJHa0dUryhAc1ZOb3G/zgTNBvwsLMptC13S
HILQt0RrDF7G1pvhrtiuj0JsoHfqSECbSJaDHeZSSIN5NYBizYbEloEm0l3d23jcGP/6WC7FKBYE
NejYyi2cvW+aYlP5erQZ064Ir2vYR5d2KUVRdw0NQECEwWL8yQzL7K0pUsqjb9L58jdygL899x6j
jqPI8QfmZIWL2MfuQOju2/uGeIxastsBsm+NX/ujecKigPWBzhHgM4Jf4fKEzBlHebCRv++hBsn4
bGEC1wsTgCIACRsvedzaFcX7eIcuJSqHVSaWm8eFDn/mTnd449COxI/Xd3BR7X6D8bmgvXGIotvC
G2oPTOi4RFbxraqk/Y7xl2gX5WQN8OZjnApqKhv9jHPvNkpBSjBVMG0ajNFG/SGvbwDhJTq0WSAz
zj+jtnN9UR/dJESBNMp3gD3lmqZi4Cadt30/OLC2xk3TvBvui5EdwJM8WrBGKxu4EFJdClMMXaqb
ca1NEGYWoWHfWg7AM1Kq+1vRYLriuYk20xp91OJWnq1PObRRghQ9TV2E4YWgVp/SCWjbiD9EtF+F
DF3aS8vFdAtBIcR1Vb4itDlEotY8HFtNB82iA0FqXnBAuIiwb47l+/WjW4j45z7KP/IUna9Sz2aZ
B3lV/trZtNDvSvYFL4yA1LfaSIdh6/dBS1YM1tLdRvYWjXuITlGpVJRzYIOW5AXA9RBhRBmg5QnI
fzZGQmjO9qb+6tuH6+tcuneALgNcMjBI0Pc2f9CZTwHrx5SPHAI7DGk3X7z6bYh+XBexUN629TMZ
aoKROyYzu0aba+jN81RNYd9/BYv3F3vOXIzGg8HsI3PAd+/LHcdsVD69o89wxeEsdD1dfoViNrMi
TfAZWKmULGDONx5Vj+VQb42oClJw48kY4fJJ09JdI3rgixcrTTRLl+V8FxSFymvDKTEYNMexZMMZ
o5P9PhknJ3vwhpXc5JIWnYtS3FGNhCH3WixVR366YQ2NvdDqf1jtFgFd3u498TfG51yiYulqx8q8
doLEfHzJ+A7I33FdUg0MEZ14bb14k+hBo//73PjlkSomb2jg9KZZ6uC91si42Wt+fW0jFQPnl4bT
tjO9S1tNCQUsKchBBW2r9CSsemNZ0VuF7s2pcp6uX5klY3e+nYoZ0NqIMbT0wgxYgjrDs5131OuA
LJ38zLJD+u9f/vM+4h3uGWgWRpvQpRGYOp61mAvDy6P8JTuBBz+tSFgar9dXtWxr/ohRlAQVaWF4
8w3opmwfteOt3dkb3eQrEexS0He+GkUrAAMR660FMXr7VMnZKc1V4cDL3P319fwfJuXPghT1sHg0
ZsDlRqsYEvJD0W2c9N2dQtPbWRJTYdv5megEUxKiyLsSWiz6J2CBYzQDLWozz8zlmflDa9STHQN0
snDkzzK3h52bT9kB9W8fVcYyEk8as9v3Sdg8FE1f39io5m6arNS217dh0bCh6AzQLkBggbn38ku0
hOW5n+NLNP0nOKNks2XasUYiTF+Lp9YkKQo0N2hlSQlJPomD2ttU7KXWP8U82dQsX/EXi1f/bFWK
FsVIAtg9S5DLLLaYg8KMObdHNA8xWjopRs7fjfTt+j4uRnDoO/xnIxV1gnfWvMmFOjneDpSMWr/R
QRaQuUHUhKJ/JCPe6P2aHs2nc5l1wN0/E6qYGsKjtO887KnFHj10A+rOsWjfi8nYtEa8rZoOwwlI
uzyizbUhN/laB+Takc6W8Cz+sAq3T70G21yC3jnJXmaQGDxjbHvjpSuVwd/jz9eWqsQ60eCING+x
VK/pw1ROkAlhU/bKczdoyOfSAkEGk8fOyXfcdD974EbQAawtBnnSxS8NjfOwnYdC/06MJEANZmcN
2i5LoyfeZMeurYOCrHGn/s6EfvzoGa8QwRl4fxQ95NYI/NoOvEuOcYLDCyRYZOxkP2V3uObgNvXR
3CyGJ1AWu/JFkhtXf/f6NSiCRX8EHr//foSiJAafRIODArq95oJVRn7B4zQFHcwY9joHBmobDr3j
rajmors4E6ocV2qWeV0kEJo31OJYOWqSbI0nDrDlixfgn7Wpz+keNPe+cCAmHgw0GTWAQt5GeWKA
uqsZXsHCajwZiaxk4Mmku2n7NGlpVqb9T9vIbJvm0Ui+6SCfPQK7ntzqXel3NK6IPT5OQ9R9rkXO
T4ZoI8yzeU77BEyhfjuChSzZmjInYU3waOrSQetpxxjpaQKcXJC++AW/iTOn26N3xDrWHkdSiWvG
4wAQ1ee66VPkmkCdtY8S5r+XrYxu8iZG73ktoz4ce4aEnSWnu8ojxS7TBrJrqxZURhoI96TfV6cy
a70QubEmHDHd9woyInkTuQS0U6BmQAKQ+NVtge6gexCke18B++fflv3Eetp6volZ/Vp47jZy7OrG
SoZ860SeHlZo9wR9IEb4JWutz2mX9w91a6RlSDCojjLaVIVTVyYvWiZcWiSl/9AVYvSoZTdA7XOn
ydiDsNqp0AA5ut91bOAx4fE8vuv1OjqJCQP1MifJsPcJqmZoW/OAdzqz2/SENG/+JMYX0AzwB38Y
kvsW85g3vsiNA8cgzqaQQv+VclM81nWjfwblFTmA6gI/MfKbcstGj4/BNBrdoUEu/SbOAdYGKMjY
CpFc918BHtHdJnx0GbAv9epHBJ6eLYie+iiI0VyxN/ySlfB5RWPf9NlouNRMOlJtc3/EIGgTRQ7w
6KK8Hyiy2eZI/cw0nsahjR/tyEzmgY8iumvBuPWANyA4Xl3ul1+8Jo5aWmcxS7HxjeYDj9sje92u
7Ac9yrsbcNFqt8TtZsQa3c82ACIYf7mtawf1BH753XUXtegUQehpu0CJxrSG4urHAnoN1A6QBne1
TbuR37r25G+iXn4tM/973vQnr8JXO/V4uC55Od4hyKT87kgDjMWlo0i5BWKlocTsodFuI6vNg9on
4OLl9raxRIzBUQ02GfVwqhfAm9AMPNLrulp5xM0u+IM1PvsK1UV3Te3ryFsHyCnfAd1sZ2uHqdzx
TIbX17tolc4EKRZXAPBXQ3IcmNy872nV54KyLDo5uva5T30qpjVyxMXoA23Z1ty05ftILV5usFbk
BBhLGUBP5dEyfqP4NN6zAePUxQgbQzHcZt7m369y5pOYif7wpzprYWPWpi9GyNSbbzMVnHTeXXAz
+v27s1YJX14fshzgivcBHKQ+cuIEPGJoxwAnkf4SD8CmODrFLcxu6KN1y7O3KeiDDGNlgUs+DPDM
6EUGbYLxgQJbkDRmoqvAMTFV1AF6bdKlG4anz/V9XBSDzlmgS+gQpDYjxf1YchEhsqmnfZOD+0u7
Nbtf12XMwbWq+s6ZDCX4xrvCIpYJGbHH+NZoMAPOQeS2smFLF+xcyrzSs3gwGker5wakCNkAMZCD
YTcPpBk2Q7wS4C8rhIUHL0peSN2rY3CpW7FM0yDKkc1mkg6VMKI+nwLe1geHdy6tkMNIGj8EGdLa
dft9JH+2E9U3H4UCIOYg7YaxelOfAfDOFgoM+RqszGUZbLPn8pbRu2B/fDyGv0i4X2vi+W2W/8jy
TQPQXxCCjnsEpeDbViKpwdNqyVO4ShbKoN2ASTwcQo1qFG0umzpIQjBcBy7+xEsx6DZDIEMjiGhG
dcoCLZQ02nihE/YrJ/CBZvP3d5kOSjyY+Dc+VDK0Ital5hNJ+Wb+LhGKEK3fQYvvmuif7/KCNECE
GYxbGf7nq/KwCuIwCrzQD9iK5f0AZoT3tI5ZKUw0A0bpY8+MIeGIkfkZqD8e0oIacdgQChvlPrdb
4y7aa+XRpT126DWhzz/WNsVUb4AqXnkRCT0TNcg+BqolFJxB5qPvBdXhy30dIK60ALZK00O0Zfvv
IihoRaE5I/0FwIRgrVACaDjlygOAe27ONhG+IOGK1/WljvJyaoXFM5eGYXgMw9vweIt/2s6/tlu6
PRwoxd9ut9st/oke6K6jh92OPu3wl//+gQdz9Y0+0R3+8wF/f8Lvw+/dzP8dfwnmXwH+COe/BAEN
g8fHcI9fxz1khfNf8GeAX/NvmX/r/C/hj+Pb49vxx5GFDP92POLXj+P8f8F3Hlc04sMTYSa81XU0
G0EbLNMg6pE4SaUPRelTh9b0y3+U07rvQo+Om5SmO7FFz3pYBj/llge+tYmep5tiJ4+S9vSNhTr9
9cMP4q0XjjfayrcZH9QFN2emOAHNnw5AOFcxmIU5NGWtFUlw/FTSnMbzVn9/DzbB40pz6AfYU9xR
4CTYUAcXU96QdakNCQAbIqfCC8HcNSEOfbc7tWFBcR7XHc1vGP4Lc6UIUjyNtMwhH9MIEL+0/G2y
AGcK7XY3Fv7NwiLnP0v87/jpU3hLNrf3W3oY5oXvHr7b9GRTHjobtnE23+kDwlSK8g19322eg/3j
jx/HNQKuD45kfpcDYtxCNxMon7FFlxvzP5xd13LjyJL9IkTAm9cqGIIEnShRar0gZFrwngABfP2e
0sTGiABX2Hu7ZzTmoRNVlZWV5uTJtkdDuNggA1V+xDJFCxtis249vFzf+z/pwks/OwWoH3TRAIoD
h46DmJw36GeEbuSKkL7Y77b79/Bh7U7BommeA0UYgAdTvlCCwixmbVZu40qpDccsomeF4KwJ8bC7
hFqrBa36Luz+PGy2HvhHmPmFMcuMwvd280RfTAsR4Q2FednaL9t/ftmwKlsYF/bXP4aCGQtmMRxm
P1z8f/b39y/LIlZOPI/CbBxXX8eVuTnCOHyeV7/r5exhwKdiHLrKZhaxRlp+8oxm1UWR/aLF+EXa
UBi96Nti0dVSi+R3QWyyJ6AWQ08oSJKQmJi+1/y1yJJswOYzawZbi0VbZOGW3Tth8NUJyP5hshB8
gkmEUUtGllURxi8mZLM5b8ztq+084/o8WwtHLLDIYbacH5Im5pPPA8E3QkjabLc4Ntim/+Jg0Gws
wLPHkGQMQr/VoagwiriJRibANF+29l/iQB3oasHWztkKoAA/5UwWInRZESYF5GxfX98fHx8DuCmP
MDzMWRnx7/gviLY8i65OXyU9fZ2uhP3+GshAQvaPhbrbN9B1urXAFgAwocMgi1PGxxq9iRjWKUBT
2HVx93iS8UbioVyt8FD+vs3z/On38v8Vxp6iHy7rVcMrqFRMGJ5/PPwPeOWx1BV7oH8XNXsC2FUD
j7cOzvfvx2YSjPJIiwwXA5NOmdfBvA2XXXt2/5kL8O0OLMm8v5c/ZIq3ywuMpG+b6gKZwJgT/ADv
HX6esdoEHuhf59k5eAfPsxYOcZ7inSx28rC2VSeGfALBsIAFse1H5w/dLRmVu/f955ZODK0WCGJZ
R2x55lYjBqznwYGmPi2pybwqNlnO5IVSo7QW0HEKQS+m7TqIbBa0YxbPfGuHChcdAA2AeKbde1Jc
5Fwy/HNSG428YAS5Zdp4/Evr49tU0hW7Awug1/vX/4fYyfVPJD/LRgFimX4k5KWlL2eQFuI5GOjF
ZPELPEL7geClZF7HBV4HcZ7B+PodU6UEASV+Y/8XHqZvsrKZFfjxYZOHSccU4hGcDv/cFiiRuf3+
gYvDLg97UfFUssvKfuAnfnn45/dl+na+sVu4xgt3mN2XX75qioLmKr9q+ZuvYl+GD/rn9WZfwb6F
BQHW90u69AUSU+npF4BkABAsUF7Aj5nsS1EYqSLX6O9kgr/jFBaqsCjkGavf0TUzk+bRXnJqvvNW
N4LRU6qAZ8NAbAsspTSxlJc45+JQl/AgFWQfkIBkNKMd+Yt/G0mPnwHzpix8A8GnON6BPrgPjmtZ
+KSvr+MnPC7Xhu1BkLNBLHQ8nzfHVUu+AsTin4v+6yzXKMIPAP0OSGjh3gN+dGv4Kk5V4pbjE0wR
I+OL/9UQaTW+p++BW7jxQ0lqJ3kczOv70sSL+YOCbgkDA8IBO0AfPRKAt4K5FM3yPbpU2eu1x3v6
+MieFOzBaSDwqlZL5zJ3rOBTwdWEOJCTgJpkItAP5Qs6RkWOqM74Ea1S1x5XfyWHW5fniL5j1AZV
CcoYFBxVS347M+I3KsHcOTzS8LZApAgn5XatVzVUObXTIPpJdF46Mzmn7vXqCE7i5k6zqhZswiwu
FCfyJipY5UrLiyXkdbZwEl66F5E+JNRvTPHgXT3R00ze0Rau/P8hFOB4tFmwDMokqVXLLRdfAwhN
U6oF5mt0HL1u9dFggMlXvoEFtFFneaqWHMxpDPzPWv8VO/EWIt+IMAYKYg2RDg/H7IunYJymEb+5
/nkezMx9ApplEUvPrMfsRHGoSFyBsAPdx7cn2vK4MyNb7GiQaq18iM7g6Nvq62I+HuKUDPsQe4zk
EYmf+I1q/W5dZ0Hn95p/SJ94K5XRjJUM1m0yKGQEAOKMBwf0VL7FOeLzEu/wd4fRfK0oDyDWFZHH
nmhvkUVAm4CXiMRe9VWdRZizdKO6gtM/FC/9GlRatML4QbJkIu4KhmOLi4MAAtnnieAm8bu25CA4
yyzgISy00VROvlEeUnL1Blu3jeN11TuxtZj9Yro6XfJPyROryGm+L/oyO16sjYjr0pYPF0ICrwlM
lejkqVnlzlFylcPS2X732d6IBs0HRmwrmOmIpBMIt241q8NwIfCiZ8jp9EhwBitjLxH0Dpm+De5D
O9ok1mWTHWUaIFULXvPz4eqAVB7WKyfZodlDBza+Je92o5PTwhVJYD6lCzGXyJY//cbvW444FbD3
GYx6bJpUKlrMUTTVc080CxNKLWn3WsIHAvrPuXjRuqOZG5J4pxzTB8PNTJgBh3ssLMVduAwzVwMT
BGDYgehm8HtEgbcbZqB/gC9KGcVrWxNJ1BDR8s3SagJnEAmHPRw/FyTOzPlE4kQ7AgP4qxQjSWjN
2dGZA/aQVjTfBF6F6yB/KP+PvDR7nCY7frPIiTdzwXgaYLEhsl3n3LbMIPCvQXvKv0QZJmQRITPR
HeX8vtB5VCRjMDAeZ0PC1io48dutlTh17PJeDWlnVruAaERfa/vsATwE9GrHX6oJyAEy04mX774k
60p2KeWJvsvI25UE779/zDwDM/mYyaOGMn2jXAqMph6QD1RYn5s8EDBLehh89n6xfBs8KBUtUBkQ
iVoQ/z9GEE3kT04dHQNi1YzYjAG5yIw0u9oWrfQRLDIPl5WwGp0n8A3YKcGUFfOyA1nXul3l1FgA
OM6NIj5DB+UQquHIecz6CuoATmd0QSLq8tEopANG3I02gaW74fu44/eKE9AstCzDFZYuGjvtiQ7e
SJ5pA/ATVQfJjQWQSPcif7XOuG8I4DLKlnutvCbCLV8yiHO/De6aIICKBklujLSdKiE/dGrMYWIZ
jT3JjN3MulqGhaPn4EhLTvwVPGrbTqcgOTL7j5a2F/K74t25BbcfMFG8yFAzyUeTMQv9bG41RkTw
9K+L9/Kp28O6N4NNv5G/REsmwF7lm+RRBtUS5de7C8qJPgFb99IXzZ4nbAlzYtHJh3up8ZMvStOx
TNoOflYo0auFtnguhSm+vo1ENy8YF0kGOybn5BGeSEA/eQxMXfiCmfvDPoBx5YK4Dir4HS3/yAbJ
es8lmoIP6CJcQWYD5H1wuJJF32Nu924FTVZayXGaipi6SZVT6mkYt0CqlJSbyM3os/gh2rpB/IXX
bZ6SmSxu8qAkWQ6yYRUyUYB45Nc8lf+02M+/+j6iNTJ62Xu+JPLefoLIBq0t8HKYk3VraLVLxZUd
D1dZfe33aHKpUFbCe9+tAkczUP8cLetqDtCqzFxSpjt2VZAURCdoimKHqU6eFl2teyHSLylNVnFL
+lNuGxSAO6sB1SnlUBY2/o4qHbeB3Y+k2SzVPO9u9w/507iBj6NSknvIxySno+aqNZ5T3Rxp4Vwt
d2TIP4Gefr/Sd4zozZqn2JOo7+I2lFloUhBg6kmy1l4wbfg9odVHj8WbodVb/nO5XfIs5/0wuLNg
LIKzgvYzBebs9qQvkYiekzFAvciTPmt7fMnWsittazxpFnAoOWlXv6/1jv28kTjd3/jS4BIBDUf5
gcqvxao34/2wDR66VUqybU9hvWl+5O3oCROftPXiyJRZhuF2xdO9zmPB5yMV8kOX2xunALFvdY7N
xNMfh8AaV1pCclo9iruRW7BS85B0IppZlx9mqhfCJPEltnSn8/h4hViNRn8Hg7RoXd9fzX4tbhBF
mNLj73v+TQlx+1SCxhaBoYbyOcZdTO9z6rcqJ6Z1QmUnepbxNmGNXrGVECptOAuTY1zD600ZRhvw
D3Mk/uMLCI3dfh09+i/Vp7ygA3fuGL6H0QSzYdPw2ScmDVw4o6KkwM35R/lBsIt1YHUGUBWiDX/B
TszySuhSlDCvVsoivHIURZEPQ5HiOyn9Y/drMBMKnZEnVDqBNHtwFEA75D+FY+zABh6fGw80fQtO
2jzRzWSKIDFCQgBQju/r90Nm7Iea0PRVAmPSmfxTH5GOyAC26AQK7ul7HlaU21xsVOiXlG0eFUA0
mOzYaA423mTiHxZ5IoOQGHuM3AqJVoEl/vG91jYctNI/oMv+8LuOzbAiqPpjoheYW1Glxanq4q1y
S3La19eEY74wbIldv1zcPeYr6VR14oNqajREmPxyWavEcMqvnJbUeMIoHyCMoiWk2zwhgW9B2w3y
nozwd8bF1sSN1Ajx97eIFP2gSkDyFTDqmHyxj95/X/i8xjARNjGhRQ0u+yKDsBAw9FX9ma0TqlH5
gzdjq3eW6IzvqhR8bjieSH2gwji5OzJfVYHPwYiIxxoeaOq+RzTYoicrQxgkHny7cUElqe+C/VJz
zdwrYLv6r+SJRhn1GAa+Gia0Tm1w9n8FHv9Rn2NHW4gpvvv6J+bqRtBkR3Mjifw6hCCQThin4myP
DnJo8K9lon5mW+UBsQWtdyBJVHf109Ko8zuvMdYJKBhrP8PozSnjZaNxtSiXONBt8XDZ6we5RMaj
opJPDRrQ+LU4DJurqyKP97ygSmwHZwv/IXlyhxQjLIyQqdLlRVfInhuJ4KimpJHiA5M5Brsmkdls
ovfY6XK6GFCxP/036cyi/DBWEYfRdCGqBbQ6A/AYrPYCWP7OV7Ncc05kLzpa9wwU8ASIF+BiIvE+
UadOSsFzdYFtVI/ZG+L53bjigPxrbbQ1trR8W+LZvPsA/BQ4UaskVfRAzCDwSgWMrzyMq0O3QdfE
QXKQlOW9RRM8j4uwLhC3y4iKUHnhJwLjNFPULsOz6x/jPVD/MEPdGmPGREv69B8WdIeFHtPTU0HN
y1AHGGEwtfeDWsi9GMPetxTTCMKMtrvcBh2gVZnqvnUxDPcremxP+tITNw+JRDxv/8qdLLIbtZAr
I8jNAT/bXQ6oaPTrmHzynogckAA7v1gkundNfoictsn4V/+ShAb2NXVHT9pIZkWNnUFLK3KbD/5D
JJo3rBTc2odx4ZW757n8XO2UGyJurnKDcQ0JTc6GJx9707B9+MvXP5eNb6fr7mEgSzLZBs4PFlMI
DAaoEqcGX2jVqFfSNqHjy3VX0cRLDuNaotGS8WEPx0wOcxSAw2ETvSaxbRdriRLGkNMguz2ekMq3
o3X5nJdWgJa0zeBWp/gJ04/gsbm/6+4EgAx1xRP6je7SJIAsZhRcmW+IY37p4avQqxM9pKZig01h
pZ5tDCei3VZ9iewQSqXbjfc0kGZFf/+Ae575zQdM1t4rkV6oAT6gN7cAIH9Em9r9m3iqG+8kJG3V
nKyXCMAWZU7snyRG/UWtrrB/27AjKFEZ+9hWneiYPytb5BU5B23kghUBq7mwWlYNmp60xviGMRSB
DdqdXFlZDZSGY6utNJavtFQz87i/yvr62G4WUyb3XhWkwWF4wReOuH5Smkp6hJhDNcJfWdcdBSu3
KX7WOu3g8QYXIsRmbS8s754l1DTMd4I3itldU0f/WpfCIGpSQh9Sgyh75N//NOSSr/iNdMzM2hIf
IHy1dE3vug3AtwP6BT4cjKCa7GouJ+EYFex5ORq27BQP44pxiboXyxtMDV4x8cCTg9bkJXfpzno1
CdA8VtFV4RNOsjVl32UJHysJEkQtTT9LL3oY1o8cqmL9SrFrZKe0NcLbvUjyXWBzmyOLOpZ8l28p
t0qFVBEKyhjOB58JPW9Quh/egwqCBb7vVJZJgBq7ryIS9GZl+a+NM1hoRiPnrbiWbMWCvRzJcwY1
6NaBeUH5iosJiNPefCug4XZwlggu74QDoH5m2o5ZZyq4TCZuFSaLcGAU4GBezqVoBU/SO/9nMEV1
KweIAxe0b26uAVDXUajAQFakIqfFdS3jhtovVJaua87tGwje3yUz/CzQhwi0fA1Y9CdY6J8vW32z
NBPvTiEMI7UYcyhoBfEVKjPxP84AKVCjQotUQjc4BOTsUA5whnXtNsjHG5R7iijyoh64xXfca00K
q3RiDzlyNFJawYKRmTVUYO0AKIJWEQ0VmKE3RXIIDcu0+PgWaf8aUemlsU5IbTmt9fjBoB3Rw0fW
WEjes5wtyKNkM/JKkq6LU2CPlmRph9zRrYWzmd+Un98ElObt/vCDEFyvLPdzxUQdcrXAoGNd3lOe
HAazBFI7wk5suNWSwRXnPhLSmYzzFORLgBVPR0r2FXrcCiNKaf2SvMm0zgHH6s5oIrUDT9qR6kpl
Er6tW+xVs8a8t68v/nUx/8HMwO0FxUdomCYE9QTp5NRMDGCg0vs2TqmACSNo3Hb0Nf+G9HVyLpx0
k4d0XPdffWOLZGHX544+2jNZ9RhGGbnsKSQ2zqVI0y8oXRc7YZM5mKJl8hwgaQp61tHOM8akX2iN
vJNkvBU5fVsFrQWPCESKTu5GD4+5i9Z04Zl1FZVfOGsn3AlH4VVCR1GN5qPP31d8X7zBOpwYL9ps
3mGd65WcjlfUB/Z8SIMHRg+Jjd4Z1riLaOQGj4YDMqyryTK7/q5w/4ssOjbgxxdMrLHG8RnXxxgI
3duCrZzCxxBjMEx5XTnlpoqB0qDamgZ/+JeaGMsv8PzNB6Mjgjq8shKQRhq7hz/sUBSCflCssX5u
5W+LN64h/YNcWxiyayrohybZYh577rxCIrBUPCb5QNG+i2Y/JGbCMF4bAQfOH9Wj4MKhEo/N3wwY
hZV6umgm9+QD70ZBJmsuWpV7FwtXC04zG+gD6NrtasOM7YCspHCc8xco3D7sbPCCmMHFxEGbfIzB
EbR4Xwyg767ZwCAeRJmMRW7icMjlII2hxNacbTS7e8GcN8JjakVMhkNOmoPiqKfWfEN795K7fO98
0RmpsjcO653CKXMlCvQiRP0Ls5msnkgB8ZGvH53WTj6RmUgWj3dJ4MRwqxgtF/A5BMZe+5W7/rrb
XAKCke7jF49pGWQp1SXeE6ihywxJcziuMxi/XBhtbVQi6pjg37K1k0EiTF8hakgOHnl+HikBtN5S
yWq5G/PeY/FT9ORY4+wKjtceoqV9m5nNA0e5HepeTrBlsXzlltQivRWcrmb+JHsBECW/W687jizc
yH/XPh3rnesgyR45IaX6q3AKdsVZMPFAx6e/3GtzEI5rzCsn9XapsH4nsQkVZsNOJeBZWDH39hoV
wdUPch+lY+RRK7RUfXH7CKXs0s43IsJdT7OukD5a6i5cL6J22B8+fRzBwow5e6ALQQg82XThWjR6
1QQZRTdTZxCs2Uu2GKCQuIkZO21Aft/jey8EfFF0G6mgKceos4mnlqlp3SGTi/FmdLSRSaDBOvhb
r8Ln4Fi+Q7WlB70k4qcI2wG7BehU7ibPv3/DnVwGQgYZ3ZTodcKYzymDghQp4DTR8Q3Dmv8r/6lY
gRfdajR5VGi7AVOFhYmUS03V97QLTiHSCxjxxnoZJ9FKGHOXnBMBGertwRLf/FfRGuERZoUd/M13
QGXuDeRa3fi4ZETmWSPZQOkLrxKsNAZLTI649oNRqlhhFzUJfiC1RlQ38EDZri8c7p0lKqidqyoc
LVSckLS51eRLmgtVeqng8AxEeUSxz+TP2dr3tC0oMZGp32afOc026XrR0ZyrMSTD6WCIPcTc04yj
4GMgl1yjkBy74qv/hiZFDzjJk4Finm8WLx0u7up6BfJ/ne3lXfh30W7ONxlDaZFEAj+8gQTDLDXH
ZYjAZLz81a458mgcfjIAULo6n+lWMbcY/xOamvMsrEjggvEczZAlqpE51VHgR3/7YqZw/jTD79SQ
5IDrCcdzyiBcYiirIRd4muMWEmBKVoUHjtpy468CEYUoJAlzB0Zu6WrNXV54+iirG6zKibLYRAOi
rARSBnQ3VDy2Zyi3JWGEn8m747qwMcqTf2xWC5d57gywydoYcAkAO0CQUzh5d71WGLvlp3RwUNRO
iUiLB22T7v0DoFlfeUCSiIiAjXDmEuT5zlvJRDOuDjQ2gBVqslhZSi5+ksBwCyflJK9li7Pid/n4
ruw6JLxp4qJPvF0NGYHnK1EwhznXJXv6DXC+td+33zDxd2M+Am+SgW9QPiRggHw816zSGomED632
XV3Ket/R85s1s0f8h78ZRmnYxSHei9BttwW6aUzfw3A3OAvrnAhHzhmeW+BjztLj5c/CSc/9g9ul
Tgwoh/l4qSxiqfULKPbcSDe7Z7QZg4OJHTS9PCT2knLduUYAlvNsdAdKqqjd3672gmHa9RBBnWuQ
Nfhu+T6iI60iGChAgr1Cyy3/0HPoUFtY6Z1bdCOWHcKPTY45KUYPrA4YkgP/dtXbASH1pqftS3Wq
Notlx7nPB1jAv6ucmm2Bq/qxEuFkNiRwgKPD+lC22eHexCRzfLzHL5gJYYYPJ2ld0zQ2GV18vPR4
3NOsn1/BvvLHoou+LS9+iL0ekTchyRYjQWl4Mqy/oguyITTAlBVpN5t+Sa3ubzYgdCoLooxpOQ4z
BfSkxjBlNJx0prJqdxnl3jJEbD5h6dJFF+julWXzf/9X4OQ9btEwKjYCs5GOkNq+0z8GRwD4Ryqg
8eW/gdHhdEFzwqIlHi0SEx1uwQobDD4MZEv7jwvOMSOaDSUm4ikCrqs89nRphtWdiuOtzIkC6zko
39UAV7W35a9kc7UAJHMKL91VLqAItuIuPXhsz6Zm8OciJ3uaKpda1ToI5J3gIXuKvMTtrZLyD7/f
zLs6+u9efnu3P3RUKaNQvdYQ09ma3caksRUsp1tQySUpk3clzsNBkCq2ex+jGRx9TyzwfEnu72tZ
2LLv1+3HWlAS9i/pFVJiz3dA9PLcmJiiZy9ZlztJ6Btd+K6B/ZDTCvIliHvIkY8CjNllU1tgDX8B
8uf4+4LuaN23gwswNrLwgFBOHghfMC5l2OkoGAqIovSSZl8GQKqNxLpytFduq54Ss1j9LvWOFwCp
jBANboCOpMDktFjeOYwqH0UlK39E6plmdozkm+GlbqMCl5+vpPysOSU9XomB7LThLQZx86NEzz2W
bCiYNq+hHffWdPKNaGCoTgYngGQPyVnoSGDFAoUjQKJ15PhgCJEA4Nh2VmBnJxAs/r4FdwKqW/ns
+34ccYWBtY0hAanbrkdbMFNb/iPsBlsk6ZO+/dSct88FgXObfSNweg9bfqzBdQeB/qsikCsItc/d
RiCGpWxbJP6+UFdZWuPcz2Rj2xEq8yg0MHTM7RpjfuBqpccx1yZ3ig/VrjvFmql64NbpyOgYrwJN
zMqnkrJode6k0cExguPFBHSkNpFPv5XdZVUVBpcWacVTB8fdeymoNgI0KoP+YNdtItAiKUhIVWZ7
yN5DS4cKIjckLW3BvIqAz2DhDTiPMetTn2Q3pavfF/oFgaTh20pLxO1A3zOKeFI8GLkpHSs38pBW
dZes7p0MCTKMeL7gghmgPZyWdzpDqcNriaRuiwq9tjJOf9F484EtqOGOAXzm8KvrxliVL1fDXHpZ
7ik3qHbAtAiyMAwEn9qvuMp0gTOw+dGb8YgJBCoZPdVEqBkgMwMvqUOnjW4voevmfbksJ4OmYOQa
Wcw+Fau2fQBeSSQ59c4cLHkbmqIrmflmsFOTwbJ1MwRwlBQ5BjiauWO+raluLXTb38Gk337ExNuP
tFKpZX5gwRUCSdysd2Pjm802QleysdVJ9Zn89USS7EtTX3hqvxd4+6Tfyp5qW1Xr4H2FbCgc2AHl
11eUV/98KGt9D9eQqEd0t71mx+Lxshvf1QjM8FSw/LcFSzMPOm6/YmJaMXElx1QRfAUgYX8qzOzr
SfmePXndmfvSV/LDJUHF7neZ4h1Tg9Zd9MvjusFP/AZQ/DCnUhRheurII42CKSL7CgO8nQuo4rT9
Y6yRD56EX+rjc004g9YWeC9NFFiBkmuhg+qu3cRL8O07sERkgqH5wKsJQF5qE/OuXhQtCX05Q1B/
BaEn6T3dtRIncdBzBFYVtH9y0IcrGVvyxDmLfSDzI4B4pEhxITDZCebn1vrJUTeomaDiyiub5GoC
wWZ3pD9G2/F4SUnF2W/iYuv2HVQvy36jtIGk6B0s5FgqxUWpFHAGkIa0a1RxLzHB5CIEui0gmXuw
5AFAXa4kkNHVA8rMGQX6FUPV4Q8u9pHPHcLbjxFvdyAZMeIzbfAxsLpA8MUdooQAlu5yiG2cP/+i
PQALC1q+iO4Wnto77s2t7Mm71+p5JCQ5ZHcvydewNoXAqoh8aP986J+j0yNIu6yunqqR+Kg5BQvG
F8PheRR++wkTK9Si+6is2VkUlnGSXjp0D0hbxUFzOe0tbnsUj+USU8AcwYgcFhATmNOGNDUye7c7
3gJAdA3qAqmdizOwVsNmC9O7bxorOfRLwu6sDzANTH6BhuOdnz7vvg/6oLzQMCpw1zjhswyuR09s
CX86JC+hFcQr+M7N0mN+R6duhE7Mq8iFWa5nEAoiLSdYCUTHkNBV86d81rbiStwroOEGA0O2EVjK
9ncLd+ddQb0B9kRn/U4iwFi326sZY1/6mZ6h8cJ3qm3s6usA48LfxUNA+2N+jkzFjf4kz9Epdpby
SPc0Gg1emK6GcqkAsPwkIO7RtXltygoPJ80fwa2NThxFMNsUqbMmRhMt62FNvMDRQWCXWjDzz7mz
6EvNPVg86ii5ANsIKDD6KW93oLvUaX7h8BGVlYZWfMiedI93RcwZWrNOBQGjaf4LF/ZW5vQtQ22i
4BTIrD3tBApB1uGlPMjopM/A6onwj+p7bZ1T/j9PGt4Knhw3GMIjow9rpLuP6aEzWYXtj7IRkaHV
Xc1C+5NtnIVzt/WpYi5o2p2LrPGw4TryZQCRThtR0KrMKEgwANd/4tflSWXiRLvS0QE0LGn1XVl4
p0BniwIXkPS3Zxpl3QB6kQGpSMycQ02aezM6E6Aj5PkX13XHZiDB/q+sif5wYxKDsByygD7OdtlW
/wxthiEXbXFPUW3Y8u/8woC9O/E1S+r/K3NycYSiGsSrAJmFFaK6U+BlDE1GyyVtw92FrPXF7PbS
Kicay/EC6xBEGVDDu/vBn5MAZaTBBRLWNMDwKdB03bpLxaQ7vYE365wOGi6yTlEvPdaJuUKNhZIZ
plVQ+ZRvYvOgHRtQPf6upPM2NQUMJqzzAi3+sEnT+KZJ5TEWjaiAh63Y3O69N7O3htSocFcNcYaP
+vmB3c184yV70HycT9xjuC5fwWXq/P4l8yPGlwBACjY7IKZYQeVWhZOuNKqyToE+XnEXRz/yoCYW
/1wUopoyOFw6J/lYcDDmbUQQiawJVs94O4HnvBV5Ma5Jr/cYQj/uQ6+3OxfDJqjwWnjyB8iPl0wR
c5VuooqJtMm9AcGsDw2GtIsNn3oF2LEjbOrNuEM7cw/vbmE/ZwrMxBkq8yRBkwZo0O3iNARQLZ9V
BZUEEARcQAA0km8MmIqhuV63HukbAsuliu88YIZYpKPwvCFSx+syOUZfqUW/7q9IPrnxXt8+qp+i
i3a/NY8EGHrwGpPiTnHRgh7Pkd3fYgFIQjWORczy7WqHPNDCuuygPXtUgDszYLwU+iN8mcTRtoVX
n9VVtTHcJSaQOTXARPBEh5SSu+Zl1kJXndcegsd97l2hvrZ0Kkjyt/QqWCoU5S5wbGJSPXNrqwVk
+G0AIFhxF/119p5NlYzNZvjffZgomYp5QQGv4nMujaWstBOwnhsVXCjiqSzMxu4tdFyuKi/aJ88U
U8UWdO6OdNBmowCPEjy4Y+WJxx6HWqBmmDpP1Sf9VfMYRXJD/YMREbwQKCKZ41oUCLfVbTSSLci+
o+83sicaUMX1ULUVZINB/Cs71156kDZAo+lYtlHSkUoVKZ/45wWx7I+dbDi4iVRgSqB4yIFOrhmG
XyH1W0Ist1HBeiN42mbcGBb3tzEHTBQg/Gax7jxfKaA6DFEKQiZADtTJ0xQK16jXuqJkVRy7XUe7
Ylc84WxXSEvBlU3QXtWutMeFhbJY93ahTCp4pgVeRE5o6mL44SUVUgwupCUiLRTo/uQbpLa36FMz
MQnp83dp88AfCaif0iZmJLn0DUiQKtRRhlVmgdDrzPiOtF23rleJazyB7MvqrAva5CSnfojMcjGz
zG7KbL2snYGNikeL1yT2V+OiiOTsUiLRCyp2lu9R3WpbrwLgHF2IXcc9Ef7E7uLxzi8RwhJkeXHA
qP5iIjc+7EcOpktRZOhgzOhwVMABfwSnSbFWY+D9Mjd/Rpl0nTuDmbg+oNtL9mMOkmLYcbiRaDpF
uhlYoVvheclnfJpkmJe3LyL0FfRu4gyH6kW21ZNK3sovJLqswgK63UFf0lJh6LsiONl0lCCxeLBQ
YA7wtCKa8mmTyxJUu10zpoDhCJedJDJmHQE5wrv+ajBzK37Sn/9zBB4W/kOyPjFdY2KMQcAkK/ts
l+4vNuCH1iG3+wsZ0VbBLlXz3m3riihLEdmdA0dAKgI9jLZ1gFgmB55mXNeImOqMWX4YII4SeP4m
WS2Sm4v5LGaMJtsLd0dH4wrQfmACYF/yQ7WSSFXTIhRKKm+HdfAw7CK4eJwbuBmktUtBydw0YrLD
v9KmzqxWYF5TyPElTb0QXQ+lF9rRFrGmHTijozj1Ynx9x6GDRDAHo+8JJVk0ot+uT+dG7Yopk+zq
jOawS9Gt/Flbg+0/h6+cvUi+z/646XbqoFLAIjEsAtizW3HBJU7Fa9qWmJZjCWj8RAwfPfEHxWfB
u1cuccTM89IK8O1ADuJxBShEnMrD7Oomx8ga6KgtrUA7a8kU46Q23BNYn65/0NdAxUcMS9uWjm8l
NUnes69kUYfunOrPj5jhrGq1z1oVdrEPkHuMLB6gslWOjicwasgirfbcYw86kYu58CLc0V3mV2BW
Jq+zBPXkoUULTpUmI+RqqLatrhnazF7FA3zMg7CrzPiZdzGOgDW1oF8RXW55RarNItZu6SMm3l7o
F7kQtziBiy14AgbFAaksWtevjGIElOoypIGPKnN+5u1j8N6szwubwJ69icb93IRvKuAfF3iQtBIT
4yA/9jDtxxEeIrTU9Ac9ITXq9chM5kiCPou2/xA/q888ua7EXUsN80lyMjNb1IU7FwCeHtLUgNsD
FD9tNMzUvMn6bEC5+6E5N5hHgsFRXnXgUAw+yLtmMSi/8ybfyJsYabyauX4tII9b6cfB4rfRWirM
9LlEa5Xgxk68Tg4KXcLPSnccLtTCMPgCNHhg3JjCWMch7hSpBfIM5F8ymFsE8F3B0bI+BBNZM7s9
Bpa01kArggSPTuJ17MLTt7IVRum6/WawcgcjWa2T6FWnHJ1fv+vEncAZ3/Tv12mTi1Fmo6ZmFb5O
PdahJWxEQF46inHshT3Y+c63ePPrd5H3vIQbkcxG/FBDWSnUsrlCpHZ6iazRBZ/tq0jDvSdQ1uLv
kywkshfZEqr+v4teXO3kBiqjUTeVCNHtl/Y4vnT7d7hhDmazrA+Z09NkiefsTkCL7cWUMsbMhR6/
WVOdwDCHcoK1Bmb4CIh4HJL0a7Aqa4++++erGZwE5GlcTBPEGJ6FBP13B/jkwqN9EmV/PGoov0+t
rWb4QVirLRL0VgoACciErG+cg9eJgI4r9suVCLa2j4ix40jjtB2AxgX9E1oSOFp10m8ECwzDO928
FmR1eRlwKN15dHxyLE1/G1oLBmqeXgfYm03J0QXWlYvUyq1mJHEQAXKD703OSCONZv2O/gkEX39b
JwEXpxt6ygEwAatdqbv/PAsK4cC4gy6WdYPCf7wVLiUxV2cKcO7ogXrFRM3+vVdNpbbx9OdEOvyu
ifNkPqT9D2nftSO3znT7RAKUw61ih+k0eeZGmGAr56yn/xfnYG93s4Xm2f5gwDY8gEski0WyatVa
6P4FwTehhUGJ/tKapqp5GAc9akE1drtG0Jma2b+9Fh7hTVG/C0/T0IMGViXubrY2yve0YnXxL9wc
VQ3SM+TmCKQdTY0g92MuBj3k1uvXDOmOEK+yeOPfT2gOchijJXNHOaIONABIB0FoBY4W6uoYpUnQ
RbWPzgVLtvqHQQYlrzlBoO052rZryc2QUMrvDdDdozB6NNaG1+Xoc1NNqPk2AADd/pylMHD+OXTD
jFr4SV5zRmbld7qnopoSOMnOXyG3EG6lTfTABIIsXHsuDFJXy2CYqrKIMf4I7L/gi0Ov2aldaTA1
PvtgxSi9b8YQr+o0Cu7Of2ZcpeL6PGS+1CewOFgtFC1NMCVsYveITl0USkQvsW/bWwrqF/aowzXs
hkHPKthr7fZOupt7yzAT1Nzzg2zxHwXYX6HOaO+xxCHSOvC1vwjtFx9Abag8rAu1KX4+oNk1ogsf
U92vYPOCQ9XXTB5a1GDu+q+jxmXSQLAi4QLPIpqCI4o7SNkmuFFNlmDXLyid3H9iJ6N5Hw+iENH0
uEHPxrGD2ByrFnkdQYgIIPaShp4gAzGLileCga7VQWtrOLH4Tpg7I+frLUZ/fuSAK88FbYKZI1I+
DVAeO/13RRBYB6UqWleQ9sdvVIpF1rlQEYeuthocXyAf2oOeB2ZRegx2vSU9S9jLaNrNHlcJs9nv
+qWG2hfySOiCQiMWadm5DJ7BoI6cVDS1Je5AXQZWYX2dWC/Fa7FOXFbsWjZGUCSgoUMrNg1oGiW/
k6MW88whHzqvDIvcFLL17KCetGKGpqs3AhnamTXKjcNUC2bVwNAqR90EG84MD6kdRaZ6eJO3eczY
ttcgV8oc5UToeKkEAUVdvHlruwRCAQoTWoqWH2SMrNub5bo8RdlSL1dNFWIAFTvYGjad8zluEw99
Aa8EO86544GZDbo6cyhzlIcKcgcOKzK09rVzpg9t24PMCbAzGcQewUPr1U8n5p68qqRSNqnkKrJP
+iAUsKmfslVok1rYZIV3EMyRMtAVtKDoHD3cr3g391iXp6uIT2zLoDgm9S+IcVAReEAnWTPVsC18
Gd/Jh+vvRBQdO3dE+npTrJnLefWapOxRnqpEHZ+UZDnlHQdg0YCrCuFBq8DfjpwXocdsrXSnW7l3
24+uri2UXcpl22EyMq6CXXCOuXpsft4rHv//0X+wPD5yeUeXFBQaKP9JIXkUCkaPCLcRve5XtgMr
CNBsGQiOaqf/iNYf4abbokvq9vCuLyc/4/tjl/IhI5ekWI7RqkK4J1Siyujf1Z+1IwA0lKfm04nV
ly4txhzUAgQVlFVwH2ol+xkY1jxCLCe3M+OucQ7CerIO968+VANIX422F9e76OmXak5vYEAwA9cL
txHYN43HJ2YulYSBi7sixg+pZYInArJIoUUpuSIWiiSXa9CQo9E1Ws24l8qmckIrdzGgBFjd8SCq
mY8dzwpQS7sX3S3oEwMzABKBlGeFMkpAzcTXKGf3+qo84lZoOeoBRQqecVtZHOOZJfLzsydwxEMT
IxthqXJ6qK3jrZUbjNFc38jIPOJKBGA9IXz7QQqe2Uj0TG58TUX8+xqhgYknhqcB3KGu9Tswe84o
f4TmfjALMD5oa5FxxV62jguCgpiE7mw6fQutq6zqRqzitBEzu5esEg84S/DgwfeDB14NxQw5B+ad
kLCdG2gttpm9WdeFIDIHgF4DgCmiUYzmOOryKBSSAk286q750O+DDMD3CBmO6Utz0bz9Ic2m9F47
wSMPrFr5FblGz1iGpVMPCpjQRidORXQ+L5e6FAPkJbuosTLk593ygMZeV9nx3y0qUCXok0TjL870
C4uUc2ni1BlNDos/r35QjA5HA1jQFjRsNav6cN0URhR+z4ZHveyyclRBvBBChd1TT6HdObHNpSAb
f5g87ZsRGRf2J9iyBGB5kcnGjFIn3Jw1KV9DrREnHMYDcZXMhC+PaLFTd/Mbw9hCUMRTFfBhmEIZ
j4Z3jJFalQE4j/FYMg68M4MuEIyFEOT5iM3Yw9Zl2CNhnQp7F/ao4ybx5XyWxAyQHQCjT7JHmMVd
9CggPWV3htk60okcPKVZ3EW/lUeGdRLib1mnDp0xGCp1zmG9swrygNh/9i6P4rtu8w/Fd22FvxgG
F05xZETBeAO+KQAOaFUGkROrmRMLKGPvAPweNqqnOIfjAfWAcgWRMy81N2gF7pCK+ItGRiJDfGab
2iBzXWtia8B2cepN1AMs/5B4vfO700xWSXRpVc9NUasKkXsxHcKyAXN6fhce2hW3406sou9SmMOA
ICzLI8OIll/KSqu1IsDOFbEyg8mmBa0MavlgelnXq7fQLV6NnfgY3k/bGJeZ5DOZGM57zWP2M6N/
PoCKAnU2d6PBkw8AJnY6qcAm6d4IkSf+G+Ars3ZCF9B34FOFDShxXQ3aQqE3HgzzGYT9DsO1yGhp
X0aCWUNJASQCSLNdRtykjqo54muAV3B5QdxFRq3bhwi8AeEykFeR3YFMkPdYa730UgSN4B/D1CbK
OYhfNSMMo/tlXvM43HnApgiHFTZwVP6FugWZ9j8GaQaWPmhiCL7D4HuwaSrzV26KWPcZOMrJ5pHv
AHMTY26XQvC5RRJHzi4VylhlnSLAYnzHW90v/zHdcu+g2dlLrHrlNSiLGhy1S1MV/ZdKS2bTDddA
/W5yO/MMYKEwuASt1ZDSWIkv8v3tEf4856+9Bx1T4MNDrZQu5SuoE7aqBlc2HtSNtpVewAaBBvMj
ehAxt7xbWi9wZSvFfZxf8bbwxioTLt4Y4LpIbyBfCpQOdcyFxpjynY6Bqx6SAFb8HQJXvY+OnJ06
6D5ds2Cci2f4uUFqUbtYB+89KiOkDRNp2cF8eRPN5mFaFSB7/5vpPRscdR1qKlxZax+2Cof3HRV9
cYnJoxAN2s0XwtdEij9H//hV3gdOi5d6gro0/99LgQCs4lYIwBVENIA1pHbq6IcCNHBm3E4938t+
z267/ZxxP9Uc4MofgmPpyQGuFbfHft2RB6uKQpYUzJ9AUNBpq1ybfSGRaiBGC1DaONlu8EY4tGLm
EGBD5z6PnDf2LIvw4xoYQwyDVQVFIPD1XmG+pCoZmz7HU0ATrXFbbYR7zoocdQ0Sz/nUrftNBkGD
8U34ZoleLW1ioEh1A7yaPI8SGLllncWLsS4I/clELuCjG0NrLlil2MZya/kr+QGQpE0o4zrVMV/R
xI+obQwwtAF+FQBKMd+Un8l4X0XTLOAVbWugr7QPjRdpjilKTrnzHR1hmRAjM6/DC/coIKGREQWN
LXKT9KNLV8dW91OYlR5A3pe62qtk2P5D487WtMbNzW0mm+FVC8cdFBzAWghhUKL5TsXJYhb4xOBw
IeW95p7w8qCjGCdvbsor/w6lXJu3+S1eeIxAuejNuLECTwZWOcCPqKgxzajqZ+1I8j/zK3Du0meM
TN4+2rQv6ro9lfdqYAq/mLCZhYsj2puAmdREhXSiUKc7FHkHbSo1ZBF3xn4Aq/5LsipX0a7epE+C
1UDVax0cfcf/ZXSr5JMZnK9AC9hK5+apyCE1YcMbxHzvFnv03oCbMf/EIQggY7MKC9bFisT6SzeW
oAeCax1e0IR9jLpYTYMwj1kvNXhGc7iXi/i9weVK2osbw8U9r/AaCYdSDJzwRlsjJdNYSMywAshP
4fXqMwBTMgBT5ZEDpyZd7Xm95RL85zy6VysLOQRX8np8CriKVh0gWSHI3BMvR8DmoKKhrHlwwcq7
v/A54OyBkyV0ZPgWWrxbnmZ/4Ee9sYLn+kt1BHRXHFQPZZdfmpOvYvBwC5uJQde8cB5fGqWWPFIM
UGITo+3XhCZBzZxX9V2EE6txwcq7n1aMDX0dui7s0WSNXSkSoUDYey7XOuTWsxNnCkhw3r0YKBi2
O2F3um3xektdGqSC9JQV0CtNYVB7kF5atEyA+PgxZ8uEXF8eL+1QF5uRn9u4m2AnXteAAd/16Jdw
QbrwCC9yivXkolqlO/nP68+PXFZmceGVcmmfiliBGvhyQxZycHxk5eV968ZvmYOItR0hZ0WuGxq8
mF9H6/3v8SgeRAinRZ8+lpiVc13Ij11+C3U+FXweS36LbwmeOweZZXBwoyMK2mkgXY0/m9fymfPi
/UO4G6zYY3F/LFwILq1TZ4ahTIqSkJWYNqrje3pqGkAaCeimJG3x+lfyxp30FTMzRRyJCiNoF8Vl
AO9+JCQNKppx2ThxYoswor7ndguajUP9IuxLJ1sX3xXu9azy7HWwBpst7lkCzikUKelr3mSIFadk
Brlsjq8adJQyZ9viUi1bM2gqCf2E74IL4Qnh1JwKs97kjDTo0kSffQFqiJf3H2OopDGZ8QXcCiDz
ytllTvuJrgYvBeV68eU/NsfhpX5nNtIsnBuwi6K0BGQykrBUwFY0uatzDguM2uw7NNKgNfQOnc1g
/VCBf3WVJRbzZLy+h5DJ/mOSCpNSMM9D4mOovNWvhVXQ2eqxb4G0FyzuTQXlQLwR99yRXzH5fIm3
0m4FKhv8Ii2p6NC9nGRRKadQan1kH7zxTnwCjjC2wR6zwnHkIbkMIoKH2hu2z/85amK8f6xSO3jW
+3GKA65BV2oemv02/o3+XzSLmML3bUMLeQUys38sUbs1z9UmiWSMLwMsd9++5shhc06BpjuIxLYe
k2eUxMFb80mtZK37pSb0sAd5ub2C51nlvPZQBFj7D7z70ayYSiYLB8PFAKm4IKtj1PcaDEpfYArI
djNviYPZvTaPwcwU11uoeYP3EM8v9CngGnlV0Af+EJXoCgs3pXb72njiG64PO/2gAGXFWLklz9TQ
I4mLKsEq0LUs6JpVxpwFLVgHg3vpobcBKm/v4leo7d7LstNBPbD9ALUS6wrBskt5TJSrUhIksCt8
JU74nNsRNJdFkHprgLRZ4l5+R9KV90ib/N+MGGh2MIAQVjqDeuOGqtjpU6rhjN2Ud8J3A2lMhCD+
CfCy4Ncdt5s/UjBASyyuj6VLGnCOWFZ0D6LOQqNs87gaeJBcw4UOoxtaFeB0e/4IKaWvyjXW3Yop
YbtQp4UbAT+HBm3oW4O89TLqcKnSy0MFjdPuQ++cqnfGDXgzJS/dRKAsRy0LBDjg1pbeGDO8FNrP
7VJrK+R1LKg1sbsZPO3A3eN42xWd1e5ap7XaN5YA6MIbHgMlfCKAagOXSeO0pVoYNL6LWsv4mmTT
eAkfhPtslxCJvtEawBfKoYzFbwub10zGWBeuwoSNH80Y4JRBNyo1x3wcNkNdwXSjgb2H3/g5YGyz
Mx3BS7bSH9KdVJrZgfnMWLo3gJQMoHSk1dE2QcUjqcirRJkxxS2oOpFHNv2HYP0W7gy2CA2JpXSs
PTMlUxeEeNCNwJ8xwhIoFST89spn8qvYTQdwpU+u7CrHxOXfg7eQjaJadKQ/o7xa12mQio6MkrRJ
IcsJUQltn6/ennyr2LLXcjEmnZmjXhlCP7cpFAkxqeiOEiDlZkU7yChZ0j1Rmdbu0l32F5T7RH8e
WVyUwNHuiCzF5SYV6xGYYjFuUdIHRTWEkVeKOdrjdhBATIpXvPLeQT8EBMun8cjw3aX70Llp6rVR
jkaaQ9Sixa1E+RKdvEAWKiHS4wd05xknSL17AVBkvpMzg+HCAY7oSyQ8kPxCAoHaNoIYDuIowPS0
wZXB3wluA6IFnHRHlN+VjbxKT7F3e7g/gGXKkWETnVOQqwVug8bkGcKYCH0Em+0jKQIX6FkucfML
IHKJ+6dDWkhGJ3NRBdmoe/zgLjSHrXRkt3mQzXnrQyg/qxJAsIYUH6IcUus52aahmamW2No69GqA
1Fx9QK+2MrnH/ElahyzmsYWIdTEN1KoXY50YQ0GmwYUwL4gOXpvR6lexbdwL960TmhpSztbtub/G
zeuAJwJcALQDiNJB533p5ZFeJpDQSuFqm/xuh/O2P8ZHCGk8wsdB/WWCjd/tvjn7FOO59xe2Bewx
iBiBmF5XqONoUHNejKestaoaUu7JCm0EvyMIQ2Z39Spf5bp1FB90km0FC95qur9t/afkTy82qZL8
XOTQZ0tF6kybgmAKW7yvcjO0+I26UbHV1QkCuoRQOlkru8Hdx5u3I1TiwEP8AAFyO90qXuXm4FoE
sziTJGgBmAt8wp9vokN6yQ91LakNCleHV84JNhK4Q4tT+oLWOvA1xC9gr3VOCW8qx2ob2IDbo+Pt
9rQs3U1++BaJfBsa6enNmNRlLmUGtMvAASVvJJAjh4RtrUeeBUxBR8kUcfe7bXMpo3Fhk9p3U+r3
tarD5mcASuC78YU/Tkf+tbLfQIMCGCQirh1u5C1mfcVkEl04XC6MUztgMKTYMPKeJDRIn0vh+JOV
eBwEmwbIqghmBA5fnZlRWtx4hNfyn3mmdnsAFgu/TGCWW83QTlPMYpMkqPg2X3fVo3yAUpqt7jRk
4EVmtXkx4J7bpoJ8O+HGO0mYb+kguDMq6bj4ft6rQHyqtrDhj/zBsCRPBlNE8vIAkVbzL+g6EHfO
P4Ha+33e1oPq4xPEnSTAxVrnfjZHl7N+tl7uZq+lp20k0Ebc9rXleYc4FYQvVch00y/+sZenJugx
76Bvg2s1iKud2b9K4EbRkNcptzFECvDyB6Gob/3dEQNhLJQgYJogBi/jrZCnQxzx4092RbCr1YTQ
94lZ337lz6X5CxWIx8kE0byVPuvM2uXS+QZNMDQdQLDJAEDp0rja13VSzTAuEW4hw0TZ9pB9QC/A
Uk443WvwGvVW8VZDvZuIpq8ZU790wJ2bp1x+qKIoU0cydlCQfI2vyS5G13BpBVBJgHBR8kFE6rPD
922zi0FVgyAE4QUhYEYqJ6FF0gACfxRCanCsn3pkKrVDDlrRcp2sBtD8SCiRKwkiHLqo0VQTO+AI
CZ9kJknJdaABswGYZKGaIIFAk67hdk0hAlmJUqqIiPbq8g8jhKsKeJxqGwkg3sNrYHWfoEG7Pf6f
g+zyoLu0S0VXoYkSfVKxupr5qG/Su/nYOPOhd0/gksK/dZDF6PDPGkjwzUfFwZ3jpfE4QB0Vp3ba
VfwsWEDa4wws7grs0+GFSbpBvuDWF1J+qRdF3ZUS+cJD6IWP4OODXJ8Ovit8wbYEJBBcCBvdFO8h
ZhKCmK5nnXo/VSj6C5DSwUUfQiaEpO9yZ8jJ1JWDCOCjdjiobwDee7UNig2zBhrKarelYqLEvi6s
L1xCzd/QkePdxObcFPGJBR9c8FcZhbs/30L5axoEAEUK+BbUn5HWB4Tj17sBaQL/G2ESsQm3X/yp
mjUh3lTWHDtBsQDrvvgEut27UPsqThV8AgrDGTqBRIiyq+vP2s4+FVP6nkCJUr74HOkcQh0efCiA
tQxv0v0X+rDdYp1ag53YrIbjnw1yY5EMypHlGRsr4fFV4i66R2fzO8jJko1vf+Vm5ImHAkXMlwH1
6snFk5e1jRYuKZdzQjlpFjaF0ZNl0b3PDj64Ch9QQ55PQE69zegsjU9I2Wh32sHfa2SRWKzM18Eb
yAAJRHuo12tIbVAuOgtG0lVDCKow7k5uJ1uaklf0Az3FXPou+Jj4FO0pLbMccJ1ghVm8zAilBgld
1DVZSTq+KlUgZ8t65UtmIng9JG9B6iVa6gzACaIpkD+3Q9b1QQGbpETPo1iLUEmVIORu4nKRIIMN
6V4R7TqbEKUZp9GiDcKegTQufvHUco5ZNRtFiXGlarCtRE/sy1VZ/ro9kAV8FEZyZoU68uJWr9N2
gJWIEKtO6EMokvvKHw+NrFuCX/dIzNe2TOQha+URfXks0MN1KuHyA8g0nKFo/BIp5iKD17bJ9Kqi
oWecoy9OKld8V5l1WzBWbumMOx8v5aRKJvRD72O8eei1/XM0vrTRc8/MK16nvsioiPSUgf5F1AWp
UWVhJhRdgndSl3zPvP6diZMDymZTaoK7Xv7q8aKMOmCUOinayCLA3hlI0/OqgR6BGsbgvfsudWEX
oTtObnOGIinj43QqL5drahsFPqZ8mM0q2s66B1o0Q0HtmocCNgvsuOzHQKsiImgQn6T8WDTaxg/I
VOT6ZJY5ekm5Yi3nOQPKsBh9cGv9xwzlyKMsDIBKwUzcv7TloZtxeZZdPdWtCa2Ms6XFjXN777AG
Rnnu1Ap+FfawyGez1erQudInwSrasWL4LMsQ5bNBqJay0JAZ1J4SZQ9Au1nGLHjX4vyhaoRnnUCy
iZTHylpSRkIDlLwPRu0meRnifTDFduN/zJGnoILdqCwS6cW9iC4eHbIF4LWiSYnSsutUn+DkI8XV
K90bGqjM76ZOcP9ioXSUbdAGBl5jjVqopJ3EuUhgR2kma5bX4Sw4HZc4t60sBrIzK9QqZbpcazH6
OECJXt7lzZS6Qcu9aS3weKLYnYogZuWnWBapU6iQfLEfyxyQg853i+6tUoCB53Hh6YKNGCfr2+Nb
jBpn46NufeiZjtWugrW+WnPCU1xvlCE8zfVgF1B5lfTIu22PNTrKIfNs7uOohr20Gd1Mk46l2piy
njpRG+/HQkwZu2zZG//1Ejoq6q2YaloEL+kFIDjHx7r5XWnfI3d/e1jLJ+6feaSJS4ChjOIyh53W
EN+bBKQpdZxzW6iB34lZhqaNcVSdHOyrFl9mgFSI/W+uLVmkBqzRipcHVBMhVglktDXnirpdAj3b
pZAR0Fj5jMVlRLMc9h2QweBoujRkiGomGhOWMSx3WeWOyUkokbetX0J/dXtmFx30zBJ1AgycZuTz
CEuG+NzymEc3RxYhr80u0U3QVPyNv5CeUsJxgnZOKqrI3JC2UU/WsYKlSLAzCBu2s7hT04FReV5c
rDNTVGiJ66TkS5ACWMAuPOji8BYrk5UP6rpWDMaoFs+aM1NUTGliLodQGCZRDlDHMVQ0zXefss5U
I7suQ+KCdGaHiiaxDHndn+ahHBRRs53jpSKGpZ3DN6r0sYVcTnucdUtp7dtOwppKKqokWjh2RY2p
rCTZbEWjMNMaVLjQaxlyhRVSFnDEZJRoPiZt1uSvl85fZUUJYU5YU+LxV4qaES8GB30M1m0Wvfp5
hl7ypvsdQy8pMdBDpUNHJG7suPJtiPK+yEjF3B49sUc/UM++hyaH6TktL4cOLVs5UkgCcNW6DCqu
UHWUwuVUOzUcsFf9xYyDcFABHSBgvrJEeRRXpIo05jVs8uhxhnC2IxeTPZeg0hZlRqJ+Af8i8+fG
KLdKe64AdgkdLlm1lfotr1pydDdkdqE9gZ4mRYE/Yt1iFhK2lzapRcY7rYXEPWkQEzZ5dMhaTGRp
t/FDIplqZ8vFLuBXSeygduW3u0lfCcMmbO+1yKnVbRSw8gBLO/hsCugSDcdNUiil+JxGCd6HpPlW
xcQrR59RDSTRlHYlpIDA5wGNRjC0UOFPKINCigqYibXOG9X8TdDn021vXTo6zk1QYc8IJCTggRe2
5LgxG3nb4PCfuaOQPPv8x/9minJS1Wh1rRWwMepGMMPs1HCVW2pbhcutpmDM3PIC/Zk5ykfbJvSz
FALfFgKRxYODgANCU2Y8h5aNEIkeiC+jpYAaUDIaetRw2HVJg27JOLSywN+WUs5YoqUzVwVF0D9m
qLHUUVr41UzqgflurB9Vrnlt8n2Rtq4KweUQ5D6M82nx+nRukdptsyTnfNzCYpePVlisjF8YnLSf
SnMTcdY8WV2fu3/hHOjIAALz/zVnX0bxFvfQtiO9j3wAgBt6djltcNJ2bwiPrcQiw1/cV2fGyM/P
8iFlGuQBEpt4FJWSMw4RvJGzwP9v+aXbB4Ip9I4sPBfGqaqRInnuwGHPei8tz/HZN1B7O8jndDRq
DFhVTcN/H+X7MMGB7MgcTrDS8Yfa1OVDo73dnmemXWrDl5oWakMDu/WcmFAS5PtTAQo50S2h8sWl
mVmqKPTKtoCbwW3Ti9vlbMTUdsmznovzCZbLzkl5aACoo9ezXjTLS0t0k3Bxgi45uROdLS03zHzB
BaSkOPN200LNR2q719sDWQAL4jSCXMQ/RqiL/WDUrWaMQA0IxgEywa34Yhhezd1l8r6PIG3zYohe
0+714qtl0XIsBoMz09RVn6sSmeuR7rEkwDU6hTfn6JELAWOreUuFFCCnKYxosHSfQeoAOHDAI7Ur
iIRS5jEfzAQiUT5O/a41TC1y/RKADAnCxO1KLxzG9C5lm88s0qdrr4tpM+Ww2GteKzpqcZyS2fR7
6P2FrSnhtdGUJp+ycOCL/gmGX4DbSesu/diQBAP1eAVmDf45j2on4oF8CfoVY3SLHnpmhtqAY2sk
g1qg9qxzX21nVtodQrip+5XFgX8b/N619gCqOz52xPA9qEZTKTTG6UhMXN0rzj6B2omjFKZpHJLy
d5XZfKi4iXw/yeOx7hhH1/KUGtBolUHsfpXwimsdEmojanoFd9eMp8Tf5cH69nwuT+e/Jmha6qDL
q6LrYKLKUTPXSntI/yY3CDWTf0ZBt8lngg+5YDIKBR2KdVLYwbQNmYwWi14PhQOwzIAcXZepnc0H
QhpxOqykSfiGv3tCra9qrXRif97liuQN6imHiA7eEgXjQFwMKmemqfMQorLZHPV4CaXCczmGppH2
5hB1685/k4b3ppoZe2AxpJzZI25zFqSrUFDioScTasyeNI+eOPBOWYhmZvSHoFI9UpeIUsG+7Sqs
YVI7Lxv7UeKJWdHgnjn/s0+r0GylyS2kd6HPnEEsGUmFxccp5FBAS4saE6rK1KJ2oZwZ7YyZjUTo
AovjkzCXu0goPV0HlEt4ioRpNQb4DG0CwYMPTWXT4F7QkGvqDdSp1cG9PQWLuwUKCzzQB1DIoTuo
5DGauljR0UJejV4qdvdjyKqpkeBxFVz+NQGG2svF7Uu88ecQJoAvGZQ93oNx4umyK41/E8XODNFH
fadomTEChOurvhX5UDFqQ7NM5lUesvLOi3HszBR14It6WkQ8Wca+XfXqSR9eWoF1zi6/q8+MUL6S
q+3MTy3Go2UBEqSSOQB5lKAdwG+tOHdazRFJRqFhleuYhqntn/tg9Q8F0pPMQwPQD8wZXe7yqgf+
qR7NSV1J1b7S/uZoOBstFQP0vkj0mIPRXLQ1Tjb9wNOannF3WVy3H7lHJEUBk6eMSHmajTpZtzzR
V2MEWoZJdTRBsm7vqkWXPzNDBZZKVCc9VmEG0hBmV37WBWj3CEVD7Pr+yDC2eHifGaMOb4i9a0U9
wVg15eaU7kswwE3BR1PMjHDJMkTC6VmUVgOhxrMThqL8GA8eWPVMDZW+iFEpZa0ROSzOzCglDoAk
hiPw6PrJguwh5Cc3q5qH22u0bAaUnaAHR4GUhrSCPznM0BUNeksJsgXShNLAwygKf+Vwf6xQgSJP
yjpAXQIUgK2yEozwcaoiL84NRuZh8SQDteE/g6FCRRdpadDpBmIsUilz6Ml+7ijRqsULvQrsmZUQ
YM0dFSD02h/kroC5oNiHIqj4ekjusqAtrDFRexX5r9BQR0xdhmSvXQP6ASjenH1EqQ6yQT5BfqrK
BsmR0rl7vO0by49iHFXo6oMgIShFLn1Q7riwHQYfbB+to0AVr3PaEBinYl8WG6O1IT/dAUwQjKwx
k4m7Oiv/2P2BG535fh7M1dQnGPMsoJsZUAV/ZN1AFq+VZyaoU3LquTZNBZiAoLHNYRSltlIRaMXY
SsbEmgD3hbR6wFKwYo2M2ghaDjGntIfLKJy2Hsvuea5T7/aqLXrl2cioTaCoUdfwDRbNKHZ1lgNd
86jBO28bWbyqnhmhXB90Fjo3TRgHsvqmzK0bRMFalMwGC6aOkEHfzNzqtknW1FEbIR34LO9EmMx9
H0n1dAPdl/fbJhZD+9moqANLlXyUYXXE3Aow37ze5X7hdeougm7H3xiSQDMuSoqE7srLjRWr4eDL
EgeSF204ClkcWGKO5sYROhG6/HLb1uIpDB6Zf2xRS1VXTdqqBvwhU7ZIG4xCbUutLaGtA3w6t00t
e8UfU9QSNSlgMHkJU4LU3UnBZMXy/ZiBgIHvgs++TtfoZneG0hcZ07ns8n/sUusm8wl0YRNMp4gY
34GgTw2egnFgVHgWI/HZRFI3DAkdSL5ERqfLdpvel3IE1BpEHRW3rA0nCN3bk7nsjH8GRT7nLAjO
Xd8ZQoZBpYHTo0LWl57UvMsqCzrKskMFeSEder3iMSwRSJuRvP2qCFW55KErYlbUJVH1OrD/MyYw
gF6OKde5zI902DLCp2hYg4xTSsBZ2FnzAOW85GE2fo/8YyG3jNixQBiB1OS/a4d220vDI6em6pzB
cNSAezP+3fhG4Oojb7a4kFQJ52XlQ99PptFDlQVPzrL3XbGHoqIETYVeux/l6jhlPKvkfdulwKZ7
+Vl5q8lNn2KN2/ip7beKfmqLcBOnz6r6ntQqY5ssb0/whgkQmoP6LBV1JGEqIeaLM69OeRAnWn2B
9nWpgULUesw/JoCvjJARERadS0MHmyYgg4OnxuUAx8QXxahG0Ebm0tRCp2nfGulXpTLevMup5zM7
5DvONgvXTXHc+BiaVq3LfJ1FoKz6SutV1p8mwRNEnLXfdfdUpadJ9u3bG3VxEc9sU3FB1iuxVcmZ
LlWrVAUWHTI7KOp3utsFNt8N/+OUUnEBIk9CLLQwF2S/qmgvl1YFLWiFMajF0/ZsUFRUaIxYTUsJ
VvpkXitK9y10IuO2fts3UMm9XLOUj40yj2AiqtDChrjGIcnLHdPKvb0+i6cDuAvAWc1D00OkfFA3
erGNswC1j7HYcbK0UzP+Wa21+9tmlm/LZ3YoH2zDMul8CTFGGl5QHRQkJ4balgAiwsDha5uDvJJv
hh3P2NXLvn9ml/I/ceKappthtwZKre6rjT9LJh6Ptp9DiTABS6zx0eThVxmDiqlC20TX3Gka8Na3
x7+4nGefQfml5M+5NLQklqXdppTLbQOcXDaikYebGaYWrzRnpijnzAylHPD6glZB9q3AceoYj7vS
bYYX0DWu/qdh0YzrSZP4uUTelEHtBmFkwZYxWbzMuHouBhFoZKmQLEb7n04toiyPaqwNcNJq8uTm
F8BPZZHZEW8r7VPNN4zdvXgSnFmj1srotKTVRqwVP7yL9ZPab0XjefBDwHy3eelObcfYgyyD1Iol
jc/JRUGGl8dmAG0obifUolkX+0xyFNWRWOmgxfj1Z4R0l44ShgAbi2iTQEnBnJBpmOP28bZnLKNv
zmxQlwq/AYIqHzEoPuVPRjSgaTAterPIRFA/pOO+GuID3zZftTQABC7PT40/rzlS0qqjQ1QLoVXX
aewUqeRbeY9qF1S6MzM2fI5xZCxHwH+di24O8sHYqoQVPjTm5w2HKkZayvuggqTS7Rlh2aEuGGB1
ictYg1shp7iS/MKptMaEIATDzPJe0UiWFOVX0CdSB4cqF8CtYTia+tSrs9lkdteC8wJUa+OJV5kq
5ou3VjAAgPMBTADgjLy0Fwza6CcyfClNrFSbzKK7y1DkHcPHEURy+coACJlDu0jOar1bdOIzw+Tn
Z7eaIDK4tCCtZpNWedw4eAOrBWYxaJ9ZoM7GNMwUHOyYyhFkdfnslqpvJ9qqkFmcM4sh+6fJFBOo
49F7ORQtjo2xGOAaeXivVE4ERMX/kfZdO5LryrJfJECiRJlXmTLt3bSZF2G6Z0beUo76+htq3LNb
xdYp4szGehhgFdAhkslkkpkZoSJGMoJkkB1Em1a4ghJmLZzIoJblAtXcozXDNZnqFlEq8WgyFGHm
iigGR8By51SSKweZ/wTlnKWs2WvTbaJ6GUylYIH/VugbjygGQ9sOKio0PJ0nVzz1KtA26+zWyYM0
A0+qLjmHNmiJDFCRop9tkTgB266wuep8yIrMAmRXutk1feB35hO7IXfhDoS3r2DPQYhxjP4ixDjv
O7Y29QpXPGdJm5Wp9vkkMh9tEEajMja9I9Flr/k8vT+PtdktuQYTPDeIvLIBYdnSw+m4kLCPIAcE
9kLXvCsuin196cwuhHrzH80u8jPoF4cgVjn/CVv7Yf0F5HQ/IKWpJ6YB85mnXZ9eco43kie79U3t
13mgzTTWGknYeSBqLMkYAYmkl3DJPe99Xb2kFKUj+qE1dw1oXBrZ48V3hVaci2tUYRPa9hCRQcEM
M7e6nhF0PqqpO0UunuLjl+5H+HDZLR3tif8rDCJZrlWXGZOwOcmcJeoAliuoJca78Mm8S1+YbwUJ
KCr5PsKC3qe+7Rtee6QPja/8RMvwcQ92UFh37bEDDnEwhoNP9aC/tTv1XrlMZFH7lmu30MEJah+o
oxsi5W5u8jlLCzQDWtNNmEwelx5bWw7KgsrW0v9ANSgvnVpYWxZdrnIcHmXoUo4itmIfSjsRNi8f
axRhnVt0QqP3GChodFVBsm7l19B6NeLfeo/Mfq7sHC1o1B+zuh+dHeVqILHuZZ+IL0prfGGl81Dp
1MICfq6jBpRFexUFYDSv6gNJVZRiZxfx0O2NOvNq3DKVdDyi0uhf0lvrj1hO2dU5bSDTifpIfIRW
3Y8KiJxRpViUssTj5gVzDSPeEbpC0YsMVo0reWvvGLuax2dTMdHe/MrSH2p1oM2xmR/OT/FWiLBG
Fe4KSj2hrHzpkjUa5SKbrcsx/6to+Qvjyu/zSDKLFY6edlCrsrQxPovfUe0HHx678O9/BSFeC9I+
70srwmBINnskIV6oz7s5L/3zMLKlEvkaZ9uJaT8uk2bsFNzIEe709rEltwMNRu13ql1Wmq+axfE8
rmQGxUA/iqdBU2PARvS1Rd5s0O4peTmPse1b/+NXxGiY2imrixqrlIyoWR0aPHcor7Y9XraUvKf2
I7OTw3nEbV/5hSj4GO5kbW6EQGyb61BFoA2iEFmktYmB4kbwMYIC/VtFUslshi7exTD6+KZyRjyP
OEbVf5wfyebcaZ9qQqjzouLcqagAGvOFSoM0ps8Vl6vXYc59ouh+Y95GyNb9d3jCzBXRzLN0abHP
mofWuA2zXcavUvutCO8ns5VEcJvGtxqc4IotNUkzdWFD4MOM+vtjmzE3ziQ1eZveaAUiuNosGkak
vAESjk2Arm9PTRzcv+1bFHpIzE62WIK7NaMyJZkKqApV/g5KVoJufufTo04ulU6SW9qcO7LwvFmg
WPn2NG91jNd5iHAJgvaUjxca2EMaGT/5dti7QhHMoTRIraCMEjW21/Fte5gPyF4di+saNB2pi8Qt
NMp8/Vh6ynWxUwsXMqMBkazfhhAQAsPVNwhW0vWGYrQZtsDwcasj7n5GTd/v1ydCQWrT+INH9xak
6fkL5Og9/WKmYPwzJN+wWX64/gbBiPA2OhUswjz04LPyi9GjD9Ml24NP8L35iO/1IKtBfdVowfnd
uB0Ur8YuWFReEm6yBrigzLQVyHhPl92B/A5/gzMFuSV1R9zmHVnSW5Ca61bwDyzCp3O/WPwqTgkN
I8ucBPj08dopEIiHVyPqqVMgc9d+6C/DB3ITzm70fn7gm5t2NW7hYE9NVlNzkU5MQZeGVxpImygB
kyWBJCifF6HV6KwMbQ+o4cbB1L6n4SXNvSwd3LmR3JCXj/0WcX4N5vPoX8EQykKw4i2TGBVeHlt/
dNxkHC12Vf3vHKu4XKl4t5WVzG46oxXqEgevUKFi2MYDB2pf/1ZCw8+zQwi9UW4/mXg3TNju/Ipt
Ei2ttshn3L/Ci+rCUfrl/ZR7jWdZuB1br/gHfbLWDWXQTXxT3ztPfVCuyn33w0i9/F654vvzXyHx
ip98jKuP6ECTB48Fu2k07JVR21WGBymmfzm3VlMreKQKxNdDvNhN05ZuaDYehVxHJgsJZQso+Jy8
LZcyBaCo6QfTAtb7TfxBs4BnjZtKBci3nizXyyd4GqpMbWEtXlYZmMstNDPfqZafDL3fMz/Gwxut
d1b3jBZQiY+TLZngYkjfqNCGwDC7fo8Hhyn/g1JqyYLJplJwJyhNryCDCwyHuOP8OhbHYt7bqPWD
AOVuNiUvNZL9LhajUd4m/bAsXGEHSh8kUH4qsQXT40wGjzuXkyKxetkx/fn7yuxrGzaftFi8/Ijy
bXIBidv6qrt0gtxNrtkudZnuPfDdj3w/XIwuhWzz+W23GQt/bYhP37DCR/dBiFwmRqxkXRBZFp4C
Je5lMb/vPpQSB+T9IB4UiXmGXqG6QRBa2dVzHx8t57JrnuM8sHTJUGRAQsRDJ6WpioVzqea7JgYd
0gVaN/PR7/+pjAaEDP8ZkuBFzGEs4gndwp5afaDZHJFpjlxrJevg3V4b20KGELzEaDw7PQd4qqta
bi5cQyhxLewMxUjH86u/vbu+EIQdzNWYzLYJ65u11OVJg9Ol8kLLuBoqxc0j6rPRkhypn6//3+3h
C1PY0faSrmsW9rqkbF4yYuGKl5fQ+XTy4mCx2sABGxWEgms1429JbxToLUabvZlbCkjGE0V/J/3M
PvoJDVWtYU9X6jjVP40uzh/QXWmAzAr0Qy4qAZJDMTNUrtZoJWv6zv6LssLwuecqf4d2JeS2mgnU
rpmuOB7vUI+QmVF0iDor3BUd1RG11U52bQ3RcG1xHh3RCwdSzK67Zl1CF7EbY/IbR08+BptDZSpz
6GG2mPEnVpsU2htZgbchhQapPj2qtVXss4Y+6pPiHIyKgM9RSe4qJ1EkC7r9GAGD+f82I9LL8HC2
UBqA2QXhhYJi/2l2i7THMffaQBpRuZqrH8idOYOMQHv7LPjCFV7ZSx5rBEVkywvkDE4UxQ1z08v+
7fj+QhEiI8XKS1AsYUc0oDmjvRcOuzj8c35PbE+hDvY2FXIJC4PO6baLGsfISg6QPn2M5r06/pjp
PkPQh/6MItkp7L1dKtr+5aBboQoxg7EoObcTUEP2K2meEy0FHd6lMhz17DGjsieQzeVaoQmuJbcS
Cs5roCnKW6J/GOi2mq3gv5xI0btMVRqFDkDS+j7sb4lzM6mV21cXPPYZXubLyhuRc6llKfDNg0B3
Fk5D0IGAZux0AevYyfO5A0WW1Yb7eZq8Iolv+jG6aS3+y2LFvxxwKzhh5UDRaLU9AZdNpL0ZjcuV
xLV018iuJumMblWyo/34PyMTls1sR8dWFIzMScnRVFI3tg+186YgJtesyyxGT7ARYOOdX8itqAgP
WIsAKuii1U9RuFWM0IBAUCkXzjs+FW7L8h0vM2+sevAClfs4Sg+8YGg0V1/Ow24to71ocqOgEKRO
YgljCT0jSN1BPj5kOGCt+4GmGZwyw4XPuVaRJD0Pt7Ul1nBC+BDGFlXUCXCZej/mLGD2j7STucmt
A3cNIpim1drOXA0Aiao/kLNIMn/IQbEAdoXqkoSmJCLSFn8onrVo9UFy19QWZQEBLsnnsZ4c8I2Y
Wezm4a/RdlG/7OshqIieepx5DOpiaBp2eOeG2vs/TCjItRd08ASID6C5YtSpXaGZ3CK/4We9ZH7p
ZBf0zflcYQiL1hRUb7OFMyOLCVpl9mOEVroUUfsb6X8bMjqpTROxQS+JmgbDRInrqWOx9ayK6Iid
Xup4xIlBMfQ+0UpyB9mK+vAw/T8g4gmejaDfVRYawaZiz3FJdyUqzv9lZb4ghMParGel7BWMg9VJ
EON1quGdZw6/z6Ns7l9HJRoU5UCKKBqfo3dOkqRYm0F77jKPmClMALlYkEhbQy4x9U1DWIEJThjv
MjOpMoA5w2No3mk2uuDpO5pWfWod4+4fGvbghR1UmUMyBAI5p4YQ9mVthdoiHEDqfWS1bjrRoMwk
G2j5ZnH3rlGW3b3yu6BJpRVl2ECVcxOiNMG09hm5S3MJzJZ7X8MIyeN+nGZuLOwW0Vwe8s7YswFl
lrq9qzPi9uBwLqdbVZMxpG3tpTWqsHOdLIycsV9QyZvT/yXdBXGezhugbP5E7weVF0Y0QPTdhOcz
B3me2iZvUwmOJ+3hPNbmcJb2WsNe+AtU4WQurbzoBgN8EiMsQdXsi9Ggby14dc/DbA4JqY5P9wOe
QwGm7qqUaz1gKK5uKORy7vra+KtH1R7Vt/vzWBv7FzymZLFxxILQiT41vzZNjAYlxehfsw+3BIpL
43CjJzLyumWdBSM/QRE2bsmNClwIDK0v7aGeO7eVHREb5g0AyJ+pIAwnUNg5HQY3ecKzEAA0Y36B
PsZZM0Bj+jS30GUMlY+YFS6zQ0mSZ8MfgeOWOCgMA6GTKhJjOWFs6lHbob3MggdXQ3cyjXurjt20
vOquaiorc9owjBO85XtWvoJHKAtBfQRK1IYdWAdSVh3y4jizTDKuz3fYb+u1GphwBpaxaeYsBpCG
7gvjSInXmfuMBZnzbI070pTo7TlM6Z7Ovdv1NgJSWUX4xlZbD1WkO0GQRsea4As4v85RTEXsQ1Ye
ztv+ViXVCYjg4Yult3he1i9TeBBOKHNJHTeZ2BVz8CBhpaitit1YGx8rhF+STf6/gKPHF5RqhKL4
/XQxUXgx85H06C7AZZqi3VKxd3nyUhqPTKnc0DpCS8qF/OT5MW9uFBRs/g+q4FuUOiejag3oq+l3
WuSXxEOgulObfVS5dYF0soxTf3shvwAFm0WHXVkoM4bZsmv0tTiT10ySYGpzKlFzBWJME7q232qv
uGGFdVSPMFc16W4mJ558teEQt9d0qKk56GgF736PZihkxqgxm+D9qmTcCFvj1BYJegpSTBPh0Oly
FmbHlWyc0VaAUDuMCFoXb+Lq1/nV2/LWaxDBZpQc5WHzwJdK2Mibstec7FUIdlne2ErOha0GO20N
JRhKp4K0LcwxHnMKUN8/1fcJfYnrx6nbO+gPH+sgz67j/F1X93N/GHMPBaRJ4hMZkduWz1t/h2A/
XWKrNvQQ4fPAFlLrz6XKfbw5oKp+kmyNzRWEqsaiBY16WfEqkyFthKJ6ghHrFETvO04Ur65251dw
qxwXVSlfKEJIFDt1nBs5UFJa+BrzJ/5uqxeDehk3+5BeDhakmMhVkl1rljf1bzT7G87vTFbOucya
6ODXXyFYK69Vdex69AvrSWChlnCsvL6hbhdboFPGu2UneV3YnFvo+4J1AGovaK853R2mbYW5YgFv
np3azxlFfsciv2hHZa+H+lasAa1ZumjNLiq3AlSeNnFWx5hgCiHJJph86iJj5mWQhM5cJHmgLj5C
y75P3fxve+C75Cp9+QNt9Vtyk/jaHofZSw7Ve/UgI3fdnoP/fJhYEI13naafRnxYYz9mYezq8zHT
JXeWLQeBXlAoKKvWchsT1nXWR57npY7e8Pa5UeEjUpBlXNA50IisN2RrntdQgi9KOKQsZx3D6Vig
Im+RgS3g/F6RIQguqGi6fMxmIFTQRGFa42aybNLmybEehOBd0mkqEmMARJIeQYgRG8FY/IrVQwrR
aeUiZFeajM1pywqgT/Ap+mzaeLU53QmQmy94qi1WYOxUO2jQbCCD+MxgirubgIhgEShASCw2SIZG
jJtDCiuAkOsF27G94/jsI9m/cL/fQQnYD70QFBxuYbmojQ5kpfBbLnsNL1iGUhU058sQE1CNqvDT
iIwt4yKZJef+Jg5ifcg+aLYOez+dStscUcyVYJh8uk1M30jfzeqWksfzVri5YCsUwWGrRBkXLlc4
bLDimcrBjFBRLmun2yq7RkgG6ggL6kMUonmnYxlJ3ltDhTdDxy5uFHXfos/Sfg6j5352dVpdZs5d
AXzD3qFRxJHttC14AmkZG+94uEKBmfYUPudmFGsVRx3jotYz+pN1b8UvdPog5ZPSuPHso7rHxqbQ
b4mMl2tjmy/PRzaq2vGWr1FhRzAL90+oc6IaVFV+23XjR4zKCLK2MBbSdCjj4a6LC9vp+PpsYB13
TLy31UPtapzuIKBzf95QNs5UQpYXPYQOeAl1hHGoo2Zm7QDhZhrboCsNZnBXtPbfPgkYRKoTe3ce
bsP6T+AE12XGoC9IFp1oZQT9lmJf68qEVh7E9HQ6nIf6PJoEhwIBSwSXpg6tZDx9nE5fDGr3NnRQ
iD9eVGjAGD0QtrgUsl9+f1HthxSdNlXwjno/lz4MHlj+IC8Y+R+Fn13pnupaaLo4/0Vbc736IPEs
VZzcGGcDHzT3qPr+w63Yh8uOwfIyRNd1y//hQowJMFAOgPZS6IIJ23OIKDroSuBpiwQ4VHsNH6P+
YK/xwcnct7FwK8vNuHd+lJ8ald/n/QtW8D2kHfA8CboX77kIwG0RgYh2D3klNzwad8nVfHB2w2Xu
Tq4TOD+RuizcX87xFzuA2k53ox17vwFZWrfjXhic/7CtKBbzYYF6AldXHbrhpwYRdQmIs0N8WPhD
2dVXkd99gMrS9sOrKNDAvbR0lXnF8R/Ylk5gySlsGOWKNi+MwBGDkKU+uPbL+YFtVbOeIAgLrasj
HRoLCNPH4OsHtDPeVDfpK/uReOEjxRuwGz0arzXCSZQj+BdxkLl//8tPEBa9qDMa5RGUoiHY6oKh
6127Mvzqx11x/fFWX9P9+BJ6WGnFt13q80sZffVWtdLJFAgxpEOiCHkeTIFyuJ5ui7+2hz4U82Af
P16rPZq+wtJVfhqP9qOzt+65+/v88Lcunifwi99bPXJNLeqIjATDp7e3tmfuh3fNn1BaG91DcLGG
MrPuga1RRmSzccpD7gu9VagKwWkkejgHilV1MWfgmg4DVu8oSfA6nnuT6SNJo3bXSnSBkgo19WwU
Sf5M4mCSJQI2z2DdMpBHI9CdQCL2dOC8tmrTghCMN3e4XOudm6mGC6eMPp29rh8r59ZmbgSS9qK8
me2bWnb/3TpQUFFrYPxURyubsKeVCcpWRg/8kV7aqR+lx9KJ8B78fH6BZTDCHh5NNGUzFesbotF2
bqordIR/KG38oHUyXYktpVOi24ZtgiHHQhW+MKQYPNoaXWwJ/OVe58f78N4O8uP0ZD9pe/0wXE4P
ynX595H+RtSxw1GyY9CBnjz2IttV2x5z9SnCsNuUgQ1Cwexm0AP2B9yBcTVNd4XXoI3Sm9DN6Q57
dTdfWMfz8711x1liHg2FZCAJwuPFqV1NHB1EmpFiEjpIllnTXiGO10FQdZwK9HUk/BYPrL/QvxoQ
JuO22Yq78DRuwK5wE/+WygATkt40HNuKROj0+TOED+cHt7VtTYgjgnnKVHGZEmMuTh1wbGBWScz5
5EZ1ZUW7SYtyqJcVUROcR1v+mngcr9GEkCuNGsabCWh51x1LtNp2TA+4PXhZAk6K+O082ubcYWio
ClTBICJmm5gFGa9+rDq4nAQlbOxqUnPJDWrroR8a0aCMRQXU5wvqqW1EacWhFlp3XlVxFwpU7gzZ
U6e1gyysLoeyvAhHSFQYycFqDXdmvVdp0LttdY9QenF+uGTLMaAGEtT7cEEgHBSOXjIUkT70bQcu
ETuop84znPCy4Pl+CqeDlpNdWeY7a3zUKtMrVH2f9/wIonC3saEKQNMrSPZ5MfQgezA09eHPtPyV
IalF+xqsuPk1T+wRpA45EqyWJEzb3GFgr0B8rFMDJ4iwwzKDxEqk4su15tUarzTHJd1bDSnM+I7W
7lRemqpUYHvxF6ItrjGX2Vwdk2ZIW1VlwIxY5ibITpe64kVjUOjKTq1uJ+day3PX6VFRs+v/4fmQ
rMGFbRfnIZlSDvB+VH50LL0w7SemdUGKtsgpbFyDv583js2oYI0obr3SpmzqluFC1cvGW1BcvmV4
uDQN34xMd2x8HRomoPfUwZ/FOjdX95BwKfM/I7+0nD+Sr1lM8dzkC/ch5E/ySJ3wNVAC9Z3p6rOy
lPpkCuYwC6zwrilfVaUAWdNLk/9R7EcJ/kaJGLHwyGfCoRtI2gpbhWZa28Skx/yTpxbRkBE/45ZO
yJFCKdvaORnqY2Q53K0r1xpTCEuNRNPqyRg6j+WP8bCzkwuuQNJF30E30q0iiWfacLWObeEqjQSd
huyasKWopcalpaIcrWC52ynOY9Pa0PaELmryc6hlCc9lvYT1PEETNlMbaq0ZJUvJXRnBaK4LkK2H
ll+ZD9nI3IxdG7rkVN5GxBs3hMyWKlRhfCjVMsqMIba0khxqXniSM15StNz3hf449n/ROgiiNln9
wpa7d3BlwzUedS0o8xPsJjXSoTMpaoIgS8noDQHxOiGla7SBOh5JHihz7hkK6jZ/0b6CBMSx0Q/n
TXfjUDv5AsGKYj7qSuRgpnWrei1ZXR+djrSSo2TTeFbDFCbXSEYlqpYSrmSIjlGUeCa9b83EQyZp
1xn/UNSLISHthzZjHFyG6AzSziqmGUvpJGpgkdmzkxctSZ66yt7xFFar1RLjWb7/m7l+IVKBaA9h
m5YO/VI9htrCmuSHkEVeJtUD2V4r1O+gvxlXo0+fvDpiFNOwxypFYaGCK5lbK/NPVaaVtuFUMHdf
EIJbD4lej2Spg1PT8oCHUXAN75aygzLyJ3CzEeX1vPltWoZDoPDjgGYKrvP01NSnBAVki9KcUrqD
ou9YeNsmezv39JL756G2N9sKSzD1oXQgAjUCy5or9Y539bWTmPf97OzrAZWaOlEeiZGATwsvyu7E
cn4HiXQ9aGh80edFetvZRfFD8k3L+L5ZzuqbhJ3hDPU4OAm+KSzSZ6iA/izU+ibPs49wfC6QAMxA
xTwq4Z5mqTsboHYLow9iQo76/HdshHqOvfoMwd9WFe1TeylZhcDb4NALDcJy4fRsybTTt3EoSnOg
zGPZYlvSzMoKeSrgJJFnq3sryo4V+q6k1eFb4QkG9AUkrLVBhynRe8zrYH+ocb83eYcn0dD6EcXl
Qc/fTAdSjWBT0XnnF+yFkeGup84LNKdcrcxuUo4WU0dGHrG5uVYfJSx2hQT+pMb4KJW6xLoyECcy
e19Y6DtAp8rEJYu66ZVWcMKiKorSKy3BZPccb9+dPw1+hXqaf7EcrOaiDQYJUCHyHFXIf04pyv2a
2oMK0g6c4S5F8VWmSc6Q7cn7AhI8U5Wa4cBTaOdl5W+DzndWcg8CWFr6Pf/Qw1Hi0bcN9QtNOEPa
MWYJSk2xIXQdN1dXddhe0dobR5V4peUPfXcA/wESj46qAAUfLVBCGydvDK/mueoXXQHO65cm9i07
uwQp3fkV22rOx9GIeNVG6AHBMWHJshCVi5+FyHMxHSYIfWkoZyjByZwb1U0GokjFrHc2/d33f2n5
h6B9FjdBiLs6vtkXko/ZstH1twirOlPSZGWB84aNaem2qB/wx0aPfSOJs8P5cW8t6RpKWNKaVrmd
GoDKxuiYDxro3vojRN1BECYj75eMSuxo5X09kQmtRR7VlOuqwYu/Tg6mJclvbR5oqxGJbaywmryy
QsCESr7vE+NFqVDxTbtAiUD91REv01DJNpr7RayID2lgJcgbGoabjDINu63dCa8OrT4wbOCpVHjY
s9WxVxoKM2bR6OUQdjQ7y2MOvRq790SbHkfITko8z2Km4s4BsSIqK2y8pH0TVhkRpbTxIrWqc/2H
00JCgFVpDtCy8RudcD+KZEJe2+v6BUlOo5WwDtFbtcjvWnZjeZEy20GbjNBCHagswbVM2LfRaSby
WxY2qiqelIU2KomlY0LBDXWdRL8dcP4Std+r0JhKs78WTREFQhKR9MdKHSTebzkdv4Hj2dc0UfS8
PD6fjtPWUl0fG4DXPN0lKX3IhlnywL85lSsIYeOTdErVaoaD7c1sh7L+g5rnfhXLuuW3noLAJ/o1
FGHX6yVWKV8ceZpf6fGPMY5RFHzPiJ81F2YMVgX1VUFX3D+4Gh1v9gQabMs15HT+ysYpHMZwKJo9
7jpFuCvTfm9BZ06xY0mB0aZXW0EJJtlTE22yBqBi2wwmxBApH5F1dm4h2X13flSbexw5GR3nPErU
xRbNDLqxyLtiKpXcQ7SKnvUS3AeIqdrindrRP83hF5oQvbRRxox8CSxC7dq0kcJMj06cuJnsmXPT
jaxGJdg6JBFVK+cYFY+K/RSDP6X+66jsYopfBkjinp/C7dX6GpRg9VVcNSRfurOUDgytznVmvXfh
eMtkZr8VVTirQQlWT8qkywhkaryBJ47fRGGGZHR331nja0TGm56PiReh/+QyN1NDtnKb4KjtQOrM
MZZu0FPrH1CKpGoFwCmoHJTan6YPhR2dInEr9pjXf6VMsZuz+gUoKt/XkY6GuwaAlbYfm1995zvZ
S6HKehW36KgdZ4UjbGtkYZtQZSBl63xsgShIDqHfoxTXNVy6/6Vcc5/dzkHhR4/KlRmct5xNf7nC
Fvb54Awpt6oFG4rvNE93FnGOhS47VLeDwxWOcCGfKQQpyx442S8jMC9IYNgBfagDvisfGlCL4rDb
g9xUEgVvZeNOpla4r0UjLnN2vcA+V0Ee+8ohDIzr8dn4U+zLA8+hF+W1fyHFRSVObXNeP5UyDZQB
fyu0QrNZUoUhgG1y7WhoyGx8brWy4S2r8+1AXaEIq6eQLtG1xXLSdk/ZLYVyT4Ei8Zn50C2ooyqI
+L7B3QwHkjM8nbeczd2xwhZWtCysIakVYEedcclzgKjNFQhQ9m1iHs5DbfrSFZSwiqCUAD95BKhS
GfcKOGMITyGehoIFM0fFIf1xHk62dsvvq/ewqQ7rPi8BpzlvtXZfLXXTMmcmm73l9xUGzfFohEdS
zF6b4Gi4L7pDZF3Y/9BegwI1JP5UHfVcSHmdwrBO72I7U3EKlZe54rf1RywlZdtIUqDRhCIfhoJG
/CdgNN1QFzZBVEe7F83uL8axbv1xfpsVdo1G9GCY69dSe8rK6vH8Om0GDitg4dRLWIm/uQQOCR74
nMarZjiSLnRH1EWZKYSGTfoP2Yr1UIUjqKB2wk17CVVUNL5OxNqBk3EKh3utWWrFVAnf3WLX37b3
1wDFAygu1Tgellgl7dCi0Ee/Bo5GrPOTKMMQDp8SSgYO6IxBeIpVw80gdFWuyp6MNq19NRDBT/G8
o0bPANL3NcisVOqFxA5mS0P4VcmCoa0CGxjk0nWNKj4Uuwr7t2GNxgnHtDXpoZr3SXWXhm+o8Tai
p07HAyR/IfTYp3d1fGSyZP4W4cgJuLCxx7GrymRphTXyIKOXBrmOzBcKWoXJzZFQa6406tqD5LTZ
DI3AR60ZRCWILIURz01tsSoBaKkUL1OM7oY08UdCgpoaLmMmRBJTTy2U3Xnb2R7sClcY7MRiezKX
uHNGiQ9PkKY1Ize0eTBVz+Dm8DT+XEIkrLKfaSZ74ZKCC36nZ7lugRMIoUs2oHbhuipvLPoBPSk/
sS56a9+EftQeQtnzyKYtr8YseB0lmiMH1NTwASRgqX3f9KZLw2anWc/nZ3fzGFoBCc5GperYdjGA
Yis+clwmbaXcLeQu52Ek4/m86a5OorSj6VTTBWZyQrcZp5dYn10F2X2t7yX3FNmaff6+AoszA3n9
BmAp+avVwaR7YXQMkc5vFuKmcaf2u4mB/VimPLIdCKKjm6Jv2ARRq+DmqqIAGVSEWL5rRzcCY1I2
RegkUPa2Xrh6Wx1IzvH/26OhpoGBiVZm6zFHA1zuPHP9T130x/PT/r9MxdcXCT6xbtEuyVt0fw/1
PdgnxuF2yNHvF19QUO1b+l5BrsTsAieSBFNbRd6Q8vgCFgI3Bg0ZWtqYirl5ayN935nEnSbz1uQG
OnCsoFYiV0vvu4JfDPaEjJ16pHFx1NVHPY8vHBo+Neb7aL+VjHhqT2Am8cVgIZE0knjfVdoflrdB
FGVuU2mqOzDkPhbGkLGRCXdthoWrgQhhITGdjHKKgeTD3dAdo/SjQZmQofrRxCWrte1gv+ZMcLBt
WA9OuNw9GwItzkcWTnu1vte6WwN3CsVC2uXpvHlsb/4vQMGzRq2am8YI66iNEPRDzoGpGlo0p+A8
jNQKRSdaokN2GJZ9UdxCvaOxQWZTuJGK4q9jlnlF3/sghR41abZgsbLT2IZCn5iClAttbHjbFWa0
dlDNR1QEwHVyxcJkHxoXJiwe15c+fc/wrDWl3lBeTYXf9oOLtKVk4N8nGPja0qqIcknVEhNMijno
DElpBOANaHMY3rd2mXppJMQPG9svKPes6q5VIblYejN7oGD6zuNblf/fGRVPv0M4Tgja/Pu4wXfE
3Vzv8Lgygn8EbLRG2d6GVZq4YKTiu/OD3xw7xLbxVqdSBA2CBxhnkkUZ1RGOOTe5cYiap0xGWb18
9rflRRmsTQ3csFVRFm2YGdKgHI04oVkjRwB5BwoJE9tAU05MfCe8YuhrkZxkW8NC+am+qIjj+V6s
JVKIBYMyMKyJ35ighC34Lpr+nJ+67+EyTpAVhrAvJ9OJUDdv4EIVe7YCs5HWX8lGIezIhDd5OC2L
U8TegDd6ftPkr+cHsXykuDjrQQg21+NlwFEUQFjlrWL1IJMKzOiqY//nN+TTuRICmBHroS3bzJua
a336XaGhobi3dUlKY3tFUGSAVxZQA5gCSsHNMeI5VqQno9tFu6yTLPn2bP0HQKSoCBNuczUDQM0f
23bJq8fhIxlCifV+P2IwW5BrB0GaDXYvsWYrsiAr5CyzFQ4RCCtR7g7HO9ch/W2mffkSUSX7DbHE
7mkOU4i5szwLJbeIzYF+dj9pqo6uK2Emy9QY1crAQEkUo038WKguszK3kBGVblo4BQDEsfBkYAmx
2GQ1BWeg10QD3U97QHNPCEIf8/68jX8PDjCdKxAhvDJjS2m6BcTI93ZyN4+P+fCMQ8fteyZZuU0L
XEEJ7rSKQi2fDUDZ4ZWJts2yL7zzg9m0jRXC8gWrsBlVuGatDEAYjdciOUxQIeQ3Wv2DmQcjfa1G
SRJty3lr6CiG/8aO+saQ0E2shVCfg8Cqeip1MJag5buNf8f1h2H9TMrj+cFtTt8KTRwcGg5HhP/I
avFDk78rteTRZnPy0M23sKj+P9K+bLlxY9n2V3b4HfsAKKBQuHF8HgAQJEWKGqip9YJQq9WYC/P4
9XdB9rHJEi5x3Tv84LDVrURWZWVl5bAWxIj5qZjEfue3Esytfa79PZEPcY7Q2vxmaC8RUNK798v6
zJr3RNOMjBvg8sTHOG/lIWWjX9tRq4FIUbGqPEK79lLgsCRGuIlKIzXTLoeYRN9qJiYBCZzC0pWq
zm7OiTLCbTRGVGXDpEzpZgcgV2z9V923Kh1Df6vkSbe5TQ+78Qc5Gk73wjAOGNnlHoixl5d0piUB
p9nU2IQCipBRnEMkBRnRPRdiViBx1KveCV/pN4y4bzwr3ccgcFyZD1K+IHRe9b9lCh6ESa0WFCYG
bxGh0vZB/efdHOc6CW6jrKVIiTz8/oDsy3xDzUdzCU5+3kb+VkE4WmlodpLGIIKyg6RvfRZbiziK
s7eGyXCZUzLlgIVbo2XhCPIYyEiLCRTnDRmnCbel+udz0DoG5uCWAP9Fp3vy3AfKcdPj4psm91oK
lz7G7THxWIAZENao3/s4yP75wPq5RMEAxoL4kp9ioIp3z21+JZuPl616buVONRIMYIyVPG1V/H6l
2uTtz46Ax31Yt+lSinfuKlTxzIEs4LJ86Y4cFCXCVBUcoNw7ShdYurpp5S3rKgR+m8sqzRncqSjB
4KSAg/CpgLvICdI4Y+yQ4LlgofOfSZm+4uQ6lFpa+1ENKUDUSZXWRlmWAkvrV4QAW4VOID7olzkX
MjaqSWtzUgVEL6DS0ACOFiwNOs+aAEb1/leIEImXPppx/ABCQkwsjSR0KAZS41gB3fjDZXVmJRkY
t8Kcl0yBd3qujpojqxcpOD6GNvFi3kT9xpNX7RJx1UxjDEJXxK8T0C+ITz+T8yd708dDqIbIy9qt
odmFbjxFoKTVyFhamHC3wNhmDylmmz3fpdVS1/dkXeK75lS2YH1sqEnWoZRuq3y0G728HU1l4bUx
F0wA+YHhSkQu0RABjvxgDDjsZWrr8HHfNrx1tAo4tVFjonMqAz5pXXqxo7ISCG9ds1AQmjteuAJh
MAB90eBwzzexNVTPGEOESgYIcpgPyO2c7T1W/8JDgOAlNc3nAQNBhMZtEsnUEHIiIvNWKqbL/DZz
aqBymYV72Shn9flbkAiPWwxZF+QUgohcgfBXKb36yNO8k/GYAwvmwomet80TccIVglRkNqQZwmga
9haYRq0kkjesR4SbGCBzCbldm+iO7W+afFx6JMzF1Ei4YHwECReAbwtbR7jiKX3I8LxDvkkz7/M8
ALZjsQ9i1dGUHzVgei6v7ZzXR+8BJoBkPOdkcXbMMJteq/nk9fWutOQ68EEuGPKNWgB2tkWVqHj5
zwSKp4/RmNQlBJpJhqTwT5/KVpQhSDRaS9f658vS5s46JjDBxAreNcDJCGEHmvOKjjR4rGo98FIZ
Rd1giT98dgWBA4KeNAOxp3jWjVGOSDpZp6L2DqerQY+tEmP5gNivj5e1+YySRNeFGWCU7hCnA1dQ
ME0Zb4QkqWoEg1tzU7+o1wTod1b/0h1iGxhi6jvbdu54oNYjv6Y3w+1w8w29txtzYwACBGO9q8vf
M7e6p58jhD5FN8pjkONzpk3svQxF4afLEmbgJ3S0n/6tsXAgwiwlKtiUa5u4+sG7BuTEbe0YG+OQ
XjXfJKe9yq+pBaYcaJnu+apeClXmLsRT+YK51mpVoKEM8jVgcibJnoUHL5OcDKWKy5rOALdPmjJw
vqAcPe3vudeOErRyVh0mKnFMXyTcgPHAHdoDKYt66yTFG76pQeOHqTIMkaInxJGzZql1dNb3GWjK
B2oukPlQcDn/iMRTxkKr8IKK4ubK08NtSpkVlY3bqEBCSHyrHW6jAFCFwY/L6s/5+FPBQoiDYnyB
9xwE9z63mnDDMcFa99vLQuY204BzVSjSvygrCEss52YZU4pQWjLWowf0kjWj3/VxwcPNdBZMdz6g
JpChAwW0CN0RN52mNUDEsRX/loKIFlP1dhgnm1aptm1cb0J9ONL8G8Z27dHnGBNXrlQeLEyszOpq
IipFtywwvMSEpySpqoTmY+B31ImN7two8620XIF68PKazt1Yxt9yxLxnz+WKocMGFsOjexJGq0LJ
X0dPdlrVt/LixxAutevNBVcMh0DWMEaCBmfBp2tjivmJHigFXkjAmELGdFNmSA5GvXdLSHbdd21g
q5nk2aqiLhE0zXl7NMRPpBhT4lC8oEGHUUXlABgGon+Puts2/Rg7u6/c/p/PkU6jBQQUWga6gImY
ZsXYguTHKhwPZc95tY2ib1X4HuffGvl9CTZjprwHWRqwbnQ0B+OJIjjZqOPNgOsfK4qUctO6A2pa
nasEN4ruMsVlKpiT1Gd1KV85m685lSs41z4GE5MMLDZb1twfvX0nbarSZa/30hMrV2G1Kp8WvMzs
7unAt5jmPfGP4N7omKAaM03KswSDufpeky2ivMnRY7CEujh3/NiJJMGfJXqXsXCShPePBSK7XH7r
Yltbwhyf9TWncoTD4PcG6dkkh9folFU2rZVY/Irc1Ui/OcVt4dn6w+UDv6DZ5xVy8nTzuujPNQyn
WXxMzGbPWQyiqfT+spyZKUpYJVIRYPMBxpwqZvPGysiAzNzj6l1TW9koD25mgyqM3Siv/nG0o3Vx
CzCPzhq/XRY8dxWdyhWimnoinc9YB6usvvvtFhByvuleFqFOv0MM5E5lCCeulROSxRJktG6iWuoT
OMSdfsu2leMdswelc7hNAJWnO/5bYu8wf2D/Srrn9AuEs5dEhkSkBKs7quptPMouAK9sioaOkd22
RbldUHhpUYWrd9CNeqA9FDaOdJ2tlHcJdNWgHfUPGKsYOkdxEidcI9/UWONgaS/+erzC8Ox78MTc
pcTQ/2P1p4AdEJuY1BdWvw4Nn44BnLi81t1s7a23qU0Vy3CVQ2FXAHVbaU61Jx/KFrPOfB2t6SP9
hTc6gKj++gRh+fvRA/Gkjmuzia7Q/arSLVsC7Z49qOBRgluXNdAwCs4urTSlkLNJy/xHU/40tRZ0
OUfa/ry8tbM+9USM4OnivsjR0w0xaO6u2u+AjvCy60ztwX6+GJ7OywIqqIn5baACCVYUj3E/Bh5k
+aAbSBpUOikabd5qX7dph6YB2tlIVOBdGX/UNHSMob029coZS+1aipgrJbe9Hy/4w9mYGZb010dN
+3DiELUq9bxWLnCpgNS5AS+ClNrmsB1Atk1fxmLD5ANZytNN5vHFfwAKiqCXE4shNq/KpTlkRMXN
mTL5Lk7pEef5FwI7jOj+JUJQiwSx1A8FggKVk1UZ2Z2ylmNM1PjbQboK+JI/mnUQJ+IEa60as5aC
CcGIIOPStZjnTpAIBLnaL1jriRjBWjuaK33jYeForGz8ys0i2UF2xJZ6J18aZJxVCUkceBlEmuYn
nueJYfiIQ6M2h2EoFaBQC2pp9epXCOLAcoDMPEDBNBVxsbBwlJdJjagUtTflZ0CcCpk4ormhZ0vA
zU0jO6BAddlcXsU58zOVqZyDeTzlS5+kMfa0YDo2K0+BwViSQ9KVCw5yznudihBuYakAuG4RQi0p
RMo0uEkiiwPaieSPl1WZcymncoS7ICyA1wWGOQRQaGJg1Q2vVmPPrSBb1UtMnUuiBJ9fqJkSVxpE
xSp3gAqclyrGeO2y3ifh+2WtZiuyp2oJnrLkMQUiMJ4P0qYZrFq12HW91Vamrd7kO9AjOokV28pq
XF+xm+D+MbIffWfpoTadJdFJnX6D4EHSsukauZ4ss+GrlK+6MXO7xrR0ZSf5aIj8cVnnueN2Kk44
CAVAN4aMQRzQ1h+kCXkHyKFAhuiWXNWsaQIYFHkhBYdATJIoXTESqUHMrRXuSPa5ds38t3HJWmZX
70SK4KlMM0xStUE+KEzXHWs3kgSCXG/XV+kqZ7f+Iub49FL4slsn8oSXBC8wHuC10ArYf+yngWzB
C3HkO/IMJlK/tXLflp4GR96oh8KtXe/aP/7C9iHtZUxtRcAYEiy2JWA1DwboK6FqEQOmKdRsukTn
N+u4ToQIJukPNJA+F9XLQkdWn0PgFF9WYzaPB4IbamD6dGpdExzKGIOfpPemF5l0U2S33Ef7NPpU
30PtR9neUKDj5de+tI7lh8uCZ83/RK7gXTxVGeNgOvHV6INKBAVcAxHR0qts1kpOpAi7JJVt2o5I
yNoFP2jZhzbs1Sa1wIfk5xzQaMkqo6+X9Zo9bScShS3rs7wweT7ZRXVlRt/C9tqvvulLd/WMFKCG
oi8Bra5AvBfrIK2cy2OtQkruSXZkEDfpMitmN60SLjyFZoZcIeJElLBRfgzSJYPjKdQDPfyotNa4
Ca/HtXSt3ZallW59e9iZ35SFat2MO5kIVzDnh9r+hE12HqXmldQQv0NSEshTDGUkMGSPTWBpysTI
uwJD7+Vdm7HGM3GCkjXpEqOLIS5X96l0r0QbRbq/LEJZUkmwRXS7dayY8qylft9h0qZ00va6SRwg
lSI3uFLan7Xmlmwns7uy3en8tgpvKt9p4NiChdWde1JCX4yToRyK4UYxtaxUsi6NHQrnueMfyA3o
pY7Zm2bfh/t2X2+C+8ZNQZC9ifcc1Zmr4LFaYtaaCS7OPkA4JtwDmZce4wN6z/V6Nw+cwPzWmoc8
WKpULOoqXLRlIYdJqEMU8R0MzwFPyre0H4H7Ee/fIzd6zhQn3Pq3oG7fN1b4kK/flpKjS8oKdyNj
GdpDTex8kzqd5mh+ZZXpKvRfSfR02ciWJAm3YmJkQ80pdNUGu/V2RXI1JPfVcPTCpYtjOhHC/Xu6
geIYJxoJiBaVkFSqILl/reOFgHouy6uAzVnDU0FniN0FVSotVz1tYkkAQYru3WCaoU/cgrgj3w29
A+XQY2KPmr5wIWozxxQY6jgUQPJV0M4rFC0Dv6ryBFVmIE4Tp4R/Az03Si9RDWDcbpUwz4pi2zfp
Js13fnstBTugQg36jpJDp7/Q7i7koaUOQKj217HnRFm7Qt29k3fx6HaZY4x4+RBr0LYR83aNB+Ri
1q9aNB+irm1X/VMLXJe6flObqYpmG2APyuPdUN4Ytez2AerQaF0Ak/CSB5yxHBXY6QqQ7RAKqOKN
goRMlkmjjjgAHtAH+w4AN2LbRPlOX5rwn1vhU1GCs806cLkm6iQq3IP6pgps0kVWCE4A36H5gmef
FYbpUapghlTFiNj5ReKPHfAICYQlrWkBfNKVAfxaKy9St8+aQ5TX7uUTOHMzT4L+kic4tqYaeIg3
KF5N0pNsANlXffAr6o7N6rKcJb0ErwYuTZJXdNJLR78oQAGZ+p7pazIG69xgW7YIITUjkCgYuwfE
Ep4tX9AnJTVgHuC4G1sB4Kqfb8PxdQC1AC9uQmW1xEI+s4roTmMMRSsdSJ3i9Z9yoxhN3wSove7Z
Q/44eCMyA27HF6xj5t4/kyOYYq6QQKtko7G5edPH14nyEC5RBsw4yjMRggGSkZghKbButafZKuls
+gujBwQxIOCnkDlFsVgwBXUk1OcBFksLmueaj06bB/c8WogZZvU4kTLZx0l6qFWYREMZUmL4N1KD
NGZpvGp2M04kCB4/kgJTzUdIKNKPvFgR4EoqSJNePjcLQkTyHU3PiI8D0tg9Gl9qfdsxDZ53oTt/
Ya1ERiqWFq2hZdBEbvSboFUdcAA4l/WYqzed7jpRz/ejLDFyjIpeAxSM8Tqke32I7Q6AkvVAnDzk
+6nVjAcdHuOyhZkRFLq5jSl6J2gBOtnJa6871vFSnWDaIiEqOPsoIWznbcRrU8Lqps0jy47FcPD9
XVLtUJVS4lXb3F1ehFk38bfFfNIpnthk5Mktj9TJJsNu3YYgNwqfQSvqxQtDX0v7KZzhpjVZlZvT
GY6j26Ysdil/uKzJkgTh2sgK32S9DAkYhvH4Wq2VBbufy/ufbY3gJWiYjOAqw1oluvzAoiiy2Ngx
qzGH276VVmbM3D7MrLq6NzHmfFm7ReGC8wj8UdFZ5+FAyA+pV6IT2C6am3S8BTNbH5l2J+24pC5I
nTVGZL1w9aPm8KXqUJWM+poUtHYKj+XxVahhnBtNzz2GA9/ovfwLM3UEvJ0AfkeDqfqFHZH1WpWD
v7fFBGr7My2zhx65sEbhjoxmzIUFVWcO2qksYUG7mqlpEYetrewrTBP7VrzP34xr7/io3pfv2cLs
1AzSAFq8TlQTXDPzAC+ncIhr3+VD+GQc48PwUZhWvjMGm6wcffuk3/lLLk6+rKQ+/fzkeOeGmoAf
BVLxOl11P9vU0q+1bZBYASBWFoTNuZITDb+Acip5JvMeslDodHhU2CNa2qJ7pq0v79zc/XMqZ9rY
E50CPUriOoKclJhbmmi7APBy3bCUIFoSIzjiRglKktaTGF22WXcVIbu2lLWf6+Y4tQp9cmonumCE
1BiaSYi0QTFiXb5ED3yvOHyXvWjHiFrhghuevfNOF0/ww5ikktt42qSKP/lvoPt9rZ3KklYhOipr
3ZI+8p360KIr/y55+s+2TfDP8JtJGZaQTMh7x55UUlmF/HhZxqJ6gotuh1iR5Mk26DVBd9OrYtW7
8GqCbe6gUvYyXvW3sQNWFnXNlp7bCw5FFxwKbm0a9AVkoy5epJZyo6EQb9GJHWP1TUZbgbEQI820
U019aaDgw0AhCFDFyXZvwCRXXitods5DvO1v0uQqjsAd5qhp5YTRcSiuubdpmnUxOFJxiOKFkziT
YZg+ALCLmDpAYVrsqxh7gN4kHN3WJnrJ4zZx0hzc2eixAuWyB8bU7RBQcKKs0iXEScWYVvM8TjoX
LZycjPlotzIwFx3TnW+gJpkCJncTd1twZ0vmTZrty+IlI+vSeDJ1q8X8jJStiPyhKG8UbxTdkvv4
Du2hlunLKwJ8zO6aFd5mbGPbyB+QJQH5QJqVjokGyipvrbp8Bf6CXdc3/gjKjHxD1AAFym2rVS4o
WIZqX40xCjWvbJRWUq0BbcBV1E00rvJ0qxdXmcRXRbfl0tqLtpSPVp1uRwak+HXZHuP+2iPA6eOW
H/lOyn/44c4HgiVFVJFmjjneJtENVzEG5IL9Pc83Pb+JwK84uHKNeJU/AfRO9jaRsWHmU5bfAd4N
lAa7ZLgDfI2hxA4rN0ZxZLWbxsTK271OryL/jmZ7qX0MjGcTBf9xH5e7DKR3Rbw1svs0XvPqzese
UDfh5tFoNxm1jGENzmqO8yO3AFML3ysNABU33ehiBmUVApIkfZGrb5kRAubaA8XCKqbXASjslEce
HaXsjQwgzPGAZQEKMupjuQbU1LSrSnLM8F3NdFvzv8nDAfQHUh7aDQopahttUubC/Owoe/SKDfBt
x/pnXdiRuZe9G6Sx2uqRxd87IPgAR6stpgXZgfOam70dt66vrSq52koYqqiBe6irNwnpLDljaxa/
oFvITcMV8HOX7vuvodM0kjpRu2gyykLiuG+q+16pB83UjGMrW2NburXTrEIr2VdWLVvyLbkGlO0K
FnaUfQzILjjCGfEUuSjNNBXQ6oIJ/fxiKRI9a8qpTTDaYzTW7uzY5jelbHnW85GCsJNfvaNw9Fyt
igXFZyg0UXU4kSwcTJoN1ChxqX22B2FQ6KqwxmdQl6YIXe17Y2Vc56tqP2yCreHkTrQGbS2geZyl
m2DGP5x9hnDRBW2V1X6Hz1BtII1BtOfQNZxx52Yvj8B+t0zH2MfWi/nj8sp/jYLO1ReuOZATARbC
QL0MQFJB+poDDSzPrYYs6Td9v+D/zvQTbjo5ToGcpKN+lVrpQbPJLnBj6Fk47bpeebtq09hLKaWZ
Qta5bsINlwZENWuGNU2fwMC15W4BiuMV8o/OW319SNa6vQQ5sKSlEDUnBDg7n/27hnlF9LXXH4i0
ubxhc7foyUqashAjB0OOEaVyOirU/y7rm1Hm2xzYr1X3hoqTYyb9W92plhEHgDVmGK/BSFoXtnfT
POblT5nhwDtd4C9I3qaZqLk5leQRDN6ZIIlx+TZy4oPnfI/XvTPe41azUGaxKpdZrd256PZ3rvTI
Ol7+kC9GbBJ0h6MZl2CaAM3vwuHppGBIZNVDGDWUrsoKu4BzrYxrdbi/LOjL/kIQBkPRWkEBaYcB
uHM3ZSZjklMQNiHxBrhyykEztCKqe1nI1x0WpAhnUm3JmPQVpABUFdjeI+IzK4uA9Ive2y2xOfhl
UbxKFzzhkm7CCeV5lxp+EXWY/7yro4dcd7slTMvpV5w5AUEx4UAiYylVcgPFpEiWt0lcpM+qRGgE
oMUhuzaaKPkpNVG/kMecsw6MLhkYtwfcNhMfenGENpl2TDqUA9dyhSEw9akrdyp5Wdi2JTlTwH3y
OBo1FVDCAxbQRFznKL1L1/6V+g2QgP6eHfl9vtOv461uV0udkF+fZdO6quBIQxVHnyBPziX7xmh2
ZhiDW2KLU7c1ZOu5tNoVWWMuYzXNK9kLqk7X8ZeNPBEobGTjF01YNhBIr+t9iMzw2rT1O+O1c/t1
cMUOi+mIL4kBQUPBsUr6wDsjgMBCd3sns1tLVUBXb2suB6nGgl/7Wrg/l/aZ3DrZyYYnWQuwJAzO
OMoNW7fvWWJVw0q1p/fZuKY3FQKjwK7fYE3DZunemj2IeAsA8hWNk1+mwAYly7g6ph0aq9DS2m66
KYul0yUlZ82VgAVUm0ZDNbGIQGtm5CaWFcFW8xPUGTZdSfviKv/u3RqrEumQQ3rru/USx+68sYIR
CaWLKdQT6R8aNjY+ZZCLwtK7dofGetdzku/qw2jrdnHTfF+w1enYfbHVE3nTz082U5fUpA6CrLMN
FZ0sNcg2LWKHa8wnOp1sNXj9Lazs1/6DyXxOJArBrNF4CU0laMhe/cEqkKd2gcTZWpFLHWWwqpvB
MdbSFgMim5+9bbzmV9I+Wpjwn8LWL1oDK1sB4AxWWuwBLJO8YhmZnFGy15SfrPm4vKzzSp4IEFwA
Oss6gJHCl9c9RZd3ZhVaZEcyu+cN2lOb3ES/C0r5JebeBg0p6ACUaShyd8HGzyMb4AOWSj3LHIub
Lu+2MSOW0pVHprdI9Unh0gPja5g/7cnJ5woOpI1ZXMjqdLvRLX3t3sB3Rt3gmG/uc6vasPfUHTsn
uiJXva1Qp7cH5/iPO2DOP8EUAjciaX2Z6FixdNwW8qvU3LHQNtkzx4TN5c2Z3XwkWEAqiXP9hYs5
avUijCr4rxG1Lj7mh76X15dFfE0QT9oAOQIwbxjE1Zlg5D038DydPDKwvHWMkx+ag6vvAEM7fKst
/0G/qgGhb4du6V4WPOu2TuQK77XIK2MC/g4YdqhutXzco0oNtM9hFQTvlyXNr+LfGgrBHigl9LH2
IYmZz2H4pIWry79/OiHiEUWXC1pe0DyAoFXoOzGqPACkVwGT9PV1haSHd2v29x1fKzw5pEvtHnPa
nEoT3GBK8zGoEkgbzOfGd7N6qedpSYBgENQI9V6ZBFB2nKAg2s3l5ZoLHifkLFR3dDTqiHAeijoA
7a8tO0CyfK90J6vXVehimsX07cuCZuPvE0lMOKhZj7FaI4akkMitzYMAGec4uk79H6CKcX2VoLk0
qR3ems9dyDEHx+snucU0g86yg5dUCxb/tWMXRw0gpxrYhdFn+gUvBQxGBWk5vif+qViK6dRoKqqs
bH9AkxISIrW88BKYO2ImQwMQmKFMdNAI4aQWEqBtFVVn+14Dvo99TlJM16yyyvlc6P967/+P/5Hd
/mHr1f/8N/77PctRRvGB833+n/9zk3/wf90mb+8f1X9Pf/GvPyj8ufVHdnhLv/6hs7+DX/6ncLzg
387+Y8XrsB7umo9yuP+omqT+/P34zOlP/v/+8F8fn7/lYcg/fv/tPWt4Pf02P8z4b3/+aPvj999U
DUfjv05//58/nBT4/bdH0At9/PjXsX6rP6ovf+/jrap//02i9N+mAXuGhyUTbbaMPeo+ph9hXu7f
OuqbMpJkuq6hpfO3f/EMEOq//2Yo/waju4F9wzDqBEVcAWEB/19h/zaJCnARU5kKlWBx/u1/v+5s
k/7etH8B3PE2C3ld/f7b51jQ335rkgi4i8+Jeky3E8SO5wFVokQlV7pY/2CKVzfmSs21HIw/ct6G
45MOBnuQ40ilXrm8GKpBc2q11wPwJmae/N3npYauN4zfxcaVGehD48QmWoo2nZkm1XWip7k0WFnc
6/l3dHBGfeZgrZKI2D4OiPJh4KXY3CdBbyRvQO3NvXeSkoIefBoWObFSJazwKVqul+lNoMh1xx0/
0csYVY1OT9O9YgwFPtlPU2XYqYAzjH5KVZvh75xs6Z+LdrpI585qQnMB0qqJTiYTmQIs1+QsT4JO
Q0nDJqAB+/DQoREVmzrVAFGcaG1VGpux+gycxjBPwp+J7IWq989cBuQDIwsAwhphBDuFjzmXP0aE
VQCgC38ALIvEoV1naCkPLNNUpSJCAaDzy9opg9rXApAOSGPOb4E5PFR44mgj7chVTQNexWj5KUip
HACOXOBnl9fo3M2A1BilxKnXm2CGGg1mhvCNYExGi1lJpB8UXfuy6vij4RuFmzCtJqg/lTWlr7Eu
e/X2slxhbya5GuYzwfMC94aZR0Fu3gyZkUmE/fAH2By10FufVC+B5qnct7oobMIbDkBDvBTwbFDV
pYfXFGmeHB+IR4c7AOzQooC5cSBEnG+Nr7ehJPcB+SEZwGsiNlpzqP6GgyTV22wMjeQQSkqmXJO4
GJpjXMnAsLGqIEywKJcX4uuXMLAMa0j8452J7IFwz4GQwUvA5Vv+0GiHI+cOCh2V2NXLrqm0VYge
APpaNliCwqpAykNfM3loS3PVhpmMmP3yx0zR1Nmy6GigAEs4MK8ptkbsbsI4rBwNMffePXPkernO
ijz1hpXkpRXgBAdW9jCRyyKFpygsEBTIQAebDiqBOxUvet8cgQ+b19L3IAQQqbTpAS+FA5H2WVBl
dtNF2qjhFV4NKiivTcwmYUwyBGHyMc0pMFc5OG/50UyDtOROoWelep+2Ia++X/7M8zgRwMKY70TZ
EgEihnhxWgRf0nTI4srF2H/vS4wyohbTgApJW8l9R3TJ6kvSSsccRLTToam7bPpXmPuLTA9E2CCE
+egTBureFBrgLSV8BiswzjtUNPvOE12CD4/gvcYOgDtyjWZo4unw+5XflPFbGukcHrXM01LRN0yK
pBY0CgG87eT5hwB/i4dj0u60Ps6zRdQO0awx84ZhcnUizsEOI8VwfsB60vHc5CP5XqF9VUpXUY3+
7ua2GOsw5yBwGAp8nGSkLX6WDUWaDQ6Lx0E6dnnubSuzTCIfb7RRHnZpUHBQMXHMt3po5tdlKbmn
qemDFxfZsR4uUZWiQeFX8mgm+K1x6HXFUuO9ULaGp6Jo0qaABMGrGBlMXfAYsExetLzNXw090yPd
ztFAD1P0vMY0wT4/AikBr+vhD++ZNBp+1ny6k1zxGH4EWANCC7fpyPIZ0kQvjnB0GkoCHhwAhXB2
BbOI+xjz5UGWv+YlThGaOKuYadeqEpBhR6pmwHKYXpuMT2nQD4NhNUHZFcCEl9WO3vvF6EmbMtWi
8amUmooeGPDDYSa91qaJuY4bfdqerCImTGhoUUG6z8soHp/GhMZdbIEXdbq0Qqw+NijjZoD/SRCK
jk8s7XvsHdGjAf+qRtmvmZPrFalcajTT3oE8JUSAUXyKN5kvgRwUkxsRfkWG4AFfHkp8ig3qXE/j
t76ivMhdsy2V9qiRbKz36MlEb1uSpCXAZyTfA2W0r+Fy/cYZ97SnVm4VGJnBfMQZqPRmCFEu+wbR
a2L1ke4F1joI4ynQKgXTIN7AfcXMk9dRSSs0hfVIBuQYPsgAWbcFMF8HR3FZouiNMCyAHg4F97aC
MOOLxKqUq6BLSfeNjM1kjF2jTe5PBcY6Lm/aFjp99SIywgg7FHQr/3pC2ISdXv6MT2aN0/sCyI5o
fJ4oN0AWNWEDn5/ykbQN4LZp+pRqPK2BHpc1uvSRFUEBbxTEFVdWpWdk4W1bMcwEWHmgo7HFZxii
yyz0vHcJmiRUv9gBfpcee1TuGFJzHaD+72smyRjM1cc+28GI5MCKZM0DBbjmAfIOhz2QYYdZGyC6
2HpRXE8nv0VK8AZzAkY+WCQuSd+uL2ssEGxCRVxQCDegNbQleBOcaxxTL+BdURmPbcNlBLF6WaoI
YttxslswmWvaJlC6Hmbbx8AVLCy//oxsQVg+mTRpok71jh6orvC9ahGOabkJc5VMLrIYwcziFkmb
V+F6RGcxTp3XpVNMrQwsxek0lALH6LJKAnoeWjTRC4RrE14N6il43p6rVBCejlnE1UdWBwRnq879
6QNqiTTT0f08x6j4Dfg2L+inIw5fObmUMi9w0UiBgjBe6fXpf2VFXMVviRkZ2ibskmkdiqHL6MEr
evypMCCTiuCxpZUbS0ZJ3JyVLTpyBtwXUHdBNSHKhGqmghywgqMyETV9Th2dvADqPlaMpMmGR+K3
k6eqywKmNSZjmL3XMsOIvTXUWTE+GSqf7sdUyhRsSE/TxB9WY0oVsECYmOPuHhGllliOzkAlC9hJ
7QhvwkPJhIlpXZJP3q2B29yEKphggO+LiAQCwxoYsqqNN5aCpUh9DUtR10Yg1baeNBGOBLrvI/zX
H+szucL47fIiCN4J4HIoleL+0hmenRMY2vn2Kh3wTwZaSA9tamTwDn+Et5gr6dG2hJdlAHS5yxKF
kjQsimKKawK8xrWESrD48JKjDFFr3hsPVaPAQuqhrmFQuPuxPlqUa5m+8jopAz0XTciABU9ajyNk
gdPDKnVln9S3Bq2YF7lerTE4AxzI9r5MMvypPgVmxX3dc1xUf24b8nccS9knjOOs4BRN2+HH/bQR
UhQq+Jc5RGZ7L2dphi/BCCTuppjW0zv1su5/TOSc+EQoP10CcBIAZ0UUJL5sEA5Wki/3w0MQDDTx
rLqJSW57nexFB6qOWjmsiqCkOQPil2pGgVWWRVj8X+q+bLluHFv2i9jBAeDwSnLvrVmyZbltvyAs
20VwADERJMCvP0nLfU+X+96q6MdbUVGKkrZEEsSwVq5cmTfx5DJPa4VoJ7o1nYALHRO8AMy1Sd99
QzdlfAUqN8nbsZjl9J0M027eC5kL83Xbk2l7JGsS+70th7miqtGIH607bxst1wejOYMGaC5ikcC1
wAC/mmdTJc3gFwefRulLvQ81n1dDPHRzxhWLYd3NFqbaR3QgwxmleEee82kJpIP6dwLZhouqNp4w
xG+sW64XXiAyawoUefcdaS2morqGhjNztYYkaX5eq6LLWioiv3/Ycpn2Hx2ZOtZmZEkTMCRIBVGB
vFtsBWJXCiG0jk7dFZSLllbLeNtvWTXH8SXZYPtz7iJb8vikRinIS6BrN0YvlYy9/+AXn6FDyqKx
7z1OjMJ9pybPzcterN0sayVlwu27yu/TeGE90I3zLkkpZF2NUMvhTWF2q8vXRAzl/J2nSq6+xVQJ
+kfllg16wuO0WbQqL2zWtGyRB9ApvzARoa2jSopoHC9rrlI78R+8nLMFo+whkAJ1oT2TK6b0nhig
zu/Aql3y+DTPRKni2lWs59PdTP2ou9Owdsu23m2UdX1/ZkRsjr5nc5rpa7hh8648Y67k4LerdY9x
rE+27Leq7iKS66XlzOxDuN46G/H+svUCp00zVhvBBruq3tFPMnI5tdeYHBsUELcMYUvy4BSiruro
ZIET4+MEzUF8Wd6+GfX9hJ/FB0gKQUppiX7dna7S9WbIjerSK0gRRkXRhIGOMEz085CICVq963Eu
ou25x+N0aAiMsq+eBQjvNQPlFe0eAypPqoCtZjRs07mA2F+qrkcXqvLQQcgo2kt0VR2YRGEWyseP
RcdYtN+iSdVipKIAazhxj11bc3obZcwU013S6z6ZnoYBMnTstA3YCLqT7JMM944t67ilsEZgq6Cl
jodet7EaB1O28xJHdP6Udik64c7iUFt9cV2pdWOQemNk09L1OEFQneLHH8H9I2Spta6OmJ5wi6dv
FE/mLD8PfDtGLJtQJqlgK86XCHrUxbHlk3XpygL810ViAuwz4o3LUhmBz6m3R+ULhYBlrQe0BYKn
WlmGq008QZI5J+hczR8TBfYL/Wcy+WOcZ1INwJIiFxm8imgeS05+aI2ERp9N3yPSarYyCYVu+pJT
F+ENEqfdx2WYHZqWkj7iu7xwt5PE35dDcdxyjzetIAWGmYUrZPiRfmURNH2WNjfR8eZpiPA9eL4e
Q7OuCT6KI7bUG+5hnS0uC53vn6/OmCzTrwDcOL5HvZL580gJq7KGbBUAIJiKcnQFn37NHrbDgxcK
vkN0PBxbws/BcJg1pvkV41Z0p8f/ZZaO91ncmwiWgj+HOnr7+L8G+e1zQArS8b5IYS9cNMmM9pTX
sc9Vby6oHQQ8tE53j2uhrtD18TMScPha1aDKHS9K7uuCqYbMG+TS6zmpAqNQD+NryB8r4SRGaU3F
hI+AiZXgrgBzMPS9jnE4gt5O0BTfnIou1q/V2whKhRWEfe3tmTi82oJulJzzLbkKrjyy8/jt1b5N
j5yNE8YHtCf8xokW0/HwPg8c87RLzHEZTniObwap44K/7FFP3HKDJ82O4X2bSLsLDneJhzz+StIb
i9+D2EqG2WUXftz624BCpWDH/0gIEJLiFMV0HofrPaWFV5cuBogUn7beSazpaoAfzrOyG95vvxap
fk3QFonpYykiVjy8WRHsPlpg2ccfTNfjC1m7El8OL258ROz0uP/Z5R3fXtzUTR1q9V2Jv8t1lnTZ
1WhDkSy32dtcQVW1WorLryGvhtXgdnyfjfgjOAEkLj6ofsQ5vyZ6z+MXRG5DubZKR8vcN7HtGC5O
By6RMi2TArYJ16ADucFr4g5E5u5Yzg7nK743BpdDFQ6l69SHmwy2T15eLUTGQoCtSiYBR0HbATZM
qsTh83zRFl8QNFIUELXDf4PYgNvReEsAFWlg+dMDFH4ZQIHNDLh6wju5fsxn5pEFsLAfc38DgR4g
sc90ih2mNHxy5WkSOGLFyUczq+w1rXBU+c9x7gfsN90k5The/YKTh2XiZjg7PiHf/RaIJVl2pQaO
4bhkP9eMlpA3xWtn28j2jxkv5ba86GzjW361vD26rzqLIcqU3w/tTngfWXrK9zjBLrcYcgwfJHaP
WQO86pjib/hpiaI3RiBx6EaP6qXvU3wxmOD4vO6BPkY1uuKAK4NKNc4V7KDghC3uM5UYfCIPyZHD
rtRZzKs3kAVtbJNhZzdrw9Lrjukdf2N/g94Y0nKghprC2TJcWDIi9RUCuRMU+CcAE/RWjPmxnhay
9QDhu7FcsFVmObQVkwcbsNMMZ+R6x+C5PjuggtSVI7D4YZo7/LoJE57y84bwjEU3G7PG9A9VNhwg
pXQ47u6LkWX58o4AxgrsBGuZKPAzpAbpZFtAFwmEbwqAQPkX0kHEXKNdcqvw8veI7HiqfBbHsSEo
O6abSU2Cyfc2ksMigURD667P1pttpwIOxOPutujZIJgGqrArXeVfsN9ifkUbunjDZSDx8QxMzRE2
f6SXB0o19YhXEVmjMWBTX/IqcJ28Ej/l00OeaxXYmaTSLtEfW58Mnp1womXTYQwH/DuCDm5SmI9A
JCFd8iEGPbHrGkZDxlEoLxDb6O/V2q86/WxZCWjiYka3ClBP0t2OH3fiUgLBYJwOHsl+kkjElFDD
q1ziMMvFUKXNim9GxVoXGypTvv31JG/vUqsBAHED4YtwPNbP7Waa1mP/q0J37CaI/o/F21txfGL+
id6zIT2+B42dCJ8IkHTCF5YBnRDoh52P2kY/MYWl3CFaZA/7EuAhPGChHquyEsdPfk1ZxJTYiQ4F
P/zoDYI/ttOoa4wPJivqJDVx+eR40UENaItnAPYk7KxKrzc9H6u8i0BLBHyPOhG+QIcEu4XeY8xv
EqP+8ADc8rjzsUel8cuvC1FT4UjTmCrR81vGNvfDXoz1MCtH3o1vG9b4BjTqMjnA6GjSBwhpTW4I
aUUntGRob8hd9Ox6qvDMy4Yq3nrTp90RxnFwYSJ0aUzHbbmfCy6SI86RmlF3LHKVHmXGdt78MScL
BrPPvqbczkKc+DBhNZ7fBgQ48LHpjSAH4+8Sm0TDLU+zqSj/Bvj6LaEHloP9ATMYepYQgv8PWJkv
qCEAr06fYdGU466LrvNYDZvENqsjcqygaQXwwuu118e9/012h1z533K74/IgicAQFFbBoED8jrMa
52W02QJQ1dvWOAADxl0gD8BK+utL/QagYzXFUJ/HtQ4WGyDdI63/N+hiA1WqZAgl/zVH4tFLUPUV
1FkeoV19zO4q58dLdf2ANyyJIXhlvzbHv76XP0MIMJXF/IF6Bh4e5XDM8/TP98LWLAV8O3TPP3Wj
vvQ0OeJxa+GSd9olQue/G+f/vCAYDwAO0ISSAlysfsMsRm7iZBIxe6/9jIOiG3HiXxdhxDb3a2X/
9QP+1il9PCGw2xiycinoWihH/XZBPw2km5cpf/9rx9j4foD2Ic8CBdmV2HI9D4rt5p3bsjC0ws3H
fp4ZbA2RhR7O39rU/Xmm446QSh20J1jmUAKI7jegMVRxtBUh0++nt0W1Ia7DGvduZNjX+3Lt8Qo4
cQErs8pwOCC0iPhxI4PKtNubVSOzP1ORSQrfDWwtocFWr/FxrA+WPPQhQz7ZbG/1LPW2zf71sP7+
GvHiCDT4wYcGJJuUv0NPOHf1kvpofeB2PHYm8GnxBpWls3sXoFdA/qa58f92PRrjRR7/wNvotzEr
PKIRqJ+6h1/Hnu+4HupYYmeVtbF9919BazT+aa8KZBEbN5bqf2wH2caARK/98PB2LCFIPt5GMU5Y
F7PVx4Hx1wN61HH+d/8BPntoshGsQPBRCBDN36DaLey+Nzsdr4o5MiNtCiGK7EtusGD+bgn+56Xw
6kqUvQ5WMurKx8//bf8RLBUBHOHu6i0UWSnQEcyjVAt8+eun+kXF+LcHA1aIS0FjG0rCKMxD8/rP
V4tj1GWKntuL2dOY21NK/cFGcOghdfIPu8+ooTfSdsBWq1qwHdkiZES6JRG3OK1BwekaOSogP3cp
AfYQPwlGu05eBcQGFHww34+JDw3cTy3CFK0F0iAzpGTWJzG5PUXLnYxz9PSXhgJqu8t8IrP8qXqr
5405kpHskc0i0f5+7PhagTID88A+ASYygKpxhUSj6CGYGg0Kr+JXgFJE+DVeo+3qmAqI0EscFvnP
bewt1Ri3GFv3xkWKrRup4REGbGsaIaCV0OmZHubU4QMIsXJXPGR2OoK56C22USiOYrXHqkx2GL3Z
RSR7PVtTzbB+U8U0uPpfkIfGscnRvPozkPkZQaGytmF8d10eh3ihVyBLyC3GPEV/pcQlxYisYr2J
Ua3ou2aCdjDyKeD50zC9ZAh7q+whD0tF1PWQx9EBBtjVAGcNb3lYtQWb6ZaPTgB2BQJToMpQw9qx
lNAcdrLbYlFrmKPQ9KnSlSq2U6dBz9QfaKjWXX5AveGoaCEGhG3Jg1wsiggfegW0uWtBQgKd4MyN
hh1hIxIEnX8EpJ62vKGQj0+/JNSHpXwAbMbUu7mqhjE9DbONYmTC2DigZw8qF2rpJ5h44d22m093
E+o4AjKxNgjNIJvRBBLYdjdWdrF7jXL01iObrkqDumjPY3sh8bRsr3ksxsBbRhBwwya8mIX5BJXU
MnL1IVeJaOjXXqRRD+/yu1Jg3x7OM5/yFN12b3EWgO8jTgzzchw6b1MD4nmIBudiGpGymQqMGFWv
Js4FWi5sJwvcRjqOab2N0Vp9wCYuy2c1V9GE3lQKPzneddszhbHK0IZ+Y5eerNlVH2f7tTB+vQKS
Id8XJk8bX1H+UMA0MAZmvJoPDJP6inRU2hqrj78ORk2furiXra8SOKiUU7ZckOwCUkpneluq+Isc
sRznTeV3+dartiCc4+3GkTkPhSdwlend4z5MS3xCVL6c0OyYQVnY5uIbV+4Z/Gl1a0jU3YrVwqDC
AoIG96W7WqWrIFC4le8KxTXq+qr/3luNRgWu0P5K5rmlrNI35Z6Kc2AzqsCzogR/ugxzQ4a5OG/4
k9cl8rFX46W7gPfAvutqnC4jaLJ7HaqBnvkQy2cFdba9ngDRgGeaye5l83v5dYpmilTeiQ9bmfan
OF3iG/S2w41AwvT8jgCmO5vFzj/sULB3AA978JWWrPqeoNSDfCZRyXvYcvL+rMIcnRIrlvd2JQAc
sBW0Nnh3k1kTxpqKrWxYUTFefurXFMrwYCC4bzYlAzifTi1Ic3rBQw0F3PJHCQki0UYsMjeiAh2h
JckyvPNrNiJPEvKW2iXRDRxNJWxLrLrzBYlvbZ4cM5TRo4barduNRzh7Hxfjeg30O7rpx4ynbYnd
73uybdlc73uZcKTNKvq8Kb390FHkm7RP9q/WDjIFo0CBPrjvFjOXT2qqwZgyrlVQuPQ3OdqTujpO
VP8QkgIbMVKqZt2yKbshZTypG+M12gSVS2/pJHwNpPcj3cK32DH2QBIsn9W6pQW0GPd158VatBRq
9idSLDPkKon5HJRHTBajvA1hRzeCA4Eu/L6jqoaIKfmKyjScz9NpvkgABXUai+WdT+bxneVhGZtx
WboXzYP+ZLwSaa298w1LDDr3B9wfKq4lMDcsPM/3hvhye6pSyycQ+dfh6yDUXqPIIz7OEhKPSq3J
uwpFhGuVoh3KmZjdkH4mX22Z+7sBeD+UkQG44qJsqZmLNDJS193lZSTRw5SM1VcTIahpS8RnQ00H
q5/yLR/P2OjzHBz7vbhaEsmfwNMBt2Pj5iWVs7qszieXQa35V5Oxlw158suuBQQCtCJwT9ai+xEw
IBe+FM6dEAaG58VUEK4zRKNiO3ZLHfN1vc6rUV004tCk7goL72CoSb1mXmUfBsPk67qv+w+HCd6u
hUzvCYgFlxgnRau9Xp4RX0ZQtprXu8jY8csey/mSTQkDMwtw8gMPMcFZ5rEjQWOjBB5Ex/yqQGGm
UXYeLiN15gXcrgz3v6Y3STxn5yHP7Gfgcvqpmrm5SsJUPQth9tvODhri+NhykQaL/mEm8XJjHNme
ZsvMBwPNi2/ZuGJzSHVYH0gQWDzAtB6TbHG33hRQetg87IukK+cLywVpkR6DYQnYo7reI8PuGOPm
3Z6W/KUEdPJZ7+XyAQd+d4XFVtzvSbSAw5T356li9A4V7iRrFlFNbbmHOcN8N/N57yL5NAKCf+oO
XeIGzJD4bLZBf1aLIx2S632/MxVxtyAqjUAHhPzQZXslsGcLfwLrvbxKUPNrVrWTx3LtMiDzJvoe
MViBxneBEvh2wvrUI9ZtCwdIu7wbabYWyymWZpzQXFUpdrfBheEJKMv0EJEwf5wW8xW/A8efpU8+
WoEIZnDF8OCrAfRLqpL+ppIq/eIi5tDDyLf4HlQf99Kn66ovPJ0y0lQ8KW4Jk6Y8V7GYqxvBS9Wi
jkv2ekW9uy2rXRT1sC8VXAUyNj/ICPX+2xDpAmOdx9ti7nS1otCTeJNA2YJo8Zh5Er0r5qpXTe4N
NPV5pcz7oetXcULJN/Bb0Y9QlIjMTEFCZCyJLsVq7f4+lLNx/HKEHnFbaS8nOWLU5NaNNyNycjM1
SYHIpaHCsfUeaMkAf1CXdB+2YpehkfGU34Gux5J2g6PmeLsgEV8+0h7Zn8E+YtRCcwRO3Qxa0dW6
5MUNTX08Dx/2LLB0rYPX0Oa7SbHZwZWGoCJw0VOYDeTeLHXPFdy50DaYdlNlahOxbhqbiFT+uc/A
mqlTTqZ3MiTRftmQaA7QpNdpfLdVg5+b1ADHvy8mbKctCHJ7K4Fs3Qzp0jew5htvlih4OzxOIcqr
PcPwz7GH5V6civFgaamUisdlIUO5tCEfcrQ3zc5KrIcS5c3GJSEVJ5K4id+NHNXZWsyAeZt98dDC
yERA4QetwOPV3EO779ShUHg/9oBJ28H3/irrSFK26CvkBSCxwSTXY2cUypGOFgGCrah+50u6wCi8
8kUjBkZsXZAxAxQHzO5joiLzfa0QmmRGhfQiJUuyU7fy1KUNQjgeyQa1eVDRtrrg+fsQEVkgMHNl
6KcGO+mCD8g46n3/DZuQhnMdV5OqaacTX51GAScaflKpl5TeJ/B4di8o5gqIneiSfO3W9cu+8+6l
4+pLVym0wiNNEM8buB0nVjJziXF4xNgkcoPyV7FDEyWdHkzWu/PKTdUorXZVF6BpqloIKp7NPOWt
MXmoXdkT7K/rIr4tHdvPhYRwrO48u0eFsYybxNtNtzsOG/JUWZ49FyAQmbZfgfVgPmDC1ODDbd8T
qcZ3Ss+2PNmi6O6snOWz03aBCrfvVgY1GNEVdSR8dS3koNt01tN51Iw+z2OcnKqFy9uR0eg+HT25
TRWKlrKzKF5XSIvaFH36X2dXuMvu03Sq4wKHcBtXq7YnleTyAfzBbblWZkN3oN1iD4GXbmhIbldV
V4mA/LkEIdJd2xwPdwoAuZ93ZvrvDHVvfYGm5NoaLEr4boXRPOCUx+Hf5yPsmwbEF7gF9h6nTn92
MGFr3Kz4x6Hvki9A3vwZpJ3qIuNKnAtVDE9oUzfNKnL+KZ7FC2x2kUkhcTsXKRs+yy1dZE0zKT9n
MTM3Ls0gW86MH8qmBzh6w1SKh+5iINy9Xxsku9kjrN/dzbolsMrjWfFlZF3yaUyy7W5F5balSqPB
H5DxR4DvKTrCqt2rOhtifZ8zlh369XCKxyQk38h4JMNhFsep7VP7Ktcy6k9T3qMQCjBZ5tcznXvZ
WNP7BbWmXQIsLLYhabIJ+wi0evqB3qNNNH3lnC9jncK1cK6HqYAAzoi/2wD+wpyA3gSFy6ZLi3bh
IHIaxFpjdyOUXP6pkLXxZlRZFn/BwQtRJUhBbrCCWMa8XdQQXfWapi8Hb+CcQKoIatshUo+U+uHV
raXC8YDM8ywdAxtKMprdoXRnblUAqaQ2HUKaO2+deoXPoO8bC5gRFlHr5L8tS8BawaJEnuYUUMzv
K6pWa42K3HqahzW7AUjdgTLVQ/Lp6qCN/iCgkLKzKPhySwLytzpCOLK0E9MRPUVagPMb7yv9uMCg
5nOhVojx2My2Uxzp+MFtRfKM6lpZgRWEGK7Ol41Plw1B1Q12v3k7ec1hq659hdATLI5IPmR8S6LG
sYOJB6sTqk5GregwACMFkwgKEoIP5BD8WXOUUsQIS1MEaeZ0pLFrw4LuU8TU2cz2TzMcusdH2LPA
VRVZBRuxpVW53FVjEtdN4RKhtXUmj7nLWFmPie6zrxNoo9HcrFHpB3ZGwWz08f3IZS6rBtm2J1B5
2bmwrilw4NLQctSvyql2YHOTgOa2wARkqCEBnMWNdUjA1NO0Ah3Kag+ad+XOxindf+q6kciu3bBU
UEZBN042Q3vAa5kv5w6x2nztuIvEH1Zbv9ITB/8JVitUo9b2zOIUtZeLAlFqmVsTCMTQnganRrwH
EoEu5QYwmVEDWEFzx+P/EFFVxBhHO8wBUlfc008UVSb+/AbWRuooOCxTdUCjacK8uoU951G6B1/g
qINgHe7F946w2OcX8Kp3rDed2Kr/7NTGIyhklQC6ImS2bNhyHBHYjpePjgNQKO8WBJT+IR6qGA3N
rrNOj5cd1S28LRx5gxxesxJO6qKl0+LCfJs5PN4O4W6wLGDWTW0m2HO2UNXnpxxE1T67iZ2Dezh4
SP2CGAe5Q6fPSpWw0QVNT7YjWEj3KchcCN1VhR0zVD2CKEgU9gt0woMCCrsCSe0bUKrctBGIPXjS
Tye1gXFTATuYZXm3I/QrTyyacoYq2Moq5eqE6IqcirBn5IK6n/ioSje9RGDXLHUq0XxWE4e1cwLb
RHyP5xFRFtjv3Izwz7BwF18NeCq+3lON4uOeu/CTZX9T9d36RMGOvQIO3N/JmGUwE8rd/ZCEAF+Y
TICstVYoBKtoeh4qvxXXGiEc7J9nFUjt522cL2aJwWL0pdpmNOes43e1xzDjY4YIVsPYibh2yfbw
3vbR5hEgRNMJESgyRDYoSi8mJ4tomSj9a7QzH+Ay0m06eV+O/UhbdGzO30yMAnZthxWpwbxHK7IR
MyT8hHDCQIqI03H93kX+QFwQUadzA+uS7ow+rZVFZ+GSEuScFLYfDYuJlCcSYnuVWFl8ntaJQOCu
YCls7QEo9uh7h2aifYC3d+zaNKZu+QTqA2gTtVFg2TXgdOgVAVKSglcEcOuhQ+YtaqIRh997FNx8
vWUjdKjGfLqJOihOWBCv0VwBbp0SoG6kwdm2nGmFklS08Av6FvBiCt9FNaw39ZVWkx4aB8DsdQdh
AXODVe9cFEs8567OeaL8U8DLbknFyuo0gFvxA2Z0CArGQXV3EbZh+wXJ5cbfFYMwR9SVpf0VIpj8
xpCC9q/YIrNwyVYyvJdbxu5Bk0SrrEkw8uW2e9DVmAMysu/wq1d9vL2UnrqnzUwcj4A2NlSHCyGx
mxYCzQojrd4ngA+Lthrkdp0AtOjbDdyYf24ZQR8hHS25mskwgJ5o6LNmnTwv6Rx/yo2FYUkBHiI3
0w6Gvj2cGksaHtBTmfZt6ux6yD/MIMhX/Vqt111uwE6z8w46aMc2j9utpoMagWy4UXMR0jMqRKiz
woSut223Ziu23gj9Dn29wI3I1VlnNYKCOdj7zCl316XJWrYx7VRxBhFCfdh8sYB1vMx4SrABii/E
8BLeRQjAH3V0RLwWQrbQgItCgIDeyCrQUUbd8xYH+gDmFeCSp10AAaj3XKn8NK4g2LVZDBm4XXv8
TkdBpwNtRKh2zdQfm+XzKWXWw1iZhs8Fdov11i+zUe2k1/K9hS2aw+Uo1UgIeqBAIpX32cTS25JP
YwGaEIQaa5Ow6jaKePoapn688ZGyT+DqQbmhL9Ov6IqBZdZsiyo0PYXjcFNspA+t28Jg68mUCzs5
3pcT9l+TTbdDkgZ6XvKNfowYV/4ByBWU/UDkgNvBpETyua/AeKgFiBgPEgyT+FRsNCApqFJ0NWgW
U3ESycA/jNSjERrnJqI6xOctz4wuj3HLH7dsAwydpZI9lHAA+KTBsoAhuJs+Z1bIT2aRsub9DOwR
jEoQpboVU34yn7tog6TdaH3URIg87o1De48F7vJl7lx0bQYs6tb0Y/G4uEXeLFSj18MU4x1wgeIq
YnH5EYhxX2AadPmrgjr7yZPYvl9NSK9H6LqlzbCW0BoJcwxtxWoGxFNYW17ZjM95u1cRAidIY/rL
TNN1eo9u2b41ALdag6lOGp1Rd0L4ktzOQXJwA7fkE2fBf6oYRKOVddCjQ2HmJMqJ/QFacdwSSpaX
EuH+JSEseZVgoH+K8SsQTPUYOFD+P6Hnprz3KPJfYF2EVVe6ryAoL0/KxYHV5SLjBOtgf6q6aERE
kxBxwXlgoOxR2qyFJPItULTobtOp+ecAsKMtPRIVjZ7ivYbouPwYlRMkYXlGBKzpMYxKzQlKYWBa
jln2LTig/+Y0KuBB5hUH1CjWFjVwdDF9QkYrhXpviJWEPi4D19jlbVke3CSj0f98SImEQWjUGlBw
lI8kgEoTLluKXg0or8vYL/w6dlwM+zWI3GF5Yb3f6Dc6EzleDbIUC2kYMfECB4qVks1g8xrBZkFN
C/yIoUr6HP7gi052hI1lHPrGjLmJ/bWDvzYIeHnq6ZmQeSu/5PO8YFPRapz8hH2M8pi2iPPAU2ij
kHcdCC0EHCvQkRHGg1UV0AuNRQMaO5xMArw/5I9YR6GwLQqaIOpBf28LI0fFsu9GsIVUxw4SOeag
RhkEept7rN+tWbkghekznxvzEWbAbB1aFGJL5H1oGer98DAM0jrZ2u0QRTnFKnNWv7pxX6FAg7+i
+gDxeIKQrN4Vx85wxdAmCZ1LINbHk5C8i6vpwju/FvqfLur29LB3K0f8DFz4Ive30WKRMN8OwULv
pvFxVRbr+W/Kc4cGxv8W51D8QwM1pLwRY6IqnYP48Ofi3Bwj5xi8qr7FA7pIflW903ykKD+ZTHRg
e8J7bhZNLIhJi7owExqR6gl1FNss2eyLl+Fnoeuv7+vP1V7cVoE6PdpVK9RfwQI/evD/vULZ04DW
pK4vvo9SHYUW8Ub8EGM1YSJGEuWyvylU/rkmf1wRbdwYjaN3GCXfQ2Lg368I0LBcYvRL/BBvV1zf
WDUZnQ1K87bgxIEEt8Y+QstHP6BY+fYq/iuxhg9S4N+/1Gm4778ZaeUfy19+6v8nNYdDl+X/rebw
sf+xzF/Fn3Qcjt9403FI4uofBBoO0BzGJEY3EKg2v2Qc4vQfCTYPCNIhXCp/yjX8knFIs39kUA+A
c2MC2bqj5v5/lBzKf9Ac0w0hB7gw4DXm1X+j5JDGv7WWonINdg/MltAuQkEXgrDKn6dV4QS3bCjV
lZqw1CH9qsd0f0Gf4qDu7Rro9ug8ptjHTVmfgVMa5onU6QIjP/S8xHYyCVLhrkguGVe8ugXB23xX
JdnFu3XnI79hwDHDlwLNc9FDVW66ODoE0B6MBpQOJhyoyqCxFOLLk3yN+6FyJx16H7dBLzFEX2ms
koYp48UJdF3W3ZTosnkq2Soeq8JG26V36B4ALjH51/9h7jx6o0e2NP2L2CCDfkuTXt5rQ0jfJ9Hb
oI1fP09WDwZ3LtCN6d1salNVKSkzGXHOaxGsl0+2A+EYqnzWlt8p13XGZn+utVh3RXrFJFFXBWnq
gJMBxfblO1iXO790V5nj3mtwesuY9rvJOwm38l10epqGJE0YWy2fdVid7gh47qyB7dT9a291jn1o
zVw5h6aek+7iSFeWxyxz2no/zgtrKTHKyXHWC17fXehxPREJ0KsQlxFdUEUyl1CGmuwEJd/ZItdv
AGK2aL3u1XbIARPcUGlV6ceWXVrabm3d9Z6Nb/EucIDevHfHQW9jPSsccqybVa/CJC1bbu5NVxb0
n9MZMXZN981qRIZxwW6h5rmYtwp6W9e2kHKUuYvqbMjScEI/PB2Nggn1YDceq2aTSOzZTbL4vMlz
Z4ugW4Ysu4wFOAr2d5gksNBElSFYuabSsECU1J5qB/grdFp3gfrx3Ku3gNlhDbY8sZkGKs3YQq/2
lRV4OukUQeqPgEkaeMaPbicqP66FXFJ2IgGdorqx1fYFSnmJlckUxt9WGnqxM+CukohjeFMBCR7Y
hPoqXdaj4r9JYpuu1TpMJDtkCOhiCYgJxJow9kV2RWE3NoVFqK81qylOU11pZ6/tOuTkpqo1e823
3vWCIRmrYYf1W9XnbLPhD2artD9ksWzfxugn5bFm/rcwC9dF9mmNJKyygrojWViGLMjuVMnU7gYs
ME+ZzKbqZvS7tfnLPGDIn6Jh3jp2GU0ZO0ODPjjhndKtk9ejeQ8z1+6f5kzBk4nBoo0s7y1tjMkg
8P7YYHnNWYA3u+yBy1yUt9qgW8urtViJd7ZrWcmj7vvqK8ErSNWe6DNjT9dIYp65EcdsN24zaGBe
WblxUSpdtrt5GPQt2IZ+6O8pz0KjsSObRm5aRFzF3D7M1SjKl8yvc6y+uSVlVID1KlLFy0bqgWUP
rmIuUjAzXtC6aYHuNmszpImtaobtYspFaOw3Mx8vMslM6+kyrmCfXCyaOcJRfiUGi9xDVhOMpbXW
JxAN/1T2rfSeE4vLdgyMHKNEjGtbgv6utjAis9KyLiRnhll+yWEMz6aVe09lMYHmbwiI2bRU1w4x
clNDPE3mZn01qhpkhLJiXiJzpK/nqe9GvXkl+928EaRYIVNQGvkWxNl0B99NwO8qJadkP2Eyc+Iq
SdcllOiOPTOujMke/pJ8VVSBs246rnxn8YdolV2dhtYwjUakyrFOLutQp4pGEqesT33laVnIkUsg
Mexz7YbV2NK6BkWd6rukFUhB6mouir3hGhstyFgLsjDVq8HfF6rVnOepdzaSYSfQfvbM1YQFrHXz
Wc2JxwrEWmWdBO6LJUq9bnN2GACsPJiRpWbvgwe0yCch9OrgioyJ2Mx986fvnB7yRrXjOdH1Di1f
rfQ8yvNklHvfpABs59Yk7QIc161F8zkIKHk7ciRMvdr87OxASMLi2lPdxpqhzK/M6fmILKrgq7jR
0MzjwfC7T1JmMvCWRjVf/tCQCNC76Vo8wDM1c1ySnyoDo3fHl6rrkyaCTn423OTG9gHBpINCK4DK
O0z/dCeXwn+pl7IKWiv14wlZ4VVqd1uN8+OUdce0WtJTqeUnZ2FHHIFlg3JoY4zWROD0Tazy/tVA
BXXxtOSISIhVdHb+GumW3gm70cwgq5IbGHntvV9dquWLXOMg1nK0RWV3sKFPorbNXwut9qNCEZIf
J02Dq9KZkvK3QKsemanzSVvTO+P6wUU4Qekd++hTMdEWnpnLdoJdquKrhMW1HXoEmw+8PF8VSqcb
zQYwj2zN/FsWlvObwshtmf6YVs50gYXyL6zOIF494JE21DcJuB/bXf5e9j6WqWkl4iKz033j2k9u
T+1Pk7t7dDj7taTQEGnRG2ay29Sd4klCrUF3BJqdgNX4jYizNiWGnHI+LvLyBO2xlwwHB5USmV83
8A5a0YbNAGzhpMu9ILMm0PXpYooFoFaNze8EZxQ21rA3CheCrBEIdVot/6l7awmoTjcoW0kgA8Sf
dDHOczGIe3gvaUQSCDIYaqKqWQWPGv0MAVKzGG4QLHLCsUkvE5Bhwq3RZ5JYyfpstHKJbDQVqNzM
BvlO0x4VRNE59XSti5Jm7ZbAkAuRHZt1logE2G4WiUu+BwIxGz5slBxoVq1oEOmJpKb+aDtq3ldJ
fTLtJQJuXiMOqL25Su1mdVVxoLgjkjM/LS3FmS3VO9aTph77Ii9QSiUyNLY2XotJ7tAx1oGU1nkz
1frasV/uLFNXAYA0N1yKBccjNSJijy2C1ZjBQEir+k3sIY89DnzP1ZcPa3HbS5rM9gvISHLsDPfP
NpdOHuj4cX+cub6Kb+a1e183p/nrNKtdhD66wVhT4sk31LifdQ3GIZ+bN97g/Ft2CpRaVTvdbMSj
DVj8XNUkvEl3ONdwIQEPOheyRqiFwDxzxGywW9OxPDXpeN4I66dwOy2PepdNEfoYg96FVuGu45dC
fNXr5k9T+ja6Rgileuqrs2I5Y9YYirOxWYDfngQ28rJdS9ZfaGouMZEkDwWNkj+lXjsIU3pnxzHk
B4sDtFY0yW0Fto6Dadl2qEXWIN3yG30wP/LJTcOOvZ9eWcM9Wj0nGlYssT7g34IRgjIeaUVTx23u
VouD3GpIOzAsPpMlCWWivkYC8D6rzXjTVlgh5QHBBO6KeCIvneOo+6/ebB3btCBr3QXaS1ysRMN6
JzO9PU2Df1wzUJgJaUe0lNY9gO/dgEImSvsBG18/+C9o+/LDkuoyXvV+AOVPfS4/53euHHhUM+sf
VsSux6Hq7xAS8JlXcopNmqt5lGOsZYRWDASKGFOgb4MV1rx6TEyqCogaWcNVW387zz5xFp64nQHL
8naKpOWEtmufVJ8+zcpMDmkLNpaQIp5AVSIQu7VzZ/hcMAL9zTbta9E3tV/9/AaJ3cF3chWRnIT6
a7PRTPvQ8i4SPcfZvrCiWUaAeXrbaS5QiMDoxi9YitAbipjzIjkqvIq7seQzZjSGsCtLHfmaj9vK
NG8aDEth6U0+OKwV+bX+Nfbas9am2jWu5GuqU+9dWNdsoELdU1VuXlAUPsjNYRBjOnX9xjlAljOU
F67c62RLhBg9t9hIO0/eWBj6LtPk3q0JEc2lwIgS6M5kP7QObMU25xZ3UCeRcfY1j3Qe9I2GAqbV
UaM3uPMiQnjuOrWm+6u48sAtUEYjNStG1+3KNMF7pqntrTa9m6XT6Lwr5+E5HVPzr55UyHK7Rp0l
IpMx8PgzP5LRPuSj/Fjow0NX2/He5+sJ/ZEZJ8m8xgrN308tZo/aVTtbDtq0JvmVJ07fZJm8cJ8+
5gNyqlFVxTWSxlkZ8foNXKNsOK3La9uLrNrQvOrwuCSPrazfOZ+809ZRX2Go9Rfl1cGYJjNIEBs9
balmPiP6Mo5OPvPXU0njqN2ke0grZP/S9j0KGiyHd2ax+jcIQv0vzNf+Xbrm+QMGb40a4xGheDzP
mnYPyKndzlpSRXBs954hB041S3/YUtqgitoD5J5jZyxSIvmZ94TUkgPSlSYc6LxmxPsmatDEP65t
4pAW5v20KCDx5Ln0rVdCmJ7S3E/ehFMty56+Hgrq5+a2hmvYOUW2nbfEAnYeOHfw1mZkBcw5cjvN
eC3zlPmG0fkZD3Lyy1mw3C1Lpf9s3fw0J/luAbzZ2wi6eAwny292MxbDvjD+NshUHXMEBnTND48O
t7C0JjcQ9jRfOnS3LERZ39/VmISYOLwN29SKRqfvps9edVXot5qPbtzLgOO99M+4aXoIUZkeJrX8
SVKrPvcIv+jSZGb8RAajRbo1PmU1k1+TedeezeZxc7oHNAwHNilQ+kWlAbzhcTHQDzf9ctu78rnp
xwuhImgJ0B8oq5MvuUFNTEkAQNSm5hMcDQeSnEPRc03zx+n70s+fyQlk6ugM71RlehFDoaJ6avG1
OPtyUPleJ7i0mIoPhl+PUVv0e6efE86x66O+jt8Ajs/OnGrxPLo3tmAeJl0u+xlmh6wR2fihGvLs
aXNKHL1unqx/gDpd+N5NsN8nFl+AJa++S2l07+Uq2cpq3QjrevlOcTKegfdMQh57vdrPSeLuKweV
UJjM11ohfS3uppHmIJbsJcidsb0ZLQjBUY4fK6PQPnfN90U1OxzKc9T2LsneDWweaWW7ShifkOtd
1HuVu+9rbcdqjySz+kiShh9PL0VSPJS5e58jAwsTv3i3K/RakN42PVzFUCMnWqczeRRY6VeWW7eB
52/m/kS0iBFUZNahGEF2mhtriedtyJ4WNO0j4zrdDdqUdunO8dPWPregw2G59GQR+eoMN7zBM68+
VufmLrXpQ3CMo131NsmyqzxuIuvjxPG+sbPXT3nv82uXVv3AgXI2qJLHkPdGElbc+9lrJvRfyX4b
rElzZEzST46d1hxPZP/XxbUGFN9c6KJtWS1+s2KpOavd3J2J3+B5tgK2rO2m1d3jqpvyo5ZrcnVC
InEe77GwkK9llQc8psujJiG3g1YxczdkEu61zJsDr2/csB8z9ZuYkqSeBG3uUDhhiSAtyMXmQGGs
rByVXiHwWOp3qx739bhwpCKJ2RztUDuomipZ7gVv4m7zG8QJ102wN+YsC4kGXG+2Yc1uCf1h5muM
Qzo06GDmD5mr4WSizLGhkeZTnw9t1Pl4ELAHO0kLhVkjy0xPE+nQuc70hv0behatXx1g8XPPSUek
bsp9kuOTDZXRMkigLY0QJy9RKTf7rhz77o+vlcPumtr51Wq1PBNrOaPgGLIEG2BrtiHwWr1rnDmj
Ncixp3NNLhctOuntlknEwJZXOcy1frkH3iqONVIsBIiZnHcVoVTwF0XQdqz9fbaU534S7R+Mq5cC
vwY6NlOn3lWcsb6OUQJsdVunbE352klOF3P7hgqqwLwm5z1nVE1D10VgnbfzpTe2m6EYqk+HYweh
WXObGhud5L6m/5n43h44g17ntJI/AsNBrNX6hBMEQdEgnfWdeJx9W63usfZs+Wo7yNKsDRarGHKg
dUirCBRw3296t3cy3X0QKHNwmNCYZXhljVZ0qW+3hX9UomrQFxKAj/jhkwf9verS365oPxKuPprg
+np9boaSY0q3cLvrj27ebSdWW07E9NvdKnG/NrTJjtBn2dWHigeU2yQP6yH5zevlOBhjh+g3rdTd
UreUzszo1sa12Kj9KWHax1qYh7ZwrGeQPD9CQXOxrpokqRVTqNl9f+qtAQm+070MXtrupxL1v2Em
6dMwKJ0N1SzXLCBY79rMlmiRuWjOVcDcSjdCY5VoATkL6XkZhQorUl7eMOeJ+xaUI65mdUE/XV8I
VpAnu0zKeAMRiSu/anf4nYfb1R7F7WYNSYwQFbWAlXLGlfJ9HTb3lLruz6RX2Ol7NjQxl/vKc/km
JlSleYvzlMDZR8vgRNWw3AzElfMRF44IKK+3qhDZH2PXVlxVKO7GCC5nSbtTl6bW8UoJP2beUj2K
zE2QXkzmYBM50Jm71tQKXAPdOIfE7K3jQZLdx4efH6yuoHWxFqCP3J2iPTZeLm/WMmtkmA6ttrNS
LyJPdit2RZp46Nva/pAivwrWTrOD0Sl1au+Kt81Z/oxK058bjN0yANfx/2LXMfD412Vxawv1mZXa
Y1Nu1ntdtlnMgPiC6VaLbZbQ+xRHKH4wDx31VEejmi1EaJ8jOlAU8I4MROn0gemTwuBOR+g9hm4e
jUAb7SUWDJ9JqBMCaQapcgJ/6n/J3qnuSM+ZbplprXsN6fez19U/ubJyoDGXcKShSepjD7t525Kl
0IRaZbHRKOfo0ff0SJp6Fy6pQyEJcAcTqf07ttWhkHQwNWvz7czWo98WFQFc5W07ZOuRJS2NvdLm
kEMq+pNaizpIRLrB4uvn/GrdImRnVymNChCzQeBL0V3bpDGZzcUz4mlEVs2G6RJhvHsaG6RbcOVr
TnbVwEVp4oA5mHLDQmL31vSXRKsEDlFZVBa1wAaO4Ct5vKpsH2Zv1X/ADAstrHKDDrq2IA4H8WRb
32uJRR1cPjXiN98m84PLgrZGhFTUBXr1fLQbpMZc0t5OoTZ1g83IP2vR27FtjpQUXUUXk62VWbR5
qcNjZVb44obW4ChBLsptWUpWkVDYrBAmLGTUdIWxkkcwEVGlTUv3sFpDe4Ylb5/KdgQS1xEiSXQV
WjwgmibCsauZTDHmYok3sCSRDDHfzqOO7KZ0t9qOjX5ynvG45SZ18gT2RG2ez6SWoiMgIUSOxN4i
zU7v51Gigar6M/roP0RH2hZPYqmF86DxlWai0u7NeYWNR71gPqV1qr/2qHJ/hGHklNEQzcATks2E
CrYoLN5Fp+N4IWfNhmgW6p9ASb6lHHrFc9nazrlkgWD80NUD4Z+5Cvw+Y0RKe75MiIeSd4daQU1Y
YzA4Obl4mLoieBXupNYvvMcSuUQWeJyxcQPihiZokdUcSZHpx75tGSV1V942fh01id69zwL1cpQI
HQQsr9ISX72WVh4a8uKxTCawrLmfMYYVZ0sM6yfrhn/A81vf2kl2ixnFif25E+eh5ZuolxQ6997N
WOVnrRj2fBPrINH6R8tNZMwTnhzIlbJeMCVs/KMeD5q7nsumsCLiS+WuA01OnUn7i/XprbAlOYYa
4Cvz85/rqLSqGWah08/9OgyBK9AAMsKmBnWdY1znjhJhuq1WhupaVofSdMo+aPTuIFZHI6BnpD+y
Q/PWm6I4liZhA0FmO7xLvn/UFo25giJO6hx8/2NY01PfDWRzOyalBSwaUVYJJAYTiCByb3OvkbPo
A3ERU8tkYMy72pvbHf2UmHxlXJT5STTmHGFFzkI5jnNgjcyfhb+h1oX/SLonqWrzilo2O8frhsNW
9E/Zqr9b6FHi2WC4r+GyeKKs/CGtl+e+KIdHyxD5R+bSzN06qoo5/tzA78qEd7lJ0nuchL5BBnCD
XW5U9ADU2DeysC+8jDqyQmmP1mwvFxKgsqM5LMjzBgxnwVQ5M9+vbkPkgg1mZzbZya0V3ZkONyvO
0zHIF7l5MOiTe+i9Tib7zahAk7d2Wf6WuoPmSa830i3XK+QTWBhUG4CaRpSB0c2mG3P+SHwJru19
ii2Rb1oxynrv5Jt3Y83jlUhKHYlVB2qTrAo73wH58UPcwd/BdBUUEFGIRKQrmFDsdpWIbLJTWOlF
c6aNugH7cwR/gw3ESzfpyrEcOmOTzjuC4sE0Vd7sO88db3sqSz6npcF3sEKPvaJBEe8dyf43YuYq
jXTg14PEW3xt3jSKmPzU/EWmJqWkhVz1L1sufyaNuvTJH7jggNU0VsFa1uN3RVp7EWC6tdSeq88b
Q5Oh7s4rkOrHvchVvHWUuggOfoZukw6WYF4G474qZZIdxaiKECt4TRRWe+Sdkw/o1Ne3wvAJtqts
mX+NRid22B6ZGQkX286O8AFKCfRpvtdqmu75LfMFIJajPmhc3QzJxSifK0jDBk2nMkNgwGgSznLe
JCBnwLeAoCtSzA6dUYgsynKF/9EcCnVweK0yIAgyv4qXv9njTpNT5oepkjaqODaFCUmRDtiHA0Kc
HLbTSBN6GxhjJnBpyvZusa3iaFQgSWG2LkonDHrW3hMjKW+2cbZ/V8JKbvxy7XeMhOJn4jo+8/UI
sfsZFxSnnhcwgt2OKK5IrFqmZ1ezdMyrXhekBJG3fHdUCLItXwCU64p7VehnDuBQYakL7NFJ3qZJ
QWmq0R2fNK1P/iI5rlCqD6Qx8zgvQxu4o87rTdegk7M2GVoZMkd63/rEZ3lyCOPB+Fww7HSx1lSz
DFe4VnWa12W+H1YJXeWj9cJBVq0xFWvtgwWa8Z2VwzH1at5lsC9ySWb7MU0a+yZz8iPGQ/cBaRxW
pmUtYh+qyAD9MKqRK9zmd1k13Yo0kigzDDThsNnb38Y3rgI5tO2XAvZ9Pyo8TWHW5M5L1dTl92jB
/USEDo9x79gvFVAR71P7pGeefppGtU9cFERwXdwFpG5rkFdEmz56WACYUzNCUE3sQFLIL8TWb1LP
9d1mzRih9W6obgqe8TjbYD99l/Qcl+EgZoF+x5fj32auOR9LSsuj7Co6JBxDXHjgFcR1j9omaBvv
peyWx7LZxOfokFBUNvqlKPTILpDCOdI+kv/26c5UWWsSz6JKvftklW+eW6BIh5em3Nv6q0PRBUSt
uz9LKz68tRm5kIYvf1uea71/NxBYx9kErYDOFsRXqwnNSSyLsLiqt2ja1HUsQDwrOEm6uGL9jTvK
lkJrKTTAEBvpG2UA+Kd9/6ngW4p4siR2cijH8gIV/mFY7FTrWLy2NbC/GpW4pXMlQ3AmLWwNrPYM
BMbYY/QE+i6YjywNRb9qvXWv1V4O0Ff0d7M/fBSysY8IPGYVlhRUgAF3k6sHdc8dRAWhD/rXrgZA
4VjokqHEMdFd06BuynObKv1WQ6rO1Aie9shiCO25NJP5Mg3LSn5Y/ttwiZo3BhgrFgZd13hlsyg+
217A387bhIeUqMuBXJBgLJLEOY39Bv/PI3YwtLRp0CYb0Ootya2stnb696qadINhoAEAK4ACxXN5
2pgumTCGYXkqCGiB9hqRDGRZ8oRYnA0xm/iiJQ2oFOzl+GoQ8o4PTzYmf0PXHjVtoginrG7EMmD6
WBhtuEzM99HyWWY3QA8PtxajEUJEw/BfM3KK6NEB8yJqIa8lnheNpqINAHNw7BgXZHE9ylJYJIkz
ReEnQkMxB2ruintAj5J5ScQpvcwzZ3zoIOzeMby7PPfcvZD0d1iPk8hiOo7yZBbRYK4YH/L80ytJ
4cREZ+8QjHMO+ANnEvmAb9wy9l1dqx7rUZJ+mKsY3k0H7NzV8Cy6gx2yVuk3QpTicUlr/yaFuAeP
dJtHKexxx/tgHNVgJ+/Tqq+ndjZcOIPkiXSLX7G6D4lmHSZ3BlQi7uIXMk96wTLJ5ZL7LVXX7LuQ
U4jLQ8zit0gwLsjFkyj3vepIzmnAtyB9HPVy2ngjpmmnRkfdrd5c5FE/lz2Pkp60L1iO8nDBpXM3
T9NrJazySe/oUgDJmmv+DQvlFmRUX1gP/dQNl2Sd2NW8xbhK0ovUM3e2PeJ/lq2DWCE3+sqNN5ar
CsKwx7UMrJGxV5QDqhsk7ePTBHhiBHm/lre2rnqi85diw/jZtjP02iy5AKSNgvZ+66pUXJLGGq1n
Vr0uBZBa3avjpZgoODVdoXEJNGb93CebgTilGkcOQGfehv1amdq+xRKZh7Pu4ZbwFgwPwOQrmEBS
oMAOiXxW32R+GqRu4gu2oJaupuyilosdGjiYqjO8p0pwHIzOuSN6rGbXFQu8i7L7nb/y+MX54FRW
qFZXu+0QIVWRVWO8C3lS0zLs07J+2dYur1CceubtTCDnH23TARMXzx93pCoMr1j/AIgXqy6jNZmm
i5MOSATaZTM/Oqdr6oufJvpRumtiRS39Seii0FW8QetLa+8l0/aTmot5h8adovOyzpktOmtS/f1c
6daxUzYueX5mRX4YGWfdRTfGIT+YRGRcreha/90gQFvjbLV4mNv8GnTmdahCEL9UeIZJqpNtPOiY
OvGIFsN37iJbCuqxRq1j1np3RA6MWtlJpxnlAUQYYh2oMPIl+cnEis0rKikPCeS7sdgSwGGB+8ZT
hdxaEsV2Gb1yUVxAtUIrwAWR7DTRTijcEZV+lL3gWdvK5S+/BZpqlzPmyqT5TU+WlGZoO2/qAEPW
sbX6CCUzQ7cxbDKPSbH29cDx2CGvmKjx10Cw0Z8GT7UzvyAfddCR4tLsRLo49X4rvTU9861m2SYa
mG0rM3oP9wQRPYcBcwAHiedpzknXURDFfW0wKaUE0qZx1yBcfyiqgeHaBib4VcRuP6eT6b8rpmuc
P+3S9zebaEV16Polf5wwQHkH5emSbXQQA2nwah3/cMKNuAMKtACunmRhjWqugx6vibXA0MoFMdt9
+ku2lrC+dB/vE4fx6iy7fmE5CyvR9uSdEO22RNWUeUaAZK4KKct16BBcWWBXdvN3Yo4FyuG5Xpyr
p6LSA7WMa8ebNOE/cGppS9ojhoItyZhs/3ZBaHdBU9f6BC+SE3hWfZ7LPfxKK0ORpiqDA5xE9QXW
lZWwoI0xPm6LNeITMdYZArWts+wpwcGM+XweavsPXiG3e5RLDiKKkifrhi+yenMBAJloGSyBpZqH
Ss6c0CJjUt+NRoN9yB6mjZg83PxX0YOVMyiLUc/v/kWbef+fwuH/upbJ5W00r4UBlKs6Hs2j/x6h
b2UWGnfKAo/2OT9x+CfRP6//PxLJ/r8pYK+9Z0Qe/PyMN1/dv2tlrz/v/xSh/X9Saub8tzLYj5/6
5/8uQbv+9/8pgrWt/4C7Ib3un6z/fxXBWsZ/XDWuBkJM3eMfHv/P/xbBXpWyZCf9U1+GUpZ/7VJf
xtNJUOH/SPP6TxLXv0jKTT58IdgheE0UtsL/N8krqOZq56zAQetrmbY3i2zo7lVpYbro0hFXCH0e
OJgKwBgw5otglLT3aHfUnavcKj06hMHRd24Jrd8Ls+mZb0gdwF0jauRObt3UH5tgHwbMT7e3cird
D68tVR5qSdm+eWCrdjAtEFQdORmt5lKEmwKsfY4zlSJw9AOGnQKO1G56+Ohy23gRjLfzC+m2LfWD
VZ8R6p4TLKv9XkMY62uobWZcXUpUapVwHqQ0GadNywFPCBAwNC9czK4tL3ghJnPXywYFJ7Kn5abC
DJdFijTqZedWWCo445QncfBRJ3Ck3jMji2VjiNlO3daX7RcadK4gL3PMFPzRJdE5hnWEDGJFsq+K
u7bKxB5+aUkuGZRd0gQJAclbZJMi/pWw/ejPiY9cDmP0YCouotymYyU7F0PREmliev38ua1yHV6G
kujH8Kr93RpG4ATtlJ+VooBsbgkWDt1rQN6tqhB8PPici59rXa/dkaz5ObuB/qA1LljAUAtkdbZG
bPIu5U8o8OLwYgwUqae62tozuvcySlLkervBFL2op6hdkOdpFNd2hOE/+RuSWESmbFit0rFmKpV0
86+ea1g5Yh+1g7AiAx959qItSe30ewUz688R+3XDhTvb6PPGS9XDtYIONn1S/kFjMq8HuysakXPd
jlZ94AIf8t9+sjTxlJIIiLXUHbLQ1vzyBQxv/MJzUYR2VulNREoKnANQRHXuq6krji1C1frmauS9
xpO49jsq5cE8pD6esVOz1EZ6kBmgDHnSFljW5FcPSwJTwzzeP3QTxeuBk/2jw1wc48HUTGyaYl7i
3qunF9Et/js7c/eNNuBODJ37pqcEzeK6Mq2H1hzqPwJUjUHZnJB9Cn1iUuYeGe7WwqreO33Vn/qU
KHsqjPwPlYr0Jk0FMhqSP+yBnhW/ZSCdmt2Sk6TNZolQsa3O5C1AslibPX4u5HY/YH23PoU1FBiY
MouWBfLD04jp2Nx5CxfiqCHxqheRAzbqGtyOjrira44Uh9CIJdEEeCvSNZ7mX+RIbTzOwo6k0p/R
tsoYNsO5IFbgJcBAH1OveZylSZpLZbGEdMVw3rZWxC21Pph3rDK2Cnq4niQBcC0XsF2g2hZ9RwAA
lCMiUaIQnDOguIk/HraiPPV27vrnHIgd+xS4nEcpQSLL20o3AAlMp8tq1iPMXX+FY7MpMqkm+u1M
DVIf1XaqOR9pwbAUFNvK3Du1lW2HiICQSCJorbVbheRFYWAbcveOKjlkd2KkaOnK1Wa/4KQOOsHE
6R5nZ/bv1zUfvj2jHF0IMgctt7eOQJ/EfLQvWPgHZ18Isr0g2IBx3n2/bhrGxNkgRascFbkrm1WI
e7mMGaVLhTHKUE918b4Y89DE9Jmxf4gF6SZPeVG6u8zCF/ZVw4b8L/bOZEluJMuyv9KSe4RAoYAC
WNTGDDabz7NvIO50EvM84+v7ICK7inRGkxK5rk0uMoUJNwyqT9+799z6mJiEE+21cg4EtALbz7YU
hwFgnJFEh/5J4u8dd0HSM4iVHYPZcwUVTqcLBDGcbjg6lvQrsF4jvjbLCllOKwu0y/u5qgGHuFK0
2tqtKiM91Tmy29xrHGkFK9n3bvEbS87iPfphI2H7oLeLdwCTkpSfiwkaPOQagL+nwwxLqenD5LQY
8Kmk++5Y5PrHr2uXv7kcmyDBP4zBDMt0Fmrrd1REG0BbVDbKXqWxFj2NlSlPWurSle9cYAMT2sZf
X++T4whmg47gHIQmuaHLzs3e/P31gnmIIZLRFbHdEEVeG7wZBtQR1YtL1Fg5w8jsN1f85Kr664pC
Sl5vQ4f2+omhGUSBROPDFSujKBgpVRxCuA/rWucs/B/8OJNWHYUgw3rrUxFgmXnTp6ABYRmM4zZJ
hmGr0LTc205dQLWPowe7GeT8mzfm737ggu7F1EJQqynkj7eU42QwT1bHkYlpwk4rI2iTZQLOtkyb
3a9/4PIDvn85pU7iDtIN/lMnGMP6dC+BE9Mz8LFyointGCjay6ra9PtfX+XzO7lchbAQh/gDVhAK
uB9/ENDAJhltXPk1mv73pE60HcrbfNNOaX+VWdrvck3/9nq2qfQlLgoo2PK/f/cNxGCMJiemreDa
mKBBsSW7LjKn517GRbcy7SD7D24j99BYvnFBnuCnHxgakA4tu+MHxi2S/ZyWJQKTsm6//PpG/t3j
4rVwHIeFxPkr2ee7H2bBgJrpszLFyET1XoaLw6QO+3/81nPTTGy0LkZCJlrLJ//dVWbMnKkaCN0Z
e1fuZRZHWxf10W2jkpE2ZdJcTD4b369/2ifAsc1nLYDxGot/kSjcPz1w3181HfCEsAr7KyPL4Tpo
I82JjDQ+gHpzvOnMONqxHGjMSCu3giNWMqEoddN+/PXf8fPHJ0hEEkpS+1P+qE8fH3oL8rMaEHTY
tJ8cPQ7OlNPBynWm+vDrK/38MHHasbgwnLEFnd5PK7VDbRQhtwU4F+TuvTX7Yjs3k/hHxOHlthrL
AkZSE2mcLNCfXs0cN0E/N2DWlcue10AI8PCH+udpOfD/4x9kLU5XGhHLR/dTmvBkxYFFSASzNyw2
ziQ+Qshi219f5OfnwyvCycyyTdOGovrp204VM8jQobeEBpQDDpAWf936TnttwJWb/vkvUobgXSSe
wOYs+Gn9Zz6HlNFlusuh4FnT0TnOQRL95j34u1/EWVPwYS9M8c+rVWlVkigU7G8zyxO+la5rk1PS
5zNnp6Kpeu/XN/BvXjuspGCaLUJ1KEg+bdhqwknNR0hzTpG+ZdQ0aUgrSje/vsrPZQHrhrTRztp8
1OLPXMbv1pCoA5dikxG7EkOO8CFXlN4oiJJ70xiHY+26pGeR+YZQ7D+4LnUWuHTGoaQ//rh2tWNP
769LeD2GDLtCOYl1nrrFTV5b7ZdJ6P0dRMv6Nxf9u1vqWCbKSF5+9dOaYUYMubUGDVUb1T0+jlSX
7wbRCr95cn/3omChkmSoIpUGfP3jb0tZl7HmGmgNyMw5WFPwQVVW7ODj/C5x8W+vxCOh4cLFHH35
3797ej2UJsJQQEfDd2heOE4jizJngCpWL7rkN3dv+bN/rEHYN2mECEoDVsOfyPZ0uzuhoGYXfroz
yF1Za439ZQhks6OFcfz1+/HzowKTizbAMC1DWjR5fvxlsV3U/qyR6dINTID00Sc53sKB8eur/Fmi
/fiblstAwNXZQskn+nQDQ6bPaQgSnG7mPPheh9uPIdNkdJOntAIVdM94hc4OcJJnrXfq2YOdnwOK
0UK7RNnqMn8wfPqQqy7Idfs3L9Lf3oRludG5B7ZhffrrLE6afiP51XapKhQoHWNeBZXu1zfh5yXA
IgODgEvWTd7Lz6x7PLWwgjuk0wtb/1wgFbsOUMt70LDLu8luq2dsjvLi1xf9+adhfXdtC7CZw0HD
+PR8B5R5XT8ni2Kgd3ahNWHgANbzm3pv2TR/eLxCgn7i2GPxhRHI8LlsRlmWaCNU0hqU5hcrmpIl
MSihE0UHu6o8QoAs7ZK5QWaeLSuSvwuH/+mTwSMp4ftKw6Rqtz+/XvbcRFmrSq5PePa5C+jHM0UQ
437MsbOic4iyza/v6/JKfPrFgk/UJt7b0km9+LT2EP5XRiHL/KqCIZE/gFj15xXVNBLRWTAD2f/6
cj89RiHZ5qXrgkXguobx42dqlBIgESmWqEgG0iN8XChFMf6ubP/pDV2uworKBk9utvjM50AM2ztl
KBGFJ0mD1qkQBG+a2PIKA/5hkpUf6A/733wWPxe6gvXA4rvjQMnl3c8V2Qy+r0cBi70ywNwnxudI
icfctS+dsLm3sv7dZPJj2v19WKjud1dftvcfH6RaGhE0hzi0Y3z69IG07dwO8Iot5CVWvUFIMx/C
AH1zMlvjtcJW8GpXoLqrpht2GkqQfbe2hsr8+EfPl4KUlIjlz+CMayxHwx+fbyyKPHclAKXYzp1V
2Q7tml74uP7nV1EWrARqX8Mij/7Hq6RJgGAwcrO1NeKHiqqwhIKMafTXV/m0GODDpM/Ck3TIEFEQ
Xz4tBlFuDCxEA2lPc+8G29xX7htpsg7WWkPW05uvrCHeNmFlyc3QTen89uvrf/o0l+u7UG0oeWhQ
UEcub/l3mzWS8hLVeInILA60W3aO3kC3oUZjq9UdLdp/ejWwMjona5uuAVvb8uV+dzVFiwx6oGrX
bcAYIuHW42TGSY9Rwh6c2Pv11T7ldy9302Tow9dC0A6RveanrYr5PNBWdERrXcIiZz3o3XxYwXCz
B+yqhMMe4X67kOpFrab7yuUP2iiIS9pOEfZeXZq1O8eDB1x5gZDrmD89s2/aygP1Ie57EBwhSpbI
BmabQJA011MoOhv8rNJfcRTUOgJOUbpb5YsZAFZLL6F49mPdjP96iv87E/wXJd13D917a9/+z1dk
lO10+ZZ9/a9/vb5l7xE366//7vDxX3/9g7+GglL+weN3+HadBcHJd/z/yDiG8YfO+kXzCoup7fzZ
5Pn3UFBz/jBgIC0wqD8bk2gF/3tKqAnnD9qjRCgtqz41tKX+yZyQTu7yef/PgmphPrT4/KWi9yOo
zT+3I1u0sp1mUhXXiY/2JMyyHFA5ZcAqZbKGi1yEDnaEFS9o8K1hk34iIT3DTQXSPRg0Lxrs4QMR
6NQinciD6ojbVaeSaCFHfCWHyIzY5nGohpdpmGGM0JRdFI+YHiFjeAkSz8Mcx0q8GqjP0mu6aW29
FbFgruFEk34z+4kMDi6Jq8RAEkuTXwT4BmrPRNiGcrMbnk1yQabtrHWTs3WCFKgMINokm9a1EYsa
hQ+DKeUFpavXJyPNlOmVEGZH7N8B2PQb9BY5DZJI01BI6pUKnE2HthyEfmjnyQ5dDV+trBBlwblE
7a/ci6jtw3s8Cz0kIL25G2sUsibwl+eqIXcBX5fDH9Z0d/Tyy23kFy9miZCTRKuPlLQRz5jEcBqW
sSVRz63XaXb1ZuvcYiq2+eC7WQpQGFqbNRbxha53Vxyv0SBTfK9At0EvcsnvSVC77PN+QGnUoHSP
dPkytRFE3VJ3TnnW2NcG2qhNbOrvOaAaz9erbg8ozNpMoXxy7bk/SUv1x9DU828QZtujX6HITGqO
FaROS69qSrTZpmuswspun60M8XEJNZeqyUcMsk7NtmSyaYFXa6/aVBH1vo7bsmqzlebEMnkYVdlP
2wRW0NxR6EHOvyHIa3ZfhtBJmpObNEs6PCgJZs8r5Nju6K748bVprw2YZuzpsl78n32EyicOToSZ
GcO+TrIqvSSp4jqvdB9ziepKf5OrBIR10SXmynItHBIcrq2Zc3tlKCZ7UD6bsb1PlEIZH+sMsZwl
ZUYDkYwSfCaWMIG2V1cI6PuqXZE8yb9g6IGA0ql7x70lYjNVW6W53QUWkh6ZkzHcYLLHETj1TiXv
wrBG5tNZXf8CGcEx97JsI//IjFTGFw2oP1T0DXDFs0jt91AP0TURpdwlR6vUwxL2af3aYIi/K1Ru
2cxwxyHYpYFjlHsfueue3PUbEnQqojzL9uuMtuxADKf5CLG2YYA7ievcovUIj3dPC7ss124OGiJz
GIobeo1m1sLUUHlMwidYDRpCqFmOefOFhiXpHzIJQV6mo78TmM4Zr/X2DK00nerEm8ZEudAb4N1f
k4bnIKAXKIn4DuYzKbO30igvCUNLd2bcfpVNSdYkvQ3oupV80vi/QyLlzFVxKpsktj1N6MkRBqif
v5NyydbVpWY5ePZkwncfk9yqTikuHuSLdqoxZcTKFH/pKW+hOXf2pQZeI1lT9loGgZeI39dm3hNc
Q2HxSsQn2oZisr9EBUBKLGBnFihh4xxoeKakEaFCLjFNNwfEGtaTCXyH1mzFQDbp9PeedAmq1aGv
Izqakxw/WAswowG/TB3PaWv0fXHKkGVLhESUgYYwhgz0hOybY+QShcg70cBkHZDzvjP39qOVL3Os
cT3OW44A2pxADjJ1q/DYMXx3r1V9GG/qGs94X3YmeChlnVHqixs+3nHDya+4oKtHBnwQxbvF9feC
fW6KdvBFNeS5je7pMvggpd4FttB166Yy9UOowRZY9cP8gF7uSitqrDCybHZGIubt1KVf89KeTgWL
/haLn31y4lae2iw0j2YVYQkixpKFM1gmfYsX8iBMyBjbWsym3NpVY4Gl6L4mQYJxMImm16pdWBuL
DDWzpyPD/wLhhWufBMYtIDv87sRq17m0PgZUixd9ix1nHsgE49Uwnwa9hloxRfNRRWG9IUoIcXRP
MAfWLrNPzkrZM+7crtkTZPzVjYrwlvXWP7uIGtaVP4qCxqbK1jUdoJ2tMnWwED6t2lLNrzECqK2m
2/OriYIy9RAJx2cCZ9ODaankhrT4/BiP2RVTyG9YM5N2ZTu+c0RtV5yztpqPw9ghb/Ut4zaZne65
UsWwY6V1DlHSg2jrS/9BjmmwsVgGYc6HJhDfqRmuIraYBT8sJrnODesNyrf7IqfcBWsVDdfQieKb
yax2JkQUXDaV3I9plO8THc4ox3IiHkLaO3JQ3ETKxoa/xFbnsW+Zqqf2pT1gjfczzfJk5cJERMj5
zQnHW2zc5iEu9X5H4vE5nPqlZuReFMWe0JG3UkBKUM21lnXoetkvEWrrdwZzbD+Pb7KxgiMj16jr
xy0WguFkRHImj7Es1qFssel31daagM/kKdleeoSI3yiw/vLYtrU53RoTazySWa82q26NT/Zgirkh
19o2H11Mf9t4aMs1kjp3F0Z2cDH6jk4KjWC1gD50VGOGk5yAqndTdN1xnmdjZ6E/IuXDLi5EKvZ2
kZHg6w5gtazpC1yW4Qbo8gEv/n3dgNTONePKKoP9hFLxviPgKWVHV8O0DkJcA7L7VmDISnCF+o0O
cUC+NmCNmLsfmwLdYIjPIB4db5zDJ/hpXt/pV1EtjjaOOuyczlZGUXARp5Cfqjq+JROcWO7hGDpM
dvQa25bsikdjsPYw8dZWQ+zwyqrio7KTU1y5E1TU0jAWfMC0M4r5IY6wYzvFlG0tW79WxG85w8iM
Cgu0NSl23rp+IaGHOLexV57VTsO0YqIabiIVJqxLpn4bglAGIVFZ67mPpmeOCsEjBvVIQ03d4H5G
/E6jNe9js/HK0a7lFvsPvNgFGliBIAtR2uJ/Tt8MOV+VOdh+EOijh/Qb3UbfLEnTM59hDkrrizEE
6aEiH0lvL0Qiu1XVdaWx6mWarkOCoLcRdMNFEoJrZfazJ3QqYOt1ZMdTPWfYVsimidSOL6jc4kyW
B2dqTbb0LrsC8h3irTBLIl7cYn6pYShtrXoi7wf/tb0F767daCAL4XGLYcaPhXZF7RzdGd/6aXIy
IPaGRiE5w16u1vGEmmw1J5G8CKTR2099oKDLiLaP803UN8G1brTt1dwYat8GkbzqalLKiQ9Be71C
JYpcLiz7+EDKAv+1mdrFoZFivnbjySQTqxq9HpLfZh6Z1OOP6LAT89CNjE5zkKvJAxFrbtohgq4S
tKjmQ1Ou0gxt1mD23SPqEARJU3JTl4Z2RWTGvJ4k7+5Mtb/rjXI6Wb1VXzA6v4208YXMW14MSnDI
wskVJeAIEQu+A+4KAO+wFfMtTOk7CB+80K0o105cP+oE/Hj0pc64IMMdDsJsA19YJ2HYDsDFGDqa
8/xyaPQBGMOErKXQ94Rfc/f9+WugtLfUFuExxP2xwZy3n2rtQPzM8GYxj/asBkbjoM/tYSyqCacl
G+dqGIf8nsfav2Rhh/EtcL+M5ky+OJPWPS7Rp1Jr6kuOQPKAOq5YaSq/E8jKkLbZUwgbuYFbR17D
sNZK3JYrzMjZhq82PDsW+8m6Rz+2T8deXtcVvPPBmpOjDKX0JsO5SPET7Sw1BodespfQyZzuszHM
n4Rf+rtB2YAYYwEynDbKFqe8hcVTY3N124+hkzdRMZbPGV6qtZ2R7dEKZ60GPbvxfVwvgiynL25s
wCBzZv3ZCls4wQW1n6qK52ie9TUjVud2HvM7PcqRNUXdhzYCuHDicA0ZYnrRIR/E/RDt0yAz3wsg
2UdLK7vbthP1Jq/94L1sbfu9kFZ3VYe4Sd2kxh8hfDumUlmSZgY+MTzFOA70OT1pCJrilUk25jfA
WtPW0rJ+lwi92aGEYk+DFrDDPm6/TgZ5gGk15KtA6WRmk6GmoflP7yeLP9tJi/FO74dDGnXGTi9N
8SXVHQzKjqG9mOmYvzZJhSR6cgQYwi6+6kvdRahsZlepM+kvUZYZW12ltWc4+VMvyUgbaatQ9he7
YiCwqI8CkhJSVR8Az3Tr0jbSdeTP6PLseT4S2VHs5kZEu6qPMPjp3cIqIcDJPwG3Iiej7bIbl2g6
p3a6tYHkr16pQoeTpArMPyQ2HLVISx5QfPXrKFDWjg/1NmSuf5x0qyGZyb8JJ116Bcgqb4zhoQ92
aJ1GCnlw8/Omj7TqAPmCEIC4hCahi5u2Lu6BzVenUSLby9TAdLHDesxZc08rN7kqNGltyhpTnoa5
6c1qADI6TvfimGN4jfAQd8UMelEAOz+bbB0wdaThqSioN4U/PfgFkEfMqmC5Q3kbUyJtA40ZZizw
Wyio9asxrTEvBJYbeVPuT/d9H4fmJukIBlh1+WRuhcmBb2Kj+YCpmUCCEtE1aXXhLcd0TpdEGzaX
2IS/xMkI1S6WZbeCPRacEN+659zX9CMSULD+Lq0uF54O651WsoKY83WEofGkWUN07kR129OwW9Nk
5ewTWLQBtMy6TKCOXjhxAY2LQxb7owixNWE1maAq7qsJaKlD2oMXGS14naS0bvOl/omGESqIUX7R
wTb1shJelLhyAd0LWE18nodhYE81CE3eyrp5jOlzItEMOIeCGuDsXZJrCL+TjSjCTWWN5tcqyJ9B
9RkPc4jnKq/MbpWIaXzneVlHrf3zoBw9Nxz6n3mdD34RYDGY03DLLEPttL4vK36+yg5AHrAd0yio
Fy9zsCDG/BjAhKtHa6kTQAHBPN24/kieYoKYOZK0vHUVn4PeAclg+Remod8aBok6MUFZl9gVHoqo
94ReuIfSdS7k1HfrsXIgkCfolakAb4i0c9ei6318edEbfZJsUaa0Owgo5gkIzL7LMZjF1XzQg/S1
z7D1raq2aa56AG1aGhkYtEP7aqKMPcHEgAYiZicd0i+hkQf70Gq7C8CBam/QLHj17XkgokkjVjSb
d9rknsquLu80FUfv/bI7t3LcdFqJvDOYzogUSyyCGtJr08aOxKibxlHz2HQudGT2AW/qevnB+eDN
gXIM8+4LaJz8bRib+gweqMBvGw/6HkOYWhMyiBNRSxpPGnC67BLXqXK1p1CvIQQ7hnqLhbKex8HU
d5pRnZFVjTg2gHmgO5YBtb2s90Pbiz2H8FdZAIXrzPZZmeMHr4jPZwEPv2wMbTf6g34m7eBMKzbY
wKiJt/hrzG94vYZ7RVNnCUsiMdLtbZAQyLnnzicFI0pgQGryy6I7xWKaNeRmVCDtc9FnD2OftKzb
YX0dN2V74MimPDZezSu7uF6VJTA2UwQApuiibDR3QhkLLmirMkssIcfAZM0KoKMJ7qZ0RfVQ9bRG
tBEQcJoP8w16l/RYJgYnYP0btqtwiyMg2BY634NHmlRzV07zR+wbNegDB4RfrtcXuZaxVzpAC0eC
Wja1Zo0rxDMNUKaq9pypH0/G7Oq7oJovhXLOA25IyiOKcjNrLsuizA6Ip81z6oDxgQ250Kta337N
Iw7ARAx9Gyf2cqgrldf0Kod9PJYb23ftc8GPWzvlBH/ZekxDv1p1NT6nMsNX6nYYo5gPZjviRca3
tBXjJSCgdG8VIvNIynzGxTVv5dTZ52iOMy5tmF+J+tMg2WvmTdpVI1+P9D0RtNlFETakEXH8PdJ/
Ne6iXC+2jaEzW9GXc52cMYd2eNC9qtTIxYoc0Hoaa7zNOWNDx/+mIt4Ih5kO39hwMjBsc3Woslw7
iNYV6zoyvtGBcjhCxHeNkYDCwdq90isDvlGYjzd9Amab7uY3o4/dE5w0tc8Mu90bIgblUZNonbn1
tYLJR6eF1LNBRRZ7YJMdB+onyN+tMaymJjZWGZmXlJE0Gkmp0DgxDS2RgL20SNwgml1TSbFNsyVZ
p6whBmYpEVyjQ3UEhBqRjpxs8D1jvyY17oENulhrZHZsch8lMznIDdzLHBdmqL2y42moKwf95IBo
OgTGIInOsK6mPIO67ECiDMZyVxfhRPfUpnZkffgzXInQYnPIYbNg6o0XJKSpO/DNia/yEgOeduuT
VJdZzUMRjI8TUZFr2ovGa5DW72mhrozMrzFiW8MjhsVmebeagyGibkcT/IoEDd1LlPkVMww+dDxV
m6EmbbXU7JaOD2SWGlbt0WAsevYlztcyj20wiMjkCPHYQWEdDqj4pnXfTnQQzfANE5Yvj5zZW/9E
xHAwrpB5hsUOEmfSn41WjXdVmFvWFiNKN1/7ELdMmGA+LgK7NwLoFIawpiu8kPE5kjp3VvlSR7gd
V41P38ztw8fKBk6aEE9K8rEbx/nz2CRI81t9lAT6qMwBvoaDD6CxnT4RA1feRz3vG5S0UhsPneHz
7ZDmhkITRQtnQicUOok7jUQzvfZTLeBcCdizBzBcsuQ1WA4vApJk7kqQjOKr1tKuu7HVMGjHuC4M
jU1PyoycEYlq/abtdQ7ccSW72RMuNJMLOdSGcaxEhdmYglaEp3KyZL+xBDMe3JpCzEcNShLM6GBK
6yOgBMr/OVTZeM6UDi1xJvCU5BF7+tajbcFI0pMSD9S5pfsJPqa7pvPv7u0mmvYqD+6zuYu3/aQo
0yDxdjboRh9XO3zndTCk9S2MlmNlinfgh9MqSUW76TOwR/pof/StmB95EQYML1kMdnKEl6cYUzyJ
ZoL4FtPqIPVs3DbjbJjI7zNrVQKluHDjhnBQ3NJzvpTlDswyDWT04+hXdXtjkBjH+1CP9h7xPq4X
3e/z24gGUkzYZZ5md3k9lCedhhABSLQtG6wumJUc/JbZUHYXQzkzlgjF3tDIc0a53+NBnLUNW2fx
OPb9U0pWRFbZ/lvtJOZtF2nWbSnIvjbC6TwalIiqUvlLa8bUFq11NwYlxwIWyZBFycjI7ivz66yF
0py4mk27k5b549z49kFCM91C0gWiM4fTN6Jcq51tRHgWZalyKLL+cxq30yZoYXLJPhAHGgAWiEQ/
/ubWHVB74gAgS9hYpMWFM9bEPQH7ER8jgk2WkLm0prdMTZmxz0CWGShQ6RbsZWeGwY6X3o0f8UC6
2SpqiZc9RGEmalBRZVXL02jEVrRRlvBxu0QQXmn3MvjhiKwKmri5SQYkmWUu1IeIBQH2U98UWwgu
uJeKDo/LfQIqfaSnlkTsqhNm6qwbJxij0zxDygozYjdpzdjDcHaq4Y1RENwXIpCybTu74Tqa/Xkz
d/PTGBbXtKaPwaQTekqU5MqeCvKKiWJDWxs7h5yREkd2gDczYQBHZhQRKBy4I7Da82GncmXhi6eN
DbJzwKyRzNjQnAuX0esl847VwHHlJajrq9S2iCDqkWgYgxlsk7RRex3Q5lVtES8DzYcgptgBy83q
DsxXib46+GXpNKuyyYxTrs/lKzAL+5noUBsknQlCYpbDa1g54XGkRQrpJKQrazGXOGM8Rn7fuc7e
qcDzdBi9uu1QtnXJ84kaQugMdvsyDBING2wJSbY2ZbaxQ/IP12SAiZXlJ7eIF19nYnPuGAycMyEO
wxSW3dYaw+HbXNfjTtSU5SBbkzUleL7pDeWv06ZtyIuFSb1m/yyv8HMPKb5gzVyVdKq2dt9K+vFQ
0Ojh0/J5mhvXwqKu0cYdKW9fVNV8xQ4bEH/VqnMpSzziZGt4VCkBDUMDaCVs7Pe+dK7agQNX3EXt
lgrdPcT6OB6diBxZ3EnGTVjIS+XW2q6GOe300WWVNPu6VO5JoOiq2Y8gTbiEM1+YTAfWQwNppE7c
GhglzIF1Ad5uk7ckg2ls0ffopi6ZdrApcpi+qWzeSp0m4K004wtVAeGZrWPEOK9GtJMx0sxfKo1w
AGwYb1ZJnxo2UbkK3Ti4FRDy93QBwpvUBsbh9qaxQ4xA9zbkj8aWt5kMN3kv5/gA8uQtBzPHfkGH
UgJYWtEN8NvgJsMO9oX1NnuCqzbwNVb+VunTlQlZ0gswuSzZWmj7awmObYW0fNgDJrDupEK1gOUt
iw/GIBCvx+PgTXNi3NOV/Tqo4CGzdMZffHdnCzL63g6GGe4YniE3cy+VbwfXQckzJMSIWiElqOTQ
h5lzIH09OdZkeHtp1eLy67MJKKbUyHCAyypEmZ1GrQKPQkRVzAftaHepU1R3fZ/cRoj1OcGa/dZh
trkiQVN4GgFgkOetekX+M4C8zn7KY3xn+uSUaw0e4kWmGRwCyS+Fx9C8B3XLmbULLu3lptaiBqQU
1lCKMjl5EdVcmQHJIBVm3/sd5VsM0CjJGhjKgrx4MbwR6TqT2kTl7k1h7KwUS8gpB2d/EbSl8sxA
fcERyJDGlvD2HPYC8kUvlBVy1hLZfJABrvxqoB2t4j9bZZe5ntA7zqeNGgft1TZzbYUPkxC43iLm
mXQ0CNgkVN33cA0aSGZ9X19ODWXSAqv1FfBLvGuvdd371qZNR+iplQ8JtO+Fyb4rm7U/DAHYlFGe
9KHk6OGWVLug4dVR+ZkRPTD4CGPygjkI78HJFq3HiTCs3n0bU13tAySj02o0/5aQ/q9S41+Lm/r/
n2HE+9wMb/kPUo3lX/yl1DDcP4gbIl7NNdBG0ndH9PHvDCP3j0W7gQfOttHdIuL4b/u2Juw/bM6r
S2CVrnSdxPP/UWoY6g9UzrqOQsxEMEep9I+UGiQifVJq2DjGFjUhYg10HFSwP0qXBqcNGJhlpHDX
80j8Mx2T5F0LE6a5JvWoDsIlCaB+kzDsXMHLKJS7cq3G6a6HMo4izyKATXgFHNgU167u6hdRpiH8
cIOBj6OXuGo2YWak5Dt2TPiOOiHBDnZS9EYP9ohF8CDnOniKOjE2ezVPrX/hMhp404cZrgWDWNrg
GbLVN8pWFpHQ7QAgEQeOIYWzKy7Q58gurK0aFpp0EiYvZk94MwO+7B3BcASCJGLSaqfxJU3k6Nmn
GwjAoaW6TV2GybmVvkZNmm8YMaXXNUMzWL8UmSax7NyBqf6T+BVecxiGL44Gmck21F1tzVNLypVu
TyCSkLrcG2NZXdWZ5mcshlBoyPt2Thl+7d2s5vHSzsklaWZyLVdx19gbEfbyUgwtqGm2a8X8pXkh
10msbT2n7zbU4roJGHSv7MEvtgXgh83kL11HuvXjbm7J/FtDVxdH3eqg55WqcK4asqLexbKTcyi7
t8o8pJQZg3s3KNketcoJ9pK50AYykvMQ9Tr/rgZeuSH67lvtlC9ZneA/6OZhxaPtjg1uvPUwESAM
zNw6aDCwd1lQJg9sSVttKLywWDBpEjfqttBSzQuRGTDc7KpTW0bZjgemcepsmoeEOMCr0BcXUZE8
RBLySIvS2/WMMQoe54kebRa05AwV7CAfdc/EXatTmEuSoTgRT2l4wXR67FbGkjlqxzR2Q/42guuE
Kq8aSCrHxuZpjelMO6Qo3fDQ+TVNGjgDdy5g4bXbCHzmJsjnEh7mzg3DeVuFHadnjrpHH3Qh6Cd0
JTIxoM5GLtej7xmMFE0Sdh/5gzuQI4K5DWdopwfFX8+apxJ3OruVurQq4E2ERPYM84EEhk1t7NoU
rzaCjvKeY2h26Rdt/AG/g7Pf1HTZIUVWQ4N7igBxhdWjylP9ds6JTq1cJ/zSQGrCXy0Z0efw6duc
yrJSghdQw7TKbbuOOHMfKBLtdUgS8xGFMzkQWXaeEeju80Bw9HY6GgzBUIar2Ehof3EC5yFkNvFB
hkLgYU3dRqHV5ptCYotPStxW2gCCIA6gM0TTgxG5ASUvQm1Fh3ny0IscO/pRp5nkIC+HDg7MLz60
JDnd+rHLPDEwU2tdlCrxhrQcr5x8DDeMVdiRGeevU1pJTDgIE4PJxygnlhf0Bt2rJgANi6oBsIC0
mhO50H+2glzzowhMuZ50iM9NNUYnol3trbCbZ0E66aaoULQz7slJSA7aNaXSY4C8eDwFgZsG68GN
MYqPPPpjoGsSFl01lYcpMJl0w8KGiFDbW78Lxud2xgk2R9OGSGAeeRj56esSyQkPiX/W1jm1jMmE
upgDvq1RJOierCvm45xzgLt5eQ1C1Q+oHYiTqeODXyvyNfFbPoH0kcdqEOYpGdGYCIJbj4XwyVSr
P/4ve2fSHDlyZtu/Ius9yjA4pm0gZpLBKTluYMkkiRkOx+jAr38HVWq9Klm32rSXFjKrrEoySEQA
n9/v3nPhR31g4vTv1DzQTGoAXOs4awN8IuD0rCngnA9+ih1p1U5DMPtc2qMx1aRTYcMY0/DRWSwr
DvhvE72KBPqKbHdsbZOwvoTDxLSrEtc6wuyQPwsxQ0kEWQDsUng3GD+pOs2J5KT8uMp68FkeADfm
d0hNdTH6dFu5CXcf2+kEymbFhbynulyzR0pKIuGTJUESlHtHDnDB02MnV45o25zKsrg1FiqLY95+
R5sd6MGC0omt47lJgIyznPf4HtdmNiKD+x9CNOcVJ934gjImdgRKzEezTC8JYhDmq/KxX3m4Gk1A
kuY3WTPzbw8dJVuAMvhneQSzvAn8+ZfIHjmXsDBy39RiRZo6KJx6BznaN4Hd7hHBWVJVOyiQG5kH
V00O/1OUV0BEryBfHGTFi17aw5Kq05w3h7SrL0HL1NiyNxvDXZU42JiXW7aru3qC9s2ZcphHmyZg
7Iw92n6j8UiZXXdeC4Kx9zUZPJH4gXGbm4N9LHgQQdkDL0q8Rsx3vdHCZzLFD25wYElx/sWchVNq
rQAxpBE+Qe1G/uDN9041sdngzLbjCHfPBo5zV1DfKse5hij1WFTFvi3bw4qhQh817SPjvLiUpZt+
wsFlOwZ80brHa7laedDP6yD2npSdtCH9ScUTBZrpEd8/N0HfoXZm8djhjtxM9+2UYSfAM7zrC85k
LThqrCnhNxa46jBWoUkXkXVdi+RX43FLYd9KVDoF8zBi3TiFevqIdd7fxBRARHponRMrwPjW05Ip
2HdaPDzyrAMUS4pghh1+bncf5uLMbRENZFK4GxoKikz6l+GAH3Fb3kq/nSnkHtJtwWZwq5ykYRfm
q90UrJ/kfvyMF8wdmT75QTF8LDU8PxneVs5iH5FBwX8L+eia8SNrzi5iePnZ5x4s2Xalo+I3RATl
ZFzRDl+qPfzDi6XN5ab0Ie7l5XQ/8lwM3dqJyJTwZtfJS471e0vR63mYu3MSd/dm4lyryeYmOZbH
YIUaBK1ZvQBXz1ZJfToCQqxv1HpIxLniIvir+hD3MfDAMNTZ3gFLspnY5r6lAq3f4ybeOVky7PyK
MF3FGfi7sxr72qtAubsqK17TwTTeJn+54UnCrpu+UzyPMhRfGS8JTdc+9YrKae6BU1S7mBJIJ75D
8gt2iTlYO3cyy2kz+GV9wET5hiTjRpx8HycICRsky3aLzR562cyaCx28Q7ERAK49G4yhiZ0pp+A7
yprlBZ/lxI66vKWufNOMrvHeLx33QAeJijIa/GP5uew4O07Gm5Vl+wD3aJQG3T7VCv5Z59y7S2Vf
qty5roimw0q3jANwRO4UtvFNt6+4SZbpYTGLh8ElOoYSzvu3ucInujcQVHQaFt+40J3IWAxvGzs9
yLVsOeTwK47FCIsvZUzdhKiNGxb7JBOVOT+B1YT7A1Urwr8GCc+iv8Sqvl0MdntV5QHun+aKPVYY
TZV6Yc/lRsmIv6fNQdIMcdXuvaZwsu0oTCSBIG2bmybW5XkpNUuEZfph24xQXiVQpDC0sC9dMBKa
Gg2ZFvHReki74DbPXYcFlbLm6zb1u7vOh1Rf9Cn9dTP0SBUbNI0EhfxM0GVKVmHp/GSZPeqFx8af
zTHWuBHAOLD6pOocnEvztdS6vweLOdHYLhQeaW0+2zF+WDfAiZsvnLVnY+Sfh0ktxpFOyAojRUJd
Rdy5xrYfpN/sCIoQRy3ViBBWegRGVFWtWnaK8QZcjnTu684p33FZ8Q1Zy93Ca2lvepdVsJp0fEk8
vdz1DaSZY1UrdodN6dU33Wyrd1NPVDUz854K3xx4GunxpFIoPLMduxsmg4CmTh98vL3w3gaV5EAc
atSewds/az9/zSvs4BvbWqxDNwrrqrMS8drNgFvysvTQIKER4qoEUJNmd0uKsc/V+kNPg3WEXKlr
WPi92YBKboPx2UKdyLEJxD43bcObzkvbdvpgjrm8EJ6drwbLMlxvY+nZHBPgbTUdSrmWC+Kou3RH
I8xSfWP1lultKxk8xDhOpmOYlYTtxACUCdosHxgXM+bPEWL5c+nEywgLX7vXjZ8aE0uYsZ8OFfiJ
9pNIvweGrjC4+LMFYn/Htj53zuaA6elGSpJCV9yrEbq4jWfG1kCGgvCSATPasN7rKbWA5E5AzJzN
uD+0Hsidve13rBBlhnvppWaH3D2UacslSXWrjQfdEWg9AnQQyOsauBIwp9bz1I7OSMM/L0PW2K+F
bixxbLwAqw18Tt/dDmndvWu9ipb4yLN2W4x5kp58Hjv23SioVcArO68xTkpQMESrxcuH3ULwrOED
m6TgaWik/hDIUz+UbbTjiaqscXxUI7TPCwdNHtO+8orpup4HfFghCDG1WhhbZDJgq7QqxsQB7tMq
rBo8PARXQYc6QXscM5CIC8VV+lyMRTNcwfTIdiCX+LnoN9ssxHmrjUMH1batqWciaJ59zfWYnPDs
FB9EVQkuLPYIbhRndDDX3h2iFwzLYcn2XB+DnFYXgPD3aHgwZBjS426kdxpA1Y8M8H0JG4i35Slw
jYW+D/oSWMOywvKNp7o0bp1q3GOg9U4Uv0ANL/ytk8OF5rHRbGjqAvqYtq95GWCiG5TayYp3TxEO
e7/DTjFkKOxYuMILElL1KmXwM+664Ajk87nWNHJVLAa2IKWsO5u9wWNseo/l2kTRNtUT9ji5q+I+
KuI1WJGEUT5Md30mtlPTWHunNK6sAtJFTuMVK64oJ2lAC2D5PGEC39PCglktVOtaWtzP0nlrq/DM
KSGOAC7Qb9hIjMH9Vy+9nZbz8zStrMT8BSKnoC1noFOOsvRnLvVbr9K7VLoc9wyaG+Wd7At6Efpf
gEKObBnoV63c45h3b17OBcCrUfXLVqR+NHoTdZmNOuWKPEGeGs8I2A+qM/fpaN3CHgdpVdVniI9f
ZkgitEng/GDpexTlQujBrO4SMWHBVTeWsjXVHkZLke2Ig7S7in37rtc0DOJM/A5thBFVnItYz9eO
A28ZGOtVIeFZGzaDsRrvF1m+zmHwzul8OjpFfPKUM0e+xwmJj6FHxcv6EKyzY6W+czYSnhfflQGP
MocK1B6JXnEbmEzvveyXK5pu9YYWtG1MsHyPd+RAt982KYMPlpbM5PMJ2tAblaG4MKfsjYYceiyn
7DQv8RsWsV9C1vYVRol39I8TlbTU1VcogDP1qTaQOJ3YJjubkTpW/6cR0xoBhxdUsZdN+9GcwDQ7
8tjyFMRpePEbMbKgoOm3F7wdszrndY9VBFNZnAYNLFOZXjR4C6YoROutzVeyu/rNMiFSzRxcN0FQ
fraZsZd9ikWQG3rE0vtKl+Z1QN9WDlZ9YywNVZgVpJ2N6TwQFHiij+O+y8eDct32Hs8tJ/6A33Lg
nfwwO9lMt8EyRAt/XjTCPwR9+YgZ8NhnbE38+pDk9iOp8YupkwuupWetJurghmpXZjH5tuXiAIVz
zHHb9ME5Hc2TbIwDTUhHnyrqFjfgtu2wYPrlLpm6+mDa09XYx8c2ns/B0HO2L55KtvReUO4skZzq
sH60If4j2ZRnq8221iiya0AT576hfiQTJ6cz0LmHOmqG7AseO/4rtTgHUxCOmesdjtoHB+T/MZ35
gPOcV9gGxE5Zq7MfhYK8xF1Ardjt6KlbdJQTks1r3mWf5O02C49oYgRFfMkcMVybE7R0nuJvbTo7
V2Fj10eokNs25Y6Rj7W1BU460ctlhHdAFJsNBtZk05idt+Mc9ay1Be+edDXQaV1snbivAMclNnJB
c5W1PH7bHim6IAJQVuaj16kduJZN7nU3QRb/cAt3v0xh+DBAnD7UBtGqmb2lthQ6R3ioRpzgqDzn
pRFni+JJGi93ouiNIwKPuZEsE8ETPAJvP82iiXi2JVtlqKtFBRQbzehJyB73mK7PiFucwlEojwu1
yDo2dlk+0rpd1Qdl+nsSFLiQpPuxiPS1M8KzXzQ79CY+KPRURaKoL07uAMYKTyrhdlV0PYZG/+yX
yy6ocM/VwGKDkGLG8ii0adwY7aWV6rqa6PidWA2BPUcWsYJtAWquFvEndpeNSeuK0+D2xtFJLGAe
n9nab0OVvHTS4R3bHToe2ZIzIzvBO+7XuMxw8Lr5ls7rakdrnnFju8VDHIf7svZ2c/9QNv6pVcGT
aS/bcakebH7hglqFwea0VjOjW4ykdrEnzkG9JaTmjS+dkE42V3A2X6Y9R3BcioX6SRJ2RzPvj3bi
KJ6Vube3EgMnn1E0UWeqI8C4r7oyjou1fAdtFpUD1VI5yC0+0/H6DbAfABH5QevZTWLx0jvFBF16
+CNpUg7yYNfVLpqg2dOM7avPUdXnqZjeizyFkxnvcfBsvXJ5aZvyzQrhVMcNw0rjIcwApR+M6Q7u
+q52KUit1c3EzOHjJ2ykeNZLzL7Xyl4IU91CMYnE0F3hz7tkueHfEB8DLQwtmpgh7Tw+yS1vdt9o
+rwt3PYCVF9vLMAI3PEpEGh768Qg8UzHyd6UjOKDfENPO2kwx/GQYRgAFX2KwYWbYbdWdiL12phq
OLnaTwlMjH6txAz4MmR79U2+rDCyOnsMzOqNPX64zbS57ygCoQHQpH/Lcc89fWt7C6vIIVfVz9Ji
w+mOHZzmYQhOVgr4kEHkTdCsFilwzfsSiCGuRI6C89i0ZyCb/FrSOoUOmn0MXAIg5pOPBbk7Mg++
FSuo0SLk4pUq3jKSNtHYhfdVXj7VMRa715BjFKMsmK9w6fdLiatP8VWp3SIY1fmKi3kMqsQozUcI
g1Vp7YygwbSFjzqjcRRzUVoX+yWo7GYLba2lAM2w4ocuDWZnz0I8k2vXaJHS95uLp6XyWA64RLsx
TgHD/FFR001hB631pAxi1/9eLJ/uzow7LHXSvDM+pR9PIwy53v3O6t5/kMs4PSgzILGShobmc870
hE0/aLhHJKUYUDgbgxAIfJTmbXKouoiadjbwMqGI8KSj0vqSeQ27hXC0n5icQxHZWdClEQ6fmYZP
urk2bCaMEsfMkHKqT7lP8BqD7MnWMX2MHRSQBhsjAZko0fUSHwuluIyQomveEQ0mBHWgFdfvTnko
PYjtFP/heSy6AUG/JmSt6X96t3PR309ATG6p5UvAn+EvsKLfV03/Wbr910rk+hdLt686+ysxmf/8
79no3wLhWoLdmgNmCRzcP7LRJks1MERsu2BTEU6GYPyPlZtl/+Yg7LCn89irAWn6/xs37zdwMOzv
AxpVgbnTU/zvLNzgkfxl3+ZztwHRBRwBAoxJZjH8p32bPRd0fhk54kXqalrWXJjF9M9gY4YCPtse
ZiXO4yuelHsVoCgRBDuqO+XXBI+KKidCxr/AtiO2p9xqODQ0LZ1Vro45tXUBQ05UGnld0uJJu2Wk
FmW7uzYIADzUlaWNrU07xo9eu94ldVo+l8WULLTDlIFis6DbFbk/DAhUxSRYpvCNGx+jIV/yuKQx
rlSXW0iOQaic5JUE3kl119AmwwlDl53e5crg0dH0eVExpCdrZR01lzxlfDN9sfGekCgMKy84d9OE
8tBwJ+AR1bfI3kYz7rVFpcpW8zFSG7pr5ivOnrCjyIXmqOesG7+Vn+UPlJ7O3o4vAZZkoPYLRQYQ
bLpXjlA/RE0p0YZSwvgpTrsMocbVyKs0b4uW+bTtHuFaUyA2J5AWN6KhWneDW2P6iScJuZedWuvs
tLl2kKllobMtE531zVjUDqiuAwUh7pKX6pAalViLyo2EUM8w6OC2WpNR1FnGAbeY2M2Hfdf46gP8
AgXKNVaxmefUnIPAaIbmuVdOJQ96sMyG2POYCPr5RnnBB5UHUUKpsYtKPBoLNrgA9p9fzvG8s9uu
sw9UkrHucQxh+dyWMNzmaphustwevkazht/qtrnqbxG2cnRXuy3p6zDccj6FasR5OowVsh3GV8ZV
Os7gMoMawDqXD6k/Y1IA/ElD0xB/Q53XNnmf2npFk+ldxvG0epcupn787kyPUEpM5esn/NqArDvk
Y5KkNrXFdGr6fbEvMlw8UTVyx4cSMVZ3rvbjepdSxPbGm50UAuxrT2yGdJzcjd8RoZNz4/8kvW25
B7046k6A+zRxDWG6wAIZoGYhhPMcVqhh1RYXmncdkOYpt+Rikp5AO8XXLB8EoLgQ7LYfddS1sbEY
fCe+dQeAZx1dgY8m5RGPNb8gmiEJ3j+5+TQ84qWV4X4OCrrFZVUwg+DACD7zsRMv+YS4HdktO9YN
Hvn0w7QG4wKbOTajkC1SgZ9uJCRBYVH9Oi6281qQRU6RzjAQ3Rg03x17K4u/2W2nV2Isk89azfZD
D6jlJ/hyKnmR9eOP3qid76xs2jd7GNW5o8T6iSaa+s105k5h3cG0x8cGPPpeusom6xvW9GJ7NEEz
UntrtEKYyRxsqR4peWPygZxYhcjszZfe7/ncNeCatfaKfUlwQG/kOBJUBAAdFhvfzL0mirucv4rx
aWGj56lhjCyLVlHOpaxFfCDqkeu4jr/NXau8y9qaHreJZW8KAsFLP2QajK9OkPVPjIDJYzqEGa5t
kux8pIN5+PJ+v9a9pbpLAnL6jssLD6Kz+lOVNu1Hm7t9xWZYtB9Grvih2iznsO93Dn0v7WQY9N90
Pq2Ps9PX27SVfMJTupYYKMbMegdp3F/1jMrEPKEWmejLSezzghM/xDHmFlk0MS//yEwIx5FndE58
Xes2hY3FOZwAMtiINuKehUFSGH0/3waQHqplj2+gLXcDS+Q0Ycqi/4Z0vKDoLidH15leNmz8EvFx
P7H+/VhRMd7GcJtubatCEt0vSVLdhDgFvGv2aEysoqGQfqKsJn+goVhaRGGtkXgK1afDyVHUem4q
2VgOxTqKNmpaXGgZ2omO+uQt+mqwb0ebhXacWN5TZVFDwcsiAKGeSMZX5tajYPpkZKsoqboxTA9N
FgTpoYrn1iI9Z1vzL1QL+81RrdnsQHW3wzEUQt6FskFMLogv+JHsDRZvRVoOtyl2V4ohkUqIu9Lh
OqMx28qBjDD2P5PEJD+wAG0EWj/FNpFe6PgmR+iiecrwxrwn0NWewR3Ed7zV+bDENhr7RFbvwjM3
Q65khWJd25SBXf4zI/XzSoRZyU3/+4z08NUMH2X262/y+299+vW3iIZT+WegzPrX/5iZoL/AVQZv
yf/4fwiA/3ApWb9ZAoMSw5RjO4wuzEV/58n8zqCBXRwgCFsAjVYM6N9LJwz3NxNHEySZwMHHFP57
HiXf/ytMhtgtWDnTJyjIl2SCc/4Jd8QZzPLQpvcIw4SJExI3N6E9s/zUjDf19dgaLA04YhflbgqX
VJ+1rdvXlExfF3kO0Ahu0EZAG9GMDrmdKBPKt8nicqKoRzKi2yGf5xDLnKweqT11w42ecyV3RTdn
vGWHKYyIWup5J+0prbZwLeLv2i3Mdj9bA9tb35REN1J/uOHmE0sK9hy2HQM4WOfgCzmPO8wDPo9X
f8Gtr8NEP6vMD6vTMHbW/EInsZrP1sw6eDvS1UtUO0Njty2JiWF015Ia8jtWQYipjd9Fn8GQn9AJ
8e03FRm/ZWmJSZkZIYeNdqu02pBZyG5CKhbqDUu6hngS1dXGZhyM4qPybf/d9EYkLO24nIXyNgif
lyzPXlVLJHCf6LC/FPTasLcMS+tb0kRhYbNoydKGRGpPRHPR9Dn6lWi3ViB3Dv7cIHLIhme7RRgS
e/mEwWqTSZrs6fkNyDQQBmn5kbJZsEzkiUjkuiB2m2WeGdW1G6McuVIS6OCHwThaGt6O2vMhIEg6
tIesdvr3DsM5IUOv9u8wMXK6Hzw6ctmmGcSXhpaZr+wm5kthNgLwoFfmP9uwbR+kl2Tzpst6UvRt
OY0zSznfueaptQwHc2HwigYLXtkWJBG1XE6NerxvTZ8Nt43nBgpD4OX5g27H3ntYKnqKjninxu7E
MdlvTt2QK9q0hV2kuyTE4UnSsgT2T6gnpgKhQXbD19FBkvHIV8GTGXGKkS7mTL5zk35hw+nyMLou
StKp15mXG9U+9bxGby2vNbGurT0pZ6g2xqsqfSP/CObc7nYpr0NtByNsaNXgrm+tiiFGjCR3oIZU
GpReVCtnkWjMyuqjynHM4XrO05Am6wzKw0bpcm52qmHoPxrVJFebNlivzdjwHAWo0avE+CHlxE4+
sRrSzPNs4JqnW8R4ySrV6z3QBVcgHudJdp01UKAesgFE3pNb2nm61Q2Igbcqy4ELpeXYZz+QAab8
pqjj7qwnHwQ+Swx7vCS6JA3IPrafTuwMu2DfLDUhiHEonPi1xxctvnndBr4tjGvWtuMN5O67mcbk
rS9t2dy700g5X2KSUN6nata0cs6TS+tvmvTZycoD9heklbg2bBVW0E9b+cFtiYkLt09NRekZE5sM
t0bsmtYhDWf322cPQcyqYK+2M93KLCOzYEO9a7OK8nHFzofdsztV6VE7vZkfQqdMZRQslW5vkpiR
JiqZU6uLrREq9jyke/tT5rVe8d3x0N+FVuaa0cAWMt27CqI22aiZkUGZpaxRmUuzP0mj93DsY/5K
drYj6RcFH6iqG7ucuvw4mW3HUsPiznNkpivTU9fhujoS4WdFbfM+is9tOgL8rJdmYovTuXRP+6TE
Y+w4Ft481yGkgnYvAKTQiJWJR5Fz9Ns0mdDUe+g5eBYhPWcRV5+/xMIzOMd6nT/SQOYQcP32W9EO
8z0XHNy2dTfLF5NNB0wNAAfN1kjHdt5oM6ZrdbAqxp2AnFnM/c1c0/MeiR7eQ33BlRAAFVQclOVe
GLq/td3eomhtafxLOi7mJ6ILZehQIRo003hF/MjJz76gM/iXYub3ytw/yBdAGe13jxQaHzsh2u8Z
nOM30Qr8EAWjvruprU7wYU1LyoSsLqCFXHbyMyb8yPVyEbi4Ga3xqoEEXY6z0c1IDC3zWziZAJtT
iduehYjWeHT0anjN3IW52HRoYz3Zw7pAKTO3zU4cuDn9LXWsnycTV8a1VWXFj2YNrR0mlyn2BBFI
y4gHhtGgtAvnFXpQ4RjHxJaM1mxyLYODEwvO62EuiB72tR6WiBVwz0hrViMjX+B8ZZMoGPXCYX4Y
We5y8NHUsNEAN5g/0tR1Tx7MVbVPpAEbSFhdfDPawvlsB4TAzWx5hElbrEsYyuKcKE0sgJRtpFP2
17b0aGq3wrmq9xgU5AVDmU1ExJ2dH5J4DvWBjo2FoiZ4agNMqkiLNHGGmutU8z3YKiEOfRYO4HQp
7eFeNGtODJZ2nBpHO21EHK1M+4fi2xeYI2o33S/EH69ieM503HkhJW74hbGzmEa1/GisrLsPSu29
5HQzkV2iWBa3DcBXgEhj+lrU2K12il7qd5t7OddbtyXumUl57OJCtbB3c/ryx2LiPfNMFeRwIHM2
kE6Q3NBFgvjilHFxUbOqX5q+ml5Y0drQzWnU29BCXt0NZFSSyJPh2jqvhthHlUlGtbOztnqyesyM
aLkFOdg2qEBjFRS2ndo8l8o4iNkwDRFRTUUczmaZzb2tsWca8thvWmQac9uLlO34n3ZcS3OvJ2+8
H/26+9HkLmuaVYROSLA3lEzlcFBuGQL69mh2Ke6zpFY83hoQnpw1TYvTqGUDtRq0FKyQ6ap56O1Y
fhBPczgueTrgwew4dLECJaOnuakkJ3SR+1pjfcmsF/Kb7S8ao7mUohXZnSc8ozgkPeWh2PEy/eA7
wvzA2Jc9lSCqUBCCTDlRo7Nm3AUhB98DeFN5ob6H32ynUlAxJO9YkCm3fQ8yM/xYBrf8YSfSvbJS
7TzLkH3DVuhSfsKHrShlLbMUbUiyx+YBqjO1B1spDcJBrnhR3IfVNqiT9SJ7lnUkmQt2bYBTwbFx
fXBEtFh2vzKwQ4i+WoZZZNZNqOl+CTxxRDJU8673RMm+xOz1o8Fpm1wHRJURwSUf75Q9CrHj/ZR8
ue6QQKCax/StTib0AANpD6MQkxSDIKgY/O+9B3NvMFfX7ojHa5O2hrjrJw2IgfAsXM7QUAUiuqNp
22Q7mBPcTUps1xqblNwsPIzO7CBJZmqCg8GWqD+hFtXE4hiXYX4nGwLA+1LxkSXfzON0Qw5+7XGG
6PmW4Vm7GnKbkFAbGhkZ2GXOg0M7KXZohi8paMUpDgrdiRPlA8FBH9k6yCU39NnSiGYJOT2IsGbd
CRkpvqvKFQMY1gvl74FkxccUkmFD41mbvBpG4ny3Jr7XLaIR7lebpm8+DYmBp0AY023NWEAcsujn
m5DNkMDm7UA1s2GW4ZpPEbxIwy11iS7GOmAD5idZ4zFT/TMjtA09YXAmtR3LLpgQGwL/HSOVeM5l
PhhbM0XVBKIn62GrAyfYhWkty22VlMUUkT+Dqk+acP7K+2HCQjYMCKF0YD9It+x+OWWIq36mufXV
lx2PD0CZFZ1rYUbMgaGZOTXzbK02mjQ+LLXOq+7azsh+BaJy36yAwNSmY2YQ24IbLHN2YubNTsdu
2m14+wv7SjJr0kNfkf/GJkbR+eAEpohKR3n3SUce0MbUwtBleumnmWLo3SoqKJ4wcsmnBae/2Ma/
U4PMtAMNacZt81lk/lCyuZx4CIWjRGCDDAYFL58HEIlZUMzveYVrb5MGNd1htZV58Q5iV/WQDDzW
NolpjgT9fbO4aPh9QB/IAa3L/rRcNgEkuAnTciJ+Ndplv5e4cnztFXrIZgZu8wtRNm437DxxR7Zw
uZZdywMOQ40xYBTtFGJCRIVrRdq8nbmjBa5pvEBtjL2HDpDJRxtW4/u8TMld0M/Fcu96XQU2c5km
cEjsw43tYIYA5gSOqPs57NmvEb4ggwfOAV+pa4r4Gj8TTav24Jnnzg3G4hAj1ZC3IDEybAMYv/eO
Z1JPPSWyzCNrAuuXNdr8Su2Zcm3clF6yLcl8X/cA7LBRUotHYn12pps+8Oxy7zlF95h7c/Yrq3En
wKUvp2evaYcXbeXqwx41qIecp/OzHNCvInPo4VrIEk0kRL1TG4e+4Jd8qTkQGTlvHRApaXgv6tC+
zL4TvFWFp7sI5jxqpt0H45vvzAWtrBLyyXYhdwamTzG4KOQe2rEbJ/0IJWeGjZENGAKTGacMJXii
pwAsy4jlOPlH14X9a8IuDmoZYNciGnw3v2ZdzomQP64fqqBo3jnelGNUB9Nw67aieyV7jm1hW4d8
NF4HWDogF0lzB5vYrdp2YxBHeyqI4zyxkTU+zHCkRgRMlPu60E9ncAC2edvPGjYZDtp0eKDyGmxa
zbhzM09V9Q1FQb+wx1w+fN2V8Y4Tffc1pK6a9ryxqrNf1xh/FCnrnoVx3EKl6QREIqBR42uJ/vUO
m9b12Y73uEIyKx3grloVAKDWLUumZsL6yW4pau+pt512uoQ5Fpsob8owOA8V7o/tjOb+TU4kTXaQ
oKzPzKIoOYL8IfL7dKHGKbLl6K43MJxXab0wD2Km4w8gIyccPe3SukB5mulHDHv5ItyBab2xYqps
O6CIv7pitNqDIM99y1Bs25ehj/kdszo2nV1c9HJ5FBOnKaJPPX5WGvjw3zj23NlbIth8UNps4YOb
eg2wkEbSInvFQ9XbxWoJsNesdsttoBgUd5VNIuEmXLBWkmnqRfBADUu3/kc6Nd80AjuzlNENWMaj
pC/LJZraQMY7Z6Eh8IWKyIy8ZjADpm/doq/+KM/5z9bxv1zCcf+7ohb9bL7+9vzVfn79WUZb/84f
MpoBfdnz6I8JyfyBQyF0/d86mmG7v3ErCgU4dNujgoG/9N9lrf5vqFomOG6XQgiT2egfOpolfgtM
Z9XRwrV313Stf2f1KPhCf2Yy8/cD3w65sXn+2gUhUPn+DCkHQAVMUGDfxtQC6RWESwK4MPTe2H6J
81gsznszzwmd5K1jExRXfZSFhUPqIQmqn9LKz2nMFLwzDNA1Oi87iCQYK27ZtoufIpD21RDQdMkD
cQoQeBcbZjJHvOA1Di3jlpPllG05rFUvZFOHa0PHWy1LCutGm0xya0HyGZQMZJTL+ZAOwv3Aym38
FNXMIwnmCZE8gvYudjNKZsf5BPB0YnYm8vqni3r3B6T6zz3H9vp7+OOPV1WVkCZNYgJZRVCV41ng
1f/6e5Js6HDoO9+u79o4xeoCGoXS04HYcxwJWNCwCSwO/gkts4x73vDLJRc4bUrhs1oxkmSdKXPL
RPCzx2fTK0hFt6Nuo9xIb2Qpm3KXU5tkkixqE0rmhiHb0fy8/B8dV//jz+Gzt4bObbPy9v6pncKB
TOgDUv5W1Ks+VHH8lTrFfCiJ9m1Kz3CjMJGfsMfQBGoMKsmYeg8hMmfUz52B4NfkEaFzwBtlPJ5j
txc4y8zrkXDKKUjSlqbQUdw5dZqfEgsQ8b++COtr+6drEFoCvyi7RpOF/rpF/xNQv3XgmHRh8l1X
cXVdm4G4DhIyXjPFo9frKWv7r7+d9VeJeb3mobXmX7mmXFUE779+v2Uqs5m+q6/BKV+Nwn1iRCIY
0eT9sYdrdEXo2sQuRDh0asgZMPvu//UL+L1g6q8/cGj5nklhAg0egpjaX19AlXe67bX8yhYOcQwT
7v9j77x2JEfSLP0qi7lngdJILgYLrDtdhPKQGSJviAxFTRqNRvn0+9FrpreqeqbrBaYvslFVyAgX
pNHsP+d8pyKS0eXtZxPX9vdSxhj44w5zNF7kbNcO5vzOzBFe3JKB5BitNh12laqC63KCWVr7Jtuk
pWx/DvFQ8tic/TRyTS3tzVIZ2dVAArDeNfQPw480doMwMe8lDpWkm0Q5D0toGP2xKsnl1nWdPBhx
kBQwdgL5N62V56K1P73tkFUp8DxPhASBPfMvb9t1xiZJU/3hDGpoV51/pnzZH1/V1ALBWZhq7xsn
M79TE1s1lKLJXdeCuDuVQSkeU5GmKcPfjo+sYILJE7kmxa9m2b8I3GinVGBD309ecC+Cznue0mk8
8a/UNk3b1dzQAxmQqbqxMDI8AT65933X/5tuiH+6lNeotgcCn0IKUqnWX5ddq2Eyr7x32fpwxGNc
hmWBaR3UHpM2Npebv7mS/qvfx6+0WMCs9XJeHwN/uHXaHCnFmVvsYuH06sUJbPYCvkFdavgPfRXa
v5wi9I84C65SvdLeCFE/2EONTmAPrEe2nwzXjVRGFfn40I+dBck+Uq5rHIBL+ReGGXDet/xA91s6
xUhYI+TfZ7RPP9m+bRuw5ZLxyZpkpH2hr5hI+FcoJISAhlrbW2U4w6oaqsvQyfpv7n7rFmQ8mZ1c
hX9XCfRnsw23NcWTiFauie3HxA20ht//8FlULpNMOHUf8K8GagEASM18YpspV3CNNqgCPF3+5vNf
xag/X9H8SmHyKA8CwvsOKtsff2WaYXzgeP5hliq4CGn8jezSTyIPtO7fLVr/9EDnnmGR5GumI4+b
5y/vjkc1OAzVoeMOrySjCUdI3eGwrONtvoRNsRVwPI6FIO/DcdEn6E6j8M2MI3D6m5dir8/EP7/r
8wVnejbKNrzyv7wUokPIzXb43uCYfSvmhblcH7rqzs7ZXW+mQcJASqfZ/5HHo+lw3EiMV4Ij46ud
Y7Csy7G9naBQlkw/+oWrdKq/SKV7K1UtG6Bow+84wn7FRuIrBZ0pzvDoURANSdnGHsGvrAAh/es7
6Vyj8uc35aBs8tliJqNP6vyA/cPVY2ZL0KJE/SqLFUstmD5+mp1asA7b4e0wa82hOyDUxOMUqKnk
7vmaUNPQmlw3iPwErg7zTWr3ZFaMp6WZ9M7KUlKguEJhHMIz/Z7FwKpgG1AKNmRNHl14/ScaetzX
Bfrpc9vA0mItprwmJ7QUt9l9kWpGYf6MEx+FLeADMHXiW7Q7N/XRJqj0Rg8XtCsmSo9lsfiXxmJ7
Vy4EsbUloCLIMeRYCzhYEuBKsDPcW0xGu4jjOnrhv/4E7X++Qh3LQdDFO4eOzLXx55vBGYBndIn9
C7uJ+YZPDAaVBdMcfFdaUU3R1bNiKBxO1ZVoxHThp5NB51JeXuaVSvIIb4y5VgYwyqnKF9/W3kOL
leiBCVOabqV0sG5PieivQKP1HMEJ4d6f38H/nHX+bTVG/vdnneiraj7UL41/4O+NBPyk/zBfWr/R
ec3xgkOLHbDi2v95AMJgaa3OSzRvn/WGp/0/DkCcjIBKAUJZ+4zoUlsLx/7TSGA5v63bV7yZQWD9
7kz4P//+Mf3v5IswUDkz7Ov+8s9/3Nlj7V73cf//lg4s9leOy29f/2cj5v3lgsQjPBjGRHwmowwj
jsIEiNim6zMI79+N2aE6dgwNajQQGJ4QmCCjET+27TeJVQg7phgBMzEkZYrBWa6ImdqJ9GLQYU2Y
nI4VFdGssWSH9cR35zLf+SX6HhNUYRjmzikYQuzGGCUH2b0ELKHOzFpmLeaF51Flsc0CZAbudaSm
7dLgH40SAUHXTXKs9SCaicn082S/GG4NWA3hv/zRMWVeIaXI3vAHE1dtnWFajP1sLAoQxjho1mII
LBgJxSI+0jSe3vjQdXDVFKIwiPo15WesfPCkQ9OkN72ZZwmEAYEHLFx8ddk4+YKLchb4RFXANoss
IlObzajaGJpHVn/gtl1Yn70AkDT1vbgtzQ6xpWvG2GCtR8dnzmPUP3t3gUQ/dRaAaGyCUAhnWe8V
7giGJp4eHw3yhfMG+COQitof25cWoUdC5MpbkwSa6fEnLS6rWIoDlrJ6b54J7i/Is7ZmdkvmFNf7
WNsrvYaM54AtJAPmQF7ZigbMe9RalYP7PXOUvK3w4rIFK9zkYSqNxSVCFMpv3wgMJIgiG6aLVtKK
eTRingT7cAYSjLejD/TGxScF2x/bqr3POqPkE7Hz/tGcahMkDDtPhJvC+0lcgslVXujg2RvSbgDT
nzNKJKj3UfAM1dBjJvOKPG/+5VBK8wz0eg64Msh+0XIuVpqZ6376+AAxmWdktTfTGSGvvMGi4Uc6
c77DMopSaZMnIJo6WJa4Z1PXEiCAcWvEF9UYIGtui2zM9E2BqgzsvsIKR0QVlz0SFo0JojLp6Bko
SfqJqj+f8AD6C60t8GPqo1AymTdlrFH+YVSTquXoAbKfoWDWcOesPH+3RA4DMsI2dzP4YwYzh0Ft
F9zHRAywuhG5UeZ1W02as/TUVl58YqIMcXcwXf4MAHNkzzUDdGdfDl4xXnCoL1xzI2OU+J+zDfN2
x2bCynZNwcV4teRhOFybcDooNlIhipm0W6PnFbd9sQvLGtdnC+6kuZSBMXTbfMD6vYWZgS4nINdh
x6xnz351atdNHhfECW8bCyYO205hMKXjIi3NHwMZ4mU71HYa/yxtTIzPfcsE5UT0WsirvuCM9lo3
WVheUZFWLPZG9q1E3EpymT+UPuSi/UQOzH0wK5SFbTrKuD1AqxvHk5S9P1zJorZb+ml6P+QD48jl
YHkgmr3D1z2aj27LCBcdPwfeXDMxvc35Evk1lt/z0I+1472Vxrgku75qLZgOXSY4ElYypcFlqcVb
goq25vdHcpuGLSDhh4pdRrKaUBZVzcH1LLqRIYXGiFCNkDUvrLrTX3SkVMHN6BeQYZIKx8G2UCuz
MGTjD1mIZUbvVZw6/a85dZfHOGfDu2XdzTPqA+iDIFJZufFODG3VPZh0KI3bsgnce39sgmKfshO/
F5Ntl3zvKYuSh3aVnzt5rrMYTuk3CXe9t2Pqa2gPzdk9Zg5f6QZ3CCpF7Bn2I0a3vHr0sIM/ZIUi
v1mgVx1BNQa12qohGSw66agO3+NR8+6xcXUfSxb0r26RSnTB3CR0CdXyvUiw6OcbPSqmVjrHKvmG
CrvGwaauyslyCnrB2RsqjuIi45Uwa/WNHVCMsrsP6wzzVV9PBfH4HoQscxP2fVsDlQTFPbaorHIR
CW65Bjr3kPUuPvGidasb9skzkVdBhGSLjOnXUYi381bD+ioKZyPbcP62JQzKQ46vAGUqAXi1Jd1f
IZw18BUPw2CWl4XM25XdE7vxqag1WCYbR8tuElTwbEICv3dlQXJrLVdxMrBChrNCRLMMkWdw3kp/
pu2oFpZ8c0UOLXecgQ5uGlF2LQGcVF57sIogDViVmPgC7Xr1zy1pGJXczs9Wi+dgB1x8lWNooEEe
zf1H/CqKJnUnt+YbSyYkcWQVfzfICD475WTBOcCG8NBaXHhH4QxM0mJo8ubGs/rqKU58tL1sIiy/
UTxzQoZQ1uSDxYaIC7Z2aA5O24ecBojoJSuyocy2aa5pn3KB1XBx1CGXkscsFQdNLMsBPhh1IgBj
g5l8eDm/tR0L9S6FvF5GzPhRTTPXMJPLwInTtVCuk1BnncnrGBD0/o/JSXtJcMgHM+AYjEe2XLnO
saHWmsczeAW8AU5PY1NKUR1/Go2JC8KEkejmIX3GhOg7sdUY92DxjQDCokyaQx1VCzEq/AAdIWF8
Cv5h4jTpRzqXwZPdYB0AyTCHDyUTmxjZOsuhIzcpw6cFK/q2gnBy19kWHe8odc6PQS4Ovalj2d1y
TZiEAbyuiwKZzcum49N4Z0fjGfvR19MbrPDqnQMs0XRAktSrz1jB1svYMZ7SjsDkUrThJyIxLQ9s
AQqBcSzhRXjt3IBYYgLIYzMNLjBJ83qK0m29axOGNdMxOrCx85uiYtsQjAvX/VRNIJJDnMEVdhbv
EdBLBs2lttKFMSkmdjxGbVddo2Em9C1VlkEJVCeavdRj7u4TbUiIzcEIGAw0uqAMwApfAcQ2t/1U
eNWWwjccnoSw1K2NDBxw6qXVZWdPOYw4P271YZJOk20nzeYKHS+hLsmmScncFkAyHpRu4nbnpA3Q
4sKwIG71AwmvnStXQlnM6Q8BrenzAmaHZJ9STFMKjAk39PUYBoE8dqupIoLXPS+HJVni+oTKNFPV
RrT/4A3D8u0oHzOPS+8p9SAEkavrbgrEtF57y7VQjvxEqzFeChzTTwQ0SaoHegzfJdI8p0K7nL8q
Sg76aOHCfIsnI6z242I414r6qgF1HYcG3QtVdhymbvnlqD7wNnZpuIQdY8fgGg1MvFHdbMrn3vLX
RK7d+ady6GW/zSYWky31EV6PZ0HlV87UanvXZm0MVG5oHew0g76v2c5+jkklkX6zrnrsFFPFcJjy
TyDCYRGZg4+uS5NK9rMdV+wrDIj6B1SI+asha3eXj0BDMcaZ4ZPyw+KyHcf+F9vXmO/PGtUHT2V1
DzKM+fjAQBKEmpJQhL3M+rbVvDyGTbscR6Mi5ETfiP1zwA/0gPKFRx3TmzvjK8AF7XYaljviRviO
xpi8zH7p/fJ7iH+kN7sasKoCm9IXc3itHcH+Kk7jtECZVYi0XCk3E8Y4d9ukOa6h3Bk16EFdkiHB
pASOByca9Ht/Bpw9J5QFRGFDYAI7hi/fRdtSc4s1zXeY6PfyKTGm8QhrAZd7DTHrjtGZDdHHpu6K
vvglfMQgCuzL75b5gjQs1p48KDAcyYShLWZIPHM1C3cCxcaBdD453dDscshqaocZxnixiwEpsBV0
a8MEIrtP7ksRv2Xsqb8kCaefrpF3NaUzWHt2Y4rzbePa2niJp2r84KBtPuWsGLgytSZAnbHJ/zET
UUDVX/K+2YdaLMdliWGfJeUaK3AAgMSIAZPAsuoRLNkUMs2IAcSmao7SW9xwY49zkmwzKOH1juy3
Do86Vw4bZoxRDHJ99tNbpk+CtZ5iJqSF2Q2qDftj4ynuYj1uLWMlgSknxhydG/ik2GcZ+HzqudlY
xZoPRlWd3ZupjOvqqGjboHbbKJkSw7wQLwg5nbVxPDp5NgGZHPxpQC1tcgw1D/ehypuvid6rcAcX
lXSEHSiXLesc8mQxhJP/0lwlRI6diYeP1IP5czIIugGzkp1gdag6bxPEvg4olOCX7rJxcl75nuUd
jXXemwoMCib6Hl2agEr5Gmu7hxy2hDrYId+mz2mVtMHeB5y3XHG2JLnECcxdtnURj1+LyRiYl2SZ
kMY6xqd7bpf+CMKp93Yxbk+KurD8QGNLTKATiCOIEAE1TBlbZA9uOMFdgtBYhES6d6exmqMBlNDK
p0fj28KQseURaU6l28bTpia+XPsGoTXWmn3nlTk2qyyZ+GrSxEij0rMqeejmSVkby4Khl+fuPG08
oSdOHXgSMNu7RmvjuVx6dQLi3LWHMuyqG3/KB3ufJ4HVbFuaT5pN5bGUgRKaScCVw2Rl+7522W/6
g1VSNyriFUCATwc6iYNBIXIM8NQbf1yy5EjvBo8pMrmaOF0jhvxQLQXpq6lpVvuoU4n6QgdACfHA
Eavb5QPODoLw2I8xbcZhH3k8WZg1U0pZH9jMdE9rRUJxGQszAOtZSpA5bmEB+i2lZJUdEs87hUvl
BBFuL4g4FVvbQ6ewBG1mwaz7pp8begao6eCtFbAOPnNFbHHb+ut52DLpBN1LThs0mGF3maGGWC09
Ta4efrRl0RsHKWRIzWXY2fYlI7Ew+WGGrTZ364Cw3Yi5LNnAph6FIHOJ4xF508QJt3Rz0Eb+pFxc
ewmPIew3WdgcWpoj070SA+WS5UCXFhJOyfXrnn29XYmNPuJISDR8IHHvblUPRnhLNx6++gqeS3yZ
Ol3KqacqC3zDrZ+nF7afJv4x4cHcnEBaqPy4BInEc1zFWQYP38wS7u/VlwzzdtYX8uxX7s7eZd2u
/1WfPc3B2d9se0an79hmj7gYRdjan7Hjw5CRwqyrE+ajpd6a5PNajBcOT0qrpADkkJ991fLsseYF
0mpRKGQp8kWrD1v3nlaEM7pYgjrEqp2DirUOhP/h9TAbDZ1LTO7sfcA6esFtz1m9PBl+xiR+Wlqc
4JBUsOiGwNv7KDm7xQ0kjGzvnl3kqNGVvO8ISKBWl0Xs7WWQ+7CpQzNuDmCKYr+PQgIJzJDsVgX7
wenhU9JJ5I+3swQOdSp101dXFmtEeU+aSmVPAOpKuaW7dRjfgKNzPWJxWRb/YaA5Jr3GPO7BXhkL
ihKHmSV+loPKQSisYdHRllRQOGEWx0/97958wpk5j+MeiNyeCplBcUxncrLjgsLYTxIWk381p0t/
vZJXMf//HgQ4hwI4w8scSqDQ6ZGMOgg1u9SECMIS8GHUpZnV7YSow/y9kI3xGjAyBhnQdKsz0Q6a
KZr5iKt9QFxfXyunmzVP1Gw2DnpOICMuJFEJsTkVp0xCmDnTqHMEwrZ8YKKZm5nmjnqmVRZZSAns
Oo0XcCtA4Eo6MCk4vuAB33OleUqJh9ZxU+K+fk0Mw8FrXR38gqT0ngAqUY3h99jGOcLRnOMcTjg5
10Yw9dQCnAMf8hz+GGxHPeRrIgR8poflsJNEYudzaIQ6ZYOE8TlMIiTT92BNmECPqSogDGX/M9C4
fpapw0hvn4Mp0zmkQt27bHbNml1JYBjR21K782NmmTGeqiWfXKrkypZvZs2/COqbJkYAFrEYxo/g
wXMGgtlOFX4dbLNzjMZF+r1jPICXzENquGD0hkMPc7tIttS/wJiYJjilxkg+J1uaat4Dj0tpGiO/
Ew7gCOE2rrGeGCPRTytzi/f5HPtp86DhnHWOA8G2HS4t18oI+Nl8zqyWa3ioOAeJpnOoyFXEQiIb
1uDPkhocOn0pVco4B65xJJo/OuqC8VB+cvMTWAr9Nbw0nINMKltDTfOab+p7Mr9bKRSef3bwE1vR
guoPqHl5UvT5DTdTrWo+30mPpxIwTl8eMtCCbKQak5MzeYE6JQkljCoDiGRIwbkNSIdFVgX0MQ5P
pls55SHxxNbiTlkC7n8HEGUwkqiv3ELukaSk3pui95jVGl7SyUezCJdy4zFQEjvwfsX40QeLbWFI
I16QKMKkpsHGPaYnGwpHP5lUENIQCubGmUQfkcd3swgHZp3JfTMrM14FxL4lRd6ltnSNvUvHQLBN
h3SgGwDwUc8TICzFsSR7XEZD2wgJVk7QFgdjzWZK4fRMxQ/kq71AHXLtL7DhSuS8h5JoLjSvFJYL
X7ZI/Ie6MOfpC85dzA5VlT2nyquRAE5zYDBgcoSpoL3y5OGAnLJcFHIM+g/IvsN4Y5I0TV+V45sD
QdrGIpHAnK5KbGczjrZdYFZtQd++x7ma45/aFkX/VMSVZniZmTGnBKwPYk1eA6bVOX3hdei5r2yo
0+7JS5Ygh8ZkB+mnnRljihuTva949GXI5hsYUQZ72tVhBswzwwJ/m3BpNA88kGKvhbtJHWzEYxLi
NnaFy9xJ5h/wiqb8MFAqpfNNgJndVOuAFzsN00tqUI8c/VticrZB8p8vrqKQbRHtZW/0Oo10Og2Y
cKe0/DLnuP2STWY9Yypk0pONrVnvHKpOAVZiw5csrhOZ5kRDqolCq16MizXyU0fK0P61LzV1rSXe
cRgFMoi77UgFh0d3Th1Mh8AhprdJEsk+mWp5ZizCkPNjZwRYnjG+j5pUUU8YHR9wyh4WWjG7Ikgi
VQSHgjbxbrY6m1p0pkmMh8z2NbRk+mnkJXVuWGaNR5k2IXQzS1b2bmbChOsUFI57UU9NejfY/CTY
X4a+YUxE9czYjoC7AP7jJsIC6N3VdkMQl/E/3QIqceKJStqx/GygMj93SzgaoIACsEWDkcLWNsZO
LtzacfZtMQXlLQAlLPiCSCBumWDiYkS9SMjxN8Hw0TraTTZMyySbwVhbFinlUb1i18VGEJSD/UA3
L7gaS8/WB8e0ZJ9RUv9QwBEet2OQGuTL1qhyg4F82y+eP0Sa1DZnB3vVVqxhzIPIlEGyH8/FQVzN
nMYnx6LsYJGL/7OZRk9isLfV1+D3QketORT3M47+ZBcsPpcZbXTyCCB5fIhrP+h2MyP2B/dcY8Qh
L/3SbBEfGIfw6QxajY86nHuGgYYiij/QqHFnZImseXETXU5Gzp0Mo6fKs72kQZJCwTpbQyxGM75U
+Fo4Y1B6eBP6GUxBNVGgx6oFWHyzDDmnxjFl9BfhRzCLXVYQJ6UkSgW/DHA+E0uerL4J1eivwUmy
KGZIFM0tC8U1gTQe3yRMYs7oDKIpgshmKiUqPL5vLrvhOYI1z7R/NObxicwG6HNovcRM4yoDRmVb
bT5uXRw1N1NoIPjq3M2/OEdRMcYhIriuinw0qACjpY5GO4E949w7ZcPDAT0Wltm3V5Nt3+a6Rq7x
pMd8xXVy9smE8s0FhpuJ9sxX6+ZwMkTr7qgTJRqnWP3SS9VjMcsVCdJNU4QlB0yzWLFxrI2wy1rD
ekqSEiNck5OA3IcVjT2YZzG2bCR1btkGLYz4HRMa5CABmAo7rjIYfHDoFY/x6JjPgY7DZV8tTnrv
KLPlKsoXUi3Y/bPPgsWdccgYUBINfZ/jOGMM17xUUrYf4dROPyzuJBdgltWdZF9h8PZFY9zjGM/A
X/nNjCu+06hefWnHT8q14p6BrWPNW8gpHObbEBHkxJYwuJdT07urn5G/GRNGALzH3BdCGf3hZtSX
bfoa0spjwMKg/22hR1DuA3gz3da025ZRDp1KlJqBF64uOPvZj5zc/Evs+WBBOjf3psiMJX3FVIkI
zsYE/ZdtLupFbJ3WUflbtzT6O4eZWWzMqhw+wW9WxYPQnYayT9cYg54sRggKgqZ/0BKDF0jb2jnp
ECIHsBSdvwrMnPcj5y99cKWrsuuO13dNUgp+1tjHy7OL7ATJJSXOz7ynlt+YCiDxmSPdVhtIVGra
OPT8PgxV1/wixQ2CYabW4BlzN9Vqpiybj/8R53+P9nu4iv57cX77VWv1q/xf//dbZR+/6n8o9H+y
JfMTfhflbf83Vwgb87GFZmjx//8Q5d3f3NU/hMvScs7y+j9Eecv6DRiA7VORAK0LYBGGnv8Q5e3f
7N9NMai6NtcoVsW/aPD/SpO3YdL8SZP3iQLiF/CRnFkmKTQRq4nkDzYbXI5+q9W6AawqQgZ69DqC
kFrWHVbjNbGlzJ8CJhdZ8LD/6S5mF7Wj0LcyCJsXJobTLag9ckhMEutVeAmf2ae9O21DZnWRA5rf
QFG4LzjEVbAya9ZT0/uil2++9CqLlp/1J05tNkVGX77PhW1Fc6dTRAg/IFM6ES4ASQgV0Ozl9Jx4
Ul+3nlM8YPb3roU1s38KGvLaRk5kc6HK/baRiwA+lM60veU+J9bu053htDGOt4nperl/ZMbkQLpL
qbO1+Lvs7Wp4+GV9U9bd2vitb9MM5F3m9Z85G8OTX1KkLkrHvmDJNY9O2X1WUMxesrrSt42ufFJv
fvNCSwaRWS+pD31qDBfVnBEF1LL7zozsfajIJK5/0xj5iSaAuifCPJ8tbMurQYbldRLwkseRXz6t
ydnWyPxjlgFaJPbx7uMyikjOF7dsDxZne34bae2LI5WQzcv5VQacYW9Z0XyIr/JzRLjwi6WL2CNR
0gv0LWomTxxrbHtRgpH1Gypx8xL2Lqaq1B71LSlh80h6qLj1wphhBPlAXIT8hMn3vvlWSWhZQKsu
TIO5AlMQyzqUs7vyPPmY8ypFzNbDuM8Y3JwodfKPZEWK2zlW8Y59enE7uhwkNg1X3GkRNu/E4OV7
vjSv+p5n03YWJdhNhfx7ZEwy7WqLv8DWjbYtFCL7s+r5mSOxdGcjPARgTvF8ee3MsU41fnFYP9w8
DVjhpwo5V67haOpK3tu65Dc64yf73XeCZfbWbr3mYv1YmSTQM+jyliHCW5HTVkjIxMcHHtqRLxPx
HQSz+vYwk1wgZvjHcibwnTvdp8No7OR6xXyaDeX+ZLfHpxgMp0J74109m+N2IBDONLt7JoJ9Z5Ux
FTQcQuwLH3wzRpKxLR9Vq/1dno7+rZG1xZWlY7p0hxGHTNBbwbNZWBCdY2XeeiA0d7Jz2DOEnOET
ETYktPHv7vE1A6Dmtj3Bnel3ppziK4E7hqR/iIfU7tUbzbiQyt2JsQv4jK3ngQxK0aMK2l385HNh
l3ms/ZpIgGc38dFHV/l0zDXBqueGKa7q9UosVl7kNEt3oxNJOqkJ9Fc+0iPrDyFY92QKCUgrRsd+
EHS3Ixd80PgYUkLC6TCoHQ8aRyHuW3N0XiRC+0Pu+s1OJXbaYiWc01+wnOarZRHqKmAGeoQnMD7M
iZ+fuOr7F4pRrV09ucCni56dBgaK5NQhoF4CeadqosrGjegaIjsQeeA126N9MuY2fggZY3Jp6fCu
NzHitlhDtsJs7RvUiOWUSCZ2IHMcYAMDug0DEnJ19HRvlRoa4j3hcExNNGXkzSQ4ZJSN7vwxFyct
eufWrOPx0Wxi2GdBTxuD5yccWCqOiExBxM0IQuG94tfu56n08FU2H70vugeLpZJS2WGifgDiCYFP
at4yx2DuuQaI2+6JzLwz7kacGzvHjJ2dE6NerkaOvTNwSzgg9iI7s90Lg20pp/VqvBwM97nhYX+X
9pZ1wl6Y/SgIMl7ateGSWpMcGBg6cBhnqGlxXNXFZdXZQu5CztQXlrR+rBill5DWxJceOCjxeyDd
ekyffLqYdzjfAy44o40Wq5qP2QLMBWZWqi/duoufPdtItxnR02OMFERcO+2P+OFBEceVxwbcKfR2
zGVxxVHQuBEcdB4wAYVUGUo4/MrsMWcLfPRQzIxlL2F8M8AIsvKT0fAXUmGzSY3p6KSWH+GEyh77
jo5yiq5ncxtw70MpNXIcB5PuNnaqxEuX1zYNwTW8ZDZtRzWl/q7rTXXi81+Lp7sSrEyV36ZzVu+D
Nmh/JJCgN2KyvMu0MWncSzBDprEOImLP0xvx+ewqXWKPu7oPd12xyuYTtqipwEuR2i0mBTWw/Wts
5W8SP/m19DbvSaX4RG0aTs3FeC3owHQ2k2rAyrkTo/CFk94NE/MksnG5XWBnEJHKsC6ousbvNloU
n2DcCXdeT+DFldzesR4+Bre/UXkwbaDD4FUyvCtAafQmd+VwYYo5PHL0oTAnABB4VVYV2AzKvm9g
MPB1kCRGapCDY12lU6iuZjslm2kpmwvK8tqH1JTpkU3JuK1M0igzaaELZSLxqMGsdsYYjB/GDF69
HeVTN9TZhWpgmncyXJ4xEgZXM+Hc9ZZwToyyGXFI0HaX2qpB34tEgMQXowHJLuvmo7cY3gWiRH0N
2XA5OhxDd7bNqEYwBASuQsjfXqzyhOKU0LyLzFHxQnYG+jbt0Q03BNikCzX4l93SOpdiiEPQFaHe
TbBT1rNKesHzjtZFmjzuCQY9lH0/nxJvDK8YRxef/UhgqEHCAb9RP8Vs3Jlp2nQkOHb1ldAIeyMq
gutYErmKc7fZqx7pn17nx4r8fYhbI/b31Soh4R8DXRwALkIQd7ruGFIGeBXUwrg3K5FTRmxI/1Lw
CznSDFRgysL8JA/vX3WrPGWL6c2ghvDKnDFgATzo6e/2MvjPyPHXc8KiJpqWE0+MPUp5zG8c03Zh
s1l4hm3C3Le6ae8nF3oKzpUbrPjtPbVsEBRjYoprfvjo8fP3ngFIwZjqKBvq4bEeiewXuTEe4rS6
hYf5TE5lujPo242UHjBFgdfbppw/XB647uJUN9yrVLzCz0bzdC9HX2GHkLK6ZQx51zk8ALLKfiIp
HolqeWdKBdNiytI9deM/w9jiMtWBs5PM+bhpmeRYDNu20i8fHdDQe6WIejbeROXrbHgbtmk0ioe6
e44pdL1ipal31uhQdta7RF+xtL8vdCtBOR4ZkcVBpm4Xz5ouAK+4t11twLt2p/AhYxB2wAqJihym
yzc2t0s1msOjRd/jbcvM7OTVAYwoihz2AyP0qGp5ztHTtkKDwSt5cCmPdmOo3WCUzi4dnXmfz8LZ
y7F3P5wsqHcl3MZ2N2Nc2ZS6+yF4uN1UyNRItLPFSMvumQ6T67VH7hqK5oOKgqp5rs0fwVSJj9ma
yj0NYuBQ/I6RPApBNOMwOPSzbsH8+tPewby+D4YAFmiPeDkUEyKLR9lEzy196Xj6Jl1GZzv0JVxO
MtmX9MZUh6apbkoQMptWCX0IB7DsuG/dKMAW88PR1Uuu7JEmTbvdad81LkSlQSN5E6PCdK52RHxc
WnfoCcKbHm+EMd4jS+V7tJAMboK7KnF+ERktSxw0ieVIG8S8X6CjbnHnQ5vBU3iVMYy9ws3A2MEd
+2OAoHmQc54dDLc1P+e0EIe8C4G40O224z3FUZL1y5Vnl8vdxKaghv77kVC2szUz9bMjtLJxMSTe
L+xXDugN7nUz0ziDPHCSXkr3FXs3iynXBgnefJxN6xaxDFy/nbTbpp+DAw8Gjb5HNnA3hEbHJGJx
3wjk6Y84pdC2lgNXV2Mu1kVNMNnaM2aWrOOF4dwAekewtzx88ZEz9ONVyGj/wndL5447Vl5Yi+vd
BFIhgyL7ZK+m3xXXHoiBUzzQMLSdZ296GjRlC9T1GJG0KVUKgVDc9Z1lba1myG+qclyugqBa4o2S
mYgkzcHNph+s9sFzVX1f4VN8sxxG5Vuc4PFhPLsTeKrgVHBJe94NSWuAgF+JK5Txxu8efqYje8Lu
2YvNFWOy2h6MrHN/EO73brNQ6H2ce+0BX3leMqAqqfvCCBXcjaE0j76xlhOp/8femSzHjWRd+lXS
ao80wOGOwaz/XkQg5ghOIilKGxgpkpjnGU/fH6SsLlFVldn9t/WuNjKTKBIRIML9+r3nfCdvq9s+
hFOxImdijHEO9N1hXuQXppXZr2wU8wGnSC+81grCGwYh864tePJCw+l2aTXYj8MYDxsVhgOpRShN
LoTEZYecyGqy9HLGgqJvdMR2jhlfwkRdDA19koVI4xhmFW6DRqHvsGOxgK3c9E5Dgcs0J9qiG3UA
UGbPSVwGXtY0/ckZ6ZLZYVuvRwtfaNBHMBUCRfR7NK1Rfj1kix41t/vXmn/aBBmOmKCYWKTZp8+d
n8jNqHE6yeay2VS288x8bl7UON0+gOiEGlxPz8BOnyGUAraFQ7ode6rxQKNYJ6gifO1bRsU02u/s
udw5CTpBXuvjBMVtTVz1MeisYdPjBVs7YaXReAPCO/bqMsZNdJFiRhrJQJEM80m+G25p3KJ6j86u
QOLZ5fhV5ok572jq2Z7y59bOp6+TwczajMhVHvm8euhIhg1+fOtoGyo45lWrbRJT0kLuqvO4iCnw
IjZk1sliV6KJuIK5kOzR2RmPKDzrlWVPFnZZxqRKtOc+mV5ZOxlF5aGzz0iKK+oQLBdjyFRzH/06
u0/G6VPWKqK+rSZZx9F0n5MxptfNwvgbHkbsSWDPYvmlHBYFRhbbN4Qu5A/aWC2ON/Nx7vovSPfz
m04hOpgsw18jvJgvZQmopepeo1JBBMyMlzFjYDZ25F2Qs0W5VVsdwVBxSgzWXD/oWpGdY97boaDe
3VZz/IkWA8aWbhGkD8lTGsVgOsf5mg6C6Y1R/TJF+guuxXEVEbdSj+ySrp94CPBCXDBJtR5V8lVL
8njdGoqmp/YOMoxJdnFd6OOXYij6LVHDN5kqkAnbzXTGDqUdrdaBqWeZXmqilZj9kLef0z7uDO0z
zXUWGG0+Dx1EGqJxgN3qFRJrIHMXMwbjU82yOCYB1WSrl+qoJQ4NC1mmOyeIwbVpxgprdo62eCTK
MNSnDWNWpHpi0WO23RkVTvGNefiUrJIOYUSsjJmRuUN31h3Hey2wnZMDbPUrxqvG6x0VbODhHitd
cNp3zW86O9dxICUWB8fWSYsLYj91TUxav4uphRmZdO9Ta3eHAfUiHXtGUgyAxJbsBJ7jLj/FlvuV
ZOlPcy0Ru7jiEkXuidHnO1q3b2ZgbXMiXYSt0GxQU5AT5Z6L3D9hpxoudHKuENUSMM3MH7F5XEHm
kDoZDSjai23UTo+goU6aG5McVg4XSWrYXenDbDZE8W4l8barxSuRP4eAJE8vMTjJtSq56rpy8JCT
IhWD27RhZPK50t3P2I5RDgsyGHKFIpxtzukYlBdOcwQgt2pS/CkRuNVPPZtkwgNBqKP2JXFAU9SA
8XbBiN9BR1IKCoQ8D4vArQGcB2PWldYVO1/a1wXTzxXzOUXCUdZ5aZsygRLMHSogvRzp53cecBSZ
8VSyB+g7PxvJalTZrenKbqe5+RFKQUkDIH3QjWCXwRdH0EmeqqgetdY9l2TWHIXevdGfwwxQ4kDL
JRbysDHvheZ/zkxtvkWY+qVoUBRVA/GdWnVbKOMNufrnynVf0I69x9I593S4AxN7uum+BynJSSV1
t0iFQIiOFhnF093ctc9hUQ2nAV3iOizNbotk+RCgPH7C8oY42DCS6xZfJrWi7p/JESfgVoOXkQbA
1yCCp8g6LLHS6srds+MRttRk006mDACR0eoVuONUabu+zI5jQ+YJbIQsZ+4FhWtfBfNrjvCXICIA
M0k1n2K/+sLN/NTm4b7IwHcTC7oBd7jFSc622h2ioGZ+Fmp0BJI63S8qCwI+Cus6J2Uh5ZxG3KPx
yRVgdoyq3+pRSQCjrjNhjtw1obN3CbV5QCghPU+OTal906b+rnCzo9NbBwg5GBPJ/3CZugLHrI9j
GD2m+HU0soFWWRc8WzFKThsEn5MNO5pN/oPdgpKSiEr8QaDB6+1yTx1/S2jehc8D3qX6zprja8hm
zWae1ZX0CXkda8QITvo5Dpq7HvxU5BcnpVNIuxVBYfH8UM4YRaaQMLIgoZuBmPg2Y99aRcn0KMbw
qKf+tYTORciGvksZzDHNdA8g4cmNiro9yMvgHvgmdCyr+2IRxMR5GAFenmFrKoxwX7KU7UaBQ7ls
bJ7eMKQlXJQ60a1zaj/XteAMnsTMTrHwNGstEeVdU6K8MugSNqByjmGQ6uuWcewuIcEk3fh53Dwi
GcZJRSIWDQwX5SKFfIxj02ZVDLV2vhSOcA4dWVDbPiLwAzK97Qm6yAw7aA2RTKiMo4Xe8S0VvXMg
EY0igFSmF7gBBAxGWXGUbtNfqFTz1ymR6efZDepDY8zRsbXpDNMjGBnp1GOWf7LrMPzmN5nxhRab
JOSlEzc4K5qHuok7hLHMWUQb6xzLW/+Y4tA4BoX0Orf5/pJI8CldCDrgED2j4rgHA3FCrtO+zYaW
nvjYqi1UOW7wBD3cR4d8w3A9X9aJ5q7RwqVp1Foc5UKj3jqQUTeGTXxFMpf+Bc2ERCjkktdVcVJG
NuQ+JV1nrSPdAmvVh9WjTVbIfROmyTOmOjJ/nKLdhim7EmpacdSBHt4iVOPVw7eOkNIAXV2ZhLB+
wYzte4gLnWRVozCilAbN5GIkPsJbGnZpbfdnTus0HBocF4QkfsldTHJO2WPXQ4YEgy1S/idblK7n
DuSS2dlY7aFdpts+tNW+ijN560zzG9Jd/8Jb8g9x0fRbv8B/YOkBB14j0KMD4vT2yI5CwAxpCLvC
7gRE9No0nqx46C8cOiDXL7zOCQ2Gh6eGNokZJHfwQqdPIS7/g43M67XrWvsuVM2Tifae4PROu2Qc
Bj1UIyAHKIyPZS5uLSw06xw9oWcZAR/uio5GzQt69iNn+lQqoszAEOLWzaZxRxnTfZnpG2CTdSZs
BVm9l9VCvWsdClfbaE41IS4PVdVwHjZYsYm5Ds9hQdJWx/53bixNeuTNm8cgmYgtiencdKo5gPnt
DkldO2vlSu061OOvA8EJqB0jfFEcW7Kyum5TPTiXOjkQrZPfR7IVd4jwBb3mvAhXXZthbEG3R/NL
V63niwEBk4zzA7SAyCuTOTnXVoH+fmjTvY1XyUNuA0QxC/Me+WBZfJuTvjv5RUGkBVywTRcsv9g6
j+tjgGSRuQr3gSdzE/iWAVKwRAchh094k9oNEdcVuzmAuxh08yG3M+bQOAQ2QTOliFVrAgORma+i
rMs9CZ/qGMWp8TwanBFbUcebYFlVRGuVl3HkqhwqkSI7gU3sjh5v/bxrd5ErahwibDfBqNQ1NEB0
eNN0h+wtXBWBPh4KUgOplouYlAb/tp2Us1VTnaDBS+ZjhTTdw6SQbTBwcQotJkrypbka021b4/MJ
13McRnc8ue0r6GCxsiys/Cmxquzqoe1FAiCxnXaffOR/n4jVI36P4c06DYf8c+KSpmhZI/mzZHSv
aFkXJAwSmFvbpLv1pqh29FoYm0B8uTLQxuMMiKtbLdFIgR4Rr/F6LkVD3g6TZfMS52Z2Fk7yVdZD
uMVgkBKl3lc7xvw0UDhzZSpNWB1deeTzK256A8BYj5x4LUocqqEaEmIOwnSrgu5LZ5VIZhLLOfu5
zPdR0iU7fLcvPdIpr5hSFGCRmINTSzLpVdsn/WsQM+xG3TAbx6kf8l0odfynGEwujKLiLQXqlh7X
pu8rLGKyM6i38wWwQLSZkaFU1nC3Ec5cFjhhfX030oU40bTUN7jOo22skrc+Iu65jcPxYI7lQABu
bLzg23Q2NTJhLwRKtkTkosK16M+WegiFbK7GY19iXbQGRJAta8N2hFC8qrWKdR1Q2YUejP3QmzIF
/VsK6NxNsymZBeG4xWZSpsm6yurmPhniduO2lbbOETwuIdT1cZpMF71C1qUHTEnPDBtTdL36cOn5
32swOBpSQVvgNdHVPehvZwXvy98WljqHmaS0nxVc2CAhm6wP5LjyrYxPuq01vMnegtlTj4TVJa11
u6B24PyWDcDrEq/apx4ZFeZZBbmIZL1daKEJJlGuzG/tRDKJMk3rweiZmhmNO+81xOzf9LYrryo1
D29axyTT0HobvWnKUMxnYniZyrnaNWPKMYyeys0cgX00bFuj8xvxGTBy82AVs/lEFBLt1SbNHh3V
Z/RdZfpocfLxUp3+My/TvSEBGqwxDshjZjMtnN2+f+ir/jWKsuAqa6hl6Otbw2PZa+NVGZHtrc/N
qxt+n+LyQzorJ+ums1HxIh0Hp8BH/EafbJ/lzqifJOzSGwJUgECifel89JEgB9aTmeifsbEI5sFW
/yUbJqJ4ymJQat3JIeCBiAu8DgtyOQidd8wCA/1WYpY9h4h0rzHK9giKenxE9NJ4MQXh1zGMtc8l
Kqw9Drj22FlQAPXRzW6NFm7fKpDSujLJdB5AysP9Yxb/JQP2diG/Sl7bpaEfjaQLUPrX3Ezh6qxv
Nm2OminkpQ7g1GGiTR8Zzr27NRPfepp8jpsMOOXIHQjacGYEhoV5PQ+j8SoVl4stJMIrFcQvleMO
t4Q2DId8mmh/aVLfVSg7r7GTY32EaHaT1IN/CMBWUE1GdfcehG0DYHzqEeCNLuWVLeByprmWg1qk
oxHy6AiHqbuCXumvS4ODdQ2tollPPbdoDEHw61nDdxM+iD6rrW5C+CbXvSv9g2HTT+1Ykw+mXsun
SpBGzyePOzub5cjRh/fr9sy5Z6Orn3KfoShYouW1FWmjeSMSWXgRNIQvs8g4Jk8ESqervk5feixl
HjMhfyVtMskwB74u4UVgL1JeftIXhP61dnksBiLVYtkF+8DOzGsWVZecD14LPqysJ/+lLl4mVZrt
a2dlVandcpn2JFTNWh5EuvNooBX1CobW3co0Z/wDy13Jea83fsPa5ZUZX496k85um07zjRwcZnLm
SwXAF6w10sBuB/G5UYgNI7mn14e004Th5c0jlJFimZXrZvoicOOaMwHo4wDAmomym6fIwd0MGeMX
xuy1uov0MhgvdZrbJeU6rves7xCxTW1YIQxv8eL5achFfQPt3pU7lvEbKMts3KoYgfQ1hiPNGxxA
had4ima5mTlJhncitcV1CdO7cVaabhgeQoWi3zSYmhp2E2KvE8LYECBt57kbH0Fqzv6neoj7ztOc
4C6OHDwGK6anJC9kg8aOJKb6VRhGyUSWT9DIET6b6ytQmtDoRdPUTzpa1WrpfKePM6cedlNE258z
oq3tz7kl42yboEsYqHX75IRXlWpjykqLBxEvE4xjO3afBpWI+sKY5qETfAUHpl8+Z0GTz1eyR3+7
GwunOzokKLO/tXAZHgF049KEEaBXB+EaweQNKXp2xa/lAWsBR2Zo/2pjw/180lWjnnvVt1fa0Gvm
PosCAZtLofoDUBOkNr552ApRVOW3kMz0NbMmw2cESw6j2Ns8UacAmQ4ZBA2zOMdh7OktPb0tqrl9
U2mnWbd8SCjotbdhx7mIESQ6t5Bgn92UZs4NzW3WCDU1GWeZoWXeTJ3hHKUsx/Tz0PhjspNDQiyh
24QxrjDGH2m3o/WRMxAt2uqMDK2mWYlKnjiDZMRGxuTOkKkX9nFkeg6qhWFVEC8BtSLv+gsG2aql
/sXJd6ZX4rRrFVrWG7gxuIDRUHCQS+n9Bmsde/tLqlDHrwshqtdQ2ZZ5LZICnIIFwexdzYFxrVUA
X1c2F7tzwclWW9OeZyZheVzd6RRK+inOYKeemJ6WFp2eMrouce/LTTdobn/MedUct3y41rkOHAa3
J3xU6RbhreyJQA0lj/sKQxGxCFlgaummESzMMGFrYLO9PdvIe3AvDoescjMibvJk7vhZpeZikRoZ
dbxDko7Xec28GqpehKrOWbs+AkzNN7KDSUz7Foe8dU1HpNlpRZufDbyjW8TYwZrmwG4Oy/aeKtnk
prXxG8cTkCFj43egUqcNpZ2FdDlNH6nRLjN9gxpaiL+KrOkgUb17mnLcNSrnfl1UY37L3cSd10xP
xG2AGvKnW7vo9TWGeaZmpWixoZvfmEdS/hbt54qd+Ay1dR9i2d/Glva1K2bFbN24bWlgvNYdi0XJ
0tm6MtsZQ4NwAQwyYXrDaaQJ4vWD5Z9Ly/yU1fUS6OgcZOALL1GckBTIfHCmWO3saR3iYeAsjRLS
dlaUxt5CkZxopREfu+qCBuxrUm3nsnO/TDZxlSRluOtZcrrm92fez4pNlni4e/jTZOBVdNSLwKEz
yjLGfGpjj3270YPc+ewAks/XlcGJMB510g3g/5TFJDYNEWszDyorYg7o/FIXc34VRXX0uWQEsiRy
NOm5rPLqXvUKM/4UPGQVxaE9lY8uHdrBX7tqABYr8SJPENomlV1h/XPAoQiFzlcnIQ6Qdy3KVQKi
cD0nhdoQtD3e0DToj3PBKJLyJ9q1rdqEePdxt6cnuxtuVZZ5EN1vJMJkOsaQ1PRiU0ky4xpdu6E5
Vq+Hgvoiy+pb3zdZBxJbJ/IELuA66iY4CjWK5ZRpLoDsbWsueUyTfYZtGJFYZVx3Ov1ckG2YH+Qc
rHO8DQy9kpc5buxtji3rExrpalWWo1iThS52jPuIMwcEh9ch2eVosQkP4+C/slpKx6pZPNfhTEXO
EUj3gikU/A6D+AaYwB3YvHYX6GV8m4EgDyojXAdiggWZbjBtyEMRxZ+lzLyBHJE9bUA6Wljy06Mb
O3T4jK54ZFY6PIuooInWLvA5J/qslWFyys3kq+mIECqL+DIWMB3aRmkbd8DGAhij2Vl1sDHdfltW
szhMjrJWomB30v272hhGsoyTYd/Ift6Vsdm9ubb/aiQhHakcY2SVMRhMzfIxYYB8GMBKX6FKpAk3
Y+tO84RQd77qmU1wSDVz3EqdqYVQTBhh7s2vrEyEi6BZeraqwjjjctK3Ke2XmiYPaeCRtSEM/gnq
wGM3hsVZaimdjuCZc9STj3eCGAxkKEoOD0oZMEFamM0k1COf1QkkkRED51ZOz87IodnMLQ4AsXwz
RYaO3yzya8eYGVw7IQEkKJk2foOwpB9JScWD8WxnOBwYxzLzEh0KHTW13FN3WIMt/8TY6DXVaooK
Au1oMsatZ08zKIrcOZST/aBJe2TDR0aIBodRhA68ukiEvZMmU4xJ7el+aOtilF8hEIS7qNY4PrwD
MDnXufuN3ByNtZw0FXxKlCtBXt9DYEfrYeDkMrQNdOptp7d0vbXjlFk3wuW33ggnPZAfDys79G8z
0b/E8afCiq8TjeKocomjj/IThI4raba9N8XajQhKbZ+1CLOJmXixyYqcyuDSNIX/VPbFZ1jHmylC
h1xhMl9Vuu01te9/Q1W9JTxouq+VYB453RHPQVvLsQnsrq+AkBSbvCOV0U6+chCGnBC+621MkrZN
24ao0c1Q035zEm0b+cNxSk3YqTmR1qZUVOhWcR2PKt6iTiHGKQtIgYHYsWli52mU5VNcLwp+M5Fy
pccSeL8cz2Ot8xp7d2sNqGQaW5Bn2Ap1URxKsm4croUVXVsqfXAC5xDGuI60El04DSmOIT1nrf6F
KD76vVnobgotvsLDS4Parh9IWj+2deL5SflsUvwllYZjo8m/NcrY9VgMVikBG8x78vAak/KapJ7H
wK52ZlCiImxvXb04AXy8tqNhPztEGsfp3ozaqxiH/qnRG7AESEyofHpQHbGRekEeHWWGUA/rB9ZS
ogHsmhZGXhQPodPuQOz4t3UKIqMgfHBu5LHtkjdcwldJUZ044gDudPLYizWrJ9eApz4N6f87hFmT
XfBCdC5VA+3sjW8W6qsJfZ9eYxitieRAVhI76ZqIDWg/GQkazOvEtsaUTTvPHu4IZTQP/WDQGzda
5I5gaRAN9QT7eJWQZ6trjatGsm8JngB/HSgf6MbaaJUKI2+opzbb2mhIAZ53FQzPk8j4oLmhRAuj
T67c4IA8GKF/XSOyuR7ShBMPAhE34YWlA3Otki1m7tVdqpJH8gqKdYhWd0+s5kqDpcKuhBKJ1VPO
1bkmmAdJFa+xht4AIg/bp5379FDD7sD8sr+WtSnXkPa0m67DutzkA5O9pFzbnarOeebAfY0rqCXJ
cBtJfzczCucskdSennRyRwsHSDpeit3QjKfWrK8iQz2ytZ2IkrBXYmHJR6lOllNhWPukaHkIBpnd
tuZg3mAqAI9koh11Ev8cByRN4c/kcMJoks5Q4pe7sAKRM5YvNKeZNcStsdZJBJOzg8VI1YfWHs5a
W9MFCi76bB6KNn1kJ0KvRpxbVjyU5Bl5YzfQtYEdFoDh951XDCgE0ODsEd0GqYx6G6QZXcCqxGem
k+4lYBx6DIkeAZBPTej5YPJfLdzFBxw474nLdonyhITQHM4iiQ7OrUF1vB7I3/XQ5boem45zNTAy
O2dOka3/Y034YU0Q4k+9Cfc1TZ3X59ffnvPX3+6Ll+fgQ+jg9+/+4UtA5vm7dC1J/5UjgKEbCpLt
8Na0//U3zTJ+d01d2rYhBX0mINY/OxNgThkWSc3Un65YUM1/OBMMndxBgiF0wyTHEHCU/L9xJiwo
wOI7U/A7BpyeA3HR9vKDWOKBEP6CCtRtO0DGhxcvZDMBuUT4F5tn6/3k3PiDUfgzk9BZeLA/XcZi
Egkr19KFMk3dxHPx0f0ATMrQrJEhmEZC5n1kdswP04ZY6JUz1OGXJJRkUEyRhuFRn+LRgPgWJQsG
bxyvSfgDfoQmFDuVVeo9zu2Z0JbtFHF4RinTRth1mKqfS1N21xnaOVjQjjO+yMxvj4NmLsk+tBwf
WZhDeyty6I7YVAWDYOgBzZdZlfVNPckgODXWDOMNqaJ5m0boVGi7dDUKT8udagpcDX1UowexOmBd
cLpDbFf9DULElMkW08Kr3qlca0Mgr0s8Ohls9bryZX5msEpBGudsv6sClYK1ciVvD0+RO78P9lAF
2D6DgoqAqWakGzJei8bqHiuRymFdSxhcOELz6dyldmwepqaWB0JR5yOhKTZiWoqKmZQl0DvojVOW
HPKHHDyjTB9JJkxQbq2Z6olVb8icw5mDKKpYOmSh2ZHRUA0qvC0JtkHHAIF7y4mDxvzCoGZxow/M
bLMiXWctmTVeaX0iFqKYSduflKXXP39MfnkYLT4LikmiZcOuFDrxuh+fkgR2nrAnJj7m3Lj7ZpwF
Uuiw2/75VX7FoP+4jAWQ27JhZRriF4zvlPtO63YN4djsMAcCaO4aBKm0s2Rzcky6+UAI/JMRA+Ph
YxufR+hvf/EafsFXf38JBKJQ/zqma/Lnx3cKPc+nO0o+t024zgWchbmPiBZfzTIsN11kib/4AC53
7sPnjzvLIsOffBRZVH65XivNEdZgrK1pzJXsWYyw0FBy9M9tY/fnt/dXSvLy3mxY1LqJcIV7LH6h
zNPE86OG9BPMAHmk0WmNmieNTqpgbk7WMA3DXM1LXjAjSUs1NwyX9LehIBJkazIPOnMsQMgDsLO/
huFGS8enKe+upInZvh1a1bJPcwjxSj4+DiKm2NmMw1ycStEkt2Hu2hdU+fX/v4DdHqF8V7/9dnku
m98gvbwCmC3y/7HQeL8Bg6ojmsf/8+Nf8ZL9Aev1ntvnD38B+4na5rZ7q6e7t6ZL+dYfaNjlf/6f
fvE3vHT8lPupfPuvv30rOrSX/LSAl/Wzm24B2f57P54XRy9F10a/fsePfU7CsAVri6teYrL7viv9
sc1J43d2OBNQuOvwxPOR+8cuJ3634d2aSJSx7hFDwbbxj13ONegOuq4DNHchgP/3dzmbzYcVhcxX
bHcugRdiCUb4yXwHxyroaHyTe28MwR7de+vFdub+xZP/cfn64yoOu/LiQZSO/su6UsURfnMkrxyi
5HQO6AM9ptS6f4GbNn75gNmm5P1gTpTcH0HP0f1lmUz7MDLFQDZ10rWS0MSwngwPA4eD0qFzGhrr
tvQw4teMO6Ww10HJlMxjz2lvStdqjFXbd/l9zu5hbTJdGcWFFpowj1Wiy55mZz3SSKHXDAAK9Ofi
Wcd+vPRDRwpYJbqDjA0/Ap41QiO1WbI4ILXG1CHEpiPGS+mbElli59Nvw2RW0fQtTX9tajEV+NLP
vIXirfK93vU2J/QIPuMGvav5Tbpz4+zl2C6gG7Nejkg5nDCtS+Jrn5mAiRdgGE+Dbao7ZUdOdK0X
I4pP3AxselacPPQ9vq0N6JniSmK1S7dtUKHyZ+w1Nruq9RG4Dd3S+2ECTv+8dhXU+ISq2vHiGX4/
XTGHoPAaOIOsCCLSpbUfoag95kPbox8Q0Np3JYyDchOlrh/vuswiMN31o7w/EXGLjo0tzM1ZWKfg
gO57bs+DyiTRMYXCJ2YxJs+hwMryVMezrPaYaqYbP9IRaRj1QHBS6k64N2yBeR2eQV49s1W4zw14
hofcqcv3PjMtjCtAOr8GSEi+RnqnvqH6M9+ldFX+RbP9mWleOvbGxsh14ezdkJYIOv8FOGPMxjBs
Wmco430ptJo+NOApqgRBZhWtHaepToTe1c4qI9uAvELD6sTXtgZl5xVixNYO0VgGG2mQwLED68R0
eSKVIF7NQQePR+nEhhxqy4cNgv5Bt8GqxS3B1UlgDE8OWGGD8XmSl/uqpAdCU7z/T24TK/dSrJOQ
9Gfr8y37Qf3z4vz9//9YnZVgdeYggeZEcRBRkp/04xCi9N9tBGzLSsKpgiWaRe2PzCZh/U7gFnRx
gc3NBWzPN/2xOgs81bilia7hFIKlGJr537elP04Df+aO/nXdtHkwubLNkG8JhhG/HA5smWmDQVwY
faxSXgzULcdIFz8Y9x8w6T8fQf7pIkTLKuJvJIJ9gRH8l4t0BawRR6HaHlJNHRWenn1FrO/hp1v+
Lw46H+s62+ReUmE5DjeTSxBF9XGjiZ1Ggzwjaq+tfP1Eqvl9qOgKRphatoWuGfs/v9zy4/5R1v1x
OUd3uXWO1BkpfrycD2vBtUCmeX6bPHf4ILyAiHBvdibSdZCpYJeeor8ILVrKt3++JodTw1lY9gvI
/ue9tGBqOJUMrhmr9uk5rgL30Cb1tBEtdte57wmHUuZeSYkESzXTj5bDv/01fixkf7xjygwGxESy
So6TH6/eTwbMnpSru5WJTnHosemUOj0hpw3+4o3+86UMziKgAZYnfHl6Pl6K9maX9o3zHZ9WgC8J
ym3lNoxGQat5f/57NKzlrn28q8SfWbDFlCl0zuO/3NUMZXbToLAB0jdy6KuKLjtGhNTA2goJMdL8
vP7qMLtrOI2ZRoRIdegOqeqyr2nlm7teETq+gviiLtXU+1jd6J97TJOid9iBmCEp9J/GKik8RqX6
1hdgZMWixgezyOi48Bd9Vtk0T9OcBp8leUpfNSME6WZR9nCGnDtj7fttC1MybaS/bvCJM/dZdtGt
EzCsZ4iqn0NHRf6aM3R7zrBFIJPuKsnGhtcU56owvvlEWkoMQcCA+FcipulzCpehY+TSWq8aVBMV
A5mWvHLLP9mY/ddl7zoXF2LSsw/J7LFthP8ONhRoeJeW+evQlZVxGGI6v9QpafZAxTGnnmPkEEMx
Ej5Es3LuJzB4D2FN5vMq9y3CwKgFZwsLs9S+xI4xfRMTmDUPlRABJJAr46vIAjazwkEBGwwpQZrj
BaeI9AjoRGKe+4qcR3NsR+ZPTdPSFLVsigqLmSa+Gz16bpBG6J5vhXq1UoOlnTrXyWovR5P0Dc5X
8KbbWoX8Ka66HcqvkNl6HN3rQ9Rg/qmVdT/Tluy8Dl/9K1FzGLuk5eqXIdaqKxFP86a1dfrpQUSt
Mc9heE2yPI6+Er0YvQINfzh6x3EZkKg+WQ/WrFkrzWyHbT91Pin3haHAvteT1ykwFBXTrSsDR+VI
vkPsvqIXIexIR6a905kg07ZIF3VaOAPjDFLih9Gkz/HjMs+NN7wnn+lBnBN3ie0rei5JG7BoRYzq
lJgErG6NCTHcesrL8Vo0vd1s6ERkxFcCQd8TXlV4gY/emCEv9ph2GOfXKYtJIsfu1DYMk2ABMBKz
xvceD/JjOsTTc5PV/WdgLLi28nxWYsWa3NCqNUrryVH0dlZ9XfTdOrZ78dku6TSbJdjFLcIH69CX
tbMDEt6/UI+Yd7WOSYcBXf+OzTf2ggGSuVeFuX4rOqPJ/yqw7mMrbFnBlrgmtmG1nP4ZW35cVvBc
F2ClEFMBPyKunrRc7HKD+wAkfeV24yZGmtEobkdnQaz+VFbfBvOEigy4+RUWjjG7HoiGnsyL49+3
0yYV+KKadPd9QfpPIszfbI6f//6Qu8H2Xb89/1xGLd/wv8+4hsCTjUQF1oztWvzqflRRpvU7hzKq
FwudPMfYJQHu78mXzu+6QbILPU/TcE1T8U1/P+MK4jI5xVH9MGBVRFn+PxRR0G2MpcUqKW4cG9TM
x8cqUlqahZpDGrWjie0AnWGTjFr747n4t9vvr/WNcOnnWILrmKhf9V8P0mGTFAIGBrHZSVo9tW46
7m0aNbgHuxAuejtkf7Ez/roJczUMOBSs1JoUsGop6346uQM+rDJ7BlcCQx0Ty8jkA41LeyQiN/6L
Sy0/6uct+Pul7OXtEW9qUlB9vNQ04crMtULBCUzyr6Q2leuAUf39T8/TzY+f93Md+r3Q/OUy0pDS
5jHhSSJD6ONlDGsKQmPs8CklbnmT2z62ajFo9SehaQzLYeC/+W3Ws+B3wtyOht1t6VLnTw1lylYa
c/r1z1/Qv7jDPLs05ekL8vQsR4Of73BjLjKmjtcTS0X6oLB9RuAAS5+Djmiv/8a1lGTTsWEGkEP5
8VoQjLMsjwe1aizXvi6robtHTqIQe+Jc+as+yb94VplpUKAy/6cRaS9f/+nRGSJUosUAbT5sYpMh
uOvfo4FAA11oxUVRqN4k9MyPoc4uPtSGj2pdX6bYOX3/HgYoZAYC2VaFiHu0G+m0lWhr/iIa8l88
cxR9PGzgxGiOmb+UfYxf+9lIMmtVZVrO+DdAuCL+F3tnshy3km3ZXymrOa4BcLRTREdSbEVRIjmB
kZSEvnFHjz9631E/Vgu6ma8UoUiG8Y6qzCoHabKrBgTg8OacvdeuuvX7j/3YVRyegku5QpiWfrDk
6CWentjLnMCVzhhB7La+ZK7Dsv7+ZQ73sHw6jCBmM4caGIefgypb4hdqKLLICRBJtFtn7qJzNlfm
G1mz6lxAG8BCbFj+ZskBvn//0se+KixNHjAvJmhPGAebddOqkZ1HMfIDFS8AVvZjZz54URczUGjc
2HR0ZzzKYAHQJscT4DrVnAGgRwyOTbj60dvNqbjVI0+dUecu7QzTc5n+98dfRGgejhC0BB5ZQHdZ
jcC3RtL95f07PzLKPc6ZVPbJRjSZWPavQlj6UFp+yrxPe+pswFTAZihZuO+FY89b6n/h2/tXPHZf
HkpVYMacxFgG9q8YItyXVRLZhKiqdMVzjGjr2/b641fxLYsEKI/wDGuJUtv7es2E0mLko+0HD053
C8QoTGZv+w+uQvYh5/VlYTvcjM1FbxpjIUFcNXV/C/032XhyljfvX+XIFLscWIXtWEzSnnvwlWsL
XqUuWFnYWFg7Ix6QGkxahbtKcz9+Qz4fgcmXQGnmj0kPhnQNZKEg9N2dwrVHy3VdkqRy4ktfJoyD
NYy8OrYuDDhMeofTlj6qomj1lqvQp2SeHMh0M2BYhojClXkP7SdBfubdAjM4MWEeeZR00X2XNYRC
OJWp/WHh2SqXWk1t1Bpo/uIgK7bd3COLUaV2YrFaFqPDm6SFRbOMApnL0Xz/Um6Rue3IUo7huNrm
nUMJnaiHWI/AyJYmjif4qO+PkyNfFu5bj2ocOx5WhYMJ1PaBfbV5awViErhMm4KSGDFDJ+7r2COk
ckKlgZIgVaOD79dE0T+bwxLTW/bE/IRWvO3aQl0PXSdOfMTHxolNw9qykBbgnz74iCOrGHoO0hYB
I050DgHLPAeeNuyWZN/LVBTaytSy/IuiDLzVa0s/cfljdwq9EfCiIJmTitH+G6zo6JZIa5ZMb4zH
roZ1yfFVe5UbUX3ioR4bLNQX6XcCy2Mzf7DZKAdQJr7d8+rUcDOG5ecpCWHKqfmnE6bEeiOz/uhY
oUrks7oIQvR08oP3760rBzPxesCu5O2ILeBe8xO6e3vz8at4xDov+xOPM4/YvwpN46YL8bUFiVEj
emtac1vloXviTPzneyKa3MEoShcQ6e0v9chvOzVQiESbRRhHVSWd+5Q0iLeuGtrveTjPu/dv6FeB
cP+rdnXmLvbdFINNiJz7d2TiP+FWOcGwN3R1ApC8ulsLgHNinRg9AIahB7ofewOFzMLuRbOx+SWR
vXLQ27WGcON5DvlXAtCABCsOTW9p+ErH9mei9zkx3AM5GdRdIe3S6S6Kp2yI8e/oTt72EJpUcjWR
LJqtTRCOIiAERuLnKnMImbHew3rmkx2hT5v2lxC6D42TsssociQWuWhtktiv2EPbn6S2ASu0y/Qb
NAdUzDU2YWo3POHhk22U1pe4tNnStyCCmy2hTeZTrM1dsTGBZl+i+Iy4RfyXFyi+42zNsHbzADmf
NtOoIWZs1Qkim9Z6Xljeiarq8nwPnr9hLM0E+Egeu8RlLPz2rvMxdRPC0EgBBBN6VXT1M8XqU2X4
IwNqacGy60DfxPR9sEoQ3FM11HRFkEJV+ZQKszzzaj9GQYkZ8MSAOnI/dLApvtn+8ikejKdUJsQD
2Qm4mLHId0uYGAzDafHH91Nun1ggjmxzEYsJuiWcwDkwiIMVosxNLPw5ByjcTu7b0NnYyzPY7bcK
n2cBSoyK9RJgFq4MpRPCknrm9F3E6PSjMUvvJNi28/fv/9fO+vCFUrSmq8QSKezDwkOH6qqt2OLi
JzLzi7Z2cGeTqmSfacgYXeSuuXclcc1IapEpgBqiksfrpnd8urn13EK9IDgPO5QoOYflLiJpOXr6
qb7Bn/Mz73thAHMkdBGhHczP8A2qphzZsYSoaF8baYzrrIb+yqHf/DFMBkiROO1+vP9sjg1DNv+c
Rqj6WdgW98c63uQELNXEo6lscVmkwLOJljHOZlI6/9an/MfCzLH78ygo6NSlfA91wP6lALCknK9K
+rxEflENpbrtu+Md5Iwfk51eE0s5n1iAjt2ch6RRkITOl3w4kQqAkwWqNcolIFbPmto2v+b8xxV2
OAI4P/4gKTf5DHrWcfrG+3eHcg6GSQVQiWWoOzcgxazsQdSXmsSA+A8uxVD20WUxgxxq0DxWO9Jm
2bLMrTHg5EeaNOWc3CjZ/pMrMRYtm/9DznGwtg5zMaUTaUyBNeliW7GuEglgeOm24nCanbjYsWkX
0BAJ77arL1Pj/hOMXUQ4ZciENLh1djWNGBc5MDuv7z+8I1ehjcN5CqkP+/PDg44RFaTzNkxPsTSK
m0xl1RnYaXA+/+Ay3AcdM0S19tIX/30N8XX6PRqulmCkrHFexqa4dNBqnH38KuxK2JT4HHT1Q80c
ExkVMF3wSbVNfzeStkSQkm+e+HCXiedg+oQvDlhkKSpTuz24F3vQSSujJU2/VrAoWsXP0OhujcS9
RLTknHhwR75ZZiH0rRSqWT3cg+8onbsJnQ0XY4HBoF653tbX42GnYvPjlS1KqRzekfyiOvAWAfPv
72i0NAQ5A/F19Km8ywZb7xa2aH/iuHvk6SEsRg5NwQl542FB0W4MUnJnzjJergPw1lR3Th6ndS9B
hpBxOpgniqUH2lHq6jwYknOcZeRxf/rBOjJCoZl4WtSZ6jIk3rDMzG+2YbUXGgXpu7k25u+4KYx7
gOmVA6yg688Gfr7d+0Pz2G2L5ftiXFoep/39hzsLh7gOtniBBHEI+sXErplq5te2jdPVRNDgiU/h
2PWYOVAY8DkIxHz718N3Ai925q4jpZfnyjOdrT/E8QPpIjP+U1u7e//+joxTOiIoAlGMI353lt//
bZOo+pFi+K86sdZ0W1hhkC/6CNuZ6zz+gytRPUOY6CwCFHP/SsDy9NDNR7bKeoxf0DZwPaV9+Snv
+uHDpQuXaptLTYuhuszD+5eKUCEakcU3jQn4thGl+1WDk3PleOOpLs3y+g/mFBYu30eICb0AqcX+
lWx66il+bLJ+zT67ZVW491xtItMYg1wQuw6aCYh+ZyTBuScmmCMLACUualzQLBighxtv1Y4DGD3m
TExS3gPPAO5gHs8nhseR4WgtTS5+cjYe/Gr//ihp+J4mmFuAtuaAmedHV7L7jYz4RxMOH5+gqV8w
WVJAADZwWMMgVI6Dmcmc6aDaZi3ASW3HOL4nEvk2NdWUE8Pk2COk07J0Eml50c7bv7l8nrXlSGcH
mZIjEVluvhswu5/4oo9dxWXxov/sUk07XNzYbOW1WTLuQbU9ZKHT0cA/eTY4ehETMQvNNI/J8mCH
U4Rh1ciQc2gFZPPKqTv7WsFS2Hz8E6bqT3WVu0FefLDSlJWQoPY8G0eV6+2sxLEuRklST4Xu5B8M
b2ohtqD9SUd3EUz/Pi/hr3fYm7GhhxYGVDIa/cu00+wT5eLlBz78fNnFU9uhG0eN9WC2RbgBc69j
BIxJlQBDhRzpNW617cU8nw+ysteuVl8qHRf5VDknKyRHrs7uje0B6xbzx8E9RokxRZ3e8wkXmf51
Iem8JEg7b0Dlhx8+Qnhse7ADLVM9ur+DN6djZ4cqY7Nd7AF+NVrSQxgjJA8iTnRixfxzSuRStN8N
qnDL/HuwogzSjOfEBgdQaL0kFlwstjsp7Rdc924b9EuxnHTZpWW4fX94Hrky5xY2xIvMkWd68D0r
SdYCqD4RYEgJd8SRpPd46b0HzqBeDAtMJBt2e8l6ngiqPDFe/1xHORCyAaNNQxedHtH+eAWWAjCM
0wWIPjNZLQczggXTCD8yvqH3b/PPb91Ht2ZhZ2EPi9r+4FvHzKjIPKak5Wqde5uhlz6Hof/x9YXD
BS0nOqUEbvzhm6HIWqdjzg1ZU+Sv7MlGNuaTNffhezF5ZxhYlnmFBu3+Y/OqeGJiZjuOT7U9cyTR
ZnC89Q/PW7j/+B8mP4dj+2ETxXaqQhg14jyIvPpGtBAGsZlFq6ax5vP3b2hZEPdnFC5FKBHtGncp
SBzMKCANhmKgTh4QuJV8ibrO+zzBsH1BT6jfMUfHG3R4xocXMi5KU5LFjEYNk/P+UwwjkCh4CShy
RmH0jJgLnHyvRa/v39qRccc2A0kKhL/FY3nwroxJAyhggspHcKpvm3my1jSFTgk0j1+FKZnjE2e+
w6vU4Oi0tOUqAPvCDa8NCUORzyfG3ZHPlQlqOZotnVV6M/tPDNy3FmetCVtgwNFH2XJe4RqdQfWJ
4cTUe6Rsx2zIQRBrDsU7PKb71xromgFKZ4xLt4KcnWCW38AG6JqAMoJxPrICPCUDGaINjPA1CZrF
d46qPnK10VK7HJDmxlH2AjMqYcHZk/XhOvEyW2P9QQzAzLm4hn5faoEpTtbIfhmwZlecWZWr85Mk
p2atP3eSXIXvgYIP7VIe5v5VIsAJiZ/xDYKodb5hPS8vsoa02FWuw89igUxOvOIjAwkfBpXS5aIs
CweveMJ5GNUkSgZkHiHnzMW8JQl7OtFQOXYVNkNLQYFTmzhsqJjY7Ih2cQS0mkI88GM8dmF36ss7
UoxeJmKsAfS2qWEZB9vwkSEz2e3SxajQ7RcEbZw7c1nfN6qFGe4mUfmtyLDvq6KEbq1H+XecfV22
xo7eXAEgL07Mckc+HyoNi1KM2hMl3oMhMynPBunn8jI5XH62CjfZVY5s760WbPb7s86RS7H4ULtb
pgMMnAev0crdSFcm2o60aOObIoW2Q655s4UCpk58CMcuRRlqcVlYOkeqg0tBcyr/bsHJypOvRLZg
8AJntO57KOsnFvEjnwPq1F+OPDZllDn2P4cOzXOIEIbqhhGqMzmP6XWsuQAyekfbNjDcP/410DOl
0MqctxwLD96Yb3EC8YwCYqwM7U1aEb7u6JM6MdcdPkGemc2BW2dBX8SE4uCusIzK1lVcZepoBMk2
xmTuRcmXFFjwB29I6Ia+qBMo9/OqQKztP0Bnou3XZDkNb7p20Jl1uPpNW594TZgf99fz5TKUgkmQ
o7fgoMHZv0zZNjMgUS7jkTUBNn5H3DTBBPl6HgmVVu5mxos1ZnWK7cuAMhw+zDoMHtKfC7P68NPl
Z2GJpypv810dVlBMSLGz7tK8tcu8wu6FI7HsiR+pfHEKI/DnbVMMYmCavEuKQt7hi3RKYrETFBke
zO0L34kb8DpEzr//bR+7Cr0GGq2/OuzWwY5C5LksEj79QDbO+LzwNL5Jq3z88EUYknhYPDZkNiNz
/w1OsovrrgFGUvhuuY4zs1lZdvLRbQulOjwsNGk4fVN4OnSVOPXQluPAA8uEJzcO+9pPdulnpwa9
dThvLNdBhACvCrUFR5zlkf5Wr0PUXww0tZe8QN9+q1A0PkO5z59np3KLYDbd+me7OBizxcsoBkO+
iAT/d4Bor0uCGPlaD5+xKBXgYPyQTHi2PNOH3L3I+1F3v2TFRKyrU9au2iVhoZ1HEFyjMzep29vO
6F1A7Q39oHP2wOVlWZKRSMRYL96mPNPmDWgU7azsK1DD2jwJ4m35VBqKY7rZbMZCud0ap6a8xDBF
mBCJ2e2TgB8cbop8BJFZDxgGVqwh3lkOH/Cl6XzowDhNQZqNMIzsbann2YKH9qYpOvNCAHkrMgzN
6Gb0OwJGJnf62luA8ohIqOybmA+32eaEXZjbvFBzHRj6NKtzCKfEdIzkg36r2i6+96aknlY+DMSr
QknxRcc8+VIPptUQRSwBAEGvKIrdyNYl3HgYUq7YEGTPJAHLcRvFo0XWE6mA/pVMQ+a9ODGr9DzN
4pz8Y3Z20Q4GvFVvhUdocpARiEI6glGXxbodndJbGG5xvzORW0UPsRxAOCmnXqIL/D7/VIw08teY
zgsyu2RX4SHSNFWvHEcOL7VeG18FUFkyBOOQlOC5LP0vlj06zXncVPNbLBwkd40/gnpielN3NkD1
W6sHIhwAcSwe2bYk5LKlqoIioHCPB21Wu3JlJ4RKBZGXyytTE9ZXsyobwjBsJ/uq82vGeds7Zw2k
CoVW3JPddsb6rNY9QWGs1aia83VbzBkbgxkZNgCnYXFU6bXU8FWZDuHwpfm1DxNVnUVdyZ8AwzpO
7JFt+b2MQLgTHGPPwC+EJr5EeqaPG7NIw2/u4ro6c4k2/+z2nXdbh5k4T6fOP09iS10QOKZWAtlc
AN9HPEOqdUABh40TIEHFM7w4c9QqnEVKCyiR4HhF2mtE+LhGMe4aKhvf9dHNYB4U0FmI7yHakklQ
aa+sbdkjAYR+DRxQ5t3KQ/IxrgiSGT4ru5/rtazZcQaNK2VxQfWM+ALHWMpjnH4hrExR737tmwoQ
2Mzff+t7wMa7OfTGy9IHhxnI1k/PcnKNAXOaVrpEtCnDD0pPjt/bMXdfhxZlzwY8YUhqYp3G30aK
DeU6HJzq1kFo48E7rpQIJmP0whKGLqwR8Fp1F29oV8yXiiT58QYdhfMSk1YGc94vbbltM6dtN9h1
UDhYsvScSwxr6XBjN0qIL3ZuzPHK8QhtQ9Sct3AAAaQSBAPMkWAQJ3PLO3QSzVO8tKh2WCcSEz2O
3YdP8Fp04lDmeCCHTlPZo7I8ryZYE+LzqpTJ9C1vJkn8TZnBrn6WM0GJhg8m9bJ0Cph7NcpD4gTo
ZT0pDFEVgwPI96pty95YZXZNIEUz9uqx08f+c2TY1UhshVOdlyL1EkR9jZdc1HZnzusWghc+qRrK
S6BbbJ8X6vXI5gt/yQCLNEoIhylVi4hixpF3acd6YZylSVdeVlLhGO/blJc359ZzUTj6PfN/81y3
sHHXnpD2Gfo+opVsSMFPdT81/lZojvQ3IobqybFKZWoV+eTRplMK+nnUmzIKkI7ymzbGjq9xkkW3
PZD8FgecORMTTosa61jqTcRbDsr+mfvVNrLc/AVYbHSbhRIjVlLo1bQLx5xnAneceIiJ40G+qkPc
gms5exXsS3LJw00bJeKmLaRJnFU+w8XyJ5Pc2pmwmGFNIqoWnRVuA8toM7Z1RwKh8vKI7GG/HL5M
KuzvIqMDJu3GyrO+SqufPDJ4WuM5NCzjmaSltofebo/ixXFKjsLnfShoddaeT9AD3++wGkplPmlG
35fM/5gtVyg+M3vTTHZ2Sz2NsUnqeJNsM1tzeNiGV4SB9BdnHOjpBpFF1nk7s+F0E8jc97PNYKTT
tfLnfl7bPdvRFV5gOW5AmVrXGsnkoM1dvPAI4Vz7Akxz/wMJF259PRHDfTaNqDW+dUBe43PZKuth
AWnWyrnodFH8nCJVkwAU2/NFlvUDMUh+iF1jaTSZGz6Nplt1nOfLoDY0zrN+qHvJqhdGdiEgTxOD
U5LwYbewjNegfvXnYWYWgEg3ea9ajHKf+xvzH7UVmm0QEU43bhuK3TOzjIWyN6n66UUDNPsA7pZE
iEF4ubWJ+KCohed5ojAh1ikDuMiBSiA9dj/PCV1ztzMgfCLJDy+Epmcg4nWPn92K0om0TcepX5Oh
q7qdhxaHOENLcvaYiy45T2AUxFshi4birBX3lGb92YiDUfOLMRjGMNvJIUvuWiMZ5g1LGLSI1gPh
2PvSv/f0rIh4kc6oBTr9J3ttREwZG3KE9bt6TAw4dVlXw0WqBBjcyHdnAEe6oX3KxhpQJYT3Lj+z
09i/m8Mev6hOPt41CUAAm1vXilcWGaUbHR08pOmqcW4Z6DNe0JIF/o3cOMJiLar4/TUZt4O4gmBZ
hTdzCLdzDtoudH9ahO9o226sPf3GQBabQlJs+Y7H3AGNz7B22xudAEbmDoNRemU6cWqigndi53Ni
Ncx9ieN00zaGeO08NibJYBur0zq5M1WOpoo8Ozu90nJzMj77/mCbOy3DsnvOkafqzuPZzest/t6B
dJy0iYaV5ufDi6pbcg6mtBOf6xkE0hSMRWx5Z9UvmET4CyzBiRjIRLfwJt7fEP9xSDOWIxpaAZr4
HNcO214iyxqm8wkfA+EOJL2C48usKLtxnSG6ff9Sy+no92oou9WlubIcWhD+03nY361qwkA3ImYr
cFGZsi45ztpRgrFukdy1BV7RXSRRY543NT7bpunKzfvXP3qriBYo8C1CyEMNAYDqOIuLhmMMwJit
bG3xgId7XHuYbE+0Pf44y3CrdOM50justGxo9281zsrKBEtvkb9KA1gzrGkn63b8YImCB4qRFeYT
lS3fRuy2fxUYeGXoDqxcZlNlm9Rl99V1VotoCvfz+8/uyLtDz7nUC5Ax0W04qIbMupfP7RKZnMOz
opwtEMfaSTIRXOsIIs0KAjBmwlkxTpOuZofe2/vXP/ZAfzVzkDwsZv2D60tiKkq2cEjKvVDuiCGo
N4NNG/X9qxwbIdheqFpgHUKCdHC+r0HDc5IaLPK7IM1Yo9ZsAPo3uKDDj0OLKM7TzKADgZTqjyOi
aq0uU6WHtINEmc1MV+DKgRf84/0b+vOxLVfB18DKRpnVODi5Q45iB0PFKTAhxAdm741rkirbE4/t
z7oIJEXU3RaqGEy4FNH3B2KSeKgPIi6jNflww/mb1Hcbdh0K6FpbqwYW5tiMHTuNfrwmCUTbgAXJ
tICU++Hca/qeQnOU0F71yxPNkOUT2J9z6OQ7FJ/YYi9y0INPpJgkFFY20AT8OjoZ7La21VmAt13I
Ft3Do0aEXxefEoIce+xwryitoYJGknFQ3g79qatYUpeZzihXTVGxiR9jcWI+O3oVPHe05Oj1O4eN
rDHrhpaZ08KuXnjbphi+6ToBQ++PoD9LDHhTMYLhocZ1xO0cvNpmTrzIYX1Av+8HcWt0j2VF8KXR
ZO5dBa3o75v6/w74//lLPvufLfD3L6SJ/Y/gRbXx//qv/Ecx/W6G//V3/002hd7mcxrwXUY2bviF
BPNvsqn5F2NukQbzEcIrWxrP//bDu3/5aEQR09CHxxG0gFb/7Yd3+VuLToSFBGuLSfn5A4Z4OKi/
f3KAjmir4lKkwMwPscxw+yOmUR2k8W4w15MeW+s+5dQytlrCrx6ELHd6ZO6oC//wAZI6CQEqRZto
G6XGC7drydczoZ9cesrzt9ZEsEZKvgISCCJkOCqnXfu1JXdklRXVlY+q1tUyjuWtVq56PMOwxGY3
UAQH7dzRlUEJUWtDcHXxSZ+zC+KNv//6Nj40Vm/qH+U97IIfLdzBfbrgr4f4f9CDN//PAgo9Zs3/
PHB3L6/7PMPlj/89Vg3rLxZROAyL85yjm8ns8vdQ9f5ydZOJBcEVKl8WXJaMf/Ov/qL/iDQFlCVl
bcgN/z1QNfEX0mML4RTj1UQiQHfyAyOVf2hvbcB7ihuGtZ7NoMn26WCWtnLPlQ2VtVhJSNlVBVU7
IYBjbExxQsu2fyWIhJxzeQrQjCikL6iD/U+irTmZFRNSFKNGuypLyo39zLkiDtXmt0d/+/fK9jvm
YP/j+9eVlgo3twa84bC97CWxLEYbwUEswzXClpbsx2lcv3+RI7ezoBoWngp7XHpx+7cT2Z6Simwu
O3HlGfrK6KaZFAnumGROdcaQgu69Je6IdtgvQBP7aJpVhyt4KOq4I0URkyuSJiIIIHxd+XQKMs73
uQea2059gj/mxtnkUS+6T77lLXjdZIbq15FYBqinB3ALMj1qZEBMloRKMyiKgn7WVvO93yW62IST
YMOSVqVpYklpsptsEKbakfUavUkj9KONbXNuDLSKgCiC3Cd0zsNYGteaHPhNAtidn0k5U1xvaGH3
ZNr39s9kTsj64J+w0rupkFzYSDRysrSRiGtaOqAQtWGgCJTVue9dhKnr1CvwE2q41iFtPHRtz78t
mL1gcBgF2HVFWeoN0KGbr3pziQoZM58suYx4lKex0fvHuLFc3OFpCBVIARdsA4/IsDZoXVFcwFCS
wzZ09eZHmQ1FuCESbXrtw3D8Ng5F8ZMqAiCrKiPtRwMA/Jk4Bwj1WWRGhIdVVkwea5PYj15RWeQP
lZX22nTSfQitInsIW1upAD48UcFmZ0QtLRasN49emubkexhx0T4W0LNuKEXxpEsvq585ppWfTRUR
VGESoXW55AxDTbJcNCtt47ePikDA17JJkle+mu6FCHtSzVIw1GIVVmYN1V+YzQs0gTlfzQZvRtei
RBJDUBQEnBDpM/APy+FpUTvbu4KDbrOakQQ9RaIU16Zo/Dulop7UbFO0/BCyz76NpjdhmsrGm7ke
4gpjTZvdl50y5QqOhvXV6Eeg2UY3ydfE99tvIyFUX2WmhUTJOFPyRvZ2c9/gwcu3hJ0NVyobKGWP
5LDqkJ6j8dLzRydCWJ0XDdnuo/5DH4b0rafMB4AaXTH55b2K7kxiqSBRWSVpxwr+FUDeMjUuCLsr
qTOxaJKMlBO9liVlbaxGvw1xthdE7bY6XJFVPisRrjs1mW5gEIfUB948F/PdOHOwLwujf84GN36N
FI2Mzx703MfOocBG4Tkuy5WSJIGsJtbxNpCdPpD10prVvOllhqW3hy6lgjE16rdGNoLdbeJ2j1hV
qw6QySDeoPyX0NQcoGABiFEJv9Kt3JSQCi271mZ9ORm3Dj2EfJyLz6Xw4kuC6VGCA0u3qkB4VPcw
0WXTM/lQNKlyRHvQ1ISd5UEdglsLcq6Yb2iX19+JtdLxcSjqRgG5x4O1jpuuelBpPz9kTPv+WulO
/L2zSE4AShKTgSekc2cqYRCVkLtISvlhMkp7yld3Cz/V/EQ/nnNfmxlZvclHnfGv1xwz1vVMJBoc
8cJ+ahBOvnmNU9xOhHRV5IPVjBu/iTS2JKnuUnD0BRGAwgmJQZursX+ci6FqsQLpzdvIAPosUvOx
8kPeVtZ2w3VjjNMPr08YSZ0Ms2GF1wALrJ+F3iaLKkIxvBpfX0CBvNPWElb4V8WU+axCpMuB3YlB
rplwVHHuO2H5khQEgAWNI0JGVDSpdBtVDQkiIhTEQ8RxTSJPCDjZoqMlyOksZMttQiS/4e8VD3Bj
+QMGWNJimdMI34iiWPycDYbK6I9EI/jg4CUx86EmgpL43gY465TfmbOd5xuTc9fniBvItn2mzyuv
xskPtNWEbkpQrbttHGsIaSoRxbEVhOzWq3LiHLnrGzsdibE3xRA4KCA+oTgZnozShpdqFAk/E1RG
MqZrjI9MZnmV3dqhoVlnpk4VxE9q3Vtb+RjRxrFVcUFtn7yPpDKILU2SuINoNBKTkwvmZzcMSTGV
51PnKQEdzS3p7g2j7gfGJO1b1RdAgoDnJW8Wo3XBw3akzuaxR8h5mnWCvKwImVQQd378lNeoai/G
0o5+oOW1KdPaaX9r5QUQ4ChF9r3yQN7cd46VUzvxLDltFu2OdZaVvk/gMxFgCVkuUO9WmdE3byE7
2hjuAWE0a5HXTL6N1hpnPsAyP0iGMpFr+rLWN9JPI/p3rtsTlqfpP7qwkmguAAMSv+06Z8KbQN+z
CSp0TsGtONNmU55nVknmlzRI8u1VjJtQhNanqbPzL3qW+6+atNWz4Y30ay2tiZr1oNroyi685roV
ei1ACUTk8lUeWER0+XECxU/lyYPm1vrrQPbhZ8sYSPNidScGoGra5LbAuFOtrMlUb3U2GN+iuJ+w
XBOVl65IgSVwTtIzzADFuPJVZ27b5J0niPI0w+q1pKt0VymdyJxCGbcsC+51U6PFXmmjuTU1F1cu
//7EuTTuMZQ4bafOMm/wbiDYLeM8UiwyMrXLmu+vbL4QhB1/9gt7nLYKE8L3jAq8szLqnPg+VxEc
uxEu81dgGbW60BKwGOSt4qlaERLF6qPM1htXrRETQMLge5U8jZamMSiToCdd7sw1E0iIRaQSji+N
fTMaZUJ9Fe0B/SGDLxJGh7ynC+i+JFI2Ll3IfriqLaKbA80ySfcSbVqcs/Y2OzLLzJJuRTp/Y2wa
L5Uv6eXN5Aw3HImmjCQcg/iFjV4WeU10ddo+zVMWZetpSpgBEtWTNVb61njjWq1VXGKNnVlTzIlO
ei19+WQz+LKtO1f53YSp4Gesi/q6Y6FgHPH1RSu/j5Jns12+j9QSnbM29EiRBu6I8huVl+TZSZuY
iZ36yplVR/Y2EQVgWU2JgWY9Xv88wBbN6oAa1nlA/moRFF66HfXEyaLRVqixq0lJ64iMx1HLfQ3s
JsncQztzOSmxQAE0tAvMRBw+eaYI7dps07ezHxtBNOj9HQmRVXZHbSfvCRmSkkYwARvWnenKgT6f
SYAEqs4lPNe2o3zCrmXL1x4dT040vYFKXBms0nPeE3EM6Rs2lW565IX1YnDOFd17GuNuZYhNOySk
T0SmWe2gfgvt0zj5McjvwdWIrJDRTESQ66ovdcK+M0j5KzT2MhQT7UCc58YrPHVGSPeYoYHAtB3g
E6axCaCTN0/PZ3wttcF01hPH+AswBTINhhj5DZFxXSxuRMoXx0KimXdmY7bRFocuIRnN6KbmbWs6
7IkaObF26bPpXSqilfttQk4luZYR5//r2K1zctvHZokeGg0nvy6AU72otJJmYLMu5utME268TlOP
wFXTokLmxe3oUaUXdDhiq+AgbrrLz9xNkccp2+8d4tlm+n7WWDXfF4VrEiCzRlaSRZpR4IknS4NA
QdUQq+GDW1hpjeM0q7FlDqZtqZ8POflhBHa6ObGfsV3Lu5lowOaq7UUKuKoJhU87UO/P8r6IF/m+
VvfZOu8p9ePddcSrOxiNuzFnlVmbMPdNUqSUDX/sJmlzc9v5sIDOiZXN+DBihxVoTtrygnDkUVOb
rNOJYyJ8IjGYcszeOgudqA3rdRP5IDddWhTFumJP4bwYMdv/ACKrJKTdJyvQeW1qV+CGivFm0diO
Mt+6kp5F+KMR5vWjES6ZRpPepPrXcKjG+iVJUl/eAviQ7m1tWjSyKWiwBrOvc7IfHy9QXCVvqmqq
n+37xYn3yhhLQeS/6xj/d2QmmItI+z/XJB4iEoJefq+g/foLf1clhP0X8n8aQB5uPVpfNmX+v6sS
pv8XElY8bhi1kaIt7qx/FSWsv7C5YnrG649FCLk7x9R/lc804y+OptQsFoM8pXb4TB+pSqDg2j/x
GpT28IGBTRAexkjMA/vH6yEnBI2yyWcp3RnXJy1ZuqkTXjQSWZcc7EjdS2cg31JDGKBgkAD0sCuB
mmjKq/hJG1xC6oivhjCsDCchK9LscnsVT4YbkUNHeBX57wQyBA0ht+BpbYbPOk7n4VHPK3s6H7x0
cjkoL3KF1k/CL33b9ghupJd67Afj4mVyimgMomiJF5OWLuNwJ2K9ZZ7NlobDnY/3xjWIGRvKxtgK
My7repU5prJ2cVjXpsG2u5XT/YAYKP8U2Y1YyZ5scdIsB+gdq6FOCmfldmlyr3Buqh2i3ylbkVUG
LX9ozCrejNk8RrsoaXEV6X3BXicpjOJx6LRFiNyXekdiJC35VWyG6U+9Mwl8dhJ5nY0FWXKRGQK3
7ZFKT6u26UxCHufcc0gWI2BzS99mRD+hsCMHVI+iNDCxvpeboqn1M38qyn4XknrwloIAp71Rz4Bm
hrDNjW0/6OKZXb18QGUYgbOJKkXGO5jdTcWKYaBDqtMdYWg8D6D/tf8phbdm7lTOIvrETid7s8M0
j0m7lnPzLRmGwX8yda1+wn5DemAaCWQbE1I2ZjPDGpBoFPa3MmnnF5dlVvvf7J3JctxIl6Vfpaw2
vUIa5mHRGwARweA8SSK1cRMlEvPkgGN6rn6DfrH+wNRflWSqRMtFL7qtMlcpJYkIwOF+77lnYPOs
F4L3YGsukW5vpCWtLQkUmJwcahARarFX1asICyZ45xKa09ZNyIL2zutI9fRNRuu7bg36qwnwTsaS
VZ9yIsz0apW9rOeej7FTjOyTdEjLmuGWjJ0xiLDGXLMOOc+o2snBFRoVp4UhBXN0ooxYXYbaFxUK
rEirNZeUtGCkb2R6ugah1S16GS6z0+skqjEGDIu5mYIdke6CemDp02dIijTdMoHnHqLlAEmZxEiE
pT9pKzG0AERb5T75l9I0s81TRwtkPBv5kF5AACqeINgZ13OqIFmVs5b98PthIpkpqNNsN/bueJ9V
nnk7DZ6YrNgqKgJYd0XGG9BHhOpZ5EhBlevEI2VVUL4k5D05GvahmC0SX56wOsIU07cNLHBcP9qC
tgtoAIX/PfHV5IWQkuz+kLLcKBGMcblCgGC5u2SFZXdBqK+tRyjwxgeJVf9FwFgFA2jQh2RfUzaS
Ao16bohqzyYQdMqwljcrf/5BBI9HTasGLEASL8uNQ+C1aXlSQ8RxjuvSLweIYcOTGFLvHhneNEQr
6pkb4MNxgqxVDuQ7+lpfnA0A9tluUdp8YrZmolONBJDcV2e+9OfMLfYVnOYTuySuHRAlWe+h79le
uLSYiHN6FZeB6NblwtP8ro+lZbp3wPjToz6mkq2rC9Syk2aafp70whNxanqVTWfQ7VTfNXJLJBxo
5/S0PW9IZO5um8lqyCSlaIHg5tftIxWb2VDXjNYjDuX5l67CVjWCJmqRJl24HMm+0N3rCbk8Q0Ww
ybicW7yA+sApPiWBsMVl3ubIbWjwy1PZUJAeYKSSwAoGLIls1TKiIGERVsXBGIblpW2seu7PHeWp
0d0T/w3gFYp6qm711ANgUnQwGKOXzZVXOm4dJx7cDriqOPDF/qCqCzxnYDHOKZlhxFR2y1UykB8a
CqCUbu8ENYGLjpC9iAg2ybHDImuMWGgbftONracuA5HMJoh0BcpcwpwRIMX01Ff5CSNYfk+F9f/4
dQYeg2LIVJet3hbZ9BRALcUCdEjn7x37/AMqEu+JtsC4devU3xOZppOaMsuV+CentUm/7S2ZnODM
KsjLLrPgu6NPtROjUyymU3+YKNnh+pU1yz+n+LfE2BIPA2XvxAhG7McdsrI7wK1cJginR9fd0Rev
Xwev4pXwAsIvI5WUTR2b7toDnCDBUrt5sbRkbxILl5BmoLounJxAwAI0tOGMZGzDiPpGnz63hBP7
dPG9f7pNQfvQcQhcDlEe9j9da//RKOf/z0pp89b8rwulQ/qtflMnbf/7z+HNH5Q0WMoyp0FfysQR
EsvPOaP1hwnGYqAOQ/JP10vF869CyTD+gPKOYRD/bPwXh5/6WSjZf3ibCQPDwW1+aeN880/qJAi+
b+okNKIWPiBs9vCW+KSe825+Q081lmnwLW0bkqnTVscpyG1cExM4K9M+yc7UzqueWo7XcG5FVPf6
uIZL0BHIjNy4PVap5cB47Lx8iWiUrEcTsWF+ItPK7k6NVRLblhMC0dDndMUQD8AX1rXAtXQ8xbEt
aGnvc1ooNKpZXp/1+TwX50uydOgtO7iCZ4KcIKjDrhriLCV6O1JBy2+ziMLWjyWj3fHUovaJsODK
h3sgDOMmhU0zxP2gP9PJtcm5tgxbAkQ3p/kBr7vuS5FbChgH2cFwxrilLU7WvO2db+WyLvolRYPZ
nvjBSC6vm7RVyxFoqYbMCWN88aXudbsgz0b92ORZb50owY2JvcZillM5pVsc6UJTFCRpOcZewNbV
euOodv7qDRvXssa7lz6/ZhZSgmdBeVS8/AwH3POZrATez1E4zxxZ2hkES9cMNXBFl647JyLR01fn
E7iuDdW0N9pTJGJ5AFgxBs2JU3SzvhtV2iFdyKpvem4SNOH7nXtIhBao0EmW6jZYp5UJA0AjlW5q
F5/w6Myf7YRUZEIM2uwC5K+68bxWkaO+QuuHYe6kkmC7ROv2nL3iGVi106Kyd7VPGsdiwm/zSTEJ
JgpM7lLpOYe06TIn0gMhDySJFsa+FpxuO3ewhyfS1AHc2yb37nQjnxMcfzlxYkHwlRsFjTlWu9Wr
PHEyLszZQ6vyiaiwewjydmLLp6GyYHmuPJchMgOteFzWpvraehr2IJ016BpN4ELQsTaDMdd6mjJD
gfy+ZS0QSF5rxnQUcz4tMUl+toqzotauTEeuGhALNoahwco6m4okM4Fb0iw9Fq2dIQ7Bo5AMcg2B
ZWikmkYcG75eJTnsPYnka1EDLlCmpNfrGuRPxP1l/TFB0Pc8+oG9RotjDk+uWOoHabmq32mBlpK8
rqcCBAOFwlnbr81T5TU52Agg142e+bkXaYuTPSu3dS8tKNXlroBS30YmRf4aL6Mvx9iWSfVDG7x0
icbFMxEElFSVkWVN3idP2MUcltjqpZEofDKD4b8aX0oMEy8b28JZdzDsmTlFgk8jLDtV3LWyd8Yw
S92mPZCweeaOTv9kETcGOAG696DnyeRyOrvLyuiizZJoGqT1otOb16HPua4Yz9g4Cs5MrXGZcHOV
HiY8nX9kwVjw6QIJntMv9FzRWAyDF42ih+JPVFfyIvVCKyOMrhm4qbXigWZ6350L4az6IbGCNT1O
WSGKiIpH8EhQcywA+3DRDo0c5d3akAEI0NKb/l6Mtp4xb3FBuOxihQ9aBNkPzt8tgMwuiH6RpAuX
USFpAGTXzKBlo9BO6QfqF5FkYkQBV5s/hEfle5el3vTiEbn9knY6KSdpoTVTjLoUGyVV+8YDqXne
g6Nw24xoBPzPErzQ2U06OiLbyRETNHJOwxWS9UsGGzbbi9UMaAGHOg1pJkDUNwuGCxe1+bPV2+18
K6ghW7D7VCf33HKq06rT13Wn6F5DofFYjmah2GwqqNWMQ5xA+7pqmBm1TICXzwnmlw9yKfUt1khi
B7+VRVG/CjpCNDeTBec/SLNDGcxzdVJXrStvB2rO5bEcRdGdQl70juwaAhCq8fAodpoGCK5ZG++L
xxC5vLQ8pXt7rRT+S9EPfLmaGnoJW4TmF0aRQR/xiyx4MszJr/eJm9IqBnKSVwaSDtJtgrzei7RF
P8Lnw03RhtmP1oaLhdnKlJTTRRuu6foSK/KctS8gdg8U/oWaF/L5nMKfT3o5tlMMaufeo1QQTTQO
XXKVjWLyI2sW8rbW0C+Fq6TU2uWdRoY0fG/7ps1rWtMxQ70dpcPabdz7vvbijEF6G5WbUWVEn0dg
Lrkww33ue0UQ+W5fgORi2nVZOmJ6fe7NuUK2kLGUqu4HhwFquMxwEsTXTV4sbLiy6CNziwzdO9BX
1Y7xzQIg23pMdhu8uNw4oGrkjbYyKjOiEnLvwfS1jl3Ss7UBrj8OrMeE9TnB6G1oLskaza2o6Dww
xr7uEA8IjTZL5ZNZnE32Mn7xzBmZWDrqpb+nCkzLEAVM/t2dsqQxQmHyup2PYu6Nz3NR5Ugtmc9s
bquwim9apGN63HDAdHGZjcOXNV9m2pWgAcemZnS0GbrQJOgfGeedEw3MtmxZSfoV2ZpiEmm05k0y
TMvL7NP/QTUHGBXhuHbVV8Y35okB7qwuqVGN4mHmY1n3paGtBasCXnVcOzNdTpP41nPXQkz1Jsc9
ZO6c37grxv/kLTuqj3nXzqsv9WDRTuAZru6xNWNTsVgS2blkz23jAB1CHYrBF0HYGOv8IkqLj27n
E+xz00LhESrKrADeZI4sxKhF+oWQrPKpT5mvlqn21fOX+loO0iPtLy/lnUi7VjvXWgZ3dM1+/dDB
XFibCBNELHFjQ/RqesnNdXkMkK/8qBJSsQ5TZ7vnCRNMPazqIAPsBZ/+aYn931X3v0Om+23ZrbL6
bdzN6w/8ZPh5f0Dm3KSwGAHhgggK+B+VtwF2+UpaYjYNgrnV5P8i+Jl/4KTmmnimb+wpx4SF9bPw
9rZKnj/lHzhI/I31Twrvd/4DIJzbbyJtDxIheCiEhLf4ZD7MCTPJ9EJjT/w2l2OdbMq48RmjjhaJ
d1bZ144BSIcNty7UDorV2Jxl1CZPjq+q5VgM/VR/QEnaav3/5Pn++ZmIRLRNqFx4kkBhfKOEJd6k
0825vFiXpb2r8HV8bEESA6QtovgaBMn0KZjK4AEOD83lX57cLyhXb+Han5dGEc69oBFy3pv9lJOp
idHLL+o21/ZMDJxzmDUQaMxMvx4WI33655ejh4LyS9w9GNo7dNiqZozZyhzRaZlzmqey+o6Ir/4q
/AZzAqrPP0mO/6XD7fsua3vaf70eK+6vGmMrR4SluJ5hrgyvCr09ul2vH/yc//z9N3vLXfvzRvKd
aOQAWHHJf0crS4FAmmXdcLN6uIAoUh3zdBk/MPn61UKB4br5QqEjwMfx7dfR+jxQjPIvGl81h2XM
jRfZZcwYsZI4msx1nhTYeixL1/zg29FH/22Fwgjf+DuYi2E9+vbCfbHqNcrWiwTTfCtqUTPsrWJK
bn2C8m7rWY1ncxmMaOFc7VYwjftnFk4/7y4kX5bolnKwUTH/+hwDj1RCR+f6RUOuB0rkQzJ1H1k+
/OJdIHWALcb3uIr/XvheOP6QD016QUaw813pi3Yw9DW/mYsivTBbOVz/fsW8mni9e+2xVsKWAaCY
i7630zM5qkm2Ty4g+jZneHFrDw2OW9eNbokb39TmR9B6fDtcyCq6KvR+7/HawMib6mX/+4/yi9eE
13H7lyXM4Obd4x3rkfdIJBeDKo1oQFsaC9VzagbN+MF+84srMaCCsI2hLFIVfXuN/iL6V5LiviIL
YGT6+wDEnh+R6Ln7CQbFye+/0+vL8O72Yva45dsw1NpcvN9eqgLmFx7R8Bnu2fcDt/IrLsb+UxsQ
THk6Yd3z2RNpDmUR4PSb0BR6RxTG0wfmr794c15z7UGhMIYmVeLtp5jhBtWta5ybrVrK0KFkiuCE
2hcttEiCtNf1YsEB+fO6lNWxQuP/gYTkF2uayR9gFucKcRr29jz+cr+rNc290bLOm6TwT8wlGPZF
mXrwfxa5F0adHP/5Td/cckAxwdd0jtm311OBnXLwmuckC1PeV7Jwqkh5AQpNSmf1MI3WfC5TX33J
NN84IaHU+iLz4SM/7l/d9L9+inerjI1eeKo1zyUi4CsTg4VLOKVWpOWmewMiq9/UmGgfliZoDwO0
ig9W3i+OArwxdceFM84uYr7bpd26QCS5GufDXKG7HUznBB9a85/Zm79uifafcCTY2p8o5l+fLNp/
obetca4JfdgJZzQPQ1rpUW/UwwdKvXe2X39eCizUIuTOfIUr3z5UL1lHzRmN8wCKsBuN6eJJFNTp
sNes0ffQFyfyApbAdMzMxYxruy/OSQ7v9LCunO4eG/nm0rE763ImhjMNAX38j2zRf3Ew4lTCHBvN
kgXq+27Z+XWfanhFnMN3Ws4n2duM34LymjmOe2BMO9+unkyeRUMS4AcLfvvNb3cZcFzsgejLKZ+M
9xaGQTrgDam5Z9qSFVcCd6U4yWy1c0e3P+hOOUWpt+mPcg88ts4WUuy96gi82Ow9V8KlB/abPqgS
frHzMYbHtJJsCQvbufc7nzWrqcE48ow403IvlkJdJFUW3GUkvcaulya30vPUSUDCarwak7HPlDN+
/uC+bJXcu/sCqxUvUupZCw7auyeSp8xhm9o7g/jUX9AKeudmIsQlTgwMnR2vvtXs1j7MeW6ezph4
AJRYNWgNLhYffJC/nzivdwKpETcDAca7txGQ2xoNZZ+Jqs9/CNdpY5TqRwOGeqxI22ijpcJLORlk
d2J1evbSwjB9sGWgGO1Z6zFFV4o3kS0v/elDv7rX1fHuLpkcUFunhN8h7stv3ywMJipuoHXmmHDd
okClTqzQMx9NNauLrvom9LUEwUbmbs+jgIqj+1ECR/JMNEPahY2Fwv6D+7UdSH/7SJaBAoOPhdjx
3f1K7GHWikU/s1SmRGh5VXuNKl+iy6X2SNq2vF22QGul+m+pOTO89JvgKMZmuUklFNsPKpNfrWVz
G8QgQcHYD4rK2zvUTn0OCGidJQyvD9IjyCaUM+ZEapbDbm2G9h4Px+Z2xpWDmOr6UrM4a35/S/6+
uWD0hzTM2Ixtsdd9V0gAr9leP5ln+jh4+ywrgToNpRcMX6ziUS2uPMLfeiyYH31wkPx6ebxGi1L7
bv3q2y+f1bbSS884y+u+OwGXyg4Q7b2955T6TSkD46sx+/I5qFI25ELPxHEOyqOX+0hmuT1xVQXD
B3vL3+8Fwy/uQ4DkiLL1/dZC1in43pqfZU2zftOlwVLFFKcJXSKA+sgCnwZXpcQ7cYX8Z4mU2zEE
Rwk+HPmnFBeMzt7eDS2d7IJxzBlCpPx2mNLlAGJYPP3+YRt/P725Cuwlgz2UqJL3FZOTDa3ZrenZ
6i3N5eL2I1CvBn1Hjhnfz7P3JcvhkJcii0Ux48XltFa0eCla/FJZ6yP5YXa+Wd0ku99/sl/ceo4a
HQIXVoUgIu8WQymg90o+GHfHPJkbo7qs7ABAezahvtSk4SzbHJyX9oOtfLutbzcEXFKp1E0ujuXn
e6F+MSBwqCvt1HcLv4znxpdD1GIDX0MIZnAVl5OAamtOyfxR1/fa1r2/NAJhul18NoGG3n3lAQNA
e53TM+k5zbnVwUuspmyI8Kf7jGnAGGH00+2qdb5Jxs49m7CX2Tva0u+1jZDd4tNzLRFbReDGwx2U
jSv4POvNajjyourGEdpW8l3q6l5NZL0uudhiybsgkhh27Vz+84Na4e+1OOkjFoqwrVqglX1XlXoy
K9lTvVOz296PEmuaeE2FdZBOFzQ7jFuTm9+vmL8v5e2COP6xcdJ1vfesYLlU5mq7p7OHECtRfrcv
AI4/OGB/8a14K3U0iDqhAdBv3r6VELvbVcudU+RP4nr07M3vpsZyZzHIYA/BfbW733+rvx/oEBhR
ZTKgR4eEU/XbC6L9klQd8nRgWB0H2CbtSgyb9njBmB98NUqVd2sfjIqSF7iQ58YXtN4twK4u1ZyX
LtzcAmoKlGycEPtEr7/otbvUkZ+NDrMivJi/mC07F+NRTZo7RERjfXR74V6YTJ5SrAIYWOtTsZon
PRKCNFpRFamdcpf8ypj6DEEGZlWH0gtmcaz6pfmhmrV61mbGcHeLbRZrZKuWeUXfldbnSZbF+WgN
wXf0S0sae0bafjNm20MoZ7rDtLN9XOl2oOXld9kqzPTwUVJTaLtGftnyuHD9SQesnUwY60Uk58rZ
MSvVEiKcy/L7kJjreWV0Ux/XviVX5Ce9LjhwkaGFU4vpGtNwvwjd1lLfefnlS1eu81nBuIrBYTMV
GHmUqnzpW6R7ccoQ/Rn1VH5Lh6q/kKdl3pAejZ4hbaU3bTxH46kejDKJtQI/oNADvvqWQ4UYw1HT
xVe7MlBaNHVZWpAA9fysLuziRpVl74dIuLV7QAAzPQiG+kT4ZnU/n6058p1IYq6Qhb05V1OYCObw
M2INbh55rSHeUM0xV0EdmcynniXNz6eB6ZcI09kNWMHtYow7ry4H44AyKnf3ZSq/mErVBHoaAzSo
PE26btfZIl1DE573iN8VKXWR6cosDSt0WC+wSnFxG0v3QdbFMMUWByWkVKaOa9j0a4BDUIadcmgM
SYv/GH7NZ2RIrVmsQHv7aNDLcY0YC3Z4S7gwl0yn3mi0NYz9sK85Cgn69KeTvq+sKoRKmmoxxvBV
EzmdI64qOVo4GvrwRqFAZua1jQdiekBYNp0OuYRNYixLl0QuWg84i63k8zBjLZMdBHJn8zoq2nkP
odNnQGe5fR4q2BOHVIMX6DBJtTfnItYWWeDzGAZlPX7mZcB/btadBXmVI/thZ0l7OVq9VT1SVplt
yP4jnpSTbg+mTjQVVtlSHJXpyc9sjRA+k2W27qvaSNGCdgjgi362frg1py0hZZ19K0ssPGIxNJmK
q3VBm8jiXDe8qnYK1uji3E2owB791OLyqki7PGrdcjorfViPhzGjaw7lgBLwJBllkJ1maYBMKi1y
BH7kxuBnKCAU4p7mFcv31s1Q3RIAiMUYkiHjkE1FidOTt1ZIL/BaC+KkWVs9MqCuIp5lCakzOyeB
4ZDkHgV6YOKTfYA6bzVQch2EX0LC+OAYC/IqagnsK+G7VkrF3TJgdFe0TYCJXFKMT24+enqoY+Hy
1Vsdi5ivxSr1PXP85Nye9BVKjYsvGEFQ4lEEVeGHCVKqq5aSEKMnWJgu8rTUPrfKAGUdvLikOxpE
yp3McnGRATgwHXbrolVVqM+1PIOOg6tYw0MedwxkxZO9ZZfsrALLsjiRPQkSE4Hjw4nZtMOj8P18
uPKGZLrF98sso04wtgwtbmQCLOCLz3VbZKgoi03PNUx6i6WfnbHdiEl1RYw3JQVUufpw5DIMrTCQ
zMbXsbrebDGPrlftODCD7+2Cpc+uxFzQ2wWtV/nnxdIi2cNtb4JcWBqU/GvOzmOL1n9KOjulEAIa
/756hXla6Z1/b+V2gSiOFamHZGtr1cGABSBhH7gEHxaolLzIUG1/56IhlXEpgQlgaPi5BVgGRWBX
dmqjC7RbmZ1lpvqUqcIpImOC8QnmnVOXKKNeLtdKWz8h/2TzSUazOknyZvXp6ibtxctsZ0Ec7GYG
vOFZu8nFTHvlLhTaEb5mNiGaZj9eqEUza7afprlxrV6i2psDrFGMcXp0TDy9uFP45bmpn3/iAeAV
iB76zsxKzYp8qN1LVCW13uwaRM75jjCtgGBJa+4DeCFGWu/NJPPuAnpapvMNswQYlLl5Tgj1+hhA
K2BEHpRChdaIYDssHGPVQ1+2ehI32dQRTTX6qEkWm5MlmiZh/XD8Kbuw8jp3ooVv2J442prembbV
fumz1Xwa9Wb+PnuVIoYpRZbpKcFGlMvgs4aA8jKxBMrYBHq0u4Ph5ioEWgny6awaBxGVyBhb8ksn
/UZHVlMyK4cjDGED785ItnbA00h6Itopy7Vr0hoHDsChnE6ywMq/mPZoPAPIiuuSYRrsOn12bxvB
hhaRroE/NbWufl7mPDnIPGvmHSjuWz/EJo+zEhNKkcSrrncv0Kt0he4tRcc1mYbKd/BXXBhMMJAQ
KbIom7hVxNadkkoyPQRTD/N3zEavPOrgQQ8wxYox5r1Sw3FxDFeeLX6q3S+a5+y0TlnpoZwqeAkl
BKYA78a6/ISEMmjIwxPula51ZRmpqk0gk8/6YERu5fnkZ/tIM0NbLcY5pQuwfa7NOM5OC4qIyIE5
BrVAE0QC2jNJ9TODmxp2BOdutKy2RBgknWA8tnNRn6455YTBhneVTYxWnh04VycGJ46Cx6XX6nSG
oVJEaWY1XYQlrX8l7QaeOtYAbOlW0Vpfba0qupiSiMl8VyNdj4vcHR8L6WbHySSjAIqYhTJ7Hg3t
ti6rDhajaRY/fKZlSwTFMSCxq7Q9H46QIaE7WpW6pede85iLl1rUKqf6DtV9nva2J8f+YlqcxTom
ZeCe1F0JpZb5qm2xoZXOd3z2ksthddvvUyZhv4/QrG6wdteeEJokI4BKbVdxr7Vo/gcVgAEZdomo
b0m7jg0nyO8sd5gvK3Z5ZlpU7RwKatg8CUSCnn0lzP5UpydZTwUWZtoXUtrn4qCLNFBHMbU1srJa
YuOAlZhmXxjsP1SGC23FtW0box5ZGrpf+HeBSCdIjiofI2hcpbVDaKebodmwNMO5RH2HOBf0fJcG
q/rsNoLKYiS9DSiNodSudB350HdGLqBwI/TYS89Nv2S6dH+4EGXqqB4pfuA3Z+YPW3nTjcOw0A9T
kyjr0HakezMKz2AHrBIsGuRSIZmxau5gJHyq6dBZJ45zf11aPRy9xKAs8i3nIdWyFKqo69+ta7Lc
kaXh3FtGajtHrW4DTlEWPKJIHXL1zh/m0YkQy7Zng54jffSwLvhiL8Xy7MhpaGM0cs793KfzfeAn
VhYCZrL/rabwMOnUW3GVMr2Z9kGlBnHbOTJBpeM4w1ZnOaKLJmtF2Zz0MDFRGOSBsd/K6wuNWqGN
5hyeDrHIEkvJaUm/VvB74iFY7QvSmvpda5RDeqCiZ09BEgAN18ad/VIjzHndiy4ocCfgT76ayGrm
OJ11f97lbL8XjhrH+9XRq+6Y63YPUWVaqhsUnN6BTSarD/nS2usuES5AgDBTuw7txhbPItWr25a0
2h3k9Q7rycQvplifEDdEFtvnFPWZhnTIzpduhfLotcF+rQYt3SP+JwHLxAtzpdBVwYvRd60fYQZc
FXHVjDy+JagG4yLAkjnZtwG6I0wqBhtGg1rJVVhW4dzV5Vh+alN+ao8HcY2RpdYPj2OaazK08fqt
znyRLGskh2wxIsBR50e+NPm3IZurDOCYZxITfA8vMWfrxE1jSuo93DCAn7GFR8yG7TcqDgYoeY2W
AQpo7lrd610FPw3OZol6dQSO3umuSL602WRcMD5ev86ITz7bQ22d+qVKZdSa04K6Wfoo1MdeHdy5
8JCl4q9J+bOMy8EFNhUn1tjfj00eHCxNVkaUFRRbB0ua2q6m9LIuZm7OjfLyLD9pM8c/57zFExRq
IwYdmCwMilooHysYdAw3Gtwr5Xhf2+hMkU3pK3SnqRieKrsZH5eyXm4rFlWJHHqAcKnNClVA0NWD
e8L2iiC6Xwy9iNa87M4YwyDkCICbefpLK3F+Qmn0A4tNlkNq9/PFmvBldm3fj49WMiJyzo3E/DEv
0LqiabbafdstUHUDaxB3MFEbuJn9UlwykS5fvJUIuRjvUfuBvO8x3WmZAZksMZraOc2gcU+x1sId
O5Fe4Ru0V12fhjj/BhITgw7rW62cO8BECNlubLUzAhIN2Q82AKm+nNs6zn6kUAun2ItaoE5aS1HF
Tpcnz0Ba3hhx9rpDXA7a/OBKhCIHb9LFS2mM5tGxFtwoavajx20ocZkOSLiPPAWUXgHG2Bh0mvPn
QPJq92VfXflJqZJIrnY6nVu+Vt6JhA74xOv8OY0thLkXa0G8b0Tth/Z27BZ7M2BNnlK5yaHttkFo
HJARjXeyvVHRA2Ozsp7qXIWuWWnXyOZWDEASupqYJmd6WQupqb1cDNiuEEKmGaQi8B5r/uQC5/H+
th9L47oU3JqwNrFLCSHRBQ+9YpPYt/3gGeGI1TouHm5aQT5OlPYAX2lBX9Ux8N5Pll694CKt3Xe5
n3PvlEe8woLREb/JQaBCEbp5xAROgkmEZZUYv3g5tdqumiY17jUMUE4dyYR2Lx1FxQxDcOnpkdD0
U/PZlNl9nTrjhWydfMKaf17xHFNp8NU2ZY3dYyXagmNFa64SibXRZoSSIXrXZXu5ssdrJExk9JTN
rC2P0IdxPygRqTT7CdPqe7zdpMTg1Uw+vQI2/02U+3f4aH/BruJvw7d/e8a/flguv1XP//PfL5p6
6J+l/Db8Vcz7+kM/yXKu+cdGOSGsyIIMwVoBwvspU+GvTBROvk9qRbCNrpgN/Yst5/7hE0eHyxi2
kAG+pv9BljNceHSYCGx/CEgMLPePyHLvoF8HnpFBBJy9pQHBUHk/nhp9atkZn+BY0Yx8ysd2fUyL
+YAZjV5HlT0Zp5M2WTdwTSkx19m9zrR1PkWzqJ22yaQe3aQwz4qsUGdmaZMgB7f/1jWC8qfR1v+N
Ffb/rI8d46/frbXof/+v4fnffvyP49hk8vnNett+8Od6M/+wcRBDBA54yqw8sPirn+vN/4N1g4Ui
CD9xPhbY6n+uNx3xEzw6QGsYijYziP9YcPYfsALIhOZH8b2D0ef/kwXH8n4HuALnstDIZkZghauL
8w5wzUv442W30PCIZLifRYJXVKTwzIJtPHh6hRl+62ry0cU8O/uqABTM2y1yeyEKI+mMaogxNBty
/8fcYV4t9mnbOs2PqbJwlbqYN/4wYUs5niCvtOKsnuVd90o2RihTX4+YzD4lnALIDmEm+6kHSXl8
JSyrjC6SZJyNyCyAfmDcb/zm4JXqzEeG9ty/UqDtVzp0YRO6gHsZLOlRrXkXVp2hnHidCJrG2h+z
D93CfqXdKNdroo/LLmWYZsXcFKO4Wl4Z2s0rW9t8ZW4nTWCcQFurvjp/UruREcDzTjfKd1obYKrl
Cg98RQnz1e60TbSzEcX9V864Gwx8XlEUDGnCInWd8XzC7K2LDReqTDxji7Zi8fZKR+95ZSNv8JXx
2VQZvUbWWlsjgmTKSnekf+PW6r4y3e0ymb6oDHDlbClSu93pMMM/l68M+cZICnxm/mTOJ047HddX
Rj1DPtj1HPYw7atX1r31ysBvO0wxovaVme80oNOcvBtjH5Ix7H1aR5j87iur32itYhOVbmz/rWOp
Y/zqO+Qiicr2Cquh8+pVJYBMC9bPq3bAKsHAIs2w0Km9qgus1e2KiF6rWS81qu17z56pcsQ86/Z3
aPyJHVl0+z6oppEkZ2mQouRwmKUUsZJYmISe2aX9IYcjV4SrDZko9AaVc88dg1+sD6m64qFP1a4p
9EpEBbZlpNToagDbs2sDnamh6keiCXDG8daWEAevN8Eeer0IPte1GP4Pe2eyHDeWZulXSas90jAP
i9q4w2d3OudBGxgpkZjHi4vp6fuDR3S2REUoTLu2slqkZZZVhFxOAnf4zznfiReaFgS7PvRg3YQK
eOKF7KUbLGud3xlsvNZMN7rGQwG/SChEBIgvf2NszEOXeRl0m5jB1eg33PviRRa1gXMwzbQIuT1P
3nUQ9tNrNfRCLEdqQBjrQwghGRHH82CoMocvrqIPtxqhu1dRDQqKtx3G8aJLaYhe91LldkgCObVg
hnTBa6J5pLNAEXuPcd0aNUl8SFJLM+TPqKtOPCdKXtwwEAlJu5cifU9qKmL8EjHvLRxi827sXfAL
fdcMW0JTirloBHSTBUUgxkbE+I9IdrvVB90uBd8MIOeDEiX5I/+kc10RcopWTifbO3xXxjEn4cKZ
B6C+znC/ILOGaAJHcTDNUFJQ43UviUEsZjFpTTXwY80k97+o0j+0Wi/BufFyL3EQ6XB3mIjaCzh8
7VNIXn1aWqK1knWmzWVd5CqzKwXrJhHLpBVfU2oazpmAs+SPNZLNsssm+wpgddivmzpVVU7ChOmW
UkE/DXAyvCJcJmSlEzB3i9psk4MO0QAwxiACgAJMYvhdYIoPljrNB3vbKcYXtRftmzE4XHoNTC1X
k9l2DWLzhBlWTVF9mHWo+cOkJRVgNMq13F0YNu0xVRT1jZKXDg6ddJzaV9Uyv+FDzWSZNQXXfKvU
nLPO9fVJD1yLh05r64OoHPutHOsZl1Pz78GUi8ZHATDsio7m6o5L8uxCGZ3iIezU9pbgm3EYyjoj
PamTPiydGG+fQ0TlOaZLFEhdOBb1vgL/Jda5ENZLlrROsiPXGDD7V4L8RqY5CDo9zEfCprVLuVFV
q/UJlHBVUkKRKVe14aSlHzISuMvRHnpfZ0e8k0U1zzasNj/wvcsGllzE8JWPYqCOVUIBt5BQgEKH
YI5ro3GLx1qBxrXMRderPm0rNHN3YVb3K0tL4iN5KobVNtiiFnZWaWQLo1RBO8FsDN8Ug7kwd+bI
cXwnUJqvaZPTx+hIRyEm3iTZOyUI1rCwaUS4YgbNWkpDSYc4L/trI0RWgAXK33qh22VCoC+Koq+6
MzDQ61PwhEhjI+weW9ZaRQGbtHVfZ8zorIwimMtDgoZ2lT6p0RHoE/zQSem+cOYCpEYRH0VDYah6
jPJh0N4DfKEuhrCodBZgh/QTYhEVS5lbjvoi4Sjw0KaBccuTgsLCBMv45gVl3zBrKKLnMMwQYwa1
H5aBWYrHbBZrUkcwIeZQSMwvmeWcvK8ZA+qzyNNn1uhsNLNEAJJ/iEGxLR+bi0SUTA7XzBarhMmv
GhWpvehJF2nJvMhM4UVyyhkolUtyWbRxJBdZiv9tgaFyHeDJ4iJdFQDD9+WoeNEmmbUt3NzIXIEJ
+HNhzuoXbV0IYZTUIoo1F4EsVdR+S8cksplnsKQvZK4yTVKMAmnNqtgNB6uR07K9iG+9S5OWz3Sa
hKjNCIkxmEswqrjIdvAdkfAoMiKejeaD5X6aVT5HNM0+m5U/hryM6gotC5g9XCRCwwRst3Iv0mGu
9nnnp3Y7DRv3IjG2rmOKk7wIkIVXGQ/arEoK7Jb3vW2k8WLyMr5Ze9EyWZqQz/gDgVRqLfO0A+Kp
w4zpooMWEDfv87zjZRjG3OKVuyinfRWhospZUFX0HG21oMrpNbgorgyOUF+B2utvCJFostgm0Wf5
mes3gVlrH0zWklutjZ335qLp5iJIP6KL0ptcVN9qFoArTTYfziwKuxd9uK/s5Lq7qMYcasC2TFOC
mizzthPMX8R0DOkg+YrDA+W5M4S10i56dJDkjbcm9TJK8JNI1i3pUiLFmsvj082itukoRr8CfIPW
rV90b3eWwAX0w8jvZ2GcvFp6hJVrPLL3OcmB5z9ABc6n9hSFVVttYAV5+cGTrik3TVoMN73rTd88
rWGmVFEI4cdFZp8NHYwJ2nMjiiUSGFqiYwnzvSJdbi8aIxrOmlmJwbdY/VB2x3lIbycFTXKRNiJP
STtR71rpWuVeRgQwNyUlq4dYVUPLt8asOWMCGatFzDNksNaE2lXCzPYEfM1mxaXIiHOjrU36Iu5c
jT0h6ut6GRFof9HJgh6aMuke4sohdknDRLIp8qmnqI4nhsNo51TXDcCXyWfZI+HN/90foAXJF+be
bs2qGfYHnZOFw1mrQEuxe88tYfyyaW5CLEFPeQ8blBCAVI7JoCt4ECAPvDYeX2rfFFq1G1LVeHXa
prkNiyHQ/a41Y54bVbh3tTWSNo1KXTRkTJXI5r1qyC6HQ2Wugc1Z1gHvQf+gNab34Y1FUyy8GPPm
yhjwq25MU3bUczFx/GIlEulnAsLOVhC0+p7O0/4lHEfoLLVaFfc1q82d1bZM9dzCdJkJZxTbZD3Q
l0xRV44Cqm8x2oq9U1s9ezeqMLmX8NTVbWq0ytOA9v8U1Lp3wOuFggIJiXYfdnSi2Wpo9yqy09Tv
Q1i2fBUZ5gdtSBzOk6GrvCeVzQmhgi7g+anbWAG+6CyKKLiKmw2stpF0O97kcO31Gvo0I2J5m4cR
eFUkr+no9k0Ig2gKYAdFSQelz5OTCjHWDoKcUoSadrSILPWaftWK5sNET68bXBvhQuuLzllgG+XQ
79Xx0C7SLrSVZV677By/P7/5JSl+vqf/f4ZY0+YGzr8nhxzjt/cmxhr7x7hm9+2//+vyb/wnw2jY
gN2piyEHhMdspqv/eU0GEUKWBFMV/7zOnXx2cf05lnH/bbHGMjNRqSjgJjybI/9DDzGwD3HBVjGS
WlyVvd+5JrNHf74mo8Xy58ETprPEdi7//+9iHe6YmVJrGdWTfcZJrtj4RVIYYAq4jflhaHWVB0O/
PCQKufGZHsqz41kej5F5eaTY2pp1fnnQgstD1xahASby8jCm1OEMPhwd9Ujsi8fVnp9cCpZstIQ/
HmgZgm7A3d1suqCMo7WAPx/Ao0xLz+9csu9gS3lDBiQyD/mO96aMGjZSOb9Nai8HlfOd02LauLxw
zuXly3XFO/TzG5nN72aOq0WbmZzJvRtk+Ts8E2fnXl7onFc7n9/x4fK6e/Obb18WgbEKkrtmXhn6
uEKuI3jVv7Rppu/RSVhEQCOwoJTz2hJi1WeSfFlygsvyAymCpagSpfcRCKN7GC5LVVn3tK5cFrAS
xoeNv2Je2JrLItfO650jSpa+6LIMKrnR3I7z2lgIr9qJy4JpzWtnellGczwkx+KyuEbzOjtgCyw2
seBQhoquuQ2u63lZlonRHcJ6Xqzbed1OdFbs9LKYK1rk0gU4r/ETlqxiUV6W/gnq3Ca5bAiV0Hwj
sfrbYGrdQzjvGbVmVPUyuWwlFArG+iJwWxiY0ObZboxqJvHNe1DtxQ5c3NFjazLnXco2JozpmCTb
gwFU+hnweZP5VgYWew/HjC3OzHHicPVj55OXXZD4+4xSv+yOXS+Gc8YfYXOjY/u0B++1GOGfLMI0
abkB2xa7LAKofe4ve28wb8PDvCF36jjcBJddGpGVHTu+7N46gvnKdkMqLwkDagsTkda4DSxyy8Xs
nouUtg92HX7WTRV0AD/wJSdnxS5DuYIpjgFPJOagb7M0M7ZBkWHR41Rrn4ypksUOfwkmPpmFGPpG
WuqfvIvNz61iLH8qMLenEb5gudRrRW/X+jwwF5fZeUgK6z6/TNQra2gISs6Ddm0qOVaql/l7Oo/i
QeczlWfsz+9bLbTybF3m9mFBcd3K4tbyhTCNyg5TOEgnyJ12d8KOZmTL4qIEwJhCFehqWbswqWe1
wJn6Yl9cNAT3oic4tYe2EHEC4y510RxiHWYvFZpTQFfkRZeoUzGL0BBf7odZuACWrRPrvOgZ6ixt
zCMmBUFqVjzqi/qBZoYSMiq9h/g06yMR9xR7oRIi4TlEQClnKaWZRRUqAWEDAIdmgqZedJcgqIaP
5qLG5BOFXOxeiDSCzIWkxxfppr2oOFVRoOgA9dJsv5000AtaqyivSQR1rKj1tuePu6hCMH9O7kUr
CgJGmtsKa0+Bhg8Hh+u03CLwYFbhpFZWa6WfynuPKKW1GlFsxd5oIILYognOCRN4k32T6joA7pzp
bz09jF7dQGf1QQNn6wWPp04O2qfmoP10aSxuuzZl3tSWbiWv20g3r+qRdfoGjzS1hl4zuiOMuGF0
V50pgnU7mZRLpE5Tqwsxw8hmfmLzDOe/2duiH3l3ygJyuazVq7gpmmblApJFB/fc+C2Q+K04Rwve
V4kQxG8NBkpqDxYvG+eTr26Hl2QFp9+rb2NcFY2fROr0CH9Gfc4p76s4NRPlvKu1tI5bXjR4eOe+
b43xjJ8rG9dZX8N6wgaVSx8TozatRTbl6MsYbs7w2R3sPUDt6AUtQreIbwylxMPmjSKO/Ek4CR42
Acj3ONEsAUtYNNWpEgUowZCX7Iso+Vn5SptwCnYUtXqsxqiolyHmHpomFANnISYxBpdLo6PdFK26
AburW0qu+LlwIMhooEbUHfQUaa7LJhO+cMY23ZHkLF8a3Ew3QUbN/KGIh0LjZjHT6NzA1e/HBC7n
NmHdOtGdEE7XxcSJa0OqNd2EQ1jAH6kK9jw1T5tw3ZTpcGsPoHuxveCcmJdzPLQHEL068Om2DdSd
CqiSnDODv+psTVPTr6OsMFVfuqm4VvhFZku7Y0kbqwRXRhQLKTeKVnbb3z+R/c8EvqFA/PLc9s7T
EpU/ntv4N/44t0HAxaVtkzqFP8YZS+cM+MexTXf+jVZGcOVPZu58oPvz1KbonNscTZ9RAWQNXDJ8
/zm2KYaKnubOYoSlggLHa/4blT384z/6yTlpWFyr54y5YdgEWT6Hq3hu3VodnADbUdf5dcIEVRa4
/MLe9VPgaFdV3txqZrMCKJMdM1VvV9x+96pRf6nzbhfY3bYWIlyQhZcbK+3WeqMi7+uhXNbOEC3R
mH3peTcxVrjU41rzOlNuQlxAdZjsR849mbSfGDFxxjHbq06N70dmdGdF1GunNehecb65tfG1y3Vs
sj3pwby9JrewozX4S2hymUwB2Sw4fQ6PRUtPL7ohJdVGAx/a9vFHRos48Fj3u/5sFNGBIwGFFiY1
yFm8sRVxTclyv7QjDbtOPe0wamAMAclamWnkByWVMEDm3y1j+gJZZpUmLk7nuF/XSvdRD3a/xuSN
w3F6S9LsbEPDZaaVZXsTX4/lJF8gJ0jfNpq1ExUfuELLJWCq56bJryXc26WnCgZkUCLjo2mFlGw/
DkrdfUlUq54VD8CY1kRspA9h0I78Nbt2ZGkLw0q5LxIm9+xnUOyYU2t0jqR2vKxEUi8rqK44rqdn
kKR+SxXzRgVHlBlz8QHRFUMAGDKkOBdxf2N2+tngoDrpLUHd8pR6uI4B1ryw5GULrxr2XhqC4lQL
mMiEebSmiVcDeDjYFbrKLhYkGxhtN8TWV5xdNpDIIBlPN2aQnYwmx7tk7EUD1MpRqrtGJrcUZ0Tc
VJVyDY8L+6nifCXAda04cyjEFUyq+YfdzODISZxio2T44jpUQ7aeXCgH3hWcra66mOxyC331KuM8
wSlSXheNcae4sXKXNl64KIIQgFvvFRtdTo+KGR7MlP2mmep0UdM0QwnJ0hoM7UOBrsUJ0e63Hakf
3Kdj8BjTL+4XBpdk9Adjp4/9XibJRHMJjbh5Vse0uQtMstaAkT00N7Ytrpsm+OA4e7Jl9VSkBajf
0uzpdMfCSCU7jshorXeOg11IjGslsIZlUnunuBm3Y+zhZ2mdfZTPFslRXmlkUteKmjXzccO89tz+
1YRJvK4zh6acEj9zWUfPgIYXhu6io6UxqGe252Mqm+cm8x5UJTs5WUSxbq02vIL6cGUW+S6bLOmP
MnnppZb6QVN3K9WoHoGH8Tbq5VVf9YDmcOWvwizGUyVPqGucgx07WcUGrObklJkd/l2cYbs2IR+a
yxpsI7K7jquzPChJnS+FsMcNIPYcApaXYxfOOo4r2ddei/MFYFbYUK1isa3LA0Lig43/0W/7fAsE
mBc8Ij0SMlZzkuGrV2ADbSW1PnjDsbsoS50GEmeoF4oy1PNg6I3hFOPnmEZmmRV+Tk8Cn2VtKTpv
/FSOONqyVZSdkflrkFsx8uRNEShrz/uSaDVumzr5GvbHTjKD5eJ4HZktVT/gEhem2RRHHGccKSlh
De8Mvau23DXqI3MbseTamq+aqRdrXQ2jHZeLHV3e3ZfMrvr1qAXac+81d5YcZ4QlNcqDrBcUi1hX
VevhTB6s4iuTG4bunFZ9xOBkR4sVcEDkO+zVGEJzr/ALpzwb03Ci5mhf0x6yhXKf7jutWPEgVNdQ
mQ9jRT1D5n2bnO4+SfrHjMLhJo9KPx+U99juvFWM73GlhsE5pAzLnPS92Y0H7obcoC3mmTbU53J0
aUKYSmUr2lSlQaHvN6I08pMOPhEZTy7jMF7mZb8tle4aVsJVUqasBWCytrJnrhxyDZSWuxepQjGY
V9jbCSezzBUg4S320bpT3xMXahwefdDEupu8QdTL92pRdgttGHx3aoajmhXFRs7GY0Ezhp+IwVpz
IV+PXXEHqBDv7m05GtuiB7kYJjNjzMxWbcfIfEqz8T7IdlPZsH5LrWsfR1sXJyXUuYRMq0kW+2js
hbpgSCJw1w0TVlizX8tYt9gfcmfZa1P1VU1ZPsfUTk+pHZ2VamAMnLVILDLCIokzaa064bnPX/W0
UH1kYcav6XhF6Yb92snqWxy2YtOQ0l6arbVF49lGpbLuW0BqAaTdSvQIH/a+D6elo8WUqcePk0XT
eNTl+1RJdzF1XLlFsw4+SH4/QbSgpP59dOiZrcPsYAdusNNt3LxDOCWYaaHAd8UKOLtv1/IUt+5D
Y7MbzLTGtP+majWOMNrMrHbZBG50qkL1vRHZg0YH9qo0ySYi8Rer0srytR2BXo0jSpGg5qVrsh9r
r4DJKoQBzXyo5TaKyHYajSTkKPtbs1NfhnhCUCsiWJ3Na6rS11FoLAC9kdprAa775HnsQN3Uv8QO
nHputJq2qUXM/awlrjW4QbMem8laJwqwt0LY6lYvlOl5mKYn15YIXD0tYlaFyGWg/q7oJa+2gwUC
hrFGsofOn7zFSditGdgX/IMOMwEHh8aCtifiQnYs39TIyGF39+lWiUwYH6Y+Ps6Dj5fRK/IbNSVn
NnaO31hnK1yPlsX9CupK1al3hmI+5UUq7hO165eT81RUVrsrA9puo5YOrbDPCnZzFlkldVoQrkjp
og++eALPuFOhdoaoKr5ZM4jyyv2AvgnI9h3/knGk1A2FRkHhwdL6muAY7QrH2uWaot7VYfukjzZ7
mXMLM2TTQih5MsMyXlqNcsLgXiywUBb7XuNUb9Ra51eC3TLDqb1jSMhdmCoxIJ0BPYJtkewjT93J
Qed2T02ArjHyLeptyxqvQ4TUYtqRnPKYJwjUjIsodH8EyA1oc/YbZlxCvUXQE8wbA02ssy42ljib
t2Oq3ecezWIy76k4w5RZBUN/xpS/iQjgsDmHfkUVZDrWS7XGXDDn0MbyqEplNYQRggAvgxec3Uje
kQP4MmLn8MaBvZXkeqyuY9N8EBmGRI1k4JQovod8Z2P9XXjMmPHHzwHLKy0lDhD0SytT/MQG2GDq
77rINqV+LCitir1xMcqOsphwa1rXYRF/zfTqMAnbR57Ml93AeSnkRXBy31HCTR7IbRBD0q31TQao
fubFS9veI5C4G42UE3EmJV3HY0jcy5xu4TVcUUtYAv/va25v0wMDApW/Sc/dFJf8tpb9o8tVzTcp
eGBjt8+y4Htb6lvo2AdNZT8T4/TRUVQU12Wytnpc/YXYYvHYGbF+5qHmyEfJ04Tlwq49TJGUMubm
thPBKZbNWyNukRDvaDnyU0EHgHFXltlLV4VPBcmwqnXXndfsJiU75qGyc7jK11buD0rS+CUIRn/o
gV/iVlgPojZQbsePMnWfrYytirUhteuX0mneTTU4WD2yS1AeRZxtep0bZEz1RErDTVxtUqv/1uEs
wc+678zuZaq3VLlsyjrkNI9ckHtHA6T91H/pRv0owqNq3ob2dFMO3mEu0jBNsXaBLTawhW2V4V/Q
pahVLGTl0Bwak7PNGMqTTONXm7NuCqty2XguZ6aqeNNrfWsLxa/SE7i8gKFWbfmeS7qqKvhjRtX+
KFIebE7T5nHECdFO3qmuy3NpNDedQrNSEp5sOvjwJl9bA8Dh5tYQACLVfOiWenZGYW4JEOgnkpF+
S7eV3ytsJrVK9xYLzs6jKLJT14GdPQFiOJkcVC2hHRzdeYzN6AEwGVopnQarUaMlTWPTiuV1qakv
cWhlflcauO4juR2lcXbGrwQkfRoeKaMSI1lXKhoGbycL77ElCbasW7kf6SwYqLTcSEO5wWj0UFfP
zgAx2va+8iTRG9amtzrtdgtqhNCnMuKTfdS/oQ97K7dK1/gezVMxVsamqPLtNOhX8LOvqV6gj2Mk
UCKYmQeyTxe5827HFoBWOT7GijffKKKlyzYWzo9l570MnJUStjK1oDsRG8w0PBgO800lJV/sxWJp
m91tEXc0F4tzPczWb3lI2QMjZe4/6tgC5GDtAoRYzbZfuu5M8OWKPpaTobj0iAYQDwGfBAQNWfbY
MxogH3r1IKe3lECupbxPxiFWrGuVLBeNYfOyd0N8dSsmeSrJMd0gR34bSuh0qvWY44JdWua4Ije9
7PnbRYFyZfXxKnXbPdGs1RhXH55W3gzkccrqWU+cdyKb2xwYeRirw1WoWYuoD85VjfogOmPPps1t
jbBty9QpTfjPEKxjTe60eEbX2t8Kuj+XkSh3SmlQopY5+pLWgVNWKZtYJ45RR9umab6krvLUVPYy
Hanus1QwxW6jxzPx+TXL+53Sh1dWw5F0UlhsDK7pi1j0xKui1F0iua8UFX9Q2ncYEqLqQ0naRaUH
Db8m9TZVXHflaKzmsdO1vtP2xk7rmefHDsWFmXsfVNFLRWQjEZ08Mi2+qur6sZuyfAlGvd9XyDHL
YLQeTaKtS5l2k28YyVtbmXclXJNN0aYwVzhLGuASN5xMHzrY0ws9qHdKzkgYa9EzceGXPKVnkQM8
bgmaDymySb7mXFqx2g/qPighiEzSlYvYtd/CvrxVBaUJmnSvmwSjIjUupElKgRlIklSwr1JTpc4y
IU8K0Jc3SkzWiomrvUiEJ8B6hS+KzTKgCDPfOm7UbxJwN7Bsh2mjIlSt464kClXluOQ9Gt5RQ4p9
JtSEH3kcPGlaeB/V2Be4Hw/znybPjHF7YmockJnUr/nl0ByrIK2qOvxbVzK0NojZYtOflgpVo1iI
lkOv3xZutUBPWQWxqBYZAXivrN8NB0N/Q54nKzUoHaTE6VdNq3XTB8XJiXUuE3Vi+I5bK/7Qje0a
Are3tEtiknFnRit+pAPrw27Uc+6QIaeVoRyu2wBPRmh3wZGgrcjRThT9YMqiWINHr/HV9IA4nEoD
FU0MwKI7F8LlkO9sJRZc0b6GCu+2mqxHk2cjndMy7rFXuCgJfW9b+YfLXmuM+ZcoUN1tOZZk2OoE
O9igd1/yuH8MkmKnmMQlyUztJ8HWRpoc3LBx1Dse86HQDxxNgaSzVvkNBIy06haVYh6Jnno7Ryvv
pVap3oqwHM94r0Q7tpZcwVs3p7z4beochUt3DeU3ftWyQaOxqMs2HndrSEnMYCijgWzV0QG9i5OM
rK6KA2bZuEz1ye/Oq0dwSMLgNArDWDT1ZC9DOtI41+mPcPvfpJf62qAdOqe4MnkSXRG9hjxqhaPc
x65wfK1KVwFsPrxp66igngOeGtIIhdDBSP90y7acEHFdACVv6CKRK0g5C12GW1vrD2EjQyxf47rS
FKzr+KyWpVUwxzWuEo5quV7smz5+N710RT3r3ouNLcVsB7N+Q3d/GIR73fXd0tSttXSxGzRy0UmS
F5L4TtyJLwFNlyLL36jGvaqz6JCNL6Ejl2Ux3hhmeEZMfCYId6zSejvXwdq0BuUEzQGH3lAXujTi
cQEEK/JpyjsiC1wb+MwqIa/D7qkektukckuqLqeV5VbPTBXMncORmANjKdhicTxi9jTCdRa22jpL
xvhI9HzfB/UV0doFwsp4CobunOneDa+lH9ni3gzxE07Ku8m5bzLkUx8RPsvEjLWNb5EkvatuSOzH
WjbqCu6EDxF/7hagSgijNYRcfGEK624Ja45m2EXAPrXobdqfRPLQiZBxVt0PexHFN4FRRStLJd2Z
FvVV2wG90+R0NxHrWfYyxQirPLWFdg6HwFnqJeW+Evvssmjq5zAF07fQtVsFuhQnouxRL2sqFGtG
EFnF8V1SotfplPJpqHJh9CHSptwFau+dcEyNjHISQ64TKIdNnF7bOgNFlN9hkGtRuo+kih90j5Wz
S/PxEEzODnb2icEQKlse2WwMcLW5JSbxRlc55OgVTTArKwx30RRxQTSdOywud0mcPXc1R+r/Hee3
48VU4WGP+HsbxvVrJV//dfXe/2vzM1N6/lf/mOsTcsF0gdeCZAA0INv9jx1DM9V/47eASUXqxcH4
RjLh/8711X/DcbXmQMPcW0+VsMo0/k8/hoKNw4YSY3imBm+aAf9v1d7xN/sOkUSeAlUU0LXKf3nI
BJ875XtjUJUBivVRuJRLLlq8Cx8UWel/yD5/SzPmy3z+GGsGU/E1yVpYDvLG98jHPGBolInKPSow
Wh8MNZlIrrflFa684omySvOpbBV9Z2i5+lRHXKa++91c/8Fd+lch8+syJrf03//187f0bBIbug0e
izCQ8ymboZQec1g4EqdCndqNlnIpyIf+9vc/BHAmHhtNg7ozN/p8/x0j1WnZqnk5aZcIOCJgbM70
Jvnjjfvbn+TMCPp/YKn5F+bhOXSp3rG0+b/nr/qdf0aBWRZ4YxydVG5lC6UouIrMaAPFzVX/97+Q
Q2ZGdSBYue6MVv/+o1JMvLrbyOiUjIn86tFZtlbzBj/x738M3qMLdh1UnP7pl9Myhx09yTcaurxd
RX2ucgZK2+OvP0VDC/v8g3NUnd8/vx3Xhsf347dh/ysVIuyQmL2yOgmDC0ppqNm6DHSGLUOG2dZ2
V4aU7prIdel3sPpXTW57v/8sOnB9iSMZFrkYhxXh+58qfAozUHqmbJFw5D5yc8CJE6Ufv/66n+S6
+TFxDNxfNnB6y0RW/PFT8CXmwUAD5An//rfesRyiwdWNVbnEkHSOVr/+tL94vxz0SZYSBwOZ9Vkc
lPzMIZ7YEdMGXKm4f4h+iqHe/PpT/uLRn2n65MB49HmTP/3kgoZWcj1vEswuQ7ABGFj7dT6+k+Lt
/+El++n7mKpL9RZRMzB6Lh/1408PUV1jQJ/kJ1zXAWd4Hp5t4AntH1aMn35JWOCw6VE6zj4wbwI/
fgxlE8BvgLOc9GmOqYd5+o36qJY8Su7elLBhfvfXxOfN8HV+QRrP3ufPGzVD9A2nnVMwxSm2zZKJ
heHmq1//mn7+4elkOGGDEtPj5zjvXd8/4HUmeypLzfw06Ja2m7CCLSH0GP/wKT+/z+b8MQ6SOa80
DQyfVqfS4huSRclPlQ2moBnwMlAAOnyLi9Jj8hrq53HqbgyqET8qcLLnQO+Yw07lPxHIf/66lkV9
Hm1tpP5YvT49K7GVMZWMiuhkRgwNIql8C5R4+O3fHF9Q1dHxVd5rY7YHfP8zzah1QEHjBfOCVq4C
hHd/dDgk/+5v7sdP+fRVShEGguqw6NTq1NfgDUKiZQjwD5/y02vMljK/XJw7TCB/n4OSzG/dTNXK
/ESZtunjUx6/UJ9C3RlZ3utff6G//ii65kxX48yECeKHH5taur1bkr2kFUez7wyicQEiU98+Ul5p
/x5slZ3ZZBdjBTSx1cAQnwPW3/+OpkaEI0SO8pQ32fVArmNXD7SuBWBiNJXgCmVMxCr7Px01f3sg
+Pn542NnewjmXVaRz5hZMoVD14ZDeUKMVug+wycKciH97V8an0L6lvYGFkQe9x+/HBzNpFI0qzzV
ePKqZacrMj/QlRsw7mjb+J9o7PNS/sMpBzuyZvMKk5OzQGh++lkCv59EB2f+5CAruStqTjPyELYM
1jlxlqvQmdxvoyLtE90DDCZ+/dT8vCxzGOHMrRpYqEmrf/rwsHHMkqRafSrbFsRSOmTcXGnhS16i
KDO+RJma/FOZyfxH/vB9gf2DAWc5M01+lZ9rDMAkMloPc3EKaeNlHJKF1zCVEgYEmvUPHNyfnhc+
igMI9485QeV9PgcpYC8dEmntyYLv/GH2sXZVqQL/yq9/iH/xjTjfsGTBDOVIPGeyv38biMCMkwa3
5TQhsx7MPM3XOd3MO6JywfOvP+qn39fscJoZjOBrHWxQn57N0ksbU7EaeWrcXPiEGLJ9T4h6Obkw
30ytdf/hBPcXXw1WO7cvbFnIMjP54PuvFoJutiJPyJOi84Vok259rNf9cqgGZ/vrr/bTezB/NcPk
ezG0Yd389FE8es2gpgTAOQ1pr72aMXsMu/w4WE5/VUxU6i5KcCMrJw+t068/GlbCzw8lvRzzHdTQ
533803tACg62FE0B57pTBvNmcAbFXAkatdwb+nYaRG5up/piqPG6HkOv0c193hRlqWJO9IZ8ndRV
DoVKy0W/moJJtduFTuN2qS5xDcvkSkiDk6gBEhDRybYbMuRNQu1iboRD4sMqCmCtFVhA5GiY2TYF
I6r7TaeUYpNrIUawoK4oPpZDrA2+qfZujA22TKwvTTLllFXMcFP4hwxVcLxyG9Mx1duHIhAM/ojz
QCy802IGegu1guW0brpcJq9x2vXt2sDaFVzDPYu8c/p/ODuvHbmNrl1fUQHM4bTjpKaSlXxCyJbE
nDOv/n9KH7D3NJtoYmwfGHCqrmKFFd6A1dtvkDYq8BQ3FeFLDnYW9ejc7VrUPIOyOsxwulvoe1aq
POhthsJ2bHTNN1hb0CwzR3GCFwcaANJYo57RoWz0EPxJajn9S6RC/FaUMf3StnatH2NSg+gvazIj
NA+5on6M+pRqXpjAUngX0uycjhFg0L/B5pdfhUbmcJ7dpKV5bA1FcMY/2O++4pmdiJcxhu7zSPcc
FNVxmnxf/RBD5qlo8Tq28242ejGcUOSwf+jGpDqHMMud5LHIGxyN0Phz5ocK5tWMA2lUBIcIlo+9
6wvXaB97lCLB6NRDjG2iJsZPoh/V9FAqVfytbrMS477ORhymMUqwtHqnA87CDzr6UYZKB4YIFna4
b0mhH0ULkv6gNlCvduWYCXANid/8g5ee9bEdRjIyzm8fvSitgfs83XL3V9+mzrx3ZrrM+6jlij77
oT9lh9kSpXEReW8OJyjNg8qvaDiYR8Dkhv0u04XV7iuRdvY/oZlSEqUf3wXI/qRm5RxLe8bVuhBu
8Y81oxRl1UVJGwb2RXcy0ItKPiQ1+Cg6jpmi/T2SB4W/ZtsdtAeBRFNxTn0FlaixD0t7F2Je2J3m
0UhMFM/jVHn0NUoGpwa7dHXvuIktAdCxnswEPWE1Pmmm1lgYdOkm+pBm6nTGDrAuwqs5Su3KAbCN
wLtvHpCXaBIcrZ8t6pLtroeE1/09TSqcZHcY9OgUJTq4O3TIy+GpcQWIS9ju5pg/O+ZAb7kSJts9
7psseoYZCPLCtESr/hz8Biwgpt9xWF66kRbEvmicPqDVV/naYwuhJzqbsV+KH1YP6m9X2i5etYWm
FED5msht8YhMrQ+Ub8I/Gp5CVYCloDr8aGFGHZwohBb1ee78tnykbQCxeYqdKKWL2kJjKZFEV57w
UKNBbfUoUuwmnin/CF2/fG/RRkRlYKCq9A6aKrSbti8151uQpknWS2RbnX+Z1d7yf85AHYJvKBVq
iBaMKYw9eNcKHO5HPGssnXKJM+rNjxIj7fZjwmmfsOfjWTknMKvbl7bUgUrvYnTGyhqB66H42U8J
eg8gt3RVzU9AqKk0sxcHE0ocUpoKwEWl1+dzE+pm+pWUO0n25sAB6Jsd9Jcuc59BZevndGK9HmsL
bjgSvjoG35/KNqBzAwG/K94PWezOD22aGOkHw0LfcC+qSBVPHC23e7LSoI8e6iDTzb1Vhw5N6ckf
8n/HOZ/H9xPKAuZBEXXh0OdRonz4NdVT0f9OoknrP4I0D1pat8ZMpkwko59LSvjaL2CyGR1rpQQM
/hfqhz4NSkWgIAKCTHHqf9NiVOr3cO3z6KCwCeJjU3ap+5TRgeZgaUr6USCgayMBOevTWY27LHtQ
Y1XrLj1hnXlqEeQtfmcVcAl1H3I9x6hCIRrqdnsDqbAXP7CNf3HXiNwfYH4MWDGNUmE/kscB2rA4
pA60+pOoReqMbvF0SPK4MFHaCE3wJlThe2unOaP1rU9FN7xw4YFNBh4QJgehBYlHF8+tjwSSjnGA
oeV+yUJsgXeGaIqfLogl+kQtkj/PqJ3N1m4sLLSWi3FwzCOhA00agL4uBEpzLl0kVzK0KGCmhRHt
AcX4nbc+fOABjxhQprjUp8chjaO/eQVA2ODshFR5KbrwKUSGQqE1qEfRQZsc4FPVkCrvx67VsQet
OoOZdoUw/jJaePRVhs72HrdsPXqpVDfn5nS425Fza8FXtzDdMWfOo7w5sC6Fcpic0Sj3Nu6cP9uh
8VVkKTpkqMdgooY1gmOy3ucY+dSgHKdIRUdC4KdNPzF0p3Ptz26Iy1CoDNCEaxVzI/QMAhJYYC7W
IdNqVTw6I9nZXql1vQFEBmEHMmuFgMcuSyF1HAhQ1WBEXwHe1s7KTPNDVSMagaJbl38sXcIyLnMl
md6FGS/9oaigUH3E+zao39dVCrhkjjSQFrE+TGAf6rYpPLfUQRS09eDaB8OsrOoBDUXVPw92MciG
VtiLD5leYsaZwaD9m4fEeh+m1ERBIQE/2sUBOmHHlNDtb4voNHuqkPnWkdLW4/ZnFyrVi0Hb3q5A
sKXafOZ+MWNgatiGSzfQqEPfAr3B/DxC17HQ8At940zvpkZLpy8QuOTOBm7GZZ4jH4raRfggnJhW
r2GroMhTu5fqCg28V+WZMhY8aldQxjjVthP/nnApjh7516NPOE60XyCbjICF+lE+PyEuagk6d4mQ
INBi1A5JZLJrTKPO0B3Vq8o92tNUmuC+/D5FcAVlAXffWGHZPI95Wv40ZWzy2AMQo+eNYzBFkTEo
cVpH3wDXuapQ9emiKmOAINycc2f5VFq7s5b1AAFQgmmzfRYTph/qwSqTRxf1xi+RndW4tdJ3/5TP
qC5D9gETc3Y63/0ZRSp2zU2tDXy81qcsXJdz8COx1Cp/mAgDc5p8CZB7HVWj+u3ZBYE+pVJTgZiA
xtd1CI50QInSJnfN4CTslAgAaRzWR+FPwel+GLwa7KOq6agK4lIwa69HsvA2QLDe7i4AedGf0zH2
bsxM3zPPrUrS6lCk2KhUaVRsFVnBflXazxHb7ifwjJcZU2iiP0X5pmCj8xQ1Ru7dn5Uqc6JFwkk9
BY00ZNpUkplFYtFoVj9gWN5fEDRCP4MwLfZmYSVPqm4FFwUgYP4wljawHiyZId6hD6D9smFwvqtw
q/5QE0FteRasJKZYj1ERd22OJo/99fRLZazgTPYwBoeChrs/GECQcYa5P/O1UXTKaDJTdCRT+nqU
OZpFO7eMQtvfB7DVjSfUoo3j/VFWUlJaM/S56NBRS3AWxckoBPM0aeaAiwLVkogqxlmp4woAQ1p9
65omfnNKSphu0qeBm0Oc5CxStQFh/Ua0ynwZYlPbx3wo3gUBrFfVysNbp8amMSgEwRnEoE9b7NIJ
zHUxp4ZyQZyRzBMtHE3dlajAhgdRDTbi1/EILuD+oLd5MIkmbHaOIQ1wU1vsjcDO/EpTA/cCfced
LohoNdFZtDk40BnJ9vLYwF3r36cuj/ElpXdmb/yAa9o6V4301dRkA5GyFNWTRTmjC2muq10kLpZT
O08DCJl3UyZIRBu1R94aJKABNgrCw8a4t9uVBJwuhE2r2FYwtbrermZo+lRXCv8ys8uOeVI3u7rg
2bm/vLejmPRtaEohv0ibdHkbAE+aRqtw/IufQB/BtgNZKhlh3B/l5n7DR96QdmGyaOBaxmLnpD0F
EgVgLnIxqbL3aV3tCXWASmCGtHH+bia0GGpREsIMonfKabIv9tCpl0rJnXeUifKNV+h2FJ0Ag1as
PBGcvsUr5ARAw4wcHAcWxPZjhfAHlBe33bixbpeNgj+VSLYgHWxtWeDtXYCYKtJeXtmHA+CyTCMX
NCqwp2nlxl/uf6OVKUmrOTYcFzC38GKf272tJWQtgSfSQKnf5XTtswuFVuP0xnFkYYsbC2dslEDZ
fNf7ep61BCMXlQecgPpUGbr6N0SqeeOZuz2116MstoFVRaDyXMIEPVO+I4MyHjUjch8yUfiwYLA4
nP142OhS3oxJQ+r1Ci5O7IxwtIthQOi1GkjLPhdHtfkl7AJqm48WYOME7caIaxuEFhSVeRRPAZnI
b/oqbkjG1olkAuE5kwEZXUuG7EmnmxQ9IAEQ/vvGD0c5krY/55fKLh6N8se8GmzSBiyiAyX0osxW
PVttExTTk7H8fX+YlVUEMCNvCSQzNHbI9TCgPyHXRX3o5aEVQCNCQi2b1Bxxwsw/Zhr6zDgIDPrG
gV5ZSQnTIfgyaCxSjb8elUIf0KypCz079/PH2syjYxyN9qEqIEvcn6A8SFcBmFxHByIt16FBZ2rx
0ehgqCpKbaHnkhWBElWSy+QYxFvZ7Gv7GqGFDT/dlZONEZqtayQcRAgSb/T6w6GCTzRdaKE3Zrr9
LXBM9XsCNeN4f1qro9A2txT6JkxwsfuVauzKUbdDD+2nqnkQZmn579xpVsK3XiCsn6zBKzQx6AMv
zbt6MOM1VJYIqoJePWpge4/6FNdvP1qMQn7B/a6YmrZYtBKhNwGiOPIAEAUPLpiQnYU4P6RJayvE
WdsQbAeT64NQg0bQ9fdJ64kC3jBEnqnUH5EvIA/MEwDkRvedXvu3+59pbaPLtgJMbs4WGdT1YHEB
4RnYTeTlTWq8Q02u+nduRvjQk7bVLVnbEcRt3Peq/FzLflOe5mmhtynpBeh8qih17zdfhGuH/V/3
57Q6EOkTLViuDfol13PCoyfKdXS8PN/PW8qPUIW/6KAs2/+wxSVwg8eYhNCRYL/XBykl7TdyEcde
ViTdV3uy8ArDSinN3xqUOWDWpF+lFF2iFyo3zKubdq5yX5uhTXrQ1bpDEKraCYZf+Omtq0arGx9m
wwSEwldajIL8y0S5pEo8CNnjS1r1ygtSSekG+up2vxGegkZC9c7GaEFdXAu0bxTEJaH3NEEaf5+j
vjqZXQEYKRXz24za+fjSpf3VWDKXeLVusZM6wrHmxOshT3wAjmgA6Ucik3pxsHE93G45i71msoA0
yNCRXgwFcTX2A1xKvDbT/S+p8FW0OCL7rckdE5JVAdJiHsSb5CezSt2ooyz2pH6LfYTx5HYfa4BQ
/R5HeEffiDdXJ8WnAhVqAmVY3g2Krwa22encecNAgZr69b5V0cq5v+/kzXn9/oER4kLgHEmwkLLY
EZrML8yOa8HvET9B49ZRJGHc7B9qxSleOmeIX2IRCs8wirE5jWrm+Bs/YWVTOiwqKEpkwInhF1/P
RAOhMJCI9eyGph8VxNlHsbuIi69qoBjO4f6E5f/tZsIuy0mWxXOCvv3VtjQCoxxCUcee0emwwRud
oopVttDakvgJZa/2OcgbDTIwFab7I698UAcnTVJI3mP5x/XIUR+hJJuFsRdPaYr3hxodu0GbNnbp
2igqGrIKqv/8uURNmFihKFnVxsgARf1XVM4Rr+JvRsH+/mxu30mLWpxlyWUkKV9uHJ/KO6oIrCNK
mvMnqzXKT/Du/b3lEyOWdLDcjQHXtgnXPWfPJXICpXG9fJk9DXMwiMgrG7CakyP6U9oI96mlPrlx
GcsvsdwjoObIKUn33JsYLUc2tYoNP/KSoOlOnIkA2OGl7DXlSxHjYRPP/VaBYXV28oPxBmA0vnye
B/qJaSSi2DN71ThlxL1IHY0QCnW72bgt104A1RPCDYtbF3vS64Wso5ZkbOQe66I2/WSFVYrKisie
hhaSfK+asQlJpnRRB7D74/1NszpLm4GZKNV5e5FujjT2kNjxY29UreZvHSscwObN3MIX0/12qxq3
ukUdPCxMtqfJDXc90RCd+8lhDM/pHHXvl3p5CGdsr3KIb8849Bjf789uddu8Gm8RpWZlTZ+FNoyX
YfRO9S/9hQgaxEw86p9ovWcvyH5nG6n12oqi2A7wDEtrAuPFiup5GqIrIRttyI89+3HooOAdog2P
ErOibdyd6g0UhUfi9WiLrUMXhP58rMUe+nqlcRilCRXwBf993MXjOY/zEFQEfckJ+X+UjfHq+grj
YCuyUPWV86lBlpCFcwB3y6wU17PZHSKbl3gYKI/lqZ3/rJKQ9kZr6zQQ+yKATJZbwB5owhfDh9rU
/PddVAYPGWYEj2OtzMfQys1y44pf2wGaThRCS0QKQi3uKAebIcuPldib1C48JkWM4EiuoioPRkbr
kvOQ2//w2JcbOeXqJjCIoPhvZSdmsfEohfp+1wHl6czGm4tc/zLHvnKsUkts3B1rrwuZMlGWRGYD
yrs+UpUjUKZouTv0cZZaynl8sCb41PcP0toNRSoO8ORPaLKE2bYo/OdNN8VeQaHeU6CgfUpp5b9o
xpB9RIjSfdZ9o31QKz/YQOWtrqQJjA0QKQn60q/GqBMF4TkkoxNXak00c3UMNLjD1Lirjb2yFnlR
wNZ0VNQp5C/xtzxgXUQYnnjzWP/KXLZq21TzL6j92ncqFdM5DJ3pOxKP2S9QG80GrGz1DGEApME6
AgNsanIrvwrPU5j3/BM/8WpygrMQGWT1cI7dcK+NZf0JodP2q52ZKbijQf2Jw/P3Ke+NU+l0Otqo
AvxKiADCxg269uGlwJprafSFrCWkDwZfTSeTEAkOKKWeWkVJ0C/n9oc2TD2FhTT/myY3MgqqZm0s
yOrQdIh4e3E+MpfRGSIoOGYqtN/swkdWKcTOl458DGwD/qsy5AcBhHrcYdKGW2eauW63cbTW7g5k
4jQ6Rzo4w2VhSOh+SDLQxB4uIeq7CnDYZ6gp8UUdRXBo8C89u2GvTxtR1dobCfwb2gMFD3mmr7eB
W8UonZhl7KFCWMI0LiTHE2iJeNdT13vUc1VsHO61I2ZQ+SKXIuy3pMbx640XTOGYALCIvRrblWA/
ZB16v+ko+dmYnaVb0c7asiK0TNImMdNEHtfDIY2tZE7q8mSFNQ7C41D9g/4lyEM3RHN4GAb3d0im
9eX+Dba6rBDtKOxQxcQB/npUiBadhQQXN3I/Au+ZgzSDXgwE6Cy5dd1J79Tm8/0h19aVzFSRNStC
1uW6jm2MjDnkQa9DCuCdHQbjdCjroA9BL+N3/h8GMyE1yQIt4JnFtokCiNoTagJeb0K0NTu6kadi
jNJ/MA0MwuP9wW675IQdDKZY9F1c+n+L1RzdvKlc6O6e1EjeizgZ9oK++RGA0Ly3VKn6ZKgfImQI
DnashYdptilWB41d7MQYbpWM1y5uOia8EOA+KTYsdpTsOiB/myVAgbrkO/qGrZcUIV004h3H05Ox
etchD2+h/TCXL6ZDyXLj6bgl3cgF4a4CDMxLxR1+vb0qmCcV8qZc3kljYFvYKOPL3JsTSv3R/K50
XBHtAc69b9XWeBGRre6UEJdYMHHoItz/OGv3JogMqtakZHQU5Ul49Y70QRxWOsZKXmyEzok+RBEi
WxZUz13pTKcOS59/jTFLLxhSW1v7Yi0clYRSnUYmgunLOLCpuwlVgCT18oxuON7hwvjWOnH3TeCy
U++tqWnOet+Fzg6N6xYxgLzCgkNUkHA3LrW1W4ZsiioG5AE26mJP4NSUYq3aJZ7aIbS8i2qq4Xsj
akBEzagvdKc2CfzfQqTKvBH7rY0MDVnTJDDmtgzaMq9ccJ95M/+KvQvKXJGiE63xMe1AyiHTMxT7
zmynrd7u2n0DGVU2aGBPO4YMFV99eGN0i8kYBC8H/qIv6lgNe3Q+qo9w9u2NvGNtjtD/2GIEZkx1
kXZgdBBGIAspjgKmOeGumSN+oVqP4AzEc5OFXzC9UDbWdX16/3/MRaTbmA7A5jLHNJXK2PMwBR+B
tuXPflFmj/dP0NpbQdXyj4kjbQdV/pJXC1kAUq4UwG8eBi/2iEN4Ms3nKu86d49OetAhECfqjWhn
dUx4bNg8wpMCgnM9po+ruWpOZeINaJdj8d3OndhxwiHbJLp7LHp769lfuycIKGVw5bBjljXaUURd
leha4o2RqRz9rDSwYM796gG9aet5sCO0ORDFQOfZrbdaBav7h4iKsoqMtnX5z1+tcNjbWNlp7B+B
XHah+B6q5oDIrO4DniBomGZbdY7VRBmpgf834mJ90S9HvX6MEw8XWPFiEHodmrLyjwBY6ie7afvD
bOffM210z1rbz+co7LSNK2ktVXPAKRDdS9jMsh1NzVZtwAonnpbl5jlyFaRvLL/fKDeuflbsRQlz
/ke+vF5aRPl1FDaaxAvRmj+Z1PaRF7ecQyD68KUHInPq2wldHTHBHrh/blZP6KuhF1/VQtgyAm5L
M4NeFn7JVhp+xq4W6C8i29Ag7o+2upySsC4PDe3OxRcNoqavjSZNvUnMvr1z+p7IqqwGZMfuD7Q2
LXDbwNVceqr2skejtRTk1UgmZk6J/lhsmWN7IrzNKCjUCqye/zAc0bjkh1kUpxe3T6mVM5pqDjvV
ouOww7Wo+gqMv/ktLL9L/8OeJLeTjTTZqZHmoa8PYjrGochnwVXXIcnSwDjaz8UYbuzJ1RXEPEUS
FWifLPnVcJuaInCjFP2YCN1gI2xz7YyYdPtpaNAs3vhea1cpoSAkajCTaEIsglPR0NNzuzr1ukJP
PrVGO32vdTf8hqIHQs24VFX/ocpEwib77gANyVUXwYafqzmiCHPqmbawifGz8ty7LdD4FHLNHolL
433lN9PDmzeKCy2SZIYCvMPDcf3tWtNPHT0n2DJmHSssx9ZTmofApXeOaLSN/GItwoUT+ScZd3j0
jcVO4cb2rVqj+lOnaIt1vdU8RUaaPlZTjn17UGunVvOzlxggdLkza6U6CKOxv6Vqk2/sppXv69K2
YSfhLaqRh1zP22p8gfujmXpxb4zlY1f7ANz9TIG6UEez/leLudff95d65b1CqkaW50GRsq0WZ7LO
oVwhw0pMR531H7VAtxfWE3Y1kFzeATH1kV+DebFxE6zccJQtJcWRs4lV72LJm7B0i25U+MD5PGF6
F9otIOtBc5Lj/emt1Z644aC/UuSRCi2L2ArQsy3wRMu8sZ6M5KjWLg04SyvSz3NbkC5DSoof4l5a
zZjxkbAhO4RVACEXwY6LnzbVg5WP4v39X7X2nWXXzOQUE2MuIZ5z7frSCCzzgGqox7bqo3SH80J1
hgqoPAJ+L7/fH3AtSHCJZyn+GSTSN+BvzR/aPpu5p4iA/H2bt+5+LrXpkX0xSF6YghRwh+Ck20HS
UFixvxSR5BvTXttrXJU2teM/j8DiXaO/BJjB5VhTVp3/iqr5hyPS6UEYvf2pROz4xHbboujLnbTo
r7n4F1Ant5mLtjSfGnE/FQNdZ8/J9OljFyjW/FxSvsf4hJrCAW2br/C9BHLgeYdeOsJI+vzl/uKv
fW3CQUrZ4Jhp6i/u0HKAGmeOnOpRnWoM2IbcwFGP9PCXXed9++zOHR6S98dcW2qDyh55GuhbEDLX
NwkSYRi6GVbqIbbcf9biWTxmSmxc7KkvEf5XxEMI/Pj0HwalXE+pmcYz0jvXg46jOel1G2SerfXF
EQqqOCtTBK8hVaoHVRvb70Mi2o1N9QepvPzC4LQoZlIOAaIu75pXEbdIW1+qxmeeHkfFV4q9Efwl
e/hSz8VwVnR8l5xoOsIkmxGk84ODhRgQKp92+ajObYigZmGcixL68f3FWL15TFw12DFAL+H4X/8u
v0DDe8aryMsdGG29aN0DIKIh2jtgAnB4hrnq6/Ace2SDD4bW0ATNsY/pIn9fVFNN+TeMN97VtZ1I
WkImTQiBhsniJ03xVA5aWGXoGAY2FgQ90HdWp5M06kjBrqfuJ1xp7i/E2gmUbQeZTfPXZb1CbYvQ
xzkM3uRUqiezrrRHF8jMI7jc6oQvUHZwHYHlYybluWEfT1sbZO0smDynNOcJJ25SsjQawjyn6+xZ
BvoEh6GjT7frdR1WG/Sq+exOoXlhc+1xCe6QP6HwbUEf33Gp1PtaJNVT3CCAHI5gYHdj7RQ//TZA
/1zRhvTn/bWSe/V6L3PqZIYju40aDcfrPYOmTG3EPoC2rsR1bg95T/2Mx7Mxb5zU27AVZoHsZ3Iz
UuRcdiCSGCNJVfbW2oqqHeKypskjWHbFk5raEK7fPCu4zqDZ5bZjsMW2q+bOhT1nAT1MDeS/q7Co
5rMRREg2v30gFzSFtM8heFziNvQyzwzsmunCJ5AMdB+jCchcW+pl8plafCRNUUH10DUkqLgpEWl6
w2wpL9AALyLgX06Jt5lqYA2WR3r4JRN5lh5g/EsiveIm/Y/7s7w9ULxmFtUbCRXUIFBdbxKHuAJo
WJR4IK3s9y5E2vmYa70SfCtFjSmohXjCv43AKufZbdumOQ4C1+v9/R9xe6jkk/qHCKFKwKL8ka9u
3SqkIxGJIfHsaEJzHYPggSZ8hKpxLdQJxFOFHc6Iufb3++PeXmE8aIAPJOSTM7IMnWz0sgtCFdK6
etT8PVJac3AcGyebzmbG8IewN3BtvT/o2mS5ONhQUscNdcfryeYoCZbayBevjXTGPMHCpKE3+7OR
6tULiXn0rXJ7d+Mzr8wUqC4NOhotUj9pMagQgVV2HUVPyxhc6ryE73AQ03xy4aFKedA5VZyNr7py
L8h4lEhR5UmFA3k90Rg/2CyZKbHMCoIShy7r7eQhrfRK3zmZ6P66v6xrM6SpIdGUXHiGrlyPVlEN
KHwHpx7TGnTEDnJF2+FcLT47TTt4VNtbsXFBrMyPDiTyeIbJ9Qq463rEAiiFhbtA6qlaq1iPc6tg
od7Sfim/wC+r3/zc2iRUkJogBgLwXnb4ZyPuzEnTc09P5+KgwOny+gxB7oBS1tmgS/H5zesJNlkh
nwAqR31abuNXZxKVrSR3nDT3/NhKH+YWOePM1aZfudU0476tp00hx5WDAW4CELFEd2nE19cjCrwW
4ggLFQ8YuIbU/ui/8yEK7jJrSh/MvnOf3VRVt+B5K68k5QEuYCoSYH+XvRhqFSHg2Tn3uIC0zwL+
9j9VFU6P91dzdRSUk9COhPJ1I8Sj1oHRxfDIvGIsiiN67/3eEcNWmLhyBlg7iAasn4TjLXYkgp95
ZVRjATSDfPhkROCNdgNuL9pp1pxQOzXahDPH/andDgr+FYI6trwkJiDnrz8b9lV11DVu7oVtZH60
w9n4pCOb8mvGTelTWnSWebg/4O1awqeg7AdIVLKWlqSKOJcSpopeeJ1liWNXGt3J71ux0UdZm5YU
2IWkpBNtLNGGeWAYcWg5jJKh4dxo6bAzs8JHDAJR7mbGMPQ/zErCOICAyIBj8e3iycc7Ap0TzxKD
fglbSJp6MW08A7dHjP+/IV8f8iqg54tLEjtRumx1UnmYysRPuT+nRz/oe97ZTANu20TjN7yLfXVj
i9zelHJYSieoikLhXPZaSx+s5qi7pYcEVI8DTqw+0RofUTKy3ES8fXsAM4KXjvE0DaLlYFFHDoeP
aeXVVv9vV2bdGUP2Ldjryh6kpydRL4jaqTe7o0KpZHL7ofbirsr1HaXv6tvUUPk73t8VK7uQ0NpF
pRLc6a2A1+TnRpBS0PI0DfJLX9rBk+pov7W0zL1RlFtQ79vhuIGp4WvAbAGTLS+QqTCQDUrmwQuL
4PtYOdi0Kc0Hy+wd3OGnLcrSbez7577/E4NRF16SOHGZzRXUeUZPLYQFXs1Xyr2vxBhT8Hy7Lzna
9PirBFVWHYfcHbba8LeHgcsSSjG9PR5WKjrXF5eTA+3Pk2rihKMZnDv111advwTgqfaVObzLS6Xa
OOM3y8ujBtRR4lwoMJCYXY/YYe/o6JUrLmFto8IyGkeBAUcZ5g7v26y+NWL4M5rNsQPlwPou3lOM
fyBL4wRwiVJNeSBBw9W3xd/vgQffKne4k1sbI96ccwrOBHx/EkGNZtNiRaOxU4q0IuNEOmK2DmMh
RLsLfM3+WSvhaG6cjZszyGi82zJpYnLE0terSRNWB0Uh2TM9jk1Y34kPRjdtAQ7X5kRsgEYmBwvx
SrmJX8VB41AHOrdA5A3jjPmwM6kHJ3PEk0jz4a1BAhOStDDOu9RSXz45aWjGOMyDpa+KsXwCyZMe
J3XQNlro8iNcZZyMgjajzOcIfG4Iddz2fm+iJud1lFf+KgCMIvsZxRQT2yzw83+GPEoUPMZEoAbP
ne6PBaZFteZuKWmsLSxxLM0ulg9ZkMXChkLxA5xswA0arl8cO60qmgOqQ2Z/iV2r+w+bBXgm8Sz3
KGVF+WtefUa36c3ONnuy+RygtYZLWnRoi7xtN16ftVnxIkgAHZEYLYnrcYZ6yiZwNgBqUjtGsLWL
nJ+Ro8171Y+E8Z8GAztCAY7Ubomf9ltfhdHBYIBAe6oGbhwc4TbXH+dMuuLcf4pujxuXiKtxW0L8
BHK5ONx4bY1ZGFBw76fSwKfTmRHBn923dq3+rB1PN3BA+SYsIpQhCtzWGgQ9UDzhYHSZdYs5YKXH
/0Kkjd5pVha/+dTxtXju6JNRAcEB6vqLZdj+zdTHMo9uheQBDXYuTm1WoGJ4fwFvb38QK5TIIJFw
tUKWuR6oj3M/NGtql3Xa9hXSaWqGzWpvFdPB7ssIO8FK1jnuD3rzyLGenDG+F4kq01ycMgtjVzWq
ssALCkN4kSIw00UlEF2eGleusvmuoT23EWWuTJRekyavMSrVN22ymBZJHIH89Yx4jI5tXRrfC7ca
PvJyxAfhozSzMcnbQ8eOlDYUNFxBQC/V6vGNccdxoEGRjNQ+Dm5hN/8KJZj+qsWEWNn9Fb2dHb0Q
OjAO0D3g7/biHFSFYoQWuDkP61NR7DWMqMvDUE6iQhLOxmAuMrNqy7bh9jNCtgYRI2He5FlLun/s
GqllZW2Kv53pPyH3i8ghdqDtR43wEQeYETfTvovUjbfi9swbyGxw3mn0ESEtwU84HuDZ29N2cIcZ
TKobA88c7fr05hUFEQoOkhCQrt1SjcvKgePNNh3MxJ5/tXoY/cahtfviGHkFGJUW+qf74y22Cz1i
UjqdphIoYKRRlid+Bg3ZCK0YL9yp/l6V/TsHob9D2NpbwsyLBZRDsSOxO0eBhStmqS2sAJ5SSsea
LjmC3p/qqLCoqM7RRty1NgqNGOxX+MWU2xaHvJ2RLczbabwoRkO9hPfnGBt6urHxl4K+cjLyQFMl
BpsCGXTxhpr+MNZFaE4XyedJ9roaV9oxd2vEaKOKs3Jw+8Ye93ZlT7+DViuLHVAX6yUgOdS9AWXZ
72pQ2B8Lpa3GY5Nn2GVFeuqjUBg1KcuPlIvYBSDC+l2TAYd9HBQUL5+wihLtpek5IftiwL75RPfZ
GM7apBfhSUn9zHonRn2yDu6slI+BEQI5qnyM17rdhGtU8BJbdhNektJp8iOWSfWwD5RaYaUMkrcH
BdjN9Ji7VfY5SUIbc8y61Me37fE/aweUn6ifChdHavGJZk0t0Qx0lEvV5c2jn5buUc3S+IRMd3Ws
s0p7GyFIjkfRHHgPLRly/WVVRs0SYQi87y76UBl7VS/NowQ3Yjulx1v7gnfrVUD5v6E0wh1ebZrE
y5CHzkRvTf6sXpSkbXddAOphboKt11Mu0HIUQON0G9mCiFktFtCwwxT5qlG/4HqBiVxUY4I44PR7
DNQEw+6p+93i1Fecph4K3f37YuV4sZAywLIBL920/XUx9Fk0puOlMvPskOMB/EHRUntjhyyueJaR
siaYKwp3NEMoRV6HBxwExcK0Vr24xvCXFaHpOOI/X+XhrwARjN3kb2U2t9MyNE4eLUIJoKCFez2g
yLvBqnOhXmIrLx+aOP88GeUWJW51kD/KUxRJZFh3PYhbNF0bW/iaBi0Q/i5Q8TUMs/lw/wvd3ujU
xjUquFSYXDppi6gRY75WF/TOL4Ag/OLUl3Nj7gBXUx9HT3uTTbjyqSiiQYpH7Qxg7nJStt1WuPH1
xmUMXfV7h5Duow4t/gnEQnCpoOafRkw2N97ilTmCh2VYqCuArJbiQsJUG9yya+NCUix+Gk7tf56H
CIIXlhvV26Jw9iLEOk6bIY1e6FQt2kXmMKlRHTvGBUkjtBSFmRyMMoRdhiLtwacpt3HCFjHV/8aT
DTippUBdRO6iV9lZkllD4FOQucR+MhxG38S7c2yQNC76bofS8fjh/n65/YAyIv5jEYHeP43H6/Gi
IoI4iFbGhVjY7nEe1XG1xoE+rx9Vt7Gr5waeDmD9NEvMjVj19h4zEXvmGSCIBMK+hF22CiHeMKsm
XsxTsfdHxf8HIDRgKXBS57EOpo8GbMb9qPZbkkcriyxRpUBzqQDAEtWvJx3T0Q4mB1E7+qnDoYz9
Fn1jTCVBmzq7PB+tN39Uqibc1CaNCPk6LDYRhOyqhAhLtcsO8h0U8uSczBiB61Ga9Luqn/rf97/q
7V3DeGgskggDoCUVuJ7g5M6hkUYt7uXcs7u2zdEFcTBovT/KEuLJZmUYKFRyYvQ9bgT1xtlI7MQS
F1OYXm4k+Eb25Y/BVH6brR7snKj9FIVOc7CV6d2gmg9OPI4bm0juz+vHkJ/wf5yd567cxratn4gA
c/jLTmstSU0FS/LWH8JBZs4spqe/X+lcnOMmG030hgFbgGFXV7HCnGOOOQatKxxSZsu9dztTeOMQ
PolsrsK0RXy0p9Aev2TYSnooGXtun/o1ugLFBXeCOPwpNA0RY8w0yycbXH4thSzEkHOR1lJFv/0d
i6k3cZZk0dVrQs+fW1Fr1Om7+g+7pgG3TulcNOOp2QNZttOXJnkkXyCVJEVrOc/B8SYKpUVyrezZ
fqE5oJtPJga0qt/Fuj0jtqzafxj6bFl+vRj911JrzJ+Pd8F2r1HKAFg1ZCGKx3r14jhOqzrJCD0t
RgvuQ5dp6QnD+3FnR2+PLFiShP5x5mHDrTlW6eSEWQ5f+FoquuqP6fhG7cjFnV55g0ewhxXcmRNX
Ikgq8YBJLrE6sFxWfZNGfXHFfaX8T2aU5sn10vHl8cr9ykZuNy+Tgj+JzJuGHOUad49xQzAXXamu
Seoutu43rF7mty3A6EUILflZlaa6HL1yrFHDVrB1GN8iFDHGo1uirWfX6uAc7AKTnS+IUnl/R1RJ
NF/zoB8f0k5tquOseZHxyo3jpDu9G/eWCLSZ15eygSwd3G74IhVOVQqvuKaasA8U/5WDUyE4/3iJ
tk89BCdpvkfDEXzjDVg5ITs5e2F5dbC4wgrStY9jmNuHGhr0+fFQmwkB6sHekrrJbK9NR6YIF7su
nbC69hruvuMQK3ivD/FOMXXz3jIKZ4U9RQ5E/W91X1VhKkotH2sObJGcm9YglGhnW/HDEAVNHzL8
cBa2/qQurRSIknoWxEu0azPN1YY2jDG3UTLBkNful0OnCLpuTW06Pb2E5Ffkw1iqglquIcu8mJJs
xsblOobacOi7PiLtrJPj41E2e4K5yFuWSiDvKTrNtzsPfworaZKRuaBI/7LMdvoBo3frCPKzV3Tc
DoVA0q9Ykz5d2t5WyzYtSE8P3lJfl7GzL50wneMQ2bQtKvHTDwgBEK0ntGeA3kkG3O2sQGIyA7F5
PJy1Sf/Ot8lQQcGt7pQ285T4zShCZG8W/dn4Vg6L5RMWgL+YhKsZqn1a6nHdNtdUN2io6+f0NIzh
8p8wi4uzV+TKk91K7EQGhLRAKE2utQHPk76RSATW0Kqb1y8uLO1LnGX9SWTOk2W/X0OxmJL7ScUY
1PB2SSdLE2beagyVaPWLmiIs2CWmOGVgQ+9ShCc/Pd6Y2xsETRWCIZA7Mjzkpm/HM5069ZTQaK7Q
k+1TVVjludCUJ0mm/zMrEEKOAJR/IJTbUaxGmEk+eM0VwUT1GLla4eejvZwtfa534ta7EwKGpEyG
8ynNbLdDOVpmj/3iNtfF0sI/YFqNH7t+Xnbu+O2VyLL9a5TVZ6LkFYUK0ktX2kSsQ2I7/XQwUr3F
2Qde69+KNf4l7CH9+l98LExS5F3FJ1sndo1TWhqN3e11idzobZQGIAaWPM+vINsdEgt5JBoLa+df
y+xDJW7t9ioQIuUopxhCxcn89I1IRCKpzVJ6jLbD1Vsc4g3TtC4bvQvT7GAidnl1m2h6czRhfHy8
bHduRMynKaDJvmOeiNUeh7gY0bi2NNdo8KIvebuor7MWv4vmZNiJju6OBKYAHVZyb9dQbgJsZ5W9
0yDGrIqj27kYycepe5gT6guPJ3Vnn0sNfu5d2DKSvn27zwljemMo0vbaT5FyKGq9POuR8fm/GAQk
UqIJVF/XEWyh2sLu4rK9ajKz74tl9PtZ2ztMmzj5104g9JXdIoCQq/u8HbB9qcXAhuOkvjY1tjPN
jAkTwVrzGhXlnmHxva+kS6KMjGIxPZWH+194hZOAanliZlZJOKXEgbNQzqWS9IEYrErs7Il7Hwrm
IGw0KSICYHc7mkGraVjMS0v7t1FfkkjFr9bCvezxl7o/p/8dZc0NCz1a09BYba9dkrRHYP7y0KS4
a1Vx9PPxSPfmQwWBIIbAzIADcDsfehD7BWCyvbZKMrym42Ieom4KT//FKGSIfCS234byHOllhRCh
115rpO2OrTb/pRWYHP0Xg0ixHKohROzrSD1pm1GJxqy7hnqMGe3Yj5d4tp4P0gmeefn4ODAEN9xf
lAddT7hVd4Uw4f7QjMHyXk28HfXLfzEbGmBljxtv+TqpxUyvt5ew6FCKbZfF97JJtf22LJs96dS7
OwBa7a+eMoohci/+6/z0ntXT0JWwbMU8H0kNHB+LxafzWe5sSVmAZI84Fm/e7Si5sKZkMJGWw63P
OIV1h/2dAxXj6UUjR5OiOkhR0cegr0YZ4EZbrY2AXT5ohzRNlKNRi+dvOIIR+CTSzUP+czVKNKQ2
lkUWXQM4I33Uk0T9i04441O09NnrxCX0x+NZyXjqJkkHVmI+1PmAu0DVV4+rWw6VM7mQsRenVsVL
FfeN8mWMZ7F8CMe5aj6UUxja58TB4PmFQnQfPR2igxyCBONwTwoCdfp2WceCJZ/Mob5mbQdEG0eR
9rPOcbE50B2m/I7AkNi7AbevCFkPI0q9ZPbMOqAwvRS3v9nkmBHBiENZKmZxhsewXHDno23Z0Yti
Dw7ejil1ryRpG+SGSGl1ElRBo2gKTe4azeoYHz01b+zv+WIM0VfFbBXjjzpLox0QQ/4/b7/t7Zjy
N/3r9EXdOExgvv21F6r+PgMcO9px0f8+Z8Sgj7fR9qDL64Srnoq7dPNdfUXXXTpTQePxSseWcpxa
WNR5E9U7D+S9RWSrYjoCVgbms5pQMmj9oHaNuM5G9q0wO+EvafpeLPqrSKu94Pbe6kl3LWrctB8j
53m7elWlLRmQrrhildm9ISj2J8zm+eIueFk/XrzNSPL2YkfTg0BZiyfmdiTFAPmr+6m/ulWtHFPU
QmlIMjo/WeZ2Z6jNd+Le4kWGLW0Szmx6L4q5qRIba+BrWKL6laWeOKZ9vXfA7kyIKBACODQryZ5e
XchdMw1aopcDyidJo/tRn/w9ZWGBR7aFY/XTiwc6bkNY4CxT6FztCROT5WZ09QESkl3RpV7Tq4oj
n6fVhwbv3b2pbe7LX4x62HFkI/L+WO0K4iar7QpzvOruyDMgoBqWB7T97fYFc0yLsvHcYetIqW74
1pDyiZ1AZLu0BKJSjZN3CLBrwx2d8RrgE6tXO8+T0wDUcui0UFzGxdrTW9hkriDEbEwa9Tjb1F1X
wTbkpiVuxsKA5YtNskacRXbipmes4MyrnrfOn7kRJs9WPymYcTfzJknpZ1Ln27PgRlNDJbd1rsKl
N+JCBSiyLmiya9iGDcq8p7y0PQ+grsgvs3eollEDvR1uGsWQRX3l0tw8qIc+1mxf1Xdvx+1HkxYN
FOHpkePsrdMWxUDfzDPS5ZrHtJYfW7dndzp955Z41yIctnPI5fG6ufcRhqVuRTGOlgLZrHs7qVpL
pd/ObFyxPjSPcQXlyZ7d9qxbk4qLXaMfOpFQTwYEfukafe8t2OwbRAd/6WdTDOSWWcvb2DEcjkI4
yxWRtzY6u2PLEJ3R9fk7ylythTUynroY5+KOcX58GWxOJ0NDGoGbAvZMGmXcztzUYhyCw0pDpdyt
63M6GLF29uo41k+c1GE68uxa7sGKp3w51UpnPim2IxlTMOlYfXjX0sJslTA2NlFUpQ3mNV0wQ7Uy
z/2oxcRS8dhpX3CT3iuybD41tDON5iiXqJc64fqm7UXhJctiW/RIKe2LroSZ/WpVVk6ZkjfylJUJ
PrJj40CNMHsdI06TTNk4PV71zSGSP0KaGMpuLYfQ+HbVFVgSxZxnFgADwjtcSfnbUlr6Tm1hc4ho
AUA+mnwFjFWHlnk7StHVizu4iKONsVa9jbOTHWtw/6Owdm0v7w4ly61Q57lkvdUBolJC0qK54dXy
enM+95idFYcIJ9zlYAr0YP1n1w9JYVBq/iIMBkK+nZljNE4xDb1znbw68u0IqeUmSeqdpG8TPElx
O5I9mKWgKBtp7Fr3KDZlrnMdwOkCx231vxyILK/1iBeiV5Tqj8ez2i4im4JsGd4lC8mHu51VPijG
0gvXu8azm9GGghzCgYJu/slGdu3ZG4/XCdBdVuthQZPX3o7V6laO63QXXumlL1FZV+b2qNRtfVI7
08K9GpNyqJKKW+gnTYntHPF7c9lZ3zvzpfhExVPKvsvize1vSGvLpZ7CpqnQfH+pNCGOSVG5p8ER
86fHS/urd/zmhjeIfsGseZ0pO8OJvh3LNnLZbTFmQRtqTe/HOLjXl5QPbwSZ2oj2ZCdcuEfcffFM
aYkU+rPatq15qYd5Vl64EXNyASvq6MQYpV11asTp/BWNl7I9K2kyhr5e9nb2rl2MdoC36Vn/tF1j
VX5lDdo80kZeDINvNzUi1HHmGeJbOycmoyCI3h5TkYv+OOdphUDTzGky/Sxqaauky6sMf8tMMxxf
1KxyI7/lQlH8UbO7ywxAHR6QFTKNS2b2U6AVvT1+Cj07DF9TAV3uvTYqTftBi5q2PXZejZ7GVCam
8VrqVpViem32BQS63Cy+0982L+fWbMPpMKfLVPwmHJpzL22kRtEp1ftuOaoWeZHv5vb0B/ouZXpQ
DQ7EKSkKBALrlMbdk1tEk+uP7mI0n7JOHzCqb21LeUFVOBwOnLMxOrOuqnlaMuR6PomS0l3na/M8
emcVQ9f2e4z/u5v6OdmYgYRI0/Rm0Cpjg9Ggqg1f06F1ix+TLkTxUUlacOCojrLwt6nBz2k44BUf
h2+ukZTiYzjp6vzZM6puhpOSaNHrMrZa7dfIU9UXCE4W8S+Rp/0J4qxbvTzedNtb/v8bMRKYgU6u
/awGJ+GCqYw6iBGFP3WYXvm1HnWnZ0eh055uPbAANAUIzW53dmF1RZ2LfAxIxMWnujCHUxrre1Wm
bYhCdYmcy6BFVmpCrEYJDbObB0Ve8HauH7Eyqn5rVdR3T6VQ8NUxu9KzAJXT4fdnZwc2ztohqcXe
MNaNc2hAJC1GR2mgNOk4HdJ5NP3YbexyJ0vY3vVUFnQANy4jAI71A9ZUmakKXq1gzHoO2VDp+T85
DcHf2P3wiNpcs+qdDyeX7PZKYkhmxPSALmGn3344I9axGm2MLFCypdLPeteE+amkJXh4jy7E4j69
G0lzkIRkk/zi665el6QCpHFVxBEK5KtP+TBr57B4tuedcI46PywZGVLyB28Vc5TTGC10O4bXzDD7
Sw038nMlluFFRfPuhB80fL5nNwgD8sGkYoisBKziR91MzRRXmPBK25x+8VL8K3CDetIyTk6LdkpY
GrxWv6S3br9VAQRV2naSBt5omoGxxPbBUSJn5xNtNyHFIMB/Gj1gMpD83I4CWb3DCLHIAvJT48fY
NMu32MCVxajd4qyodbmTOrqbHQjcRUWcfUExF9Hg2/HKSVtQbhvqoBpz651GiD8cQ/wQvlOtit+Y
qfqBS2H42U3atIO03RtaliDYK5KzvkZwsjwqpnYwm6CkG3d4qcscQV0ESRYMi2bDqS4zoiX926jR
SHdZqJTtdAFs72bqokgy4QgF9YB2z9up55G+gBrYY2Dq5fyG1nXoFwAzOx/03iiI28v0Sg6yprSG
GSC+beVT8Ive2RRK8nOq62VPKml7k4A5cJUQMnIEkCu/nUwJZYyOoGEK0rZ8F4eKc8j6KMU6h6aa
x6ftl03x7aUlqd1k5KQusIPXaM6SmI3RGukc4Dm5lDDxo/hzY8+iPzj5opfHQR8X92PdRa16Iv6w
mo9TZveaP9KqMv4RFQr4WTMuZeSnllDckxU643trjBTrby/GDObpOxZlPrp6bGmgwO9dXXqKk0ca
Uc8cEABJJDJXXyatF4HrEM08Xprt4UX/j/iSs8SuphBx+xEiQx3EQltdQEQ7tH5H3/BLGY/D3xXl
198Ue2y78+MR73x2jh+Md/qvJWt7lQUZYdaOmZUuwZCJ4Y12xeIwgy8e3cXRdtbxzkb2yCJlbz4y
OzBobicXtpkSmX1WBOqsai99tMQHGl6znSXcBhkEGFyxKN+DhJJ63Y7iJKqxKDTTBqIZxIuemvU3
OiatkwIu6HuoWR5zIeadcsq9qUHBlpLpyBVtUlepCB9NXs+gNY34dVIWBx2MdO/g3PlY3DggWgin
8NavA5moHUSqpGUZJDVwgkch4wIXqTyMqpF9NOel/iEQAih8msbGS9iOb5Nqjj/MNMrfcnwa31E9
b09RBc3NNos9dYvNGgBWSnFlyRmhGe+XyOK/6x5eMuuzI7RgKEpAAsvtfFVx9NfH+3U7ioTQoYbC
7gGzXJ8QqnI0mEU4xscznN0lybSTC+9+Z6uulSo5ekDoRKmyH0kyUVe7KCXnrTK9F9dcL2bb90wC
159IPIjufbRYjfqhFKS0L5SkZ1ryFsetL7niLu5bE5WRfghFmvYnfKOXyZ/scQA+WeZiT9htsx2k
qhLPKLsc0BH25+1WtzWKhKJtxVVX9MZPEwOeHaI+vqJn+s7W2y67bDMAYoP7D1a8BktgEZCA0cd9
pZLSHgYnri5GmnnHZz+uPLKMIAeRYja3E8oRG8ZluRmuk9nBMfH0+AJ6Wjwb7ckOY8nLgWkMXPjr
efrXRlXNrNPg0qvXRbG1t2rIiqMqZmVnC22u8l+j0A0CTog75ZrL3NDTBk++ZRRyHF+k1p/CWF6q
BuMZO4z2DFu3WwEQi41AfUIW6dYwnTWmJJ+5oYF1e2HiGxntIFbXRCDdufH98Ve6O5aslUtfKmxN
VmejCjtaOJG7vCplirp4G5uHSuHd8GwA38dDbbcd05KWOqiWQWNdt57jl5cLRBi069hH9kFTo/CY
LM1elXjzZPCp4P7SQIwCCZf46tVdsnzs9YXFw1OuOo6inMFnhPKlN2jdaY2qPmt2stcEdndqILeq
TBS3yfBku3EHdKhdl3nuzkYJJhhnYg+iuzsKIQU9JPCbeedvT5Qm+qiLK1O7xoZdHERXNu8MEe0Z
W9wfBQoN4uSyaWNVebT7aZ4a+Jz4WvXWIUzT5lVRur0Oq7uj0OfNLUQDxYZdmVkxEp2zy75rHfT7
U+7lplf2qCB3NwP9W7L1hYx6TUYs5qy0B5KNKy5Sy0EvksBWw99wSf8treoPQxk+Z9XJS8Pm+7/x
1jB+rKYW/jh8obTuf5QRVifCi+qjVYo9NvimaiFHgidAzZvEcGPN0yGfLMxZ0a7GiBnnoLsvSVS+
ODFCIEazfG2W6kcowk/4PTypIPFrjqwmnbDAB1Q15Zf9143b5a3Vpwn7AyGE8KKLYYZj7JUvOSnj
s/Esk5T0Ksg1pBcA4LdDZT3bYlnYJLHw9ANG2a5feQZo5Njv5TH39iMXLkRwnhEiktU9qAI4d5Rr
dWw9PVwJvUJ5s+mivjy+Au/dtjaZtaTBkc2vqUnJZAprbhv92oaOe8KG52cIPeLoRtlekX1tqMZn
ghEEsE1dF0oJRYvbtaOZo6tDUS3X0shi9EsnuEdzrR/yyikvI3YWgVji6YMYtOFca314Bu+sX8o+
GoFBnT0lpe3yQhInjkSOg2iMJq3bX1OUxmyZi7lcJyuaD2XuIba9lMbTgQ2JKBwsydmhfrs2AaL2
00bIjOrXkmU9Rv3ww5qaPXmC7VS4FtmPiO5QQNioYFLyzQBljPkaKbVy1qIBHzS3N3d2yibiQLoE
LgblbtlwzuN8u2BhGAst9mLnmjT2+9m1Pgy0cvox8l2Un/c2y2ZKFtUWZKnpkIQTBCXjdjBvQk50
SDvriqSWeRwLE9ubwtiT3Lw3Cm2VkmJIdYdvdDsKxN8h9abBulqt1fi2PnhnMxN7/dF3RwG0pW8V
OgIMj9tRXLeFjEOfwJU294SmYcXA4T4Kvzw+yHdGkdoU8pFEFoCC2e0oNbQLc6FJ9BoZ1XLECF47
Db0yHR+PsrkuKMnRC4NMr+Rrb0Loafb6blJSF4Wsrv/S5FSNEiPr/0IXRewcnXtDoe1EgyafR1I0
byfkJgg6t/yQayGG0q8Wfbg4JkXGxEvbZ6vQzApCk3RAJSYi+70dCtg0R0mqoNKoZPER/1W0R1T0
ybti2aOF3flMGB7JrlDq62y71VBJVfWF0lHUjFQMX0WoiQ+a28/PvvpyQnQP0RdAokOl9nZCbQze
lxgJE/LM/yTYQr8awkN2wJ2eRQ+lcAPMJCzkiDUROLgdqOzRcUmiIgoM1IZObq3/VSFK92xGRUDB
+8fzIUWpNqm/aKIE3EIDcx7Lzxgpxl8VRO0+P97Zmw/DAQGf0sjdHCpU62ozlR2RDNlSBoNKEaft
EDF2dGXc2dT0FLIiN+gkSQ01B9JQoMltM5laEhbqtnCvY9vO1bHW3ehjg+XedBCU/UwY23rlBCxI
kx/jORujb8lcTe4nB7tL/S1CP2v8nidqVp7mskEnziYSrg/US/Vr3WZD+F0bx3rxY6OnlltpymD5
ejrYxmttKW7r43lA143f292E9zPyyeUFD9esOxbePOd+5aqRctSx+5kOmU1wfw77vLN9TU9H81Sp
02icC2/sm7OndWNxiTB6nN7E4NrNxXPC4pygjObMPpWiSf88F9Uy/g5vj1qx3UzuW5TFZvOCnqwX
v45eVv2Tc538JBY3tPMypm703itjMzlLrXzR+5O5qMlxrKHmfJ4mUpBPYWbG8WUetRa4SUnm9r0+
uhbODQDMON5qZT75Rhd6P6pCcHaJtT0V9QLMLPykKosvdgyX9TDVpp75FbrH5Xuikqk9N2a6fFbz
zvlPpo15xa/N6/g4LYr5wzXBQU7uXC76F3swrP4lwdtXP9DFpug+QhcNOs1OWNv6yYaMUf/dFSL7
BOlF01A0IYo8l72F62/RYgYWpBqSbW9zW4/jZepwjjpnKR3uLyGJLloWaLwNn8ZEG/6jAFhD++FZ
t/KDFyuh+RMkNVIP9jLl8z94zjn6IcVVpT+UU1F3h9xOQ+fzQrTonZvBrIdDWQzLcLG00kpfetuZ
UBYoqnlUPvC605pptmb0sWKJkj89ZwyzkwoAGJ8bNzN+j63SNA70Keb1yRuzwvmkZnNO4/oQxp+j
UfHyQ213tYKClNo0x8FJR5WNIQb9OE5xjC0qbejmuywbMu2tGMM5IeedvfRjT8P1/GK2Zbb4fAwF
RkHnNO6hQIluPsBbSON/ljnq3YMXtcVfYdSVn+0IAzXfImzsDnU0pp/FbEzqb/kijA+zOuWYOLPT
NA9pNVtND3NpKdURZ9hqee17tehxYADr+WQtZp4e+9hUkkAzcyW9pKTJ0QXCix2fFqVy9dMc9wKC
ifwM35ta6/QzWIduHdQ0HevzVKW1eoHuIvSDljlx41O796YL5aF09uMkX36gR2gP0r2E8+SbTWjm
xwTJnB+DhvHSsYPeUfvoD0z60TUazTrWuNtbp7bvVPunpjWFeoiNVs+gmnj6x8ZQE/ujplZdlfk0
l3W/Z5xb7WBbWaRDhMu1/lx1pvrX46tw8/LaIEpSFZ9WZbiia8BCG9VxzJWqDSIgrHPv1cmLlSj6
t7ZH0vfxUHduXclggheKZjxO2as4D+cRK9a7rg2surdf4mEsDsagGcfHo2xCVxkSyRoXfd5cu+tK
WtlT9sIAuw0a8qA3GO0tHYdkOVDPzwif//14tO2cIC2BYbJyxONEfLdvYqN4oZqPqQi8apzRI7Mr
X43U5vR4lC2GLNEdNDbpNpSCD2tWIk1kjoj4VMGsFOXoa0qJaVBTRzTXhqmmCz9zDTc+dVkhir81
b5balZkSQiPKxqp7X+ZZNZ3zhmbZD5mTW8LHxTp8unIB7YOqNN2kJM2SvXq7FgguhBRihj7IvMG1
jsU4qu+syZueNFynd4sedOoDvOHUpwGrb8fRO2OaazrskOekibTO4qHwoYamX6ngmKcJHtQ5skUZ
7WysTYkY1VGo/QZETWmitO5zyZN4CvuRnKhxhvDVcf5MtRHvtqij9TgroUrEve3rrVCe7o6CmUkT
PKwCJKJRQVrNN1IRq1pq276WtTZdTGlWh+LTl8dbbDs74mEggV/JkQU/83ZRW2MxCqmVdjXcUDnb
imm8S6mCHq3aNc95pr/LEyRzvG40no4qicRJytH7JJ4hwrwd2BAND6HRe9exYf0iuG7vOqzodqL+
za2ADh3QB7mSNN/beCyS/TXNaCvetRVh+snLnPSsmbXyvY8hQKHOsHx9vJzba5UDC4zOcyKZE+se
Ta3mkMWhNwbcvipPfZseU+JHPxbTnm/snaFI8KguEf1zD63LrlHEusWTKoLCmocjunTZV1QzjXd1
pYid2uTdoUCYYS1SMaTV//ZbKXEze2NsiqBNosk5cNyAdKwoEgRYatvY58eLuDZT46UAR6c4J41i
SD5M+Xv+BfbNdd6r+uyMQc+NVgS0birYYy25hSKki7XboRP8Z6+l1Tq6XxmD2nx1TTx7YTfWqYP8
t5ZELziiUzEZtTjZw2I24T0/D9I2txFXsrSbvf157qj0Pbz8IXAULTkYY0qwRxntfaJ7lJyshvbM
SdmrMNx5cQAk6QKi5RxgTZc/6l9rEhuofMwUXgOuKRH7ON5YH0PWZGftt59avmvsKNnGuM3I5xzd
zaxYpkAXlIQPhlItATasXnIU82JGO6HBndH+p+vFkXTjDVw4F8migZ0tAQ2S80uSCEisYZK8pxfo
z8d7avvNZKckMKvMlhGlWt1zXoWxbTGHU8DLrXxCqzGyXsHM9WNZuEZxRg6mmQ95Nrbx4emBKbaD
IvOM/9Kzvf1uuRNBOYGpGgA/1EcgdcWPNWU8CtWrAq1p8pdRBsGPB91ce0iAEw6hUskDwt/lv//X
ZnEWRLmrIZqDMp+9z8mwRO9KxfKQ60uG912RoSj/eMA7HxJwkqyWKwKf17V6qmaKjnSqZEAW/0Pk
pGiaoAn+NQz75PJ4qO1B4NkAp+RDgvV76zqlXYaasTjFHHSqG7/T0wwVwiLZc0q4t4K8S/QLo2a6
hdoq04g0Upo5MMN4/uZYSXeMNCu/qCINjwKF7B0i2J0FxD4SDTGdk8BOXT2H/WJ3yEiUaqDlno0n
ay2IWjGzS9tpzzjnzgIyFDI3Uk9dMgpvNwdWPEOVdI0aGNEYnpA0N19MI30aEQX94LQBVVIz5K5c
Tcgo8jwuEbwOrLE3X7PRmz8AgOzpPNyZCxp/4K1cxDCD1tXdsew6ytOtFnQObIks7yc6S6fi+HjL
/XJCuwF0mIxEdxGA5eKneHi7ZKOTRIrrhGowUDM0jmFtQJ6rQCsQEawm9U9lcqG095CSP81t3Hhn
qP9dFAG11Ir3Mreqnh300Ju+zc40L3/oY5k7p1J1hHXAHnR0g1Yv1fyg2lCm37Kwbf9ywsTu36om
GdyvAGa1irZYQqXSsOI4Pc/xoDxpD8+jS/VC2jTDpmM518yJHnW2fCgbLTCLxLmS26Drn9WJZCVq
2vfHC3rndMlmR44weSFQ2GpzTG3BJZKqWpBXKn3bmgVp1qe3zvgIUNx2pzZPdXsnFNxuFd5ECstA
SNKDbl0ldXvky6apxDdGyfSL7ibwmBaz29kq8pff7hTQbNqoWUbZrquvZpbp2lBmiDQEnl0Nf+ZW
N5zZuMbncgEMmqfW/m7i6/2qzaq5Q2Xd3iDkRxBJSbTRoeAeud2jIjSgDMXsUUQ06vd5O2vfRAZh
d5xB/h5/vjtLyVDUgQFSaX9a0xl5cHqlqxgqNPLxg8FWeUt04bw+HmX7ZBMRSN4kASfJ5Vq3yunR
rMYG3ghAS9tjaY3WuZhK98Okt9GXLLHzvz2848+PB91ODUVuVNXgsNL5SSvD7SqitJy3VakbAVUY
72C3WfLN9WLr6YBaMqH4SkjCU0ZfO6TNdWrOFdZRAaaOyXuceTnq7mh/sBtnj/u73RbALpBOuSQJ
qvnz7YSKyfFqhSJo4Knxn+3i9a+qqOfzGHd79bw7tyRqdDSAUJ9CrpAL83ao2AaVNRvDCmCvZwqe
xjT4pacsRfjpVTPxezwm5ljTfYSpkvZmx8vSHRu7qQLVa9z2pCdTPX9PkslDqXQwZYVrMtX0JXKG
5GMzZ9F8nFul+RvP5yj55MATiV50JDaKk12qSUyLkovhsyaKxPPhrDQh7U95N++FOnLBbk84B5w+
PDTi2AOATbezRJ+9DEe3MoK2S/6p+sY4OKZ4rUMagPSk+2Me4tc5a/E0U3ZC2DtbU5LySWUJSSQh
7HZgO++WEahYDwyvst8vpqL8kVuttnMAfvHwVvOj0s4jgCYL46zhugFFlnZxWyugJco9AJpb19y1
xTFK+/6T5nRdoKLie5ktUR2meaw/YjuQHCu73/OJ2+5caVvMm05QSTlSk/fDv4JYkjiRIEPgBg62
Ez5opXJop6YC8l6y07OnXnb+ycPIAyjVtm6H6u0qKkJqaYGpuMnJwNyCUgL1hMej3JkQlGJyRgAs
DDvW3Nt5yepacXOLkAjguLCS6DLoC47YMXvn8VDbZ8iRVXwCV4nLberRiLtlnqg7K9AiRznOkei/
2lo2HKLWBQXU3JiOwEmb0+Nk5PVOO8d2nzI2lTwubnYrsOztYo65WieqzthpknjHBQcJkh09OT6e
4d3FxM+AxlvqdmhV347iDDmONd1gBclSi0uEae/7mETsjBn9Xi6wPfFMyJFEcGnVAHPsdqimVSYs
VVUrmKFkoh3KG/HZS4rue8y2PWaGUfydt6n4PQRpi/wosr09BdN7k5UGvewaaqOb98JMzHhg71hB
TafDl0mJhw9oLUbf7cLaQ8zunH+eXMT62KAwsTdeJVVrIlUR6naAoM/gvITLoDh+1tge3ZFOmjqH
yovHb1WXtAXB65QPF9XrkuaD3Wo4TjUQssqdjO/e+hMw84qRwUtw6Hb9zWx2UABt7cCMuhmcPS+o
Vc6/1V1zMivb8rtQ+7PzorNW5U8L/cKVpw0K2ogGDAUz/3boBcuTUTrUBITO7mFI1BBGetRekrYX
O7O8942l7gpvKMtPF8DtUB2FE0DK2AmGctJ9OE2YpvQ2GiVZaH5+fHa2NC2mhXANG4oIBLRnNVY/
4sneRKPDfuoH5Uhn3PgzzRtUGgulWD6NWjfPvrOIPJjHLJmOdNmG2bmvevG5Swt7uhiZHu8hJXLQ
24dHpvQEXqAIQIhrHtVQRn3XVLEbjGprXquhGD5MsMl+ezz3O6OQ4yDgiB6qtIhafVE7iWp6SIQX
OKOY4JyUXfVjsOx55wK+8zVlHwONUGTZfKwV7ciuYkcsSuHyohQZtKN5/jxa2njWYtvcmZEMOFbr
xjUol4wYGSHl1TvppObiiEF1g9zth6+DFYfvoNdR83Ry1VfNUHx7egURsoEOTPsIlAxzdfOWStXo
YFpuYDth7td9TqOe2+8Zot9bwF/FPKB0+S6vFlAMnRF5buYFWVGKU+gKcdAqp0CQV92zt7qzJX51
rEEKktJia81Vy4qcyGlyL+imZj6OfV3/P/a+rDluHMv6r3TUOzzcwGViuh9I5qY1JXmTXxiSrAIJ
EgRIgCTIX/8dutzVVqrGGvfTNxHzUlEOScnkBtx77lkyON69ZTPwV0dZ0xbA48NVgxfWy/e77Htr
B6A/19Qg+8TAXC/ngHn2v3xzMO+A3fXKkcUc4mSttG7ZYnJZsyN2Rbpr5TSkjl+8JW75i3MBmQpP
AZ43rB+npVkIP2HYbMASSk1+kw1VVB9qrJBvYWKvqhi8p99MfjE2RnF2GpAa88mNBCJ1j4GIhyWf
sWgtH9xat8DFjCUxoqSQfZZDr63crNOeA21vaMDsbmwc6Bu4mHv2FqGZYCwAGOibDMU50rdXmwnC
U4pl7r5yYLqSdsiwTXLEPSX4/3poyb4pAFZdxvEkwYJwohZzlYpS8aGHkcnRYG2pELgbGidNhgk2
XHBXmJtHicTO/lJGsFRIXcaa28VWFFlBZDSKp5hDFUhe6mAwc676AkQan5EKDgvI80zS2qP8aaqR
L3pbcWrkvvekRzcBnI2mcwtPqyh1XCDF91PvVAs8q9w5PCdB5UbXVdLI7lAhSKGADGWCs1TrzQlG
d4te5hRpGKNKCSxK6z5n4AsGj65BFs/zLz54KI0gOMSIFENEKCFO2qLR78HERn927XnCbI2G2EIw
sKZ/8SgRCMzfYHwsra9dvEYUGvAkmePrAWVGHvqC5UbArP7nR3m1oq5HgXwIOry1DDot+DQhrgfh
VXwdy4EfQ4QipWJkwXnjW7sppkZ//vnxXr1Oq7M/xZwX8A0u4ulmkQRdIvFT95oPldx2Hoxxyz6g
v3xWq6oRpSzQDQDo4ckCRCENcWBv4V33LOpzGXG1he6NnFNlyYF63VteDa+vIjrV1RMCHGwXW/v6
dv/Yv3GHDGGv/WukPAVHpOwlZVqCEf6RFT5hqTMgNvrn13E9gxc7IUA3UKNX74SV7nsKgc06Mar2
RxSKvRBRTiPVPQfTXKpd2GKR33WUWLpFtIMN3wB0vpkKnhwa4h/wZsGeXgH8k00RRL81+S5JroW2
w3ylbNI81VFbf+6jqWbbqPaGLwg1wrywqS2z8JFM4OEyJMXwrIzQ5JA0CKhK/bAhSY5nMgalzwff
40MZxtrboS3tl7yqgghSzc4ade9HgsGubuAzzVTdD9VGAlPq86Gi0twlRRj+Xnhj9AkSVn9Mqxk+
iKkDkuDDqDEg3v78wn/bjU9OH3RFzNWgCkHTd+q37BJ3HkJYj1zDN0ClHaZ61zyZaJDyOaGP/jh/
bOMxn+He/9TLUd8Hfaje2i1Ob/4KE6JyBKoEOjnqx5ePW1+CawV7h+Sa8LraTaZ3e0ynPVZns6nr
N8DWVztTjHoL6OBqQr/qrU9udzH5ptW9Tq4TBpbhhNYshUb2S2hFkLak27Wtd8NibDU/v86vFooY
cAi4QMBD0dyHr86xj4RD64ofp0oOnycimxRuxt7Hnx/lVem1HgWaCRfUIyzkp/Au7RbEetUtP+qR
1LtIuM5Fa5d6C4jrrf7q1RqBxh0HAlQAyABw2ukakUxawGYNwEuTIE0itPe2ZlFWQJJvhrF8Y314
fWJQua7gFnYQD6YLJ0djZWslU4od+2lUGRAETJob5V+5YvjlSELAH+BnAyDHSQFV8l4+jcJauOQh
w+LIrcSQp+vFdmxgGvPzO/X6ecBZwEQR4ATQSHSNL49CANZJr+2wR/VFk6HuKA+Ss2T386P8xWVb
OyZsHphjA64+AR67MpJRPZU1Llvts1zJRH2JF8h5U67b0sl/frRXiziGJtgDcUYRPIIx0Xh5TrSo
plBM2HcdypaUCjirJR156tV4Tvgod6BhvuW7+BcniD0KVG3Y0qx748khB6wV4VKb+giauzoU1GD0
NRvS4O0yxXj/8/P7i3uWrNMTbMSrEvEbefyHbbGMLAscpmAaJTW7TGBO/Z4HQm5+/SgYvnrYf1cX
l9OrCIykJIZE4ri4C2hygpAN3DnkG/fqr85lHb/CtxKvFTDpl/eqZNxtYVwgjt4QF1voU8IHVlL+
5VfPBd4wAWhSqxE5oOCTo5BE1YzTAldMBeASwxAvZWP3VhDm6yUdR6G4KRCLwc7y9I1dImfxpG7b
o2z8ZSeg6tokc71sYThlDgHxbNrBP/zcdCJ8iwbz+pH3Vz8CLEjoSFZBx8vLWEyuAum4FEfpRuN0
6/Ui5FfQxnj22KOVbN/PnhoeQ1VQ/stG798SGXy4qGBqCIRr/Wo/PI1aNdrlk5bHpgynOJMqQRAd
QnZ//RXD9BxDIRQtuIMwMHp5nKaai2iJmTwWI/xaQLEXGRUwP0uaMPrlRXG1XMD+hZ0Lvq2nVaDP
hQRt28hjq5ZhC3QkPEpu5BsV32ucdHV2gEQKVjeoK8CzeXlGleb+QEgjjyOvp31YB/W2jEixQy9W
bbxJhbkQ4KUCH48zi+CpzRhPwVWLNe+N5fn1HgrVPl51zLXXCcbp0zPDnxU4ZSSPClE7u6lrw1RM
ZbvxSV/kbo052i+/jvDuwi0EGg2p9im+L1hAreq5Onb9KHOQD29aZF/8GyeFnhb79eoI8moO23pN
0MRiUEcoYli2+AnP2qSApNQr1EYsjt7//KT+4hWEShC8YvQP4DieNivoKZZ+7iN1xJviZ9id/E2F
6fY2aUByjBcgC+CpsoefH/T18gn7CJQ/6JFAvgCI9/IRwrJdwGRxNScqvCQrYIZJMw+lZfzGHfuL
JwTIFhBsiLiQ0HRKt3BBG7Z0drqjNK3zexW28lbUYftRI+Bv46nql6mpUIpB4oStFIQm+OadlCWx
10/Un2J1BF3dP1sttbfNZOPcCd/CIl+NBnAkLCuAI7F6oWA9qcP7vgPvk+HMgML4G82abszQhkCd
1Hk1fEyqRjgfwhnC7WQszQFPrfz883v4Fw8OwGSIvEBFwwJ6CuvpwevGZeH6iCVO+hss17238d1p
EGeJdFV3gLUBuW2lQ+Ub/fw3+fKLpmulzmBAir1jrQBPHdTLsuLgBA302HTI0YiwP1EFE1WYHyh2
Bv/PrjokCsSoixIG5/3vKrJLtHMmwfVdGy2QnaW1DJfwdzfUsjtHQnsy74z1Or1qepz28PMLdfoQ
QhqARwH3aOVXrL3Ty4d9mCA9GBe3OY5Rq/Nxqc8YKY5twD5hdvyrONF6MBBwAOKsbdorn1XPlYMb
Lbw9llK7SHxtRmSwOr/aveAosG7GIrVSmdAqnZySbpRnRGv6I9ILw4xSkuzwqH2giZIZmBLmjS3n
9GFfDwfGHhpsNBaY0a1X+Ie9WgVgbsbxrI+VItHOBNhimmR0N1BUjdkU22an5yne9H3IMm/uyjdW
kdPVCoeHng01EqojbOOnpjfj2Ln1opU5lmNRAG6F4KEvnHH788fk9VHwHn9zesCqiCX5ZO0INex/
/YUNR7jUxJcdxGJib0U3vVUgfxuL/Pj2eJC6IyACmRfrSDU8LRNC3ZA2GYbpCNwGKTqez22808ni
nMFvdmm3Tbzw+4CSzr0pexhOLDnkS7CPBTPAwCspdgbdAVrwIPFtFKve89F3lh10bdxm8TjBYmYe
4TYDiWXCeTrUYbzsWCHCxzpyxPuqAGiQir7kSFqOWfJ5hhcsZD4O+eCHOuS/WBPhZIEaoO0FYWvN
HTyZpvg1pH62a+1RJuSLNwblrpQ8fOMNfyVXWo8SYxWEhQAOhdf85QPqd8yLRaVmQKaj6256S02Q
diC9zflCWrg+JdYCriLWJHDrZZa1x8bH27/jlMV6i5xrDkOWHihfauFtQ3IMmvzpFzujNXsBTzJe
Wwx2AaKcNHuqiyegcYs6jkmMWlu40RURAwb3357j/3iy/8meJZoAkO1b/Y//wr+fpJqhfCjNyT//
ca2e2zvTPz+bywf1X+uf/vmrL//wH5cVcC8tfzenv/Xij/D534+fP5iHF//YtKYy883w3M+3z3po
zLcD4Juuv/k//eHfnr99yvtZPf/9tyc5YOnCpzGoZn/7/qPD17//Bgjgh1d6/fzvP7x6EPi7i+px
Rh30x0f9+fvPD9r8/TePvsOrBukpBlQALPC/v/1tel5/krxbfWVW7ik2MminV2ymlVAb/v0333+H
qTiANgeD4dWa6re/aTmsP3GTdxhBYd+FmPuPn/72z9N+cYP+dcP+1sKNWVat0X//7eUGBX0VGlgg
AODpo6WF8G5dmX5YXvXsC132S53aUXTw+QOQu4mRGXeMMHe5i/rQHn+4Lt+/wI8HXJ+0f61A2LFh
fIGXEav5Gu8H/6iXB6S6pXU4lkHKLESrkBGTHJL0x7Ht32I1Aod9eSyscKD0okzBVog9BC4IL48F
35aGxyuusajZY+6mUWFROndo94g/Q5DZjQhjL7HV4b1liXUQIQIdjVPDcRiq5nAZmyqtSlNXbla4
nO3n0KCvidxJf/V1YDMpyML2qCyd6KIJfYVk5AImdmRiVa4lre8GE1OCRdX6JsdcoPEvEls13aFs
kqnJSlcNyUYS4con6/at3VI5RWwXRguQmdRzrOz2baUp27aQVzc5NAyFyZsgnodMi1gEV0U0CH2U
sMf1Noaoub7kitmnQVX6vAdJKHoQwOKCy3hh0ZHRqrhUc1Q9NWCwVBlSN8WUUk+r2eZFlCxBmCHX
SRuaLkndyOuGO8WlhE+tn6QYd+oY0JDBtczDoqe+SCd3lvEFFVHvZ0SDFpu7JQlLGK7bsMOFweP9
xNjoNvctKY2f9RMRvDu389B0uUXB5Mk1pVC45zFGlGpOqZWxdtKgdpewSZkXajrnDi+Cxd8sLhzT
LTpNUXOVmioGJJx3g5LT567kU3dJGZSi7zG8nKcwbSVFWnDKO2d0PkaTrRGzpjwfyvQsQo+TJJt4
otNitpheS9A2Q0va3sCOnfilv0VpOCX+pnZ0vwRnXJBSRdfGdKHQNxURXdTAqJE6yCF0pgLOzqkI
glkZpBLSaDlGpnNh5VgZjnnF9TJEg3NbwEJMfGI84YvezEA5ACkuZNIPzUotSPDmxfN8gxMArxVu
7tB6tVmN0Ki+y6gqZQMpmFOCvJsCWp6728gftDiKigTXhaFEb7VbjSKHr0D/qWMzHqJu1LPYKgxU
SY77CNNuvxoSCrtD6PHzsGr8Ol9MiEIDsXozunU3Kth2ikT/tHCll41RAx93i6N89nHohUQUCj7N
GUds8WZg18Q6FctGpEG1KcG1lrnXckSjd1E81PmA2R6cZ9rJyDQgcK3aFQmt9v6kwf1zOgYp+SpC
As1x1LibPscFa8Nq8L9OLp3UGSByKq/csIn9i2a0XXNeYY6NoY5yZnjswhKmtHfcN1rviw5W//Bt
sT5PPbwV3lVIagdW/7acQgyTY1p4eR3WtbPnsxplWrEoVM+ObIJ6j1zMmZ3rMGJTpj23f9TDgNk4
jH/soTIqcM4U4iALlTaYf7HlrO+wDQ0b3de6R41dIDN53BbWkFBsJbU0zEwNEs8OU9YIY9qiVO5O
awe0SujvW3g4lLPae7MOA1DqFCwUi4rOSCXwSlAUB0VaaKopsue3YhycbOo5bfcQ6obOlhnYIaSq
mhIHKIepk2OdqETv1SCm97XLPHZZ4EWOd7TzBveO2QCP7wZ4bsA/SlnYcO8bq2yZ+QG6b35vWwA5
JFOJO5rLMIaPU+rAF6Laz5pT0KMCT+K7hJUTIgG4JOqi5dwpD8SLm27XT0X5FaSLcMnKhQovDZu6
qzL4a7CrGbpWP7fSWe4qFx5OWxoqMqHgg4levdjYptMyUUBDYqBj7mFDEHkN3qu9w1M5Rflc0jL4
MAF8nGzqmoZhABPYBIv1PUYqCg6NvUpga3GPcX/g3halu8R5S2I7yy9lO86ed48ZIkNISAqVYglN
Si5gLdt76dqnSaRBQxo+TF9Z17YaDg1jUBRSP44dUHifZT4sS4Ppq/VKuJR9+PX66L+tel5USj+t
ov5/rI9W0s1//LMQeVUfXT7M0pjnFxXS+hd/VEgBfQdm3grSgPeEMmmtof+okPATsB9h0g+vP9Qq
aG7/rJBAR3iHggWieFiF4iXG9OTPGmn92eryANLxKpJCRiX994uk9cAwuUzAyAYZE/4mpyQ9dEOj
59eI1pB+UqJud2F0FZb1ltb+U2Fisf/h0vxFiXTSDa41GcAVNNeQ/UN4fFqsB7aaaDEoEPo1yoka
60Ra0OqtcL3T8fUfh6GgS6PfXKdAJ5VY2ZClI41JUrdLwk00dgwqLAd53zit85mzeldo3eqU9F6V
Qq81XkkL7egb57oe5V/14HptYcYBOBDWHCurKjhp0kBud6B3mZJUqF4+8sZhN0u9W3jBf5dS0q96
GAMQeRp9JkKvhRNOOW459up+0/a1OoZoa75AqOimrvCFt+NFNT73o2huBtqP7wc4vGaLNPVFpUkH
/oVs3HOXgPiaRRoYJ1xf4+1g++DA4KqACoUgmaVDKle94Y5A1rDPzRM2BFoipAZmRuAz6a1k4DWU
bTt9AXx6DBJVXIWqcbO4KeU2ibEcR8RrMxfBxbkYY7FkbvSnxvZ7r/P9MTlprk7++d93UP/L1xIU
6j9bS5rq5UKCX/++kLxDhAM0BmAwIVpgNTP/50KyrgirkhF8Cbye4CKu2szvvRYaNOTJQpQHljuq
Nmjw/1xIXAe9G7RY31RR+M+vrSNYzF4+7YCx8M1WreGKX4KteAIWxC7SjIdab4OVWr+XHLPkvEEh
ZT77E75Zn1akR85eJZIlhiGcdaec1KzrzpOEDMmOIsNovPWt8qJLwU3EDwBbzPh7CcxAn8PraNwk
IlLDQTderQ8eH/x2y7qwsYcgZqpM3cUpMbOkTTt8jGoCMMf6y+Tuu6WXbu7aoUw+d1ElizKFtVE7
3cXw8qm/xtNa0Ke+jUrodFsh9Fde1tW18HWvkNnXTMjM1J7hWR/2fXLgczAF1yWULBtMaeC0Pjg8
iG6qcrElQpAWdH6alm7x3ommpN8NcrB5NZP3ZkqeZDJdjnDcyv2+vikCctH7lV9AlN+g7Mcc08Q7
MRjXKzPHGKUvY5nEHx2n/zIkCiFDNih8J/PCukwXJ/oQVOWnoDPJ2dIlut0oahdcUr7EYjcUQzxn
i4Ivz6ZlERY6iLnij4GET3MKtpaFF4hShp3D0Ks7i+Kq1B8DwsmyQ3a8zhC1Mk4fF2RSNyzFGfTt
obZQSEkSFfBBjCIsFDWxh0YSJtPWVeKgPeiZVl6E+17rILFZWUI4mcVDEReHRZJEZkWHksYXgUwy
t0I3xEEALu0jjy0cHWRRWGdnZ+i0jwvpCj9rWKIfPWRqXvkFX6KbflpKhvQ3OIukop69e68b5gd0
bj3Mt1Bz8qa8nAoa5rr2SZxWSPO5Tcj4YYHh3WGuXP8Zo1FEC/NymTRPlQ3Lcgtqvh88BXagLAtK
XfMdDWY7XCpuuUiJScbPFRSvKnVmLXZ12fTNF16BVrwrOhcNKze9CjazmbrithQ8vrbGdbifg69d
R88Vllf3uV6i0N7Vs+mmwwyOUX/VWOG0XjqqxscwzHFrI8wOIni/8+Fwhrhbf68RegRLuAh6eOeg
HFt5T6BnRx3LCEJj+MYZjCg/KUOX6D5yZqc6ih4763NFCDdhGvtAPtIRA7123Ok4KaQMUwNpOFqZ
xmeXiOotoh5ZZHgpYUrnJdD1Sa3lY1JMAztQtCXRnbKmrz74DEU+LCM5uvsSozOppxSAqdFH7SRV
c2XiJkLPWzpO4+4Lt4/dDUAL6qe0GlzA2ZkfcRaTDC2OgPd/iFS285qH8a6mY7/zJt1exV0iAED7
lyXFNDmtQYK7M2jrv6i6Y+erM9KWRXT8Ah9mnYG/VT+KabZp1dXIVDLQP2buskwZvlmyXeqy3ZO6
FjueFC002KBf6XSuB9lm4GcDw5jscu6NMVznormt32MUIyPw2gY8vvUwfJxhNXWONY7v1ynAWQun
vRwOML9zHrArC/0C5OnxrawXduY0Ea67ZAgaq0EVxh2d8D70mGNfC2X997Cci0SK+jzYOVgJz2B7
V7cpnGum7UxG2Bu5Nvzg0H65QaCxPmvgQ3KBqeWYzboPc9Dlyc40fgn8OfHHT4EIFFqLzk/A/0uw
mG5hwe/sOm+CVF378bkDUj1cnLu53fE6HveAM+S916oarWwVbOIxUNuojIMxDSqPpAo88tw185QZ
5YgUEi9y8JqKwM1XH11T4noNGs1ZO8kMLGeajQi1DFPAv3GGstW+j6ga8oSb4dz2Ntk0Uw14xIUd
WjjOl7Ml9pGOZNpT2vW3QN+qPXGgQASK72Rk9OzWC+oiIwFxzwOEY5/NyAz9zOY6ygiworxwwn4b
IfPpUInuro4AooUhBzkvDtluobZPWTOAVoFm+oKTvr+tiKoOYxXO96J3CpOGPiHvu1I9gqrbbytE
zH5mcTTcdKa36cAQied2c4MrMu08WBSeOy33kDPnYHJLxHgIefPAlrGSqYtfXh9595ItCC7EFA88
plBX+SoA2MLHb86CXtYbAnv8femF02Gw8D62JQk+e6vwHZm26jD2lTozRXM+er3Ol9CYdcuiG9kP
7T7QCbSzdJwuh5D5Z/C3LS6ZLIudT6i3t0r2DzPiXzau9jGBVPCs0J4Y9mAbPSJidt7QyvNuu2nc
CtGUF6DXtHs3nP3zYCni+8ZBO546IolglUsqkQWFATqFjuCIgCT+fgLt4h4J97ZJm7hjO1PR9iAj
4yMydZYZYUXsHGLmD246s6n9GDT0RhKOHREy/1sC09kchpbdNnSAnxEPBeoYOXdjT6O9L3j4pUfn
kYkKNpSVo0HfrP34bApa/1MyRzTnXj+njNon0gxYWipY6eHzTMGLDLoEP0ybORgzVXD/zqlDJ/XQ
Dff4rzPcGry5mxJc3RRLV5z1LfxMu4J1eIAUuTQsHjB9cBYfdlTSXJXuuotjpN6WGeEwb9y2ix/d
dCzsLrza8t+nhfn6YnBKGJPXeAh82F0ghF4OFd7HLaSxLpwGd1PJGx+mn2GMbYd9hi1w77Jj1U8D
aPkdbGJDsikZ4V0TpcCFEKbDQU0En29hKMqjqBjg+hDzEsFUuOGwfb0DB9bTjj1MQ1gM2Vg75XAV
wyNUPCNcKywevBB5oU4aM2q+GO3KA3QTDh7eNtnaRhqAaeZL0yEaOkomvocDc3WMMc3LwrBs3te0
beIdgZrA2QJNDutNAv72FiU+h/t/LOQtaGU0b+vCveRJiIiSnqowVcLOWyhbln0N2Vg++SPLpkjN
2RzVTRqMeigzEyOhAOjGCGv/ubpYSio+toOFPqpRkXyavAKFFZUQlll46OZF20Zbv2s+tPAxSauA
RGd+hbT4ntb8kkSMP6hO+B/IoCayMYYO276ezFkzLXWSId5qjX9M5k9aJ3IvZC22dlroM5/nIAu9
iuzYEj1M8PTMHRa5NzHooGexCM1tNMAdOMUH4rHhQCwPCa9KksK6tkV55gWprsM7peM4p5wDWKUz
iZ88C/upxEzRh46Kz0Uxm7sWdQ0DaM6jG+2N/rZbFy0HOStTqoai2TZmogZ2XbpPcst6724KCtFh
02lavoPK3L8cuqX8Ym1y54oSaVaofrchTOlTdy75sUOSFcWsQhcqF4VqYMHfIp0ZMZdIpRwDcYlh
mrdfJFWXPgTAWUS7ateUUbOX5eh5adTHw/u4Cu0FQEADKefiUTgM0vEQ80HmgsLXa1qWRwL7g9SM
rgd3zqD9bKK5yqJiTBQiQqQFPu5JO6VtBTB2b3QVA/ZsEv8mXGLn84C5wpJqgPsjVtAx/DTFXfC0
CEd/wM44tpmxMFKh81BflW2JNdz67oGH3H2P7FkPWZmwxhWy4I/AZUGaZ4O0H0bP6faRFetWDp7T
pp2JdzmzRl+WGPFfClcUZzU+IskCopyLRSzh+9Y13XkAG+MGVnZ1EOTugjpG0bn8AL0Wuwx0ZZft
AizxbnQnb2doT8GOWKyFAj4Rhf7CYKHa5bUng+nZija+xTf91JNCpgiIAy0261Xleo9x1xl62Xe6
n69nIAjsU1ejH4Owwx3jGEE+MeJ8QI+bhveukJW6JEQWQOOgw0fqK0O6BlY0dDBBkjay5uNZIjrs
5wNcgOilOzpAzJnwHeg0G2XdswAaznYbjUkdr2kMNdvHdGw2YaGXlLhNk1ldFfveFYfY77Ahoy/I
uO4+4bzUhk2jxtfGGwUPGghbUa+pg/Cn7oJMZD6fBvpYF7W9nBea3GgYAZyLWpepEAgQNdOk0nCg
UQonF5s1LsZDxiUsp4qflxSW4VHZqL0pK3EAoAyTWyruxxpQhDd2GNtg04/m8b7wUKEjsEfmCABE
0jVlySEcvPIrXlD/DtNkmwVm8u4NDGc/AJupz5LJLXZV1IWXWExDlNzUXbYEHqoPqwHVuS1G/8FR
QWSuJkfaJws4e4EVLZlLtEp2cg8AReGH4jZhz69QxYdfVs7DcjaNriBIBGlMd+2agTefRDXbZ+YG
2Poq68TNXrjhuM6rCnyzVkXevhun6MvAKgGuXVAkxRbOOYNzcPzGlvmMSKjDpBiuB6kkWthFuKCU
OtM8cmhAOHFQ2IWYakFUBepSHMlqQO8FR79LkPzj4TBwVBlnnqWTvp7jubMPAQsKb1MOQ/FUhb0P
7+RudR/VPraeNFaRiC8QPBOVD5ERAbksyjgSN0iXxaWLGTNZUg+IFocRW2nPliSRJAVlACi4VFUR
5QGsVjr4yg0summKwkXW8qQVu4HrVVRcBmOvaK5hDbxkYgEqBzrxEj+PIW3lVYzWL8zimix0C6KE
LvY1b+IAQ3+Cu02iMrgoJS5fCuArQrOqva7fQ+4ym1QM87AnfPgI4Ko5K6Dr2fjzUGwrnjhQJ8tq
2y1FsPcK3j85iym/DIiGhzS5CT8Rw5EFDz/oXUEKpCi3SPNDcR5DwudFSYu0ets8zmOBCMLW95t9
4DTeeWzbZAO+x2cEiox48p1InJW9Jmds8uyGwvoOJrx1lPMWf8baTj6OsCDsUrgJ+k+iGkP4AXtN
shGzgIV0LZt+T2hvvs7NIs8cgJWPCggK1kCq/CSvnSXYzq5qYQgcO3CYa81SLhsWoAnkjo/sX2eZ
t7CUhiGbw6S785hnbmDgU5zPyHjYRSTxjrPTLptJLu42YuZjJOd5GzWhuwEy15+PEOKnZmm9i3iu
4bxW84inWvXx59WhYLN4jnn0Ifg5h7FfubUeiL0gEXlfiTL9eQmM5pbNnhukDmgR22KGcVvqYrdJ
Bzo0PIOIwWbg2KJ/xwu/peAlp2xxYlzh4safQYYR1i/Op2AOcrTX9SHCjMFs4OCdXBgDe4mCFvRO
zqz+YBirD63GBckFapoDLbo5lYPnHua540jUs8U5jManHCPoem9cDo9DZtRGjZW5dJo4LvZF0al7
XkHNw9EQtNBwO7ppzZkhhFIUkhS2sIT6mE+qrkzornb7IEFP3Mjku13b/yGOv33zLP0Z4jj0lakG
/QJ2XH1O/4AdQ/8dXOwA6UA6CWcOkPD+CTvS8B1S5T1QOKC1XQcbP84vnHfwilutx9bY0OSbOPo7
x4N4zjsKUvzqRbnq6KGu+5X5xSlt21tz1GAKC3MULAKYEK+w5A8sjwV1dlvXkc3aOnLPkDRgP4Qd
78t8rUSzxUzDVusuzHlnkElu5MIfJmeKfu+6cn6DLwWY9QXej68CBHY9K8Cw4EydTB3aZNZwlavm
zJNM78E5huMRqYZ9pOAamSEPxdwAsCieOsyy/2AnAev+n3BdkOawWhtiMVxvBHRKp0IyIJgYuPuL
zBNSfoyNu6TQOz+DAbftGUClHzDp7+j8jzyX0yEODgZTw9WDClNIYNEYdv14yUGeQvJ6Hau8IQE8
nMrhwVcQlv07B1kZsTgt7JknBwF62LOGEpUjb8s9YHYx5gDI/LufH+UEtAbPE5+PO4UccBhDIvfn
5FT0aCS6RpPXo7yhZEGOPeveJ9GCSmG5rxd1iEdxbPpk8/PjflOf/DgbwoEBvf8/9s5jOW4lS8Ov
MjF73IA3WwDlaIpepLRBiJQEbzNhn34+SLfniiW2GJrdRHSvOtRSo2Ay85z//IYJEWMhdGWn7Nka
+boSS2yYCjgaXtC3aTVvc8rpx8jNTbmN9GVSg7RWPxvRslxOSu3dJ2aUG3471CDIfVauu3FLBWy0
o/swz6APAQ7202NqDCCHJornxIeAg8lg2UIRDD17kYErwKUkiOB90iWpT9O61EEHhSA6tND+j/ME
0e6g90uhczAKvfbrTtEdf+ghOhw80WHdZHQmRoceFI0PVWZ86Hhk8d7oejtnpt0TYmNlFs2u0ZDe
DhXAwsTxnad3stBWdi6lBW4FyDSo5xhq/PwB0gLVSj7EfVhWIr9U1KjfdKn3nu7kNcWKNbVawiFV
gNIPw807XVMynUSpSU2Goyrb0JNM2Rc1ooIlxXE7kEoc/P6uVsrW60+CGCBGxRpBuAi8TildtlI2
OAF3MiRTljfXVwYjudYMKTlVXAxqK9Tm1n3nUb5xkzbaWnZvxErQ9E5mlJQ2qEJskGwn76+ZeHBU
J0L6o+FdV3P6hyrK9ZEyZ0JUDb0fRf4poRS+kDaAnvahk2R9UHajhmQaJO/3D/K7YuXVkyRchGwg
BBjsT2yHJ3sHxpM6aJPphSN46ycXAikAh9vgytDWqXsPGneh9LCqwwW1L+nGrVNuq9Tsel93dOfe
nlcbKhBV98cb/k+V8d8QhNeT99/XGbu6+Fz9113//CUVTA1e5M/1xt//+kfFYVh/YXm91gU/uKE/
2BL8KTxTxGZI25BakjH1vzNO+KQsUWwJLF46te3qtPR3sWHAo0CJzC67fuB/UmcgPH+1PNln4FRa
SGYpetbT/dQlnHxlalFCHYIWZpSPatAMCmKtAgxrD0wTtpnuXpCQ/WjJ8rozodPG/WauncuVmQov
R5xTba+4VTAu5ZWi2MTMmkf2gnN3zD8gDiRqdHkYJntiTuOcFf24Gzqxx+TNJyjneVbjs85Ub2uT
6Z+Se1VgltaXMkEbRlqtb2jfiEVJNV+U464oimbHAPbZyXP7azMMjLv0Rdce6JX6HXB8dSRtxTob
XHCiMdOMw5SUGGEVyHlkDtHd0IvpkzrDLZuMsgkUTXFvkgqmu/gc5019FXeZ4SeN/dKomEklsEZw
chTlWeyBQFeWk1wZmpPszUzgJ9SgfPcLwNiDbWRF0MnOvp3m/C6GnfhCarAMSJfUKPdV8yiz3tqi
16z6sGudNmGgGA0YqrjWXq2cx7asGeX0nhtkphzInymSYLY6PTBUhGWxc4DzvyZptKjc++6OUTIH
FxPNF6uINl3N3xHOeJaXIr7xEAbLtm79ssAbkJFLVOc7byg3RT0fRnRwkZqczdD6nPxcjPm5m1Vg
Ll3QlR+ElIfaNfxIrbZKVzO4XY5p2vrNnERBFiUf5njgL9THxHRl6HVE+BSNeMawYlvp/TWv/uPU
0AE2caC5T02dbxfyNlOzOiwoPvCfVJw7p/QC5AyBXVW+xz2ZUgSgsxeQUAfoxf01OVLVxyZD9eAb
gyPxcovi5oUSEEDdoiXVzEYckJrmHwypQ6wlpLRs8gMT3W47VeqnCRHFA2q1OxHPhNcT0HrV5peG
Up9ZUfbVHM4FtsQstq2TKTnx0ZB2ZWzdoY10+IBfulwU17rVWHvRp2fZYAXQd0VQtriPjf2YkwhD
OaPlJl9m9YXvQAkWZ2IMbzb5Vlej5hw/6asicspLR49kIFrrYur08mDQegYpHMjAaYXjuzK+InS1
8kmhqnzTG59WFOT/sC3/vyOlre3Wv99uLz+vbd3nKv388z6rrf/oxy6rmH+toj7dszGpcakonJ/4
JM5fa7yP41L0OGyqayXyLz6J8xfUczZhiuXVdcHmf/p7r9XMvyjU+WNUPvpaT+t/st++7jHgj6BE
xfwFFR77I6XCCZtEt6VXD336KXVHwBpnivx+oiD+6Zm80ci8Jmj9fRFUouhG4MhYpy73JqYyMZju
p9HNk301wxcTzM/P1AaW9e+v9ObtcHLB+yZ9Bvbb64o1thav8GbvozYXhElpozfcyrlisvynl2FJ
rgYVWNqiAD+1MVm8asrs1noCpi9dDMnL/r7GW/y9COnXje763LgM/hRrmC7Cm1PlmJ66qeu2xtMC
5cFHyW88xi5K9gj0B/NThe7FcZp9Xs3lO1akb10YZTTGbky86ZxOOuycD7DnFHxirBiFhlaif1BF
yng6b3sykko9bGak9rOStu+40bxuFH/c8mqDjB8yK4bl8voF1mmt6J22PLV6LLMHbGHGKIAwB0AK
5qWoe2lUEAjtKXIKyNK6dDZ4xYOp//79/vrB6thZ6Dx/Ploak5NfYc9pUyyN/oQxOEr0Nr5vMT8M
IDtof3whdNEUYCq8MbQzp2SuUVESgGfjCTJ2u416q90M+Ryj94rjw+9vCZjiVWHFo7XZfvhjRK9o
IH9JdK1sBcFjm5B6bsRYukFrkiFsINaJWzflHZPVXPO7JPdMVJBDdOZ4MUCzape47AqinQ0/swc9
8QWpTlNYreOliGy/1KfENz6XowQDjTX88IOlaqsoJIwvr7EsWEdZw7zorq93qYuMDSdS+9xo8fGH
/b4OxLqlTOiFIqG9YHJiTptsWIhTM5lF6xxsOanYihkTW1W1hqPsFCxXxHlkaMslNQH5McsyT9vS
yt10OyLn+IysxTAvBZEl1Y0LUvPIOHZBbmhMar3XMXppcR1aR5C5ZgyAnnbfbs0OJai/2F6e+gr2
BXf2UJWAuLq5gqnk1Mig/D4hVYuy/kI9mVmbQs2K4RCZenc/D6Pq+XbTKQz381Jx9k0aC+ytm0QN
iIqrp6D9PvC1ljrdx3FsOoAC0TxtBmuah3tHzRfjfKnsmSDCPB0+JUqVfOnUynKJSUt15tJrNEX0
GeKPGj/3th3dLoOlyOPwfZo9TR1JfYGGCIUHu1OVLGnPWqkbzL3NH1NwZFWGclP332WSWjRViDZ9
2Entkl9DDv4+QC8h+3sM1I1IMpZCZdJ0TNvNhsAI5ciYAv7Hx6ap08y40RezgbcMdl+K20zttF74
RVYokX031l4tp53Xtd0cSKPPZXpeal2O94hmZng3MyO0ksZyBx9HsxqiTDk7i3TvywKII5GBAgCA
J3HspLx86mIrmbpQwZOhMMzQ1nGdfIyGwehNyjmnx+mmaGuGPIehwe8HEB5cVN4XREbkyCXUsvu2
dARn+RmdcusFA3yrJroYjLjq52tLZ+CrBrnRGF22s/EFG0vsc1SENA/o2rK6Da0INbnl121jNKFp
cKnUx9EYkbrXiikPetmq5THx1Fw9H4bIVnfCSLtv41yPMFiMzr30EjtuDrVWuo9GN8RNIE27wDq2
1uNvzdT15lEwCUEY3EbA8Ho8KFfwvdJoB/MFpHF2E72lisULfkdAYrlcRzgn3nAsWPHV1MRgT9AU
EGTUMnPoZ1DdQx4zF42HoY9T/ZjozJJ3yYLpzYVEwWbvEYF0gz9aK0bK0EbLzrUqaZ/snDGxXy6i
SjcoqDQlkBp90U4ZJ6d5jpN8ksxdjGkJJ3Bn/qo5qROjWVCi+GmMsqHbSq+KlAdS3wfjXlvQPF+l
steKrTsT2PeEC5Fl3M92qSZfvBI91AvehMbg+kU5axpRln2p148tGY9YTU4sd+8yU1s7t/1IZp68
HDxZFkYwqHKMmKeIbsge8iXtkDchS3LG+9mo0Qf6dR0TuwxNW7cuFBEvvMskNjEozezr2W2KagP1
o3f9ahyKG2ER/OdrqcquM1g6ExbCYU11k2bCbuiEGv1iLJqFoG2tK240BoHXfZdlTBI7EXuhLBr6
M5OZTcIxnWrfiOXVsi02EYkbVGIwi4DpCmpeCDqQ5MpxSC5LdhYRzFqP6RpSO07YtITSsdMnO7qJ
GYV+WF1V1WCqVowvZdyt8ohsjiERp5haVuYw3EfQ9R5qSPhVaMalGYdevXTjdsjs1N7qCixNXydM
pgrwMUggOjnpR6TuhsI2n03Xmpng2cE8kzz7XKA5DNIqHiDAIKe5Atdha9fm1PpQjXr8yZV91/gW
KYkfVT2rX/pCHe4na6wzRtZ69jUxIQEHpCOIT7aiqpdNaxU5tLc0h9raSzXZjKo7f2SkVHYQcjKn
Ic1T4P/m4D33yfIw8wwrsk/P14RTO4ANJx7FKJKPxKmXzwnGMCPnR9U+y7JWpsBOx/rQTFWd7hJb
H4/VhF/TIVdMtd+6kByGMDOW9NlySusGpl7xoCm98RkZ3mQHA4G1cPVkm95peSE+JZNmPvSqMr6w
Q2XZBiKS54Ycc7gOZg6Jo0EzuJA6ZnXpfWVJnG84EWILuHCZnmHyaERho0JMCtLCqxQssFDrLbrJ
DHCQXZf6DbUiILO14LPtjpGmbLlp+NElGkm5K1gcqLLI7RhZieXC8ut1BoNgvq3mG3E+HuEvjOcL
teh8PWPj961Pc3khlGG8K3gDI+SV1K38Ku/14pKlEx3rbNHbEMVwtOD/skwZGy3oW0jgetL7C6ek
59cwgl8MJvJ5YA5TCiS/5PHLnDlQZqWXGHARZoW9EOHxysqeUcgVIiJ2Rl3G5hmrErFGcg28F+TQ
5Wfb7VqNPAPKjK1Bzuzg6y2OFRs8YPImJJFxjHb8bdxkE1cM+SYv6/4igZyK4WkqqmzbKlH+xJKp
tN0YYQFH8o8oLb+D75MHjt5Yt8Z3usn3uug/WOF/4x36U4n4i57qmMZfu1dd6/r3f3StmoX2ifyD
tffASo5x5L+mkYgZOEJX5TUjIxJ4MHj/p2llhqlhWUo/uZ6HWHr+07Rqf6GeBi3WUWgBu2NP8S+h
19/94w9dyttTOELHX9WyNEa0ByghaL0QQWD8etKgpF07p3Fbb6K40IfzMltqmETqkhfBSJn1BXMT
aJMC41Znj6R5aOEst1I9MyBFKTusmTREh/kwU/go3gB/wqYl+ZK4c9pej66hHIlaRkIUZU21hCak
88eiwdMYHtJUvViTTJ7FlHGqy0pzGfmThx3YIEpnvdrV8fPIYRtfKLq2nLm6rHdUHdEWZGhwzuEk
qMU2grw7jaFXMuWxNpQNmQdj3Wy6y1l2AyNNzoOHrurswYfQ2LEEs6pdNotIQNGtuEqWbzOkY+fC
HmbN15nrN3s3s51sg1msE28mG47bEsLUN9XdTNxEB6/CGtSvFRSzttr2XjGYHH19DX2G3YDwuT0V
mDQ2MoumiL1en2vkqrNhHO26N9CuDz1nil8iWbP9ZegM3M4UK/rSo1qAqjVDp2nnqGr9mRoFLgtY
KG2bO9yiI2b1QuHgcMJjObnOeyInQqNHDVrXZtqFGOe0Hcy+NIpCqa4kc6SUWojlkH7bsLFsYUCY
5xRVEdbRc/E0a4rh+AzzsqOEQagGBsXECyBvDsF6qpI7TzQG/IrcU/2x04ewNHHWKw3GO4SheH0a
anW6wrBN1x2iVmnLAMcjyGLJjMTZZ2M2j3mRiCZM8QXWQjPrP5IbD+o2uMuV0JNxg8Zg2qW1bmw7
aMi3aWM2L4RPoAbrWgLKaSuqp1lqyR5FgleFZAktH5YCHJnCxNOCClFxvUldVSm2hhlrOLRnqMVc
LdHvSqMfUAEodb1Ee85dnpU9RjIPgebj+r4YJCUoo0On/xS33ZRflGRbuheVKd2p4VOEjBztltgW
xueRwwTKGRMAsRwpXvJ52yF3iYMupYE6gjXCVWJd5PVWFWZ9v8xWdm62sCqxV7gY6umS1KNvfd0A
jTZ9jbC9xdixSNG5FTBysDL3u9TqkWJ7cjO5/UUhRpXKoqieM4uOqENgB39KDXuoPUipHfdl7Jo2
NCZMQ7w2g/A9DNY+Hxem59a0i/Wm85OkGPZZPC1BkygfZKF+yFHj7GqA2e0y5lBeSTndqW1/MTVe
qI0p8Qrc834GiteF8yFSjU1dpXvhOgqDVYseb9YyX1G7aZMv6hcxVU/LbD8jaDpPEfJiMxBvURq5
X5fC/KIUFMNudK3Qrt5VneoE5rgInGuoDqeo3ESNjiU6We3BnCVFiNT4S6xCYLXnSEOAPcYgE2qY
W027c3vtammnLEgiRQT1JGIfkkT6PPC+odt5O7uMLzyBTpsiXH+s6viR/Pczz4s/mWhCxsxMgjEt
PnkW7uQtRu7hoPTHBo3HxyYpb3TdPSzZYOwzjdlI0Xdni1PQVjTKVZxEe2jXjys52i+x5AlhoK/S
dDV6yLXSvhVN82A140ellFe0tNR+8hyxe7Eq2S+nqC4fgCJbNEWy/gYhVIHEVOOMlFpsFhNBfGeY
9N1mI8VQMQw1JOzJ9qE/jH5R9EPQFaa+0ZeSmiOtLOFDvlwroGEJomnQIU4W6da1a9UHpG/2EAc/
0SshyLTsL27W5ZftohbHyuuu42rADWKgWtUi27ug0ueJOHrhz5Zwj2pld0HTW7ed0B6LUd1mtYGr
fGLmN9KT+yzTpW/U1gHxzCaboo/kRzxXXosrPQw5mJTToySfmn0CvQPULGtjGyK5pAoN2lxGG8te
E7QGml+mUWFPJ3tmNQJkJDUujdTrzuNWz856B9Ce8rcBFBvO3VzcOb24bpSMLaRJk7B3lhcwtttS
s9ozG3b6bnTGp6KIy7uuxuQdd7eWsTeynlTq+h6l054gvOnorvJ3ut8YrwI1TI32Qk7mRurYnYpc
yT4ydd11Zvxcjr15P6CTK0oRkjKC3B4zhU3Wat6+TFI3JKak2Vtj9yCm/ktp15d5np5XDSBDO/dQ
hI2PwlWwr1wi5TjJGUwihf0qleamSC2UP/r0IOnvtqqpwdJbLlfeZDsWjH2QFWsIMpYcH8qEFQV4
DMHUNHd5r9V7O8GWqB6GgG55V1teWMwKX2erXA/98KVWy7M5bo+G1h7EoiqHoTJv2N/Ko7Nwz9Kl
G8pS3fYtq/kyV9ODpVbfdDGf2WaymclxxxqgvhjS2dt1IL3bpVJuaEdi3/E61jq27GVrnjWDkM/J
MG6aCCCnrEfmQIQFBGZROFgOtC91PV+XhVsHcSNfnBiOjZuk1bnZpQpleosWRejbXI1vl94zQkfg
TDl4X5RpuZKyMG/qzDqzR+cSV5FswT4ucssKYRboTetHesF2V6mWbL+pUs3vZc3HSF4CwY1I6AaV
N+DRYm0NiFJEYjpEeGPgMkmTI8UxUF8lctE+mEk5b2nyYEdQaut8U/iKyHZ6cYxugcBYSB3TF3xN
SpgoRoylRxMi+8SpEOzbLVznHiONfLyQZZsdIDWVigWVsrdS+wbHqdprt6rCiVN/0zXi6MsD9CZS
5zZ9AV5BDLfIkJWlSTySxs2PFVROuhj181Qb4+WTqbZycjYRrjOutsMlziv0nVHBrs92kVHrU7Vj
hDcpOzLDq73XmYP+wMvT6wF/B0U9U+fEu54g6N4IkarPmJPoTdhwVugB9QOQz13nWNAx9g6qSt0v
y1ULAFoVW485QaB4SsQ5uR10wnxDN0jAEl3Z1IoBjeRgZlDDaKQmx1I29gKJpwkV1WxiNAazjiTE
resHFe+aQrlKUecJ7dC7uYqjRTEOklGrhHjMwWfpFabe4dybZjtdZNno4vkTpW1i3oIgRzjLW+Xk
kwsct9muKXIrTngPo9ih9EMhh6eiVsA9ioxupuNX+1ZnglhYJVzusnHcVbW3VGj4MPmAz0M6XgX2
lJeGFYgfcr984aA5JlHXoQOMaDKpCKmub+Zynp3AEG25m2TMvBcVm0g/Vlr3SXIQpA9aLGrnbtIy
GR/g4DT1c2ryoW4ooa47pc84T35oE6NOxpeJUAy0C0BC2LKN6TImqEuypMEMYwd3q13YCgr6cr/6
rn4E7JzT6zF3J/kka3CLQzSoUxQmLWVZME08dNNM6ehR3U/LPYoa094OQhmzq8U1itndpF3nOlvE
ugMSCNjRuxx/xcrPnCGbHqtSF7dRySTXj4WtdUDwDTypdPBa85gMU4IBSzGn466aCE2jWc2kODMK
xd5HXtE6O9I8M5XlbWphQslcbpTS4wAFDsPQY4g8uAEJFU3ISi/LsDE84HdfIQMyFn5bCayKSTmp
EWVdIZ9ATBOpZV4coCPr5odklH0EaoQQLWzAybwNiua65qENbu7HBu37WMMWa+dFSpRbdvdEMDkZ
h1MCwdjNi7NS6mLbW7PcdcynH/XIaD5CGu6p1Qx40V66mQRmt2OeRZUfKbEIm6nsQ/SJEkmNsAK6
A+Vi8pz6YGOfe5EP/bhfzGk8KMJpb+uC3Q5tTU/AlxhDyeM+s5fFucA3Rd87+BCcqVi5XXKXysZL
hBti0ZUmfh2JfG/DAzjH6YlBfNGX6FUKsTVSu75nssz0GDp/wLDAvFTQ1H4Ga+zP8HXJPmSTo0L1
ibtv1Uw0t+9Q438tUBZ+6xqmAD70MuUZ1WRZ+Dqr/DjZRbbRSoQzTZoTfpZXdA1a7fbUPamOH3CZ
bXNDqM8wAwrs/thGMN5RaUBaecTOtlvPlefGtV0fTzfEjXXrXreanT/TsyYbUHgJBSnP9tNUJ2Yg
OCsPXarijpXMz1AyxkOXl/Pe6pAoBcQDgzH3U4a1HhujEuf2ISZYZ4v/qhv0evXEsVME6JWbJ3Me
4o2XA5WVDQwE9JxT6Bby3OuFDA3mAb7MG9oTp7e1rQcyzcxiQFPqIQgPibdxwoQWKnBn29xPrfwq
0AFu0bHXN+PYXpfVUF7EyIroyQhnyV3O8hyle6CVTk5DVnp6qI+t+TCl/UM0mskhU00FLaW9NWOn
CmukQpu4UbUzLSYpMWvT9KXEmW3H/L++LCsN4mCvZWEOUeCujTt6x9HES8ccmkfuhBJ19vphV5fD
TCeJz6ETactxLEVz6KPO4cYHIsx0rL64E5lv/4PEyPm7k98aBfHvSQQ7ENivnxU/FeJz/wqRWf/d
3zwCzVitaqCAOyo2UTRtQB4/KFuKZv8F6qITVEvGBfliK47zN49gNbhh4KdBLSc/S4MH+w8ko/71
vxQCPOL/iLW1zkP/IQKuo0VyPVZfb9i2jBb1dSz/Ezl8aqN50KLsKlYVewYKkSvETDT3LuIfbcjJ
6R5U5NzvRcqe+M/8uK5LPgrkYtvCpvMEBmK91O3QpFdJvDG1+nKg3UhKWWE1c2GnyDoLfSOiVbxm
5E8/vaE3KA1vXXq1yCU2Dvt7sLKTS2PLTmRj210NCGkBoJp22GRetWzZUTQZ0MIlMZZ5xBLhyaqi
UrHtEXzd6PT4x7L5t5T0Exbm94fAhJ7IWd1amSbr2//54Y8amVHmnFwB3ieQiSGnFKEoTFjJCG21
3nfFonVhYVfa81h3kH2yso2YJnlQJILYcJNzPVNQSdu2aNp35ttvfBgmHAa+V5xDCYpYx/0/fRgV
W6U9Ld4RGqo2+liTV12IJKp8mCc5zZs1XLZGqC2r5h2Gxi88AujmOALhTgkBFm7qOgz/6cLW7Jpl
UsdXKt/Ac03m7vNUe3YYoTc9K7RSexxKy7lWvLb+QHp8HPz+61hf/sl6MDF5ByY1Vs/IU7ZvqZrC
toR3zOIu+ZDak3zGxCjBf02Pd7+/0i+El/U+wWLRZFCffBeA/HyfRpJM7aJExwid84OriXZPKIv2
zkXeuh3MbyFpr0Y2QKGvH+ZQAz0RPnWMIxMxghlPD1OsqhuJ1OPhz29n9dfBTx7T0u8I8s+3Uwy6
JVMjv+o1u79vkSZeOV7WvkOFeOt20AOwXWkEh0EzeX07fW7luijSq0rz5hZkNCkPqtmat1kt5/M/
vx/Isg5oOPaoJB69vhTqLzRpaU6w1tJvBpnEXVDGff9ntt0/tgCweugylsnn9t0z6KevXXoj6C1m
Oo6XL/cZ0S8XIoXR+Pt7OZEAfb8KshvoMKxmuGkuh9PPL2dsCAFiEn1VE1OMx7CDnd62igQ2M6bT
PVVGKe9GfbHUsJpAMzYic0vMAhoCGHZ2pE1/Jo/58XNwnSVAZWXR4c76+ucgZawt2vejkFV3yMFw
9sQuvZcgvN7TyUpma2XcgBs6S/o0tLNh1txhQXPUdaCgDL8ffHqqx6TInyeve8en/I21DLsamq5j
I7Uy1ZM9y5FWicXddByjPD6AsDAvNmLrveNi/X85uSMGO3wmJowjdFQnXz/+mgxVCv3ozYN+Vgqg
grJrkpCPqya1XBXwrnVzo8Nng80cZdaTZS/KpjMz42Lpleigp0V0j1w7u4NJM0BZAFrFWinLbq3e
ey/CeP0xpz8WSjhcPppyZlEnfD6z15tW17Hj1ElIXOqhebZjC8LQjNC7nGMV+olq3f7+O3/j6ODc
+OeaTLF+/sxlok59Js1jpvObgnTElzyZpvK8cSEyJQYGwH5VSGcIUPjOF7BplJvf/4C3vgPS1JGn
rIQtprqvfwD5417KpnJ0Igk9SOkEFidJ+s7H9lbZwLIh3UKziRb4JZ1b1BoWs1I9UlcYxqafar0P
9UQzgRAX7Jhg9SQflUaIu96bqWgwVoCu0+HyuTFJKMQQ0yhsxe+VEgj09/evvfUAWHQkANtM+X4J
FVk0PWvWVp/v2A2jrk5u4REQE5pgHINkOv3QGiOothBG7XOOT0+QJLRNkg4p/83zrtNo0r4VpRzf
OdZPkiO+bzlrfiue2awfhxjk129mQNE/Ck899iRInNH266skfRjOxCDMPd6t6V3fifqjTV7aedeN
6SOqXgf2RitmzS+o4Td23OmHieyns6pUmvvfP7g3nxt0YyyQ1rLgNPfVbvARok04Kp0F9gaG7uNP
1L/DDX1jR8TOWqUSMG3e0enpGSOwhtMxQHPXhjxspZk8lCr+8+kSgV5WKAPeOa7fOncImIH4R0GH
l7m7nuc/nW7NMozECYnjhBnXuSZzPcBAzPzU2aN+PYI+ej4wIHNJDLu0S5Jdpz162OEuWhj0vvNp
vvGEWZI6ywZTTY3p9+ufktdMGRIXZ7FYYXaU9t9UfSreqRnevN+Vd8t4HUkcBNHXF5GVbkR5Io5l
p1vB6ALuobRfLe4S4zadu5GjN8F2r4yjGvLl7ElI/7PE0aPr1Hee/RuHBfR0+jss0D1iNE72X0Qk
Dmh4dyTFrglKXfvYLP3X0VWfI9zlQJV2wjHeO6DeesZsbwYHINN9jNNf334OrCOsujkaowmY33Sg
6RmhrqbmSR9I72BWUE76Wb+YiuVRWfdJo78BTttIrf4UrzXHH68qhwZvXfMuasHTVJ7FcFtIZ9XR
W+LuwOddhd5sOe/c9a83jaTY5Nz5XgEgB3h905gNd0CK7bHENPghZaZ4ryW1/cd38l3sxSfl0jNA
nHh9kZpZSdla47Hsze7FGO38bLHy5p07+bW65iJkg7Bi0TWwQby+SIUFoWLZ41Gqo37XyEUeENZW
cYB4pSzfWY7fGfCv6wOaEoNgNN7Oyms++VZmpnTAYN3RKdD1YjVkxjfJZKUfDDFNSH8mjFD0JjMe
1Kjs8XWMp88zto9nCIYvY0HsDyYbgxcFhZyYFoxyzvONMEQzhr//hH5BC3jcZDsj8QAfQZfwy75h
WRGDeR1e1hQZuMD02hKq3pCeW5YNPc/FS4rBgueVhm+PYPG+Led5D4Rv/Zk0lLKSX0Kf4KDbBLNB
Zvf69eTGVOCUPx/t3FkCylAs3NVUfee9nH4Da0eqaapFfif7GPf9+iKz68arS+lxxGA3wJhrvLTV
yTfnKju+82DXE/fnD+D7lda+lwrGpg84uVLfYbwj+QBKOL038KwzKwC6dc6gt2KDBgPTV2fb2XVj
ctNVQ3JdWaPyVXqtd9Y47XL/zq9ZF9Bvfo13cjykThzbOhZoqSnEJYdIdd3qY3+tquNlq5j2Bl/9
5KGwCTPu5+WsiethO7uTtnfsWIeLoSv5/M6SX+//d7/oZIFAgU4zKETHZVQg67LZfgHSL0Cb4aFG
OZ4nEpuFTZ6TuKA17Z/uauvbQTiOikRHHQpG8fo76KvUJVdZHMnCHQMXOjqzC6t8Z8M57RG+X4St
BqYaTgkoUF9fJBqUtityPoFG6rc17GZEAPOl3k07Pu8unMdqeifF+JcTer2kQbgKPJsVRHBP3jMJ
SBncmPYohKtCAh51/aIU83LnetCOecqyrwJdrWPKAze9zaYu1UKaZgSahgaz+Z3Vpr21CLDEYEnT
CjuUJa+fAMkH0tIKQccSe+fLwLiEWZlpw6TKlCf2N82H++8cvMqET+zZuBpAPtrSGBDaWTbt53dW
wfrAT7856hYD7wpU6Pzn9c+RQ+nWtiGPcpgVJdTrRHzUUuEwUaWqzIK+wp63bmfRbiagoBQNQoN8
FrFJe4a1JA62C0aOlq9Efb/L0tmYfKVQteHMLNv86zu/df3+T38rGzNbIpshZc7J/sGpgd1VXR4J
V4uXjZGbiChcdXF5XyOKNrQcEn5EF+O7GHhCldd4XzlfjQUKt8+bLO13TorTOmD9sta2DEGepbq/
6J+gsU9YpjVHTWmXFH6LOu5sRsjD/+WTIVCUjEibOCE2z9fviEwMXDjT9b4N8iJI+NEyaHBGQVGF
DDiIYOcecHEykO7Y/dIGqwczo9LWKI4pzo9lEFUY2L6zWb1xbCA2o/PTSd1Ze9LXP8qVXawvrncp
3Nm7iCsTg0stST4RQjPe/f69v/GYiYJDbwBoSrd0ulE7SYQnaqFc1rODr3VZ2pspb5X/Ye+8luRW
rm37Kzf0jh3w5hUo247taJoviDYkvE0AicTXn4Hm3kfsIg87FPdVUoRCCm2yCiggc+Vac475zjLx
m/eALiPYHpvVj5bZulv8dG7xKMqx6vmXLf4OIEzzuKlpF98URdunOCbq8vDni/pNlYEtFFoH+QK0
q/DPv/3AeoknWA/TpchM8UXv28HGiiWBaEl/tOtQpLBOdmIJEMQF+QTf2TKkeqmneMje+SVZd/is
Ny8WNRnzptXGhxyYGcnb78LpKZ3HEYYixgDiR+XUJVuLOcOXuV+CL441yI8ctZlGpAXV17NtoymI
NPpK4nqmdQVLNMGecJlXcYxjIvDQli5xGozHKkiYaJJUuGifdSbey5nqSv0MeT969IBMavw/vQP8
s1yqZALjPcxXxtIWd13udM/MA+whAouA314sPkhTb6ntCoqblk5bcoi0p7Eei5spw66E5qbtngeh
J1eNnNWz44oExkAH4HoVSnkHUtmUdUyqYhaXgzvNcteNTvWsGLpjnKEZmm8aqxpvhW30cRSUnDCY
wJrxCCI0GVFPmWbxgt4eficgPe22WwBJRxOBJqjsKV6ORd7Ih7a2FFlApgZCpikK1GLeZFlfDQvF
ZDhpjMiBiy3+hyyzmjVaz8Kx0Oh6PZ7NOUl9GNut8TDUTKsQKeapByyGGCIaPTPSUH1PBIzRbqWv
mibbwJTwoUoUOuYFjCbgbNLeZj8xpVL1zip8TUVN0MM+r6YG0Ec+TWj4EYL6HgzzmlOzFnmaNfqH
3gYVcRnjSlsYK6/s8XjUgvk6qCd/b8WCfzyw+2E8wOEzvtd5pq9iBTknIRmX9RIOcYIlWV+XZyB9
skrC2O+Xq8pCLRCZg9vhlG9AUmx62PT8gKRNOWFs8JB+HHKJ6ia37eLenJweePIkMheFQ1OXG+bm
K4htcTFbWkOCEGsS/DqbJUj6G9RQbJsw1s0bV5amcQVlHxLPFE9uFVWOMEpU2OPYH6Bdwi3KReJH
AzEvHFTTqgZLYA6MHyHspgIxWmZ8E7D3OQBp81f8q+VyVuuNAqFqx/1z4xYIc7tM1RVcbW8oI4yO
zR1pNY3YKEx79hpqBNLXhRF6TWJicZssHU+QrkpI2GPX4vmIg9kLoqYPmmTDKJSnOohbgShakGKF
shRSw65RtZHQ5bUmc6VJmD0OOAV4ciR8KyC1LK76bVpptnVhQnoeCarPk0d7SAcceFbt3TWumu8t
ZZJPZOPPmHYMvFYIfz4X9/oM0BXpfZHBJ8zEdD3FcroxGgZz4cjWX22zOTBf3GJujV0/BSYhxNl0
7oGb21tlw1sKTfPQJITsECDPXwM3NHZDqHn5R9dTBpiJsU/vs642LjzL1s47N4FQ4AkDt1zlt6N7
bLR6uB/GIAMKT0YW5NisIyuIZtGnQfdrK0J6E5TbcZE2a0jSEebTYngZf2yp/zWS/Itm308b0S9G
klv5WL9QI/47ufD1D/xNmdGhzNDGISL6hwKBPemHbMH0/wIIBNwHmyBIJLp7/6ta0Iy/gMDYa0Yh
LTrmjTZl2d/4A80EqMDfxkRgPfGtGdD/iZXE9k5OSBihXVoHNJuxAiKrONUuNFMKdDjw7oYiRT6Q
BSUvWBIHx66V/SfTHOytCFwkeK7f3NSL8i+l4cxPOiV3NOUxulCkchB2LXHVD9P8YM6xvFOmbt47
jdXuRinU0SnL/NOijHvNwIiIeBJScwocJS7H5dweEB+nSpsxw04JVMuO/13nxXDE3+pF3jSUF1aW
+ujGENmFQ0nCFPE1/ahvWtOJtx0a3y+Fj8MCwR4ywk1We85XpzKoNxJ7Md2IXEHxwewb/zzvnB4j
Jb6qM3eUQRn2nTt44bxSn3cV6Ds4/mVQ9KFNE2KDSjM76LYO1JyWT0O2Htm5N5VVu+lx0MfxE9q8
rAo7UCI3lSy8PV9FXFYxzbquiY1rG4tKNNgEkDTKaY/unGH3K+rBwI5C0kJY58lmaI0zwUgNxWh2
RfGtn+eo9iq9na+l9yWwxuuBM7zKtTl0u+57Z311Uk3eJFKeTcJ/6gt1YWEyi6tzfNVncho+QoGN
nGLs6f54bB/9HXElL1ocTGddL8HAxNVxbCfzQ2/DyPeg/PSW8DZm7j6Z+uxfoP4741Z98FP7jsSw
dmtP4y7tpNqqOE2e8twpN2nrPzsmuvvU8eZHvRpe0E7gEsRu8TA74iHrgqM0tbOqT4owTeLylpWW
yItubl5q3b1z6/475lzm9fYdi94B8cy26PudgEmHsYL/hk7U5pRmYY22M/7qJW76Xd767UFVsGx7
zb512+q+r4zuIjflo2MpxZwhhq2ruKfjuJF9sewnjPDmuTXC5Z6b7F7kEo8hk6cEpKzUzW0se/17
I/m9yCngmJAXkZbOqEjImaxXFtre0apNNo3HzhryT9KO1dnsEfGY9mj/v1BCuuML6MU7oECbpH7o
HMTF0cA0BECS4oSkfGFuuxYb7KzZwCKR7rGdOk6Pd9fRYNbwndV4VgeaiZPS6qrpwuhy8ajpXn0t
psTd+oB1jw7+Zcw1raHY9Ocar2xebwhTqT4hvKWtwWyWKT6aP3pOOFb5X15w7eWEIkolDtIWn3Hb
bnururWk2lSJeZcvbBEQ7zeD2d6MCZ4EZyY20gkKcT5axDiVdvaASntHEYOEho0sZD55JkquZ2zH
ixo78QHT0gXu9gp8zqIAT/oXBe3dUEwSngCKxlTQ+6iKXidVvPCjwkyaDQoenOQTGGMKC/7DXjzC
Kltvj+b1A0nRwsRRGl/U+oxusSovNDqoYVX3VSRIS9h60Io2KfRf+NnJ3arxP9ZqNu811LI3qITi
qC24lQi21C7wZMlBYxhfyiyBy9wftfI7PU7jnozmblt1LmBB14Zf1JGn0HafW9gaO0zGLE+WcSgq
bzO6PiT+mftBo9VhpN/iaXUZQcQCAyzw+xX9qdM7Ff7oMiO0D/ZMHJZRS2NvCdt7Apfk7cZU4gtp
F/NBzcFtUiCT13TE1W1+AJT7RP1806QS1L/uIr3e5MCq7sSkgkhVYLmUDrLcqeJ8P9oJrdL8OebW
bUTloYyNned0Ko6qKzZlmn5KWvFsg0V/KmpxyHs2/F6a0dyNUVzZGVU+xCQT6Jw9XtWGc6tpoo10
baJGsMfDDHld73kddcj3WTGGQOsjkckZaiXA8rovD3UdO1c5AutrLqeP5mbJrirYz1tsOPFBs0cJ
j8Q6SwaVQBOXBy8xvIOdZoiMFgwa5AoGGcnXoc0J9H6oyTaBfZjuqsxkiOWSgTFR9n4sce/knb3H
NW1tLPeB8Og1KdW360OLASXestjan1P2z2vLaq2PrRxZ1f3kychM3l2cQ8jDcWR0eRc2izft7Sxx
QJ9P9jPnsA1LD+BDk9DPYxtQhlskaJxb+qSPj7Q7qnMbUOdTM7tkJ86m4zzXplbbGy+2JYE7GXbM
EKl8t8Gp7O0zQkOvGg5L/iVhj8bHsfAIhLJzTdtXunMFuW28qmCMpqHbx9b13DNKHvoef1+hgl2i
qf4oe3xnnkGUUthZ6OebQJRXfS3TnaypurVClryYQt/kWoJJeSKBlK5RdlgKR+1npjaf2wT9X1Vd
kbdx6Mdk31aHZp7KA3Pk+mAtJS5tgFohp7fpODXywOT6O2OK7hwgiL4hRRijpcDBtss6Wzv4g8x3
jV7EO49rEcG0nPdVZ1wLbOeJiyVpFfgBkPs0zJJImDlrbxfh6GEsHqclz3bx1HqkK6h4N3vYcgZ9
GFDmCnnIbRFvY/KSPiV60TxqVrncJ4Bst9DXq0vONfknLZPpURU1THcrS85k3qRnhRnA3ih7daNl
fvuQKTfBeE0pwu6pSH0qbMIzbTm4t0Ov1RdVptefGIXVT6nhkp8JaHqju7PAXR/rO8Zj8TWTgXLj
1np8FIZanl+Lv//WwdTBjEf/bxnv3Tf1nH4ry2/ibS3MH/pRC0Nypsfor1olE9zPK0Dx74xK/h99
hdTqq9TIpF/071rYQtzL1qLrQJcNWimrHOSfWphsOWptD2WeTSS7x5/+T2rht+0333ytgQ0UIQw5
mZGc4qZqNfZmHJggwEpb26nGJ/on5p0fWLXf6Q+97b/9/VFkdTISWJWLrwqQn1pjtS2ryjb9GNeU
SqE3AwFqPbgzP93/6x/dpj8BlBk+rsndyDX4GNjVJz0osIOK9AkMBLlvVUAShL2tCRLe/8ef4jDu
Ak+PbJFf4aSFPOpcAyk3Ce7keTlUcIkiQaDH7s+f8qpY/XdDbb1l64yLPjUQZY+ZysnFEExI2HRJ
po7vqRf8r13dk4Nnh5zYaTsQhr54Zy1dkkaVF84Yb8ZK36Db3DR6H+rdFC7NtdkSkrCkd3/+Zm/n
L+sXY8y7ArFtui20knl2f25zDlQ55FcTsJZXRhx1Q3XXJM4QBn4qNzxJiloBuMSfP/NEIvTjQ5n6
IUoFcUkNtj5gPz1AU0osNNFFoLLq3D/OjdZwJDEBqsye2Dt+1W5g+sqtX+TyOAWTHvWGe1Wn7rx3
rTo9pi5bY+Ik/vbP3+uVPf72VwqQCXE8NRE8876e/EpUG+gxgOdEhHIrtWkCBVnKQC7pEQ7jhqMx
sWUkhjJul5K04hnw88LI47Of01gjwlZeQHjr9wvycXZ0L/mmZQm1NVlymUm4c5N8HaEwnfu2udxO
5jTXG439Jsw1gsdiQShURNah+d6c/dfXlauiynjty6PJPrkq6XqDFLNOXeEtiP3Ig9l3if3elPxt
y/j1N2UOA4OQzjHABePkRSKOD4h1ZpEa5egLgFB3BhzMhKVtrC4ySWh4ZxH6db1DPMAEjtYE/2ZE
+fYZwqHWtd7s8EalOEIlTM1Qp27aKCKo3nlef3cDfQuDBsOAdTZuvf2oviRYqu2MNPJcIJugysn1
yc36vafvbS/j9Q66dDh4ITzO5a9tk5/fCmNsh5R8jJQJWlBfZVKfP3hMVbZF5lNNth7RVEZm7cYR
5kuJPfTDa+bf4kq8ApdTvE0nTx5plTNRb8NUQdhNIZ0ztNWcA37nr3RmMmoZbdzZRrxsEbOC261n
fVvm5KpPSUfvtPTdI0GI5Tvr31sl0o9LIx9tjc7SeUDWbtHPl6ZPhCaNnE0jkvqKKPN8EQFLLTce
rtNoRKy8ofrG3izeG2X85qdDZ7g6PEhggHO9PrU/rTRmb1E3oriCD2Glh6AD6YV9stn8eeH4zSLK
tktgA80ohGWnI1x6FWVfm3EKZILOae6reb+slVs9BSTESJXuYha0dz70d/cUeZeuo+lHrnEqBW6d
QZ/YHtOoSm0OcnNeXGiBX9whw+8OzKyzz6OFvZoAr+z458v9zU1lX6bEQLLD6+Cs3+ynm1rwjixS
ZVmkyLGBwEt7R3iwJf/8Kb95wQO2Rf91k6CIOnnB/cEmUcvTWYxhpXP8NueD1+lq03KSeOfxPFEi
sWpRfK08GprQPCM0Fd9ekalSCpCBvLqiN762GU0iAmlhIeV7iRMqdBtxh49b7DS/za5VX9+nVQlh
CTPVHpVEuWe0ikKJiJyo8ev8P7zdP74cik3A2sBkzROBQBDbHXoGvtwyOukN6WTVZSyAi/35dr+2
Sn/e/E4/5uRXhf3ku7QD7LBOA8w9agQINrUQHxe1PBV6nB6FE4sLvZnUfVeuRz2mZZtsTMebjFEa
w6f4eaYnHGaZbR37wBh3mqoeuPn+1vNlcjMFORQwL6+2liyyXZXj7TXG4Ns717H+Vm+vwzbWyHjW
al59LHdvf0sWZlViNGf+4vtbP8i6FwyrwSde3Awagzc+DXGdUe9AZSS3ARJkJDlIEUyFYzRsRVo+
tIOWGGC1AtdgtwfJAzvUA53QWMZdCUtRD1XjGF00BgMxYEUmgYcZ9gT8IJmyklAgjoqhQ/RbEoFn
zN/ZjU603+vDijALiPBarb12099eINFQlfSEAkgwGmYIdFU+cFnlds5Swvw8qkbOMVNEY7/fciqS
txkyjSyoXRqtWlQJx35nJfrNHUdyjwQDT4JJ9XSyPxJslQSFDX8i9pv5U+lY37XOgaSG23/r2qV6
5+NOBDyvN4Cx9Iq2RcgDePXkba2GwhY1LzODpjmaJ4PGnTtG41xoES7lfl9QUIYEcrlR73fFlhRE
CNvB/M5raa5109sHjVeCRZ/6ldUXGf7b30H5Rb+eKHx6shUjWL1IGGS5kNp59C9GzvgbsHbOpVmK
5lxbmBDKoOsjCHg+pkpRhTCNjMeWJNB921bFGVisISQsJrifCvo8g2N/Y0L/jqrhdFHlGIpEg8QH
WIW88JC83izdxjrWQOpNCFqv3B28u+cywdtXvE9Z/u0ngQLmYEuYBfbBt580dF3bT53UQk2rv1ek
ie1bp5agMXTtnefhdPflmtz1qIgQBA+r/VrV/7QdqdZWBmbwJMo6wzl8PSKSAjhcSbmZM3rUf15e
fnnWsei+KnChR7H1rkben/c+BpdjF8iGSkYs5t5OwdqgDNg37RYn+XsHpV+vjAGbZzgIcfm9sEK+
/bCg7Wa/kCxWsbugPPWnhnDbJu5IIXB6YpLK5RztfP7OTnCiROH9YoWhMcF5GFYbde/JQ0JXm66X
BmURyuzG18f7qZovYXSFeR+c5xnhAJ5NQri8oK5756X65anhdcKx4nIupaGBlertFZfKQRJPhnlk
pZO1teKWqTzcBSpv+d4v+cvN5aMYQjqOzUfC7jwRV+ZxO3Qegb5kqNfmZuoDpj1z623rlulZkQPQ
kW037P78+Jyo/dZ76+FfYKaqM0VE8Xiydk1mX5FAPlAEcyjbd6AjNrlRJ2edlMm+wR2xEGjg5Vb7
oU0G+6Lr4+GDkYzBkWnUx3e+y1v53N/fBc26qdMvWj1Lb2+2n00dmqKJ3xnQy8b0xEyaazfqIePF
NiJ3oN2TV6p/aN1dVVNoIisJGR2+Y0n5dT/zLfypHA/QPvKYnzomdGljXIOoQsq1416zlLSXrtk2
u57j1sYKkpeCidM+xZHDoG82PrhoJPYDQzlAQprzPFfW/vXG/LcJ+i9zvfl/aIJm3/r+8f9dfGvq
b2/aoOsf+wdlQNcS5ewq2aX4x/nM6eAflIH1l7U+1muwEDJIWjv/2wgNQFJyDAtwXWEKWYEF/7RB
XUAGHCECn66Yh+zU/o9YBusj++89GYE83W/2G2DsGL34fievV6+GuooX/wgEyXhUyKRUWAwMRKDl
Nu8sVVzn6UfRuiVzDeeXjcXm5O0RiC67rpuPvQMKWKKiC3VneC956vcfgrEE1iAih1N5tNma3bBk
87FlGrABdi23ZGard/a039w0g/6nzl0jK4zm9tt1YOYAvnSVPHJzGYY7pX6AjihvZruL31H8n17O
mkK47masty4dx9Pyg6mFTGPYvzktnSbUkhJAeFugmPrpqb3+8Xv/361jPuL1YzBrmKhT0KecXNDg
yqD1QHZn8WDdkxYWRwjqhsOfP2T9S35+1LhfzN9pHJOJwbWcWunyYBlnJe2DU0m1H+VAD8US7lCS
l2zoR2W13Tumz19vnrsGhkD64uCB+uakojJF0PejZx2gx1fRgPY5wl/1Xg/0d1fFq02Rs/YznFP4
gTc0ksm8dZgyu4hMpwO1KW3gD5qebXwCbd75pf78cRzZ3j56JYCbadGMA4wnZ6fnWOaGFrBhuoz2
jnWku/nzb/ZaMZ38aGsg43poYBXCQv328xZXuMRp14cSY8HXptOzp3ZcErByBawtjnKGisOi8ovr
2Z2IPjPjPnBh0o0gUBI/WVD2ORODlbr0HtrKoN3oUY5ph7oIYC0vdD0/iqqrxHqOFIexKfTpsQDG
p930s2nysUJ0xvbP13T69tL9YLGju8Xhy+UFPikSB5K66YWOh1QJZ0+4fQ+rzLcPOJaydw4Pv/5Y
qM3JJGUpYj1ioPH25sVAovUSSUadDPpWg1gXjb2aviE9RU01LO17CYa/uzI+htkZljeHw87bzys7
ZZDF3B/qDLEAon219/1ZHkod6eKf7+GvrxZXRueV3j8HWMc9eQznXOTkEXcHTJFLJOpGIwsqm96p
q3/zIesKzubHjsF+cPJDjcWaDxE3B2smBsP2OKNmsjJ2f76S39wzuoE0nqDA0o48XZVMK9OM0asO
RHa2EbpNP8yTBDR553TvOF1/+0l8ANI7Wv6+u17uT8cuUsthLc/NIff77CI3BkijTd1uS5la78TK
/O7GoVFfze486Cy4bz8JkL45G1p1UKbGpAxVCR3kdHxnO//d5eCUQLuqvzorTi4nc8DHC684yBph
rkQsvk+JSDxm9Whf//kn+u3lUJqsLZNVXn9yOYihFcil8qAFmdo30so2vV29Nx55e7pZt8D1SuiC
re6t1TT39p65+tLYqL4OjRc8Om2pLlsPPb+sTPe2Nif1YrRz+/XP1/Xbj1yDWrGW024/9deneuKY
UuWHYiGTLkfou8PSXR3oNNQHpYYWGqtWNe+8VJRaXMnbJZ1alDYQ9Sg71i+HZM8bh8TuCYVzDSaC
kyv1Z9FkLlE3vGxonQqE0/mAAht/QTs8WHqfPxEr49QhYRMCPCEV5VXb1PKDksWiQvLp+zN3Bv1H
+ynH3skSpIcp3x8ENZ293VQai79NCxGoqID410cdaSjejUhN+8opvH68zqdmynYGocviFoso6eyE
jOhMApd+aMIgNsnOABU5pY8Opz/91sxsJojkRZGX6BIzjuDTyL9nDgklZ7Hidm/7WGvugaO27Q6H
gU7jtZAHfRlWudic6pe6OereVnTcjMgzKnlmmYvXhYY/VslWVPG0NYJizo5TCX63Qe/04FoqBjFs
TOaxnov4e2c7wt7PxaC+lGhXBwjkBW1EcqKZY9ZI9mIx6ijRncwrdkmy8gOyVFcXfoOSn75uPGGC
rOfR3STV3HUHuhfov1qQ1H2UpJ7gB/EK34iSTrGId/mk5KZYfMdBreepnLAGNzPpnzsy3cbeYn+Z
9BT1aSGm6nsqVHHVs5yVUWwN8V0Hr1yPkixud0gni44hxGy8kDKEuKYU7vSgJwbpgThc50tRDljR
66BWL5pqcVHElcjzcCTNkZFhXnbngzL0IlKyifEgdPXgHhKFqpX575qKVGsOtGiG9+p2tN3xIZDF
8ATRfAHaaye6ixuhn+5z5TW3aRszjBvkjKrs0M2awpJhSiOdwi5z/IvJy7P8oASKucVuGutySSWA
09Qwmn3vz6URLUgI9n3b3buwN+ODr9jzaEK0+g7ntytDqLgEwaCgmxB9SnVL2wgokTXU1tngF8Un
5fjLVwDFxqU/z8lnqv652NpaXpDk0FWOCvuxru4Td8Ck7KAA+1IpvyFolh09i0Y1cJJpvV6rdmZO
+5gHchBPChHgtJlTo8w2Fhz5x5EsyxcyT5SBXSFRSwSftK3O86rgFa+cnua3IefyO3I+ljVRAnfd
5EOVPi5z0hjE/Dhx9rHVBHd7cVzlY90Gf7Sxyz6/I77HIkGIs+TAwc3ymmhkSRFhostaZ9SL5gzm
k75cJrCkk7CrFGejpO7mzQikaN5gStH21EOJthknGOSWVyXGJh49F1fN3MEhTfpBLTtfi9uv6RRk
vEj6qPYpa5rYpoh5ytAvM924WUj60Dep7/afXaNroCLPDUYTpUr/U9lV8NrrVC32LrCXMd26UxF8
UqM+txurI/ApbBKAtViVkgIgrVVWH1HIdESrBwZ2E9Cb5GR1aVo9F7PK7spsccRWSV50IOFexWAU
i8/3UjV1QSO7RsO9VOD0SXZyOtr7/BZJ6CIGY+JoFSwlmVPHz67IEjeC/JPhPxqasty1rmAeWZpl
XjGsSmHj2pB9nxHUDPOuzTyw3r0yVRb1ccLMuEudUn6ap9aG+dxiESJgBmZ9Hl/gf/fGUIGoAxZO
Ky2lQyOGHzvwf9su/6JL8tNW+osH475JmjftlvUf/9FuMf5a6RXUPHgbVhDkanH9u9tCmAfVPq8w
/yIlnShDDjP/kCONv0iGfIUqQnVE2sP/9bfszP3LYI9kCE8pymEBJth/ojqjrHyz/dJ05/TB308h
Q9eHv++kSG91kge8/LuX4b7d1yCZL7y8ttUl4RKuiHqg3stj6zXqyloDDS5SMYNEkVmQkmFgVN/h
PoOYRdMZX7NtxJ9yfJ9fU1m0H5sM2NXWNEcrobPSIWlPEx3VhRtMwyNBg50ValJzVaibadKFgQGD
mmSyafzA/I7kHAGFG1Q48+8+jG27ubZKwqsPZtfr7VZpnfVgSGGr5zpWvfHZGAml3fdiCtJ9kmfp
fOn6RXYMWDb1DfG/bvexxp7GlIHZoPvR0gju2LZk/u5sVchuM5UN+LLJw9qWR3XTGtbWk60KQq9J
tfHoKmNq92jaG2M3A3PMbwWJIXY0JHixsNbZ7oWeJNUlM6ECr4DXDDa6ZeW7IV6T/knL56UDvE/0
LyGvTfGhQVO4l8LLsuuJVLY0iQgx6MttMMxWtewkUH74x6NAxu8Q6sLYCXdisGGpynwGc4UTXxCT
iOcN1uV4XxoO3q3ArP1gt1Bu48My4ciKF/wWZFYZmtt+dMTsXGU18FpnJ9LMxY1lmcl4s6bQvwRs
xRMKKFl/t4c6OZ8qj15y3ttyy+4Fd7gj4KPZtZPhoLevkhc7jmHcup4jim0w2cCB9ao0fHSLzUiY
YJ33dz7SWWfPMQNTRI8lxQqnrIjxOJjBkh6D2FmIR8lz6PoEEJL3O7UFHgK90EoAynHyfYxFQqhG
MfAU9KqM+8h1tAknSg6HOWy6pXsRky/SvYRnA915yDM79PSUhW7RBRs/8Q7Bx7wkwWVq1EqVzytF
blSeSEqctou/iLKdMjQzuf2ISuk8C+a63TPNwfdRx2Nx100NFyYKmwJFohdueDy98ipwNP2z6TeM
BYtyEqzhjijnkJab99G11lxggICgxuPBS1Vk9Un14naumDbEUyuk80E8o9Tx+6TcDm7rXi1Zl31b
Mh+JFdq15gZneEaOhliap9JP5HmSpkGxjal5q41VOQM7TVfWX2YCOJ/ypCBFGIOE982cskwc1RLk
T0mQp9cImSv4yp7MtagrrHGlP2uaGU6tqzDeTnjdw7y1MyssyMc7TgUitzLU6zw/lxmVYWg4/aKR
1FNrH8zasTFyzlhYiPYa5DFfzGlXAthsQrLkyI8ctXmmvgEYELXWAHN1GMVaNw1u+RXEd/EA5JQU
7DkrTKIhKPifSmUx1yVbg0pVx7IYKq/yqJkak4DqIJlrpDco8zXI4TlfddBM987KkVGDPmqHpx6v
erf17Ck3iJZGtRfMUwqeG/a/s/elTmC2ItxXRIRHIuebmYh9HECvapGcsvhbySmy2ykLSOjFAhqh
DGvDGlpiyOfqBtReemmXrVZvcgjQ32aCLT6mcPm1sOW570OaXNVtokQwhqJV7n7JTapnov/Kx3FM
u688Meiy9KLwm0PNihJwyXF75gl0t9T7ifsRRD0+yaXxiUSzndoFsW/U2rk9xc43ScIEpHp40heN
MRJoQGhCC4FdpHWyJTyvFwcPy+qqfpgmImGh++/rgOyWjQWefV86pVsc3YZ2/Y9G8393+H+9alj/
78HK1WOVPb2NmX79Ez82edP5CxU1I2xjBSgYtF7/2eQN9n/ioxnQMR5hDLZSCP7e4ldwdOBy3OaQ
z7GQ/tW/93gNe+Y6bLE4PcFVce3/n6EKAi9r/TedBMTCyLFPNdItTXBDmQMl59QbN2IevgqEBKSm
+OY73Ss0CG/KCT6Lhh+FyzoDXmdFp10lgc1d9QnPLMhpH60eZiyp89E5YHxc+XU8OyFVKqBLe3Sv
9KkEGO/Okiz4uH5sCRi+anTJwYDj3dEnVfYwYRMkO7RSYZma3wINdnvbzp+zJrDOxCi062wk+p3u
oHldlLH9YKnEv3sNpje0IHRmJ9gKhyZnP+HIrhPrmQabEflx8iUOeLdDt6U+ce2KpMQBOxwvm0aE
B5lb7vRBVMM1arzhWwwTrmdB9J58JxX7LLAxqwpNhPacn5UTi14MCxt2yhpp3489cuB6rF8UcPjQ
ZUIfVVPfWhw+su6u7zgtY4K2YeXjU/EIMKqG5BvY/2XesDZku9QUzaawEAjy0ldWovXDXaWxiBpb
jkPgWO5ICLFSwz80VdbELoFejl12ZzpGvmXYTTNgDXnmzb4mvyiTY1mYSmihZJ6Ayv3QM8S7ngpj
fC7nhM1SGzFnRaVeW4+EXhrzNtFH+wjyK08jGygv1n0xaA8BfYybpYqbl9FtsluDOb8ftfEKKZgM
MQ0Re4PzdVg6NziWbUX2U5Ca3HODPNrkzEkt7wvHoUBjJc4XNljksWej1hMAZfRufICeIUg+kjgN
JYkI7pm9CGxlFIU5aLG0X0gCDUhlDTnrZ5/NRuTDmSYKdF9Jic0ghIriBWdNi/0jRHVJVhU0l9HZ
0m60M1b1QGs2xGfgVxwI+KCUIer2jJaatkQaXV0kNEtfIzJr1EAJ5Q73ue5IUpADhTGRI6b73Z/9
RtFHmEo+jVTEOcLIRVUb25VktSZtLEZbLDADWEqnoGsKz/pMiEvaRIGRAXsaGcJ/m2JBQdJnpfni
t4W27ANPBJ85KWvE8hKfUIdWngZaNAW+NoVN2gdni8zWuErPhn9rTRCdolJbn9zGMptnZP/lB1uP
u36D0GLudp70qtV4x87BPz10L4QEkdMyeTF50Frtde5GFkRWbcze7qYdugk1JDdikEDBv7IoqVZ8
K3rfTjf6kMoHu9QQUILLnM9asyyg9Lhp0IE1d806SrXS6HB1jHV61jmqbw7eMBBGmUN8V33aE9Jl
Eauzo3jm5lSASjpMAYS24jwpdILW3Izckj72EgKIchLKMCbbx5aoFW5uOcEA0b3cx39ImvBTn2rk
gQNiMMtdbtd9ti1Gn9WEx6d6KAgyAolLg2rzP+yd147dSJelX6XR9yzQG2BmgCF5THpvpBtCSsOg
J4NB+/TzUdLfVcrqKk31VQ8wgC6qkJmHPDQRe6+9zIT052o17AXSXG+V6Iwpvs0D5lB07tOSTjfV
mJGblGVulaHoluRGLGCtj3kzDA99XZveiWoK5YSsYIjSe09bRmymnIytHOZQ2Mx6/1a7RpuFkGiH
XV0Hw3JU1UhNrTX25myhj2Z+rWNJ8upZPQ69ohkpbkVTJ5BUNE27To0ueya0hdxeKw+s19lwhhej
VOWtTERlxc1kr3nkaWO2hq1OEkRYjFVqAyNZQqM090S5mlW+6xa3v07aaXUpRKg8dhTo2XpsSAO5
3VrSPGzJHzPDImjT98Kq0mxHDKvdnq6yazfQJScMVMLqFjsyKJoBy3ZMy8IARzcvHOvEJTPVgiNK
MFImmx35FyRqC8IUzVPSbtGVdySEr7tRZGhWA+WQ12yQ/vU8lFAPoskMxkM629uok2gXXiQ45un5
0i2ZETLqWrDxrHVF8repd9q9Sa2M+0kyIaP0feGH7hyMZ0WG9n6HScX07GedibCwkCQWkwFLM4Ev
S4p9S1X1/lOPJLGKGOC4SHAa1gHByUpe3nJ8rKm2zSjVjUVdlIFTpZ+bGZ3Mmy+NunrHS3udvzaJ
mVdMf7vOMfGLNSZ5G+Sz7d9gBEj6NtPUulyWUIzwYXZE3unTXaBNaXa51Jkx8mx5CWHBddWbZBM7
Cek9bUR+goc5atcTjXRg2pZPV1xng4wsX2vIfdHdsSXwm89PjiLTioFqn7RG6lVqvhFGpon1+3uu
FagqFSB6QcGpRs3faj9n8fZNZ2kwq/KlRvVSaTgbdnFK+8yKpHtd/zAF+gIpfy30yn/0FqA4Fuc0
727bzkZc5i+muR5r0mXtQ9LjQLCbSIxnKVEJmli7K6rsNM2M1j06JWyza02BtzrhZDbsoWy0wzMC
WoTqOuE81iFB6g4+nGTgtUvn6ZiUNjk2dCiop86+LXreDkatDMHRQgMm0Dugh85frQkN9NPC8F3H
RjVwkhLViezyl3VUprrHZmQ0LxZa0urCcVqji+fKJuCQd7LxxHnbc0MP6HCq5EEvzHWMYW+N4mDm
TlNx9r1cd4VWTVfTtFjuTgAPigvW32l6U6te5TGdDznFU6Fb57NgfT2b1m4a474QlskVInX0tghI
KToVInFfWsNOF6KV0Nbusr6svVgRDTpcD4tlfnWwlxjeJfMh8cW2CQO4sIeyS88bN/fME3x9qlwP
Gz1QhOmxjOpeuJDZA+4ytnM+7kAUSPqNhJ2u9inAzOvs0CLN8+YBkeMXBqOdcoEqpTLJs2kD4P9g
dY4DEajI0CpyJzB7yPLItPoyTOaciiNx0qNjz/e56dafpqLD7Ihsp3aXrWW2SxPiragZ5nen0cvd
oli28CXS+k1Av/Im+wvONXN9RWCP2JsEaLWkMTusuVpr70aU9idQikvix6yFlrlzYk8t7Qm5hOtj
XeTCQHJlOrGvGCiZPTFPCwEDdZjajnZRGzNQuTnDzs8C4lh95xLxZliDnx6RVU/nhtETpt17r+1S
jEehyKX2dFaSgk4Kpyeie3I1v9KqqQOhG+izsO0tiX8iEjWf62uQ84mZhDCO0rXzZxTNyae5qGRB
uJQu3Hj064CbXJoYNSdYQQGZoNvGPYjw9hTt8R43y6NdpubO9ly1oHgfTB7oVreI2RxS0izsoMRJ
atVe8Mz5ymOCd5ZNZLulmNsAnQwXEjAgmk0NLGD2S2x+rGG9XhqSuVn52tPO7RzgBqW9pLZ97pMw
FXdaUSHttrSrxCWDue264jT3Fnk3QnuAIOsNGmMTJmAHgI/3od6acgstNW27ncdpkDmXapZaZNrl
YyHLJJxmDXy+n/TbNtHG2LNt76STaYNbSV3dtcm8XCTQNC6UyuVJXToUPxU+ADnu7nus6ieWU8on
1dC8LqQ2sLPZEn/UUs/ODWXezSpIYbQKUPOU5jvR2nrX9ZgGF3OdPvPyyhirLfUJ3I9phDabF7N0
2ve6WZKbZMF/rIXrHMIsuxZB/WC2NYM61OvHUiXv9uJUxykADKcyjvnkjJg/2QwHL9OXxzLZEDUR
2J8dStxwHNz5pK4tgERbJ7M6JkarQtOg+e6XIUi8a3JPvRMv6J0Ll43z0BrTozfL6tMyOuwfxWCd
lrNXbBlXzWsXmCMeTqo5NdeyPKlFeRd0xhKJiROPFTYawPlTvcstrNHwKLBJpEJY94BWAQqx3Yrm
DQW4m2O55sp3szezk8Y2k9gcnCaIgXSwX+iLYFvkGR4HraaGGMpVUfDa5eqNZHPM6tAp7BDFrWwh
xnMO8ESPUzqxVhTOiaOAYvCnmsBX1TK8551Aq/ANwv7/vf6/bz3rX7f64Zusho+OSv+C8+kuf6NX
t4jTxtrAxf4IGsIPPJ8f+T4wOuQNSJDYKPKjH72+Zf6G9Ad3UEdHgMgggPnADzifH22kd9RBIAQw
gdBB/oNsbvfDDH8jP2y8TchREKTg+nCgP5I6uqEC68WNdz8bxYlwikPrD+GUgBPXmE7AqHdusX5k
y1suU784VqM6cFKhWtGbCOOCAvrQQNLolkd84MgY7SIc3sEAg6hS/RHfkdjXNLxzS9adV5uGwStx
TBmOTPae2kI+DEO9Tzp3n4r8aEg9QjHg5c2eqL1Y4byrMbJNcwU1Qzyldh8zpY9Xli/BgGuLitJc
65DP1nlxklsBCzekLN9FdJDhr0PRRpBfnd9jLEnvPt6uAuw303ZFoM5c52AVeDvjBjXwOdRu8R8e
gv+EkviBpfCnC7uNUf7AlsFab3Qrere96ppTdqRwcq/tId+N3a8yQj7QS/50pA9ElrZrC3js3EIQ
Dc38NBq/4P18JFxwAB/ZocuYD9CJB/LDATpcbChRJ7n304tMz6PKv1uLfYF83EVAp9+nJh1rO4Vo
by5bcWY11b4w2RPyK4XuUyr0XxQkshSnKFNjd3zCfivWjUdMhmhxEgrUBG0MnCVFuCufpbrlPGCV
dYGBPOtG27RaDXwBvPqSpdktLbm6IPr4y2ASVIerVhyRs4QWs9PGOe0a7fvK9teZXX++wlwAA3fM
7T32WJl/vpcwYDxaplHuQR844+zASDXVo2B4GprxSH44Ip/Q9ma+I2kjXJTSTPYJp/dPH6mfT+MD
xYd91nJpRxkXBUmICBY+SxAa3hgCCv4Cl/tAjvp+y//wjT/w4wiNZC6WziwL1hpDbw0TB+dF/Vff
6AP6B7lre7QgEMFwZbFjSPnzlQ1QLpeq4Mr25r1oHRISEzwG8Wes2oMmnmRw7hprpOxTqQ+3q3bZ
NOOuJ4UzoEWxudYt1TEuLclX0KDv2PVf3vVtjvkHmtGfTu0Dc9Tuh3ns80FSslFhz15MyENYIJao
8UZN++4wutpOG9Pb/8pN/v2KfFiQA21eknbkJpN5HjtERG+xJX3L8CTpf/Fc/+eP9e+H+rBE1djy
tOnAoRaK6l5SZ1e/YIj96ggfVg4xYDUZEJWwn5bP0rvvh18sTX9eZLfHh1IfyHubf394MV1IaW3u
scgS366Wl8Hj6Ugd+FYvf39T/tPXAX4lpHnQeaxOfn5Mic8M5qrnON1m0TUe2uFRX+/+/hjf9f5/
euI2w38InZgOfBR49w4xbXrFE0fTwQo37VvQ5c0zzFz1GJPXuN4sWNYVYHDaZ+7ZZmMElzljkXyc
yS5NW+/ddLKrbMIDTcJeY8b2MDJXo2OSII4Zv+pnU1Qk45G25byaH/JCp2ep98LAyk6IK63s42oo
dmXrHPT2FdhyrzMIHIL1Unkveveq2fy912L9rZ8a4nIEYMVuLXRI72EkNq3QhF97+8EA2pYnCjQs
t4mdWQNCwzl/j7e7463R0E1nNUnuuL9vQcJre5LMoF4w5pJMxXJ97DTj1BpzuL+Y4U4IJnUGnOWl
Wb/pp5lBPLL03h17fHSd9c5P5lvlHZR5OWXzzVB67/mA7RpF9kgacZLrd2LkwuXiTHHheuHhPkiw
oRBhNgBaVPrOb73Yna4lLBtt+iyxyNWAJ5zJQecHnlYVNJGXZhfseESukaNeYvx2XnSvAyXEevRu
VPeCfx85xt++wlQ7e6JYw0W7HZovtftC/PZgP8kiYHP6QnbEdTKXobsMOJwFcTGt8dpKEDzinoNg
t8zufurzi3X2z4aZZGHxMHXdHnu/Uzc4mBWGl0MX6Wt+kS/T3lTN+fa4aNlrl1X7Wc8Pni1uuT2E
ZuPezk5RodVOG+d8EUDIw7y3/eQO494yynTAgdQozi3TvGhsADAtnS6tcbpru+k4YM0yd3d0/GGw
nOF3h594thtMWhfdPatAWW2ypHz3qFcAPNv2kHG3ZybFsMPRntFfy3hmsOuorxqoyYKE0tbQbL7O
/FJGtrOsyXD/qgIocem0ywLjpFP2iZeeNbxljkdebv7FsnKKM33PNa/poUd1YevfKwIixXNtwLMt
j2TBfBw1dtVau6qpYjUG9xXTGGeKqUNA5OOesk8NX02xk7kMA6I9BsZM17otwpUJb96LW/gPe8uy
47mtYs0an3PQ09myN/Q2XOmygUhDmdYw5UYIHAHrsXkRiDGGY7Z3GjzQPPtLoeefM3u9qt3mslmn
237yzwl7j3X7BWu9Uw8kxKMIVcPLsEWi1fLR0vA49h5G/JHpiqO0+aqWN0JSIr0dI4ZFR+kBeKgl
IljszlzrndDXqAxkLK4H+ts+fzUSBgiw+VbD2GWcvqciCqeDDWlBQUHZdEQqyC5nTYsMYolNEl9X
hvKGtivFek4K+lGa6ow2NiLr+WJO68/txg0kEtBvrgi54AxC/PJCP1VXDXqQBtc8P29C1x33mSbi
JUcBTu/QVcdhIxIqZ1+0n5OlvU4Gaydce99AApBpG4EZXPj+HWDgLtHxGdC9wzgnYDykD2qSmRoD
jT5y0/IGzeTJJrKHHUBW4Ez+eL0nvwx6XfJo2fLo5i5A27Rf4ZTUYlct2W5LfA8W76rUEko0LOhw
Vw7blcey6k8CbCzxJjiuhPTIco22b1j46s7t58Nofh6ndJfXd04JswHjlemyb+prSBUnYB6ffand
ZEqezn1ybkKBhA5ymLVzAsijLofjun7GWSC2uAsOy7Va5G50iM9I7hSSRpLQIgMKLyOfExuXFUny
mJVgHZEFvMLj3h6C3UiSc9EEO1+/ptCETrjSKxDhrkFIqPIjzMY1nc7JNdphwnsgBuRMyPSJYfBB
K9R5Zb7rZGr1OojIcLYgT9YYKyzpuZOlN545XlrdZ8dMb+Uwg7NdtH4fW/hIawWTMbPeS3zl9fqk
NtsQnOmAWDwkQu+SgMBHmdRRbogzyWDT8KqLtSiOg2NGiZPtTK08yXqMRMfj3++CH4yzqAhpaj3+
EaoI/w2Zwc9brbYAjmYD/qlO1pzmJl0AqLcDjtj4AcyvclOmhqmZx/NiM4osYlhqO5tY3GLUL2Zq
JemP15p4LCbvF6f2p4Lww5l9KL8ZFYF3NZwZRMyYnMkrPVlCM8cgtX8suZdBX+0VcrC/vyB/Kj0+
HPVD6YEbrJJL38q9hhtmYD+qIT/YAFh/f5Rvlg0/1R7bYQxIr4ik0dF9dHOCrk06iAkVzfVa5MDg
9xrV9qCuB0wlGs2LmznYGdN0tRUAuYBSxNwSRdzZ2PnPKbeitHZoF6NxQbs9nJkKLqwD043eWkwO
GNca2oP9YHcWTaMKpbPEFp/a6a+OcHhr3JMJi8Zbld0rwwpnaHdFb5B4sBuPTC2j0Z8iCF2OIJ2+
KeB5P7fJzrKpTtJ+N2CV0vrTfhEOooDlUlrq2vbg/FpvZN9dC62/3t451xgfnbR6ZgocO2t6XfbB
rgzwViEYNUinR+Ea2IdMN31rfp6qJfLEnZuuVTjLeQ8R7K7f6MHjwPQjeYS6+1yq9HalNdFNedBM
MyrpxlqYkbCOw2HwYcV3EXNBgGAKDTYSK+eFFtYvivgPauofL8zvd+5bi/UHoIElMJEL5Akey0ud
NVHIO/wANxjHXzcKOtXX43A69A1iqrsk+EVl/Cf8yECD9g2Mgo6KXHt7fP9w9L5joiphcqMFOvTZ
sG9PxGVWOeeq/q84tt83Ff/+x4ZJvjTtIrNUqG/o1+//d5G9SJh07+pvf+vw1kDRees//tJPn9z/
r28/Tt+ajcH70//sapWp5WZ4k8vtWz+U38/ix2/+3/7whwf7/dK+/c9/f2mGmjf59i3NmvoncvDm
ifDX8OOun74wA8n+9CffqUbAhWSZBGj4HFR8370qv+OPlg7VGN4NsTWYkOl4g/wH/KhBUMLpibAV
gto3vGNrrH7gj5rp/UZr4qDotdH0wt/5RwAkmu+f+2xcmHBuQYnMyQA4QCn++Qmy0tEy23nD+fT0
0LXtPeEe4xLVI5Z8B+nQ7uAH50Hw29wTh7y+aiE9nk15VzyXdJefZ9NfXjQyF4sQHD6PPb/ozJOG
nPlx0IiZbLI+wsYcGl8unnw3i9sx+4pYy9o7uX1KpmoGy97fQbhhiunccyyqfjydzIW20k2GmASk
s9wcngfZXQ+pBePeF4LS3Zx3MA/vrQGGoTVL+xEotaM+y5eSkaqirUggAgwEJ/hKkPNsJq+4dM19
lNmqbO5mUTNhFgazSiylSzhIFdwmp6Rk0TUnxaF60rvLtPYqSJBSXWtONRaUb3NlHnxiG5gRjU6X
PpqNVQ/3zOAmKvpOUgqpSRjjq911dH5aP6IC2F6kmtjfQNNCSi7Yv4z5DUFwBbYKF43Al5wkLo3v
ChMQfM7eSgRGkO4B+uVYhm2b6vXORNOKHWI7ENtnO9OFYOJJH+M3XigZwDGvsCAw7VotSe9XI+iG
S2uuh4OZoDAh4gT00CaY5dFMxmBHvHt1MZXGgWPfMOZYaRssEaaLboUTQTFHc2rScx4d3JNJmFha
HCC1RgYnmj7ADDZ7zNP9LCKxG2P6DEd/cbSzxd4Lr2Va1nn2WeDAFKPKgRB0pmRxTwI29OBEMoNX
7T4b1/XGM4oCQ+nsiaRYcWEKkR9kxuSW0ShslVgtuOlH3SKgi1MFBtWD0JHawubcwuoZVAWM+TBb
xgv4+6L+j2YpV+1bfafk25u6+NJ+XKd+WgD/csn777iabSLiv17N7igpxL/dMU/5eQ3c/urHgub8
hqlEgAoBwfpmBAmm9H1BM63f7M2uEedVQrmYZVj/saAZDE1wc4S+a+DfgF3E7+sZfxRAdiRbi2JT
R1X4j0x5f17MoL5v9rgMRdEQmpgrfFvs/rAdpoKprCfLT6j89HunSK1dPZflaVMvCpewBPgYDxb7
FyUAzsE/raHbYeFObss1DlnbNOfDLuwEFW8srJVGsnLthsJP5wMpDsmz3WZtAF16nKYQHVp5E+AZ
qXAQHLx7ojbVV4tm8CCLxmJICFEOkapLWjIAl3LMx5klgIA8uqTXMVuyUxhrvb6HU81H5Dj/YzE/
qDndt8Ngtoce+PwibYbxOVHwXqHJLdK5KKwVEgWWPstVmnIZIrIbnP6geQPG6gmKwxdECEFxYZk6
mXOZPxdNVEnOZYgaxI/YirmjsznhZ3qffCJn3YLllWf4nPWRx9U2210HERKuEYwWLztZucV9eeLP
UnOf4cEPGcToINGhuM0C7/K49c0heCH2NCHpYmWEDH++0b9Ok5F/agQaicMsWunc+hmCPXvCyO6R
H2H3zkw+WLW97DJrjsgEBcWwjdy5gzg3P2p+yfyd/AKyq2D8kCUSCFu6PcTU0QMESasUq/NKyPm2
LclTwLK893cYIet9LMSgHzseqj72gjXBVW4iFfUwIP40DllTaRcZ4T2ShJ7ZasOydlIz1vvGvWom
OVV7Y5WtcZxTTQSR35CsFRojEqJd5dUoCuidAK2jvh/s6aZF4CfuhVd9NeXExCWYHH+KoVP0UKJW
9zPWHPAd8jyFSpjCiRKh5wxCRbSW1RAbK/OcsNAIncOgf12QN1gGqhwTgOwZQd34SXmqAp5cjMWP
9SAp6pj8ELvd6RqxQPSbFuw0NeebbDCDyHWmq5Jkw25qH9CvuJ8S4S9sUC7XjS24UQh+BkU13SSl
QIdGg9UdZz7jJEjt9Gy1F44tvPxtmKbqDdiScIagFNgMY3Is3np9gWua6sKMvLSu4470gjJam9Y8
4lGbdiSANCVjRNNOh8iRFcJKE6e9c7lJYmH4bc0G9qgzbUiWZK/QsGZafiuRz8MqHAvzjwmEtE+l
pAfNWiLCl+7Bpgnq9uOKSAsir+MM6FymyTuZSHY7VOjskDTg1HDwko7nZcU+GIh3aZmslAWhB7E9
pA4ssrZ/rYIgu53SBDKIPlfyMsNB5dHWR2qMlc3+XJM5bxMiUHmLOSEE6bKY1KmXdWl1GFVb7HOh
91PUtLN3MKRKOXA1r+dBVazs1GtdjvRs7Mc4VPfILoOV44GcW5MVJpsmP6zMjIKjgKVZhFUx9QRb
UHWgyrLmYtivOj1U2DaDvMcPoL3JC/JRAS3ketHN1bglqzifmzRYnywyrqDfmflwTQRldpcXQ325
VtqaxsRjB+/j2gQwu+bZs06NtCTE0AfwfLYT7IDDqXS9SwM65/2yzLzE7qiCW7t0l8diWMsv25gK
qUuiGEaWDe7LeKZRFYY0RMt1g9X+EvmB1iuKEtwCCZkzcjf05x6vk96sUYrquoADGBijIF8ldwp9
D0m0I1oN7gQhICVzL93edbqZte8EE013BYmS8i2zlhVWr7eqiwCpl4osZCgqtpyqbqI2r9sRjkhq
mjB/eNzxvsVJI8R/F6gUUmqd7Veo3QYAlSOdYV/UfNWLVLaO81p5DMpO+7Tr+ix22smSiMhXeDc7
PZ0naMqmhJopI31OUb3uGQe0oE1ON3rzfoTe/shNht6MRNm3owLWt7uD8IZpIe+TOaJsc4zCO6LP
q3u111qP67LXpt53v7qDtoqDC8kVvXfSojffQlx8xkQHM3WY3K5i3YDpRq5ZHfdyUmtkNnC5iQUx
hV3i6ysHAcO9W2qTj7YsEPnCRlXHIz+6S3BABOPjqmyS/FvAADJFsieAV9cxSvSKhZgRheQWXkHj
2qfbFoU1e8FI1kM8PjRQP/0qYI0TXZ7r8txT2TpdIKmxNggr73v3Hh00NpKRlUmDVl0MtXdooUB6
dbSUZjXeJ2MhzE/IAat5JyWk49hQGK49GdnUvy943zxO9EKQ0LRRf0M426KU17dcO48xBILxnIHA
mAibvc4R+jOrXfK+9pM4V7levedF4p/kSnUqTjXNrhnh+B1Uy8bxSI5pk+HCXwpYV0LCLdqlcINu
3awTT+RhQE3XhfoyVMpVoeYV3VeblKuKOpQwtIgwRgJKkrU1qL7zKW9jt2EfD7XR0cnFka3+wOIh
8fuGP3/JigUuz8OLOnLRRH8iPSOfdmxCZheOYwc1GJdN66w2BDTvcsbXIcy82vvSzfhLg7u3DAKq
2TLWvTM160ufsPeHvT0Qa5oVlf5q+ULeDyQj5ZHFRodUuSy823RuSqRFyEZK6IQtJ78Gpf4iLZva
PmjL9C6Qmfl1hgNMKeJOfNFhaWddRZ02SjZd16/FviUWxonculhYbUQ+3ziT7z+uRafUTu9KGFpt
Vo/ejmJhkYeZuEaiavquEnEJLtvvcGsdP03IyIHT8wVGcNnbuHeXXVclkTKE90D0TgFWV/Vuu9sU
EioOMohRSP48BNQpQxMUIRMmBRjRma9Q+Jlk5Mgov6Qu709Y2XVARE1aYH6jIxjI4yDIGxMhG8yv
vd3k3iWxNXUR6+YKAc/0ixlCpmbhjMASnCFYtBr9LBAz2T+DzKhBWJBH6FtB1roXNKElu1CbD0mI
90nFzuWvOIxW2nZs6eqte5KPtvZUTET9Rc66mFm8SrpZqM821Hp7rpru6KeiCUIzKFjRceMoFXxe
U7Sb6nZm5DLBpz5gMpZjptBQ/xA7TfKy3fdFedJP+D5uQLM3HJaVYM5IYWa/96rac09Juu8gh6Kq
jEeyJ6BnJ4PLuuSz4srJRRsp8oQ0JH45QM2PbgbCRkJej6sJntTR8RLnmDJl7UnznPOnaWozFl/0
i/DlK6N/HZTmoZc11rGGrCsWmuC6RLeG/N6+zo3RvxnHWTsaKzo9gjId1g/cJXRIh5pz2Vui/hxU
YrqwFVKlCDuL9ZJHc/5MGrMw9/Y8kpFD762d+uPoXemzq8O7XtLsjeD7+XrCql/BPCq0J745hH8f
Dcy9pukbh3rxHIxee5EqBne+/aXxmpotKrDeMP9peTvthEzefFZIKGdRpVdznWuf/dyXL4vMmVGJ
ZoA4SgxE+jxTLVwnOEdcTNhcPHG3hpN2dCAuen6HCgPoBcpjtpJHamqZeY+5sWExXp09mMzlLKdD
Q5DqIen6wYkHh5jOaGz8/NMETlWF5UCY3GGc/JTRiqYh+U+ThoFIifFjFTVdjYmzrinvrswb5kSN
cMH5KfHR+6hiLp98ShWkDEwkRgTYOYT+rdRnBUMHxQqgIzeBkzDnSZSCbpihhx7KgZHeASpk5BCd
kzS83jol2aVRYthjFVprYPb7oMmK68zvtXfGEdrpOlIwwjQ1vGeGD/l1j6r2JlDKPxk9oju5+IWN
IbVIXQhjk9b3J13gkX2Gc4GFolmurh7ZViIwYFHBW12l1ueKtWaMeqG52h5+K4uCQwlehOgxbCDe
gligE3q24jyf523rgWZc76tmy1sLshXrE7tgcQgVo2pUD5pREd2qEdAadvBZmb5ULhqJrCSxjlDl
GmRCOduvd0OLlpqCTh0GYxiu606rsh2VDM8gYRHyqneJHo1aFy//fN2YSl7t1FfeZATPpKCPxP5m
q0WE7lJ3Jw1xRvY+T3u32XeVob0xM08rhK3pUJ3nSdGLuOd4a4gZbI7ZzeAK987XE6tmfkSBtzHj
1itM+QGdkyyjyEO4keoMCsfeOc9cCQ6U5J1/Msm8uy7TRZMA1ykMrL5wC7LizAJ5gAUgwmCxzJ4r
XoKH2eqIfKG5YdDUesBfERhP9ZU0pPlTNvZcbt9orK/+JlcOR9tUDFwxGv2MsTh1a4tVTMgKYD9I
04BZmGhJc0320ggu1zScT4FLytfC1jkJc0yCW6MpgANJL/Pvy87wvHiSpXew+9FpqYUmjcei1UdK
EGPourg3V+kePaeWboQ0BjdVlBb0ParT1vOUGhlxMLzqaqexrG7uLgREIgMZrKOpWfDqK60bs3Cy
xMD4laLjoZkQX0cd1uZAdfU3XQhueOkpiz3XNwgWs4rZjIMKBUyqPQ+Vv9wQLVmW5Co0xbhTqG+4
yFPrEaM1aNDDKRHzZZ+XEKKjurJa1I2wyxXNldkcLIwCJuLljNmLUkoXHzX6uKLYIdvvuacV+eGD
+4/Apb+EjH4Clv4WgvpvCC5Bzvk7cCnM5L/dfyHq+Y9Y+be/+QEt2b8h4vZ5OXzszTds6V/QkmX9
ZmAd7HrQePH2+GPik2n+BitHRxRFlgDqnI0b9AMqNxHz4vkFtO4znwkwUf0nVN0PLuieaUEMMrfE
Ikw3+MSPTm/wgQvTX+l5y2Dsja8Jv0PfvkKwek9aS3SwL3jfPOwbiCM1mL+l9owwaB1z1w3II0S2
ss+BVpzvjLV/9Dz9P/ekbMaqfw1D/u9afZEvKnv58tOjsv3R90cFqPBfz4b27b//JdJ29d9we7ah
pOHZucUs/Y40ar7zmw61a7uHJmZtUGr/0fOAUGSbjfw+tXXRD6MgZ8CNfzaQIyTdn2cn7YJ+qc39
gKZ8WMpemtVpURhB5hsImRhRm2hmeoajE37so3pvvT5T+jWRr4Z242pdTvxf2FSSGPooQbtlm3jn
p1avkQOftvMSlX4w5N0p+mPYlpd6NtszFRMqIAfqyQJAc5DluNrzXW87pAgCTHSwJk9ry60rAWFc
h64aIr3E80naA6IeOWnKvmrUbMwXLe0GGRcBrl/HXMhFvuq9wsphqRDRvih7JLOS1mipdvkIxLXD
2Eyah3YmKb45rUE0aKyJkNaSIgRg8EmCdGxKH5CbJMAjvXXziYSbWeAuEY9LZRT7IXDW8zKFbHPZ
QovLTvuspMHdZKVd89LPVqWe1mZObrl5AYSscvAETJnJFARwNMH0VPQOSRl+msIemwjkJQEYTwnh
AVSCrDrtA0eovwRB18K3EUwKaDIJ3XRNPOaOTuItpyRhIx+vA9Q6h0Sq8ZXMk06dLZVwr/s1QYEG
Ttsk+bm9atmB7tcfn1VQdicgqgZp5i4kI0V62USwIMmvi4X0XKv0JjgAAOrwvQzjcRxHuewyz9ZJ
9JXFlCI2hUQfFbOy2qjWcWyM4NxqIVMkuz8lPqh5miqBUmVYtIK9rfLO5mCYtygQb+1ho1VJDDQI
U79Baktp4yTLMXd6tcKEseBL3knB8/PYr6uWv/cDFe0coVq1KN3SzINVKGYCz3WNhEa5EaxPAJnh
wi9o1YMz6Ztd8RUNeXXwlQG0mVVYP5ZOejaadhelsxvcjQNJx6xvuJcRppgx1HYL7WpAY8v+75O2
unjU6wsCfoFd2/W6gIyGeiGg73Sj2M+QaO3ISAVULruBisSEjfZ4LvBAj5ndEWxOVbIvPPhGM1rn
J7Pvmhp3tkUqHOJ08VD5/XQd/B+Ozmw5bhwLol/ECO4EX4u1q7RbtuwXhty2uQJcAZL4+jk1/TAR
3WNbsorEcjPzZBxgoYx6W32z42qowunHef0HJ6ifD3QuL+ZVRZQ1Wb9bqIfdyI1z7PA3YDaHQC15
eVCA7c7TVvhiPwerzFoYIt7NG6VzKK0cq0cjW1o08TfF7oNq+CMeqjEZY6BxTkHtTl5OKZXXMG/E
3B8kRhmVjZXpvsedVOaLbHdwdLGInXPC9eUVLAn2aeUvuf+XN1geCrXmV8lH59zKvAunM+ldDqCK
2fr/R3Tjd5nQKPuyls26ZzQSHCYCyUeQepY5ex+avwuNEj9SW8mzTxLt02jd5MxNLT5+Ynzt40wE
6j3tgczkKN6g2FLCwB2AHR5O7Y/IZqmdnpnDhHzypcJN4us8xHuse3K9zpAwol8WBqWHVC+aE3iu
Cpthc2W6qMhnH7S24my5Oh7MWnG6x2VGnWnYe4X76rqawrY5apPiP3ip4482qNv+QXTYFDBSmak5
bk7iNAewSEG5L5lonRdfdV6GAO3ntzWs2kcjBLiCZe1+DKboPubNX35szYZTUzJwgagDcTEYfQ7L
qkA6rbOtC5E9VReNB4/eHK42a3iyMdYT0ya+dyr0FNM/I4qOwEq/UFpSO+LGYLZ+9DlSUE9ap+Mj
JCrD5avjH4oIZjByCV25+ySQgeWB2JKnJCxypgB5vB5RWZJHkMOCflgpVIeLLRg0E5Ukz4zmyL8T
ehSZytviids5gLmmoy14hlDj/xpDiwKLW83pyeKxdmRmcvpnY3CzQBRKMPEyRIx3TQH5kHAB+T5S
dXXyuAwm+k7nCx+Ur6yZiP1tvkeex58eleNxYVxXeB0/aS+vX2xfpBoaZ0wQLurIqzN+mE1+c/KV
zsF4m271mK/v8EqbYzs5a7Cn5MJ7I4MdPtP7mH9XuRycf1YCOtyvqmNgtA2yiLFAJps9lD6Ip32U
N7mfoUVEMzKBrFZdUMLV2fw7TOtqyEKQPsPLAD532A31OHXHZfHn5RULdh2ffbUYXCtV9MsSDMZi
Fs8LwwQQEOkxlvVwVgRr9rQ18PEFzMv2IjIM9rImdPD6VL4ZV/yHUVK9xRQqPNigVw0ihqquXI9G
Zup5l6xZ7+bdaxz19zlzEM57Qyj1tRNomFkLh+M15aTv70S/FT+5xSwfQx74CX3rQ2v/ToBXPkvW
JTqb/dXlY27bk3t/mYomFfI48Xo2h1qUvsBny0Oyq+epfu4j7kAHAr3lY6FDBndObBachn4yU7UY
WRWc06Ht3PPUJTPBnWpE6+B3zt1v7j73LzFLdl9a/IozpjDkpcm4dMB3gcZ6lvL/9d7OUREDtsH3
arZ3Soam1oM9vFYy/Yb2H+68EjznbsQX22I7nWGSqUkAgeBbG3N5WgK3s9ckiZZnpDYBbrR1VA8s
LZr4jjRrfKwoyINCqJBQWPkCXBdeOQdHzkn2iECZHnycbMymwkFqsr41rDW43uYqpgnjtPEdMFWF
dmFOkSyVaHyd5zbDHi4dBwM0pXw7ssd7L6t0HeyQU5Esz5yZNpa/uj0tduanRdk4Z546CqIvI/tQ
nBjkbP3OehJCyI4pj3cOYEsoAByAJjCQAhTl2rg67UdKZh3qI46FKZuXHOh47ffpMeIje3IW2aJg
4vCP+UspOTLYqBp18UqSRcBV+SGc2HKXC9y6TkJkC0Ngrx0fEx3QTHbyORIdt3VgceSC83S+9JGl
HWqI1vA/hSRYnAtQfH2XcQM2b9SeL+0jdormBfCTLXeBr/r1rNygo98c7fKV+SDdX5EGb5l5hIN/
ACybGcCH7LQfOdyUb25v+dZ0HaYfLuMXkTEwVW8lAYVfi2mdn3VQ0eSRGxONzyTSEWTCGdm5l3Ut
CAzaBtuo75sXOvkkmzEjzATtqUmqH01RFr9llYdgdGatxmxr8iK8aWrm1YOwjjfvzDhG7FODG+td
WhAy4E9KwYmulXoTXTSspzUpOJX4jC4/0UVd1xBNmwf0XndR7QE/E7QcMQfbZXbcSBHFt1gV0fGC
mK6sBX+ik9oaVY9d7levE8x641SsDjZxZ5VvJpgLvC4SHvm7RTz9Y6tq+9w8xQqpzDoj4njUX6EU
CKb9Y5/Gr8YZ0Aum0uvXjw1AQg9XyKY8vriS02MeMNk6kqpLb3zEM6FLp4nPVEJHr9bp/a817rE4
VobwVdbgh50zlBTE1gDPK8EgqNUO4lI4VDz4CUt4BYUuPgDBwNik05qIxhivUh2A26fdw+gOgTOc
AnDnMUJyuuTdCUTYguJcx8u3TYfNnymZJidL1tbZT9NkHEpRS0GcOETfPdTLLN6Nz0z3qtYQemtD
w0J3NKruiX36VE89bTbnaNJO5YCOOInxsWsByXLWBWHziAzcfemxiTmD8NdHq/D84rdpxmJ+iUie
5Nc56uH7EeR+G3l68GBFMum/BgaqCIVSC3Vw6F0e3tZY2+G1tbFlkbSoel5mfDEgWOZNEH0MaFTM
3aOxJB9TYCkwcbvJE3Vg+PjzUaKN0f23/M7B/HrXNfUDRWxeAX8hy5d+zCX+n6PxlH+LOHIR76jR
jnexdboa/6vBM+XUQwzfb14KgCNsSXc4chQ2BDfc6ryZNl2vbaWXUx5EPVHZJJeNYpxk7Nu8AsNk
AkVfyaA8l2FS6LYcKJGPAf6GrPh8HCa65W3tRTwW/tIcGU71/6q2cWg/2+LoW3ffUZlC9cVTrXVQ
/YwdpsM7P1T40UTUl2CtepuESBmwV66J8sVvid9s2DEuz69JK2viuuPMzJpdmYgttODyV6DU4jyw
7WIwaIoxmV4Ek96/MDUadU+gaURd7gmXZJhx97rWKb7WjqynNWP8KkngV0cmZaVBWlqqR66dqOv8
6fMOiI7Pa7FBT6kuLeW54c1fhPIetpq0xh5bqvOn90vi9ELTs/4bK6kyf9wilxrY4BiMBOCg2/1I
l1j+RoCD3DuY9sGMQXWNEYs4qBXF76SJ7qAm5NUfwUqR5KF2sYA7iWXEXPedfEWbSL7zdwbvEves
BztsMcPG2jQZAACySbzdkHfzh3FnP38Ea5AmB1alSmfAtGTw6KVOtB2Tam2H70sAePcbBABT7mOy
283b6m5yvJLPrDpAJAV3vkxZgZqyFovrPsJGhvpDBVyhdzIHLbyL2czg+HQTOY043L6FyrruAbro
grwwito8+Wuc/8LwQc+YQZueIXdoOuSRbfxohSaS1OvfxZ376GONSU2cpF29u3/RnKptKN60Tdzv
1OX4H1CG9EW6le2/h0xE92Pszz8D9ifxWo/K6p0BwM0zjaNpzyTccqCG71BnYu6qEVo9jPVLkQSD
s1OiDxFrQvm8xkVzTkYlTjRdGLSPMjmNcHgevTWvMjdvvO+OK+X/bXpRz7h7mFh0NJbF2nCE20dQ
zzSz0SV6iW3sqcPIAHzG5xkG9jRUFYCgJl4hMw/NhDMCF1KK2VCA4q4MaEYdt93ZHbbtBkc6RdlW
MsIwHmkfvk3XVV42iDFOshyv2ZCxCfJGq5SMzo+SZ0E99pHHlWLFl72dUwmZYYebrP4m4YRvx7YP
fS7CqFlZEIb1KVfTepGOaP7rOPPvc6bx76urcvcJT9B0SKo0fl4Xb3gMvVlxgVhBYDtyw8YYJ67M
v4TXcnPBazA9d/HC6FqLSl3h56xPi0dJ7s8OAN0VmNVw9dstKR+EmMyDbif7xwZtkhyAlcuntgjN
CVd8X2dtbVAThGLus7dJY8H7p+hZBAXB08fpOr83KHvIf3VfA+9UtvOzuSynPzYqx488SEx8ncau
DLO+cYeF62OSfsRwg951GcgMpRLF0lq4S7vcAVxy0qHaviJn896dJfS+VxuE2GK0zr30uZxPnQAk
elfrFo62g8+hjEzE07QqPlErSC5NfgMhvJ7jkPNai5iRjjEJRX+AYHNyVAmHX3jilBq8l/ukoleC
LziJy1yuwQHkXrneNCSMPKvGEFe5wNCEsoRemFX1iLio0WQyt5/ARU1l7jSfUe3wwbmiH8W+qTj7
v3oDp9gXLtUi/6tMXXwWS8Sdc+UpvcJc7N5qP9cLV/KhV3vOgbN67jxEd/Jsbeof/Nl1r1bSJHDi
LND/R6A5TD5nx8Sk3LWIwxvNRv39quo/Ntxa1zd2tOjXENTuBaR7AONjruSnSjuxXUdvhCEL6v8V
u/aoMt2MzTvSyRAfmm3tEEgnZ0nQhBb9ANcWMFyxYIi45InqPi0tfsOuRzh+KagjAkrWTtx4KExg
cyvZ8c82NeKDRkRSWtMSbu1DUyazuagtIW5R+475AnEYPAaxk588aFBPYbWY/2wY9i2Wwbg8FCBa
QKaY4kfR567EdbZsfhZ4xXorjBed57HriKDRAPsuF3/cV0kBXyzVVT89cSROjuz3qXfqyE5gG0oK
eaxyialtgCo0vrp9BTzZ6tGBgl4rnhyKRBY0km0oF/bmIY70pZwUlUCaaYKOm6B8r7y0zzweseCL
QMD4UJkK00JUR0ly9dQm3uGnxQfelvrkR0VzCYskf40cIV7cICmAWHRaxmeE3GY/R156TSMcOgwO
fEATW9d84HuRZyl1TxqQ8hQGhYAPN/blZPglc9F63+c4WfwHnOcdTBkeGIwYwTJfNEuVzCpEKfrz
+joVfKkxzU/slel7WVtSbRQOdMACdWtf4crWv5w8Yr29jxsex7zl8p+GXYsTZ05rfnHsEM1t8DLs
hkU4PzlSKXlhfK/+9GxmlNRoxCM6BbmtO854Lek7AJC/MYXk5JB2+XVQ9GaSG4PNgRZvosMQdf3S
4lQEA/uRzG2vnxvrrPZfh/frRbArbU+1BUC4i2H9ZYuEqGlzpzQ/cNn0W9aXS7jfcI8MhzFqq6be
WxkvsIlG1qgnigtJPGFVah/7GfPTR1BWIS6tYL1jvFikwHUn7bRBfqycmJmvH49/eyVBfqejwO8x
Yqs7luEEERLNGaDhq508aiqcPAUfBodgnvdyy+dj0XDJ3YU4775v0PieAkrmAnJExiWvVDmK3o5t
UrdY9siT3qLzLGBK+admytLsaYYyy3HRFnRfR9PBjUN+f459DKnHiin1M6/y9iHR5N/mvGASMFZL
GXInpwihwiHWHkGBh6dNCYiCcQlhjrXR3EODQfi50jVwayp9XwXjSUMi3HhADgvONHHue+Tw3coc
ar3QPQkmrCqX9nMofNnsjCPml8DfZljB1MniwRNhcxEBpC5wp3n1Dc71iM9/06C8R+tt634cZWxu
VanmXW9c91c7NRWQQ6VqTdHEZpaPzRP6l+mF/Fw63DWyDMgXhq3LYXUMNoxGa8Q8aVj0B5XxrJna
HdztEAxCnKs4xLLZ5RSdnFhOVfeaN05KRngrk+Y1bFPGb06Rsniv6SC+6pJxC8UHc1WwCrT9s9/0
y0nGvfplB1UQkZQETaGhQynvA8xo0JeyycQ4DJmBROeq9FY45szC70azpPmjB+kfGaaBJK4H50Rr
gXNTOIzPRunoEo9e9Gy61P3VjIu58ffqnyGuOWdT2uih7uAwnlTpOfoUb070V4muVTvqDLaz3uL+
hOuy+FtNIvxoBqvKR7V2q9lNy5b/qGWrXgvl1Od8hji7y9NxunoTDFd4JM7S7dzUhnLXTUsycnyv
GCgELSr33VIs/gP0Hf4eGme6YEfAphAnHLaxS9fHoCEcWw2hVX6WLhQrHEnjdr98hvG8RknnvY55
VFYoy5T3XCvovjXNvDpZDymEQLGXcz2dZ2Eg2KV4x9zML1MbHGdaAttTG5ruzgz3p2BPK3zI5t91
BPEGLyzTBwoc4h+KTEeYUe+6MPrza+em62BI/jJolGCusTMD2PHd3BwlNulH9t/Gkp1d0hOFJmwR
zto/FUMbAd3mfLUcYUdCaKmdwCIdhPGA1AKl8UZasHg1tZ7vYU1llgOWxLjiGjH7jNuF3750m9af
+eYX3/C7xRXLVokQEY2LiPcRpGH9EpY4qYTh0Ldmtg8l07W2/D/rfkleo5L94inEPRjtRgj37j/W
vfwTd1JMJh7g56OpB/+FCTsfQSBJLBddOIAtAT2Kdzj0r1HV1/1PGJjiS0Nkf8zbLjlETTN8pn3f
TFjVBCdU6xhx9gK51PuRg6c84hdibImLdlFnFhrntjUTuXWvzTEIT3PZPMdWtK/tWm7q6gwC9l4V
9+Ir4PX2DvRi5+wyvbvuqz5vjhFciT1CE8ZRGmfDJDOVwsZk5yFed80d/c3DFXYi67aFMNPEL1/f
56RoTtIX0RWG+/Rl6WbPeEsDagH82BFUgzjBOUod0HQidqqHds0JwKNhTL/KWey7YTkYGnPg4vmj
t2/Cub7gYt/wiy3jduxF4PzVwcY4BdMLU61qZCjDNVsPcClpriYqH26/BYecW+VODrNep1+fPdOG
/xW+7s52cPQb68oKRbWVQG+Mk98i36nbQ4J4U56meoALYUlz1Yeo13XWtGR53izE/+RggmXyj8Po
Miaw7Vpnq3DbjxGQ/15OQfrPrWf3DXRB96MtbHmsa5P2P6rZM8yspCObA46X6HUSjt+xgHjuvzGM
t0dG50EHPAJvKs/jNq+shm3YnYe0wADFRcf2GdTabXhlNIKJP6JN4SXp6Xd6aLd0Wh/KyZQUDjjd
/AyJ3hffFPTqAfNyfwcV8Z8gOQmRnhh3BOK0VcnA1b6Lloc5jLDpFQI+7UkUhvh0iCF6t+pIRfsR
2UVzrcLAdJoFLwuLcI7cFTcRTYhGi+Bnma5DcsCqitHzDszv953nBMTiW6/29kw8Zx1kjCrih7Fy
JcYu+HSgEhhk3jFyWx+Fjwtn5P9yK4bqqR0NzZthnwQuCRAQoNT+8CCy5DUl8fFhQoBxjH4P+tp4
O9U6MQTfnlsXfLqO5xv3fEbNTf1eNuXi7UENepx5a2H2cTCaA3fC2RDNZiZn90J2ETNpJ6hBoZKX
pJEHVtcGxx572kKz3tYy3c3iclhO0A2Cd+sKzHclX9/sNqPGMUtmp+BJbvzfaVDBGxjLIfnk9+q3
sgn6yyqYvaIt6S/rz/4PN522b6K+y1QhVnrKgzAxaayTgQ05Ia2rutbxYNvv7ZIuzo1SkHJ4jcIC
1dOvtB8j1MX0azV9/BqPnVHXpg6l2ls7JbeNiA4X/yTv+lcFVjk597jwqRmSPRyRpaJZ7Wc+5X73
KywmK//aabUbC1HC9T+EsqKAdZA8ew3ShdiyLaE5s+s38/JnVClYB5vrUByWVddxtqLgoWZGSB00
egCuYU7FuIwDy/LVzwHe544f584Lk+Uxx+pWPhE9JsvIVsNUSpeaHT6YFMllb4van/E0xF/+vHE5
SyG6nUm5jL+7DQ1lF9a6n3rQjI2tLyNj8uLCPTy4arKNVRbFPiKH8keC9c2cPLaxWvFGbRp69EAP
+TN6g+vBB2Aq8o2NJhmZ8sRJC0ohgPuxMtXQHzgPcnt1TSdP0WbW+KmY+xSZkppP724DnHvz6PsV
wG+PCeN0BO18n60z9/ggZ8hTaguj/2G7tv51Mqorr3yo4QNiA87DQY4EFDFE2XCftpH0vlHZ2a3X
pRuG+668dT9zlHnmpP8fuN+/U0APsa/xdMKSWN5VJ/0Dno3tk7wKF6OtCqby2rJamMs6VIt3AYZf
XuLB2UCLUFqyD4Rcmt8M152DTnuftinCI+EJtGbzaKOgWrkc9TSWaRpH+BS4y48MbR8cuojftrh1
SGeUvNUiiczZb4fwoF13vVScOrvdhLP7Pe+HZPqGLXYTB00DpfM4Ot7SXrzYWbNoNd6BiKT7gCLb
/9hmuDs5oc8t3fZeM3iPQOu8N1p4PLPvuD5wDt62KN7jGwOvRhUL2cZVtR8zEBaXHhPazvYt6hCZ
DkIMn2vXDA8cxRHO1pAsCSCfPm4/SNPaL1eXlvcHx8J39j1g4ikKhaxuaxe61jtzuHEXWsNDZtGf
RSvL6ijbYIifLbcrbvbJ1GF360ZdvXNTpakDK1wanvOCmY7cxak09tc02QAIAHJRX90KvUp94BxR
p2TF8pJb3E1qX4DECcfewJe1Hv6+9FR3cUoKLDGL2kdOM83hb6JflJtxYGEGMzPtNK9uyT5hyYRO
sriQJ6vKhGnl3NtrOHrhxOpfhJF+KE07iw5QNK1x6lLyZi6fDdQM/wXKWFJ9xnBzW0wAZBDwcPBm
xCojMOY6T77PzXo/xQM0xK0jq0ucCZLSyXruwMAbnSb96U86pb8EowNXXpz5bk+Vs04nHCzVhD16
pDCgPS6h7rHggM2Z3gcEGGzivJpl/Q2bapHD7mkmZvZX0DAO/PguikIip/gFaRvLDERe+Ctg2ct0
OKUMpTH836NA52hzOOE9qRoj/G/FU8Mpf1ttd6g4IkDRQ5VmlsTjEkbLDTBqqxGYEMu4IjDDHl7k
GpUryH+8pEM2DG1e7MsFW06yX0M3NHDip7agUm/tGbOdHe6uYPuJ3OjmVFStxyF5ZThPaYLcZn0G
8cf3rkPTVA+N3w3lMyvHzHkaaRc5EJxS7VFdKoH5Rxk/xinaFQ4NbP4O5HI7kaRT89I117xde9h+
VTWb5G8XJmPyQZwoAJa8rIM8LCoui31TJ0mYVYyw7cOQ65bt0c2FN/P+MV/+3jm1nA8CzLs6IPaz
uCmo2MkFur/XPN0JgOsxncdludhSzPmJUr40/Tti2pET2Swu092ZbFQX7KHNbukdDBfd7UAdNNto
ATGkloQuSXzEWN8Xh5kgMjE54eegpF1h4yrX1nVwLpOqnB4wkM3+fSDtcxPd4R+p/ow12tj9sK6m
qePwnEs/OrWrW0bAhJq+8Ox76o5BdMJKgxbPSWkO3VPJNCbgNI7FhK7idAjoukwsbpesS1RtslmE
s35YnaGsD8Tj8hJg/VLM0PepzdlOc9y5wWGkm6jJYP02jKO6ud3EyR0xDOcn1obFnc6jy0u0n5wB
ObhtNmf5iwTTjsUxENopjvz9ovFSEuubXpelWt1/tSAA/y3kreh/DwUdf1i/Id6iAIdKhYhYHJZt
iumVACY8z4QUHDuRG7GDOhm8otH5O66Q0EkswHY8tfhLwKCUm7swEmYUjCjHXG/XF1tL1LyN+I5L
fyzXqwHC7TzVmOu7bLVek76kQarYRkvM/VEPTm+pu/cB0Gj6z5niajuXY+92t7aSnFCjnDQAinFV
+l91LF3ErphplvdQACT3kVIj2GOTTGB6sg4qefAZLsMUaazv693Qko57NF2ovrmw5mn36Ly0/V2v
NPQdt3nDxTntmLu3zJLo+moKr7vYFSfCNx3MMp8PTelENbmpwfGPZkAoOOhEVu7J6bqeapLuXgHQ
AfOfLyFkf+fXXSOILxMbdvKT5bEnE7i0ffM9d4jIPE0DES+5kxPtQJkA5W4fYPVPeLx95Xf9UVes
dewWul7hoJcODS+QkCsQm7kvSgvUpnDDfTu2m8NWacv1S8RT4f+cGYZGNwZRHJ53qcsW8N6GsdPS
K+SCnTt5Xj+BwI/tRCESK1aCkIwqmKaoqC5+n1bfWYp9zDBfynbETOCKWR0Ti29+OGiOvemVWU43
XyznY/vZh9xrr4NDdZqLl2ocKCw0W79e8On4w6PRYST+8b8bFy1qybr5SeCoHuSF0QiXs5UG1OVA
HJAnkqtPLurLUkMSOlbMwvIj5sSmfXM7t8ikVtwSWBOduGPU56yGW0XQLtiyVc6P5kkhX6U/YtUN
W5pBmt+m65IUgbxOWBfyk++xVr+sMf9yTlw3AG1fuxMc/V04dIIzVlriIHgh1hoMmQ3HYmSos/lj
fomXAnJqu3gtoG3Vq+CN9QNTxQmd3cq3GqR6u99MNbOcT62U261whIHzRj0FuBqPvK/+Hraz0/01
knLev3E/6OaNFblDieppst2PrDX+bXTmASrXmDbzd65gojjbggnTV0IuOYHe5TObeuYhX4YPu/ZA
ywtq7wkua3q7wlvrLYSxOGKin22xrShgIRK/yc+tgiXPDlRvhb1aQgrRMaR9w/sXJmtPoMedxWuE
EhD3aCzPSWH8CYtJHfFNPtcbpeZTxpl1WNVFJgZOXTzP7kiKzssH82V6jxAGt/lIQ/s32uthb0cb
5ZcPjEFKM+DgiqP0ebOCz4kOTcH7+18jKmsMIJBubf+DQ8GlkDFU1YGGb4kZd8HNE00E3qdlagU9
Y9Ckr4C4LTuPBlFIwabQaFG+19xxabUM57eQIo0eKt9dnn/3m07051Kzk+LFIenvlzuVjqr+GRub
9/0B3CJuTbhmpbHrsXHRedaMH+8QPBaRp8MnblGSfhivxLjx0uHrI3vfYN2il5rjcruT7OE0D/n+
tlA/OMutQNI3U8xhlQyTWI9TqPmiKYa619poYtIJ2Xg0lhhnHa288iMKvc3bjXYK/pRLOf4E0xe+
SqekXTYonfmmhz4OScrEk8oU3SbpkxOURGxGmAJAhJyUur1TLiiaPYxCAmOiQ2DR8yF2R7cbkC9M
+ZbTxOEd03xu5N/ZMPZ7xsvlLz99fW/0AOhbhIAEJpoZge/ZPJYnLJOah9Y2nkcmYnPD7UagPnwi
v1Ydx3zYFhQjB1MnMVQnc70cSsrkVA6TYS8cX9SUp+dcDGjoI2UBZ6vs+LTiC5PUss3QCQbqe+jc
wf9OTMa+hdD8nkuy2mCoMIX8HJsatokJ4msUxBUJvXQMLh7Mq59xHPLbiaKyTpDF/97rNNlXcel+
cdwMT3SGeA8en0bm0mu7ZSAS0qPuEP1iKu/A1Ebt3rHEfDL8xcGLMnAIy9KhRq+12k13DjQThMUt
eoKuq/Y+dITHFHg+wjEz6EsnjHx370FzWiSSN98vycPbtGszRrU+9XV0OEO1bOV3xc34kJBM/Eyw
EYPTrNQpkX0BpfHORcmX6epQoD1jZxv7dy5NiuGZ45WIsqnKb9IbgHD2fp9kDBzbz7pWyMqJWv+5
SRFvz0g7EEXt2IbnssnLPxN4mTmjE7K9r5al/18b2nHLwGoA7Yk36NP8+jsTpUx4K6LqSeig/gX0
AGeLN07RB4ZZfBnhFnM6MDq4jLESmcxLoHrk5EG5FRhT/KWSfMIjyS/WVxiWQaex0OQzgWeNfW9f
9rU86Kj1z/X/vbmM1YEebCt1DmwKLsAZrp1ErwH4l36FjNY1y/jNnSN8u3zD5WPQrLTFpBUPYjG2
8pH4vKwvHm6STAS5ooywSWxPG6YD6FKMo92ncCye4plwI9qbJArtlgdPzVhx2FR8Ho1hDXZlrmpA
fwwpzlSXxKdmEwVqW4KdO52YJ6IKM+quW3T5rAyaipv6ih0+Kk2I75ahyWmMy/Ano6zmGEz1egqA
dx1RyRgWajhM2brUFdRAN3jeEqWuG3RmgZoeW+aTuFjnm295TbncyffWQbRnYiAs9RpD1D7MW8Vt
d1BiV5ZcGbMFcZdBZSnxeMWNBrRB5VOIomNXjATCUfaY+8yNSJD40wGlMFJPTCSDh8UPUSmabRB7
x++Fs+cyT1O2CoJLFTTT2bgNKeSB4Sw412G46HnsaR5sZuiQTCVbJfVDxX/8xDyr3ivN5VTYMIDq
yVSYO4Moz9SXLc/D0lS3XJTpo2vzBdsXgJAnzyzMoN04Tt5KmWIpowQnPHemc655soa/XSY8QDJS
AHbhZfO7GlIJBoePLnfab24zdx++2tKrv47+oZ08hFFvs8WZUyuqRm7KiBi3Ft+TFlwxb/AuLGYP
Piajk5te6qlDvvG821KV/WOFneVTDEPiH0bZwHiRMT3n94CDOIdzCkKjhB5wJT7AW+hpKZ/HdsZQ
JNhk4GQEEflqr7yN2Fmq49x6cO2N0Poa4njJOPhReSLGdX5qUPQ+VYCZf02i7szFGGDjBv9+T6Jy
8DMzq588z81DlU8Ao2pOGwc4Rc1j3+bJ/zg6j+22lS2IfhHWagDdaGDKTCpSyZYmWLJ8jRwajfz1
b/NNb7AlEqHPqapdzgb5IHjseTnh7UTn5C2BJnUKQrIaLEb7+I1V9Ho/MKH/7im0vKBqw/rDTJps
/IbtYEJwj+6mcnyO2nAlYe0r2r3n/KD8W8yZI+p9VK506a1Aq7aZy8H52U49zWLxavLXRofTs+Z7
2PLW9pKDyzPnvwUva7v3VmYrg1Xum/NXtJxq6j52DdiRl5pgxwnED8Ptpgpsvl3NnP3Kec9+ZuWS
pbxvnJZzk0Bti2iEYqgm1JztxqkfkfID9dN2cfyath148JmDC5sWCxfs5KN6lNulteO8ZxUi651G
23pmcJqYB1T1bvEK3/mtH70NIRDTs2WXdRz0OjVPKzYXdzNFcn5P4lo8JsRcECja6OqyQzoLIrkA
x9qCyjlICu6Brnp5TNg3/4cBU6nnebb9KxtI6xxoOoRNPHB2nbhHE9aX65LLZBdb2jg7U9Xkidfx
nAbKufD+z7u3Lq/8aDdmwjTn3GLU3beaZKTGh+nB7JxpRZqzNOVvHRXACeS84JHuJevj23Ltn1FG
7vvNERESjKFHt6EubJ8ldL0ehYnS5Zh4sVh/Vz3oQnaSM///iQ++9Hfsz+TwN5lTD1mtzNABUfZx
+4jZIxmSa5Gd+wWv9N6h2MZO6B2N5DCYRnTpPvUUhU0sKKO8uMYQEv8/4bsxqWo1LIyRsUgi/47X
3QRGMtMVRoN4GaCReA5+FYu5m/Z5AU0FG3K1kn71ttQCxiMnxrlnZ+YvKrsHc5RiRUAnpBqOz7z9
hZG84rRSDGa44wQG/ZgyKP9ZUZzWXJ2olOLg6LALzw0rLskAybPwwltw3s5qwAESa2IEO5PAgWQC
nWb8ywBZYBklqis/UseNU4x12OcPPQ8dUrj9AGCIgkuLF5HA6KfMNINi2Pjq4ORZ2/8dGQoB9tam
v/Dscr6BtXZmt6iB395pOPxYjJ/cXIaHyKYwYzFg4kxo6pK51OkpnqeV3H2VXZPqFhhZc9HLz7Y3
xvwK0wxHA4FYYAtp53gsR50QQZb3FEdgzZI2uxvwZ+abOJc35+HsxcbcZYAS9Fsq+RiOylsj868a
x8LBOsDnz1nV8Ninms0a/cWudjqwzMD0WmkdAdBeAAZ/2KXEcBtNqLS7PoF2neDxNT9katqet/US
uC9tx5LwHvFlqNkyzFa7O+ridHNe+pRQ014M4HFvxc3kEc9sIbs3hlLwzNFQ1BfaAooUbzop/+d0
rvvIpUZ3arBUGd7/H31eaX/XLiQVfpRL3bgoNOjVmAKSaGGDlkh6eTsvi06cQZyWE5TlCbUTUwMf
b6O9WLZANthH1uQriJPbdl/M8OueUEedgwIWB7YCPjYFdKL6TtaRmZW6ZbClKT3aHTmq+kWP9bxd
aDcLtlNR2+iUullzGAZRzPcOy9cY/aK4NWaNxk4/kVKgh+I8ru7aWeb6GmO/+Q8D8pSfg74yM4od
L+hbPI7wRZMkP5WVll9uLVjjzSI4gd7M/8vh/lwQ14Lg1NPTdo/79z9hdciDKteZX3/CwSJDx/pL
AToP8KkSaZar5meGI9Hy4DOAGB6xWDUpGeqlTn7MKqFxDY62/rCDkEiNY07kzp78hfIyerypssN/
zkgXidMgGWW3AdkGcagqGTvYYLxxZg4mQoU1qwijMnuuJ/TmI0VjPazVvl1Q4UwX0RgyzjpbvjIh
pN4UHNvbbVV5I2ktkElcd7qhykhH5Fi9qpYzqb8JQw678xXDTgoYKhr9gV0MZCHLtNd19U8r3HS+
wxetyXdESa+cd7IekVdxmJnG6G+L+Lg+0BOO3aej+sXsFyxgxUNapyBsxJgUOSvLtQeOKiRbmD3R
YGiDTmLLCB0a5/18yjpITP12sar+Y9aeZd5lmvFkxrsp8Cp7UU4V3drnc9FogTFgLWSlXknWD8ty
F2inY4vCsWtYvZ2J2XxjTpnKen5MLWmtZotAKI3GwtNLSYCHPXgNjcrFDcymU5S7IFuXX4G1rX31
h6TM9wHcZC5jTi9B1qJ7gAw5F0Uvf1Y+qZK/SgAK2isTOt0n5XgT9SArEn2H5d/H1NTpcMG4lGof
pjAEq7rfpyNtd9wSlVzqJ7eRE3/t4IGwe+iHdnauoknzQL6zrMqhfYRdGh0zyXKdCUn2He5o6gA7
sw1TAmX3CS7lPqbHM02qf32Rut6PC9GH+bk2GH4F9Vk7Hz/7FZpL4l8YfF2aEjWLnatnW/yojeeL
6W7O+HheO5bh817ifB02cVzIsyqwQIEAvu2nzDSLg9uxIMUdP1cIlmXbnB0yV3c8k5JtOKJNXfDp
4yJsk/GnQFXcFXiR/J3HgYlM05RfdBpDl++iWh58o917aETk6Lq25xm0t34eA6JOh8mNDrOUlpco
qTR1W3ws6XRu21TdutMGXLND7gR/17whjrOqLv/S9JdD4VgX6El+pRWrIhYZXKQL2nrZARu+2Sdo
RUyWEKxGPsHOLftuZtvDF7BXcugfupLYIw+Fpr5igY0vXqua1wVrLDUKzFOPtNWY371FGtg1XiM3
Iy2eEzwdbDhPvtPhkl26wMX+hAN2OOO3WO8K3ydUghe3pIZ+4DXJipgNwQgmPWryoxFdxz8q1v5M
X0/+VESWIayH+/nMdj9o7mQTj1z5YsquCmhmCy9ILA+ewZPCEI1s6iOJjluWf1Y81QNC6k36xLFe
MAW/tCBcCLuWnQ+Hbag8unhD6h/Isxfi7KeNB4eVYIw51AH6/FbHFMW12st++W5eQokaQpcZpkBJ
KzGbO4/BWtpjOeBi28ssbgSN8zjgscBEsFCBr8wbG9qkPdTSTYeH1UqmOKJudsWuUCBFESSa+XU5
u0Wfc+q0bzql2GA7kM7hOWhiu54p/x3dIy+T6XtpyBqQwcGl05ZjSiX7Ipqt6J0aVxkZpO5uxMFF
EHSNdqYYs3HXlrM8s+z100NslxuBNUVuy5HBP4IpEyHh4mH5L1Ukdu+MjsYX6DXKnrVaxzd3CjRL
Fgfet2rjtDmIiHnyUOlenmyWezPjs1vJJ8sm5bkuMnMxcjLq0ei+u+QlSUGVcqruq24+i7WMzlNv
g7OCa/ajIamwn6CIcytl0T4zHfN1QTUZqo6WbyF+9JDkJ8gY+sStku6ZViYOYJal2yVbmO3OLrEQ
gppFt0YPbYdJ8GTArKUH4S+c36rUQSd1cLZil4knhHXIXeqoTdrtRcY5lZfmaP7rk5nRlhk+YPO3
0oNByW17l7OX525uezqkU2SbV7fC67SLR8vCg5LpB/IbKbIx72mPoaHuj22vs2kHnA6pt09aTk1j
4eV7T2EhYFsQDedmcFVBBVnuvHZRzlbHN1Q4c18OHC/bynBy90QEUNHGHK8JWm7GzA+ui5sT45vn
pYYslYhl0wzO8BxDxz+shVNdljHu9pMc8R0N4KIrwo9bp0twGdZj1z8uYLkuPbedYeIs9bSj9bXb
wRmrR/RiKiOpPqieDNccJK3WvXX6ZcWloz1q5+LrdfD5O3g3A5bmFA3Mvf8+8GCCB9hreUxDB3tT
lo1AJmeTDGyA/RJXEYueRpy7sM+dXeCYCFvBELfHFfnr4mDN4ew9EAAGeV5gcF51zu2bAWKh1gs0
Bol1D1NgKnr0ZG8I1HLKMIiTt56GkFOGJ6Odi4Jw6sXkHgq/YE+WurHzl6B4eozKIP1SVOQumzUW
/tkbLIaYGr6g3kCixv7i+/EX1XLhB6ydwdl2uKYuJMyaQ6oGsxfQtfLPXrj+q6LJBoR7gUrxYRx3
PlsjXf9AITspuyrzov7WFw4WQGVp+dcZhuDZxKtTnioiwPTI+Q5m4LaYfipzozUTerzWC2zgCjcz
RdQWDrNpqZnaGhTas0HMfc5hHT73vV/GLxmq6FM7oL9gZwiYpQoMRyzyaxjFHoUNal8z/jWbzMU+
a0XDADhBdvkJJujw33XdxPeoCdxlVExqnyEkCQhjs+I69TmutYrq+FA8DVXT08zZY4VwlhnJkKdB
/pYaUecnqNLB3kUT4vAzeDvE5Jl1GebonHbnV6lcBuCeaBZGsGrO/k2d7QVsQXb9YB0THqqEV5xd
OBAyTA0F4wcP38DrAo8r37BQE8fOdmHCY7OpGHIIWvyEzkocTIzh1rjGPonczYJ90vDYoOjCqdmC
cOR4IGFMWQ0bzPgRIlT3MRnAKDSUqJQPKJ567NJsuLya8wY10Wo7AZR+YehNwwfd98m5ajr/PvS6
Ob9EZCmig2nQ7uE6tqSTBMgz8wuZJOeAikrXnWe/m+n+IG+OjRd5NYSfh4pWcm0q8RBzfZgTzoPh
Gx9BeWf1om55EIBq6RpRgQlruhkhjGaaPUEuH/F60PGTSsM2LZkbe5r6vP5ufPiWG9bmy5l/7T/6
TY1nlm/R8S6aBbT70BJXe5wiN704vq1O4LPa38yudU83dTQv56kdFRvulrcoaRItJ9Ja8KbZksN3
uPS3YRUwG1mvxooxP9sZVKfyRfEvszXTRTur7h9ol1uJCNgpQq8AkHk/OeXoXagSypu3SfeCg4KM
EkiIVRtn5AIKlK1qNHghsE7SlRR2xbMjG5kcq+qWtpzciRiVS7LOvNuUnm6xAYcU4C6rFle1fwlN
mTsIH3ah0wnf9s5aQfNIiWW13OPh5jQivLE3RxJstE6DHCg4DFaDPaHfRWRqgIXseGtPTxxeu+43
mRGS5xjU/OYccnYKT6sck8u6OPNXYFkXL62ocAlF8e9yIfFzvS2Rp99GB/ANgWv6zXaIveIzp1zC
Ulidre8ujhquaDRe3Isx89ijl1bQHQviDJjkAj87dZX2QtB7/XjHrwh9gQmh+wcnOn73VpcOd8fg
+MvLzJMIPS5MAkyYxQrty6M1SqOJxCVogTYhp4F1JiGGiL9ovFHR2JeunzwcMzQcpnI/QZogPYvg
juJ5SmYS00fqp6d059cj5rtwFdAmbCl9K3eQf+PouHpZ98cLhvba40mgFKqULB25FFD+S0ym1yJ0
g5e6tICxsOHu+npxQVWN7Z7nC61JXohXt8dJNr+pETuGWqnDxEsXmZcQOGV6l9Io1B59XgA5W9di
Wc+TAuGxTxYyv7TJVN69rVCpHLIxZxjrQFSlbhaWvhPqTcT617f8YtAlhqcYq90lYTH+44CQ+d2l
gAh4aY0xQeUQl01F1uggRnF7bKawHBg4ZIPikzmHwCobnOZcjnvSUjx1Jsfrqt2yrMRJQMCQj7Ei
G/D9Dnx2DXGJhT+X+17xSzfIC7shGcKKGupw1pRu8KIJHbLznJjoLvaXbx3b6dSZEagAx1n4NvKW
g4JjOv3HjVinpPeT/pGx0vM3QyjLlxsK+O/kzorriUUrdVPleFwbKqRwtCDu2ile9yQC2icYns6Z
WuDxaOa1xJg7NCz4Eg/xcs/n4rz2vSIzna64VfMQxZ/VTt/sxz7gcy2ZBPaCdMJvkXBv/ltEa8WX
s2CZ9PoVo7e7ZJzKySVXu1GP5onQUXi2rmCJVECzZYpKhELoSuCNFeU6s7OhBbXHy/3aMdOc7P/L
esO0zqHxRw1mfrVgCm27zqH4WLucK4wir38AbRn1u9WwEydeHfDNKhsqjk/FylXGPybdYic+PlpP
Hruxtg8xX/g9viECZiWtAFx30K23EHEJp0HLJ84c9tWFcVPSZZCGfwEOkkjtrPS3uHC6eD9ZgUoK
cCMiBWgnDJwkDd5Upfz2I29TiaQU6mlTsFkpT0q3BHGpUSx5LoQE5RGL66DLN9qHZNu6EoAAYw3Y
WY0AUL65Xa9CBFW+PaR4VIbT6Guo2a6uXWizvZ9Gp4pVcrMvwbNgfdGo6mRhx4D2ZezcU0o+yIOk
gtisyuTYOka4z+RMh/FhIE/yVKUFc284seR/Ftri4MckKXE1oKsdXSfJWPbxzTubkPiqgf/Rz9s8
z9cnSLyWPyIgyEOg+teMWPbGORMzo5RpUN1ha86mezHQVv9STIOXH6u2D4F+h8qx94B/I/e+WwWN
V7XrYbqPe6idiuXNL8yq+dccFWOLtzDEHMu7qH3vHOYo6oZiwH8rvjx7nGonhXzgqiMZWZaPCoWU
7Gs7Y0z08ruCcvPPbCr1Xz+UwbVMIuU9rG41ZXfMAxgZebvP1S5ll8Dild3zYw1r5if0y+zJ8nVe
sbD3hLx1mYdoYh4A320wSDc+g37x/KvGi+zvffq64TOwEwcFXBNi2AYTnhfEixJZSDCRQZzl6O3p
DXIDPRIgUMR57mKHw3o0U5Hqxv+VFfwaVHOHZnCdZAOzQOcSZczTPgoPS8aJj9QLFpMPPWNXp/sC
w8teiyg6L0MeHn2Ztk/NYLKBjwa4yI6fpidShDnvbOtp6bbTsg6/pmJt/wWhmZtduQREmeuAE9pG
FwNg+gZTwXYWK7iEBgfU/Y3BPD7OyTrx6fgNjlPddCjKYapZZMeUm9HPFybl1dFtqR+c1cfJorho
9dGZUksNuLPsm8UNLqUfxj+wmsfbUziw+k41WNYeYF5V624RwlD4ZeuyuaRlL57KrKYIsJjia9PM
9q3AUmw3CtJqdwdFOAkhJq0Sia7A6hesHXmpbVQ5UA0pqGNvRguGnL6GgQ+ovAU5Yyzuygha0b1o
ekpgsw4kgSoqdOHXntRQA3OePXGCurR4vxHrQ3zVBScHyLsDKeUby/jFYaKXW6b+MDwvuVpPqFoL
KTgzytdFDnH0hDmCia5tiPk+ROQvVsx8jr+rRvIIICPRwj0XZ91lcgRoS8fDVLV14tALPkt39vO3
rrY18EPw7F5OHCvyOB83/L6o5S6Iz61vUveNNA8PBiwOnnfnDlH4SIvlTK+fHSp29AEqCLG84BWL
fzRccedrhnQIx/ygbPFQKuCfmWsk1WruyIsWI9XDgnAA30pX/BMc7eS7X7UOjFZEpCna9KMI76Yp
ge/TpA2OCiL5cC2NCmNGxAwAw19Xjvagw1KoB8f0uFTIQllFRmCoVmSsDTsiEaoNJCkPu1Xk0zRj
9LA8cKOYvVIWRlFJAWTpRdjfMzEMx9Vho0ilvIQiVPtRER9wa6hLvnAe96ieuK8IdhCqWPzkSm63
xV/gckgImDsf6CMMvqcwN7XkvEBO5dmj+z08AYwiMQD6gCBwsxmw9ZeEKUHfjw+Fjmpvr8lBdbuR
PTvIB3eZsvuBCSI9Vn7PyjsfWX9tmsLPxqPfOOSB897o+6JrxERTplX+uyF/9W0UP2jaVXVOHQQP
QULQFsKamdzbC0cHe9zugz6wxxXrWbIv2ixuX/YXOoZIO04w6e4HP8FeCWhHonPU86K+hnkK3FPS
awZuvE4oHKkNeG+IvB6Wv0tYtK8dAheITDQNzITbuixY3C91Ueh/ZV83+S8ECJGccDbk1f+Fb7wi
JpgB7bsqp9G69Zl2C9VKubOQc0PkdW3OkhMFirTX2mo9dBi6uPUlyZZQTFV0xxC8jvyu4fodMMre
N0PW/aJqwWbPEGr1I8uhtdh1Yxd28HhQv9oteQznv2rqOhd/ju4uiJg8ydAGnftSr/Mei2dJYFTj
cHbz/kSZUbADJtTA/sDAnuMibaT37gwV3q9RVvobQMFtcJvoasg/beTOiJIL3rZhnjlQB9waUH/R
ceDL8AjxPHLMH3hqcX6B6eLRfID7hEvUsL6lW0lM63CabzTSsWSx/MsvatYqLBYLFkRqirE4Vet9
weYHrJfBRbXjl2/I4cYRe5khR/zuOm4+IhcvRZRnRzsmVQuAbWIt0bqT05xHkMXzhsKiMYKDQyT1
aagXr786ro4xSQZBhmvU8p8EmXszvvT2yq08X2ExuZd8rMpnNU3UODYiVj9s+MMHvOL9rpxBYpJC
4WQJug179w3lZYPfnhluG5HspoOmK5G1C3vh7NNvI32rm3P9xxayv8/qZK4K9QeBH5NUjLYGr10W
T37VaEIrnpy/oJBED0mBf3K/Ejeh9nsVy3GWnBqOc+XEEkhLa9S+XHLxYfHTs1CUEmJfgg+4P3Gj
aeBwbZpVeJMwTVSXVU323uTl+NbRnhaSKEmm8ggDZ6KYLq+qbgO5qX5ZmZe3akqpFkX4njeRG6ot
1M8VXATeNI1p8Nhj1tk7jPr/cfuTinLo0SYaQRoUYNUQxud2HubwNBQGlZ3g1/reruM0H4NKOvKl
6HK0uwTzarkNIhguG9xcAev4EIzCJ/HylRvWJkF0tTlbLCoYg/ZXyA8+A7sQPOEqjhSXIEhjsrGp
wwJUztYdt2No109M9f03QwKNfaZfoMPR8ItUqlghJtjVDisD4KubFiv7AoQFKl4JmOX7Chn1RjbC
Th4ffFdgjstdTKUIKymecV6c6tDzgGqvbaIznGdw6A91WJuH2eX1dyXCNHoPkVvKi6zo9mUaRys7
Y3Xv/DvHDeAt3SCvX7CUKWEmr123RBIcVbV0R5kwfSzxSee/I78JzkZh/IRgNVgNgSFzp5exd6v3
sOHMV0bJsEfXKdq7om5AdesAjs0CXEqKX1PazH/iqnFOs21uPR/TsryUjtI9YjPldepmu91OZdd5
zwQL/PLAodTBE1hqCE8yzdJln8ROe19ylnmAnIBmEPnSGvaEWCTPYTXEex2zsCoPzKAcufpwojK9
6xkmMeSvkm2tE4lr6a63dO7i3wqd7TTLk0vU81Lhst/BL2szho95PY9xEPiHGEciNqmKax2PbjQ0
56Seo5PfRNmzUniPwHK59VuDJfsnojNt6+F9us9a2/03q8J38dqOMDYSIR54kY7Ilyb6JYhaQqU2
2JG4uuT0MGJcvzRsLLcgRywBzoaN8zNaDQlBd0KTu0Qp+8k3mN0Z7iYP7kn1tayOOMQziUiO6LHg
rxYglfY01iJvMA9h6OTQ3rT3cyLglmYT+R7DjoMS24AKkrIYqr/FMjkXUQsEDmOkwmHWcSSNnASk
Lm726DVDnLhvm7Z4z8YBAzEfPpQzxQ0xBrHodhUsJv2W0wMJuGsKfPKKCivjLX+BcaDv9blGjTZX
g1sen6zuyr+wEYhLpHJmGeoLfXtQLqhj0OraP2vUNdc1W9Y/6ajl+62cTd/DaqydB9YmGTcLaqDP
2qP2p70SeGzep0yGvJzYrdywaON8h3CvaWAoeCme6e0YzwkbwOCw5GZ1diWJjCMv1jThCZ8PT7yK
KdNZk6g6hGXlLpuidamLHsohP+Qg3u/VWPB+cDgHgXTkinJALEb1H1bEEEcjghcYIextB5b29rSu
EatEMUKPIG9Znrkxe3xjvjl3uD0pBKWYkk6VGkMS6KqOVyF8M6IyCUD/YGchbaToMn7+I8SU7rHc
6zsfHwDnaBnh7e28BD9c1we7pjKE47gY6ANJ4ohQdwgo9dLWtPoS1G3XmsAtoRoObmhpyEQuSakD
aZF5W8uQ7eU0Z+NrXpuUFFtLOudapj1H83hZctrNSbkHgxi8JzAMq0dVTmXT8+oSzoCjFaRvLdto
0DhuZ9IHzhrJw5gSagFHyiGCx/0qNrKNohqAfbR2T/AVcV5BxLPh/UzzBkbGpTL+pUFV59oFvYiF
y0nMspf92Jg7emCAxWeJU5Nt8yMC8zFa17JNAp8kdW8A35Knwlm4wzvc+1uQGTgkI5F49T+zhvVj
wOvry89t+DI7cjxJZ+K5VKQYmV3hzTXiL7U4G4mx/zFvStMeMMuET71y649V5cW0b0dD4Xec6fQl
IsuiMzoXMjF+JqsbNcDFwgjtIXANm41+ILI+SvYO/wDSV/JLMmr8m8qFWGqXz/pTN162TTCQhETS
O1qFZDn4V79WneK3nub1jXMydWBOysaGlsTArvpEC9Havgdj3HR/yzFMsj9MGBnxBrsmxSVcO0Ln
CEO8eTV634pRtgzloQyTGlyIrsJ/7aSiD5WkADRQunnt47bgukBlteMby0DuzH1PCuJROaMbP2E5
xIi4qcSCaLxQq/QrCEt5nR3qsU+jKZezL2sMEN7SvMpsxFglZER80U7QowxlRv1GZN1yyVsVfrUG
ANVPTRLjT93xGEXMDOruZ1JV1D7G+Cz8MyxDVeMsC5kFLGFQthw1HvP2i7HOLH+JUFESSyzZ+8+4
nqqe9Y3yIdACKFo5UeFVHzvcQkTEQwbKja/jkF7kwDwogPwBHBDtfY/eGJz8yMdkots63PtxwFVO
UUC9FVpPLs4Nv9sDGGAAo8iX0AwQjPWc44qaf5tBBuYT3oaXc85ZkvHLemaaeCtnwS+8BpN94Upx
uw8gggZ2xBzR0rCd2QIS4G6KZ54RAGC6KcX6YVnZm6BL9lZH0Z3hHA7lPnYBYhF3G+SpKuYqPae5
l/zD0q7rHU9q75mD63CJmlXf9t5R/6cwVfu7zWdCF3mSmBMJj/7FAgo4tmHXfo9Anx4NvglL80FC
URr26ugh6L3ZbPgpBGIzfkhgVZx68j/s4ic3Pgw5RhWCtH5Y88dki9qjjqoYbCuWP741v1LT33jN
fKDFDTbBYRfl4LU/eXLzV64cmGJ2P7F8NCmTE50eyrt0ElEF89MqUF0m4WZip+BNfxQwPgqWbzno
CsImGs6ha9xPDnsaEktaGtoANJFirujZGdKdBik8UfqAT+U3IYYcE6AzyvEqqo6rf+ORrGnvaWNr
211tF5g0qk/tMcr1yMKswTO0I36YZdC6LEEsGY61+6yyseRA3rMRbDrF2LBmZUiDMRZCBbjVtl5z
Fv5aK7yv7fyXvt56uc/TkAXwSGHJ/UwO4juL0NqTfYJ0h0dNeGioPjjTGfhEDDjNlmt6ZU7HCWU7
uuUzO8/X2AeePW3JNYkTC1QUlJoowHcTdsn6mlHLAfcVX8fRN0hPaHg8eCC5xWI3eWYxdElhu1X0
y4xV/1UXdfCQE0WpEQ2bTP03mrwSvFApwqDi3Uu4Zm5QSBNfCWE15XuVQXHcd5zS8sPiFbSqefCJ
D0ncLvm+7qiHAEFB0dqPILzn/qL90MXCICEUvg/kFopfIR4EZFE8s3F6gVnpvSL60XhCGBSXmND0
YDQ8uvZSxugSbps2x9rnYdsy01f3epqJWGc4Xa/U2WgaCidHPbP9jrN94cKw/em9dOACgSQa9EeO
NuRNIC4y9I7eOeZg4+2QnXDshXOXOjs/Gogp4DYieKkyvRGkPI91WbdnTpXOelq90HHe6h6M9zEc
0iS7afZucr/6Dog9n9Ycc2cn9vsPPVePORbWRpwDJevZXZJkPYX20foBaMuWvINazMimx3HSBMJF
EnEz8yedu4FiXb/OC2Icac5tEUp/PAoFvGq/DC6lS5wPCFf4TOqQi+rl3Mwin+GUeeU+wvjN8oxQ
x9n1FcR0HQ5oKZVHhHJTunGz73x6XhFF8tdKtThCcl9WH1EJxIQJp0m/UbOSP1A9BRSSacSajYeT
7xYWyRZXpA9kirLcqsLDtqrSfhXtEoynfGbaLwJ2n3sNbueQoFmQgS01dINIgff7uGHOcs7O3M37
jrNOtPF9tFCuqcbr9thCxx2ZLyhk5CzgLrFguonxECOBfDX1SsUifVVPLOIJ+GdlzTo6xPmFL0iJ
jC2KRzqrZlegCH7C1tz4xWrIONiRjUocLMLuV4+9JddVt7jxLszXKfxseSCBbW3ZZbxCFHSylyBj
efGKkMiJIHLBs584dSzp+8pzMNl7SUowiqHpXKEnQp+Jx6NKG7T0Qi4XrPiA36CMnhYyv+3GyBxR
o3RHTXDmdicLAa3+yMswU2KT4D8wLN47mCwYR+bpT8hnuNyzhF1BtrkuiTbc9rVFZe25Gl5XLtvi
3ONHIAXXk5bFLxuE72GZTd/wUfz2l0OggjBDzY+RsNS51IHW9zkbmn9MljEuxc6W6PF97X/ksRf7
J7bb+X3KqMx8Wvhd8ow5xcMpsUyI08mUPLAvQi/LE4RdRQ5sw/pasuAbpbz2tQMqUrkzaSPJXnzP
E0v9xjHjvDSFhzNUWglpF+zIwzxAPknBuaKRT23z3YDourN1Zw+MXaSVJCW/pxF/w1uagsZ/CMk3
70BHOAI6mczkFo9L+ZSazlvJYJMf3hbuhPSP9uXvUXmXZs8vOL4uDLdvGOEDcQyIPPIxTbTerWIu
QP8rXVysMto5NG2sn4Kx14iaS4IHEXuB13+kUdX8TC4baDLGXYM9TwTxXaYXcCrID967j5Ben+dq
nbobxcdmJ4gH8UNiefmRhrvtzzZ9RIrodrdZ93ejIRt+cwqV0VOPZbR7nZOh0HchvMr1LaSdzX52
IEMPdRsBpY1o4ZH0RHKuelrZ+O5Ct1t+ex7Zzpv49Q/GIcYkYQDT1gEWq3jo2i9ZLZwz2nqwapu1
eXEPJTkYrv7sszGhSa0CeaUEnkqhuhPB2sQ7dx1HjSFU6Oam4T/clM7SfbXOOv92KJIm8DgZ0kj9
eAQqogKuBlOfR8erWecpfkRUuCU0jzoc8duspswf3BAKzQskDC/GCRZ4J94Za0UpaIuHZc/CIfgU
IC2u5DWph86aiFXSaj3mRSzWu4rzAtwcJxuO4AqY68E9F/+lkTMjKVOh8jj1dTV/mzzEZDcHwaL/
R9J5LbmKbFv0i4ggMQm8SsiXV+1yL0RV7d54k5Ak5uvv0LmvHed0qyTIXGbOMSHdjMPBE2Nl9qYC
CbwdEeW7W+rd+lNJB8Zq1+IYnyo/dDfM6rxHbojgWtG9IjxxMzwfTVj+AKhV9wC9ZzI2keM+QTEu
4jrnnCZJUK9XL4hKEjMDqzm4uPl3jZdgKk3EUuIxgcTCwWQfbIrtP9mEXX2TSuN96gX/N40wP9NM
Xx8LgndBXQOxeiMQcLnibOiecMN8o0mdfqDZZ8cZ2gzD+7I6V0hlji4wQUbwXlcwPJ78UxAEgH7y
m4V5E9ra7gkfW6eLGPLI3WmrJOzJ1Kn97Hmh/B4UhzXKn6w/VqTCAb8YnXeHYQJDolE5HA86kUfp
+Cy2vRvGB5kCn5JRcfZvzb3yFZfq8gNm0oJu4ScuOz7MK46NnBrNZB49zpPdXAc+9ifs2v6JCpVS
zAMXhCvNzp8rM/nfReGQsGQFJrqPbCOXS0oqZnDAaIttZbZmeSAzSOMscOFkBbhyHjzR0HxRKey8
DC391lbgd2Guohw1y3rvILmn0oT4zCodiZmJspq1lZ2usWe7RsZoivL3NlPZW0XXzyE/RA9ZVw3X
rsvBZlHPlO9joD/yvvL5ukoEDcPgNvfEY3mfBDdXfzJ3xgEZ6CI/SvL5Tqu3/O2ycDoU6eo/V11f
lMeQF2/ncuvpTe87wSPhcshuJKa7u5F4arWbtBxxbkl1WpTLtxp0+oP6Y9n1OGP2Dums84/f17Yk
rdNZ9y3MgGKTqpz1KLJvVLJkJEN293OCTCKTHK2Z8MPY0vY1jLzpwb41WehGeH6zCQwlAuPo4tRF
8mIzSdhwSVWxx9aL3QYJJuehc/MTU/rd4pXTvs4C6iws5j2xeVkXno1RI0gT79nMGQA4b2nP1pin
b4uRV6xW1t6Bz3dvo3o+No0InwLM5Ie1ahdzEi2QAM4iYmYLpNJNLFzXOef8PhCM2B6IjedOHpuY
UVBmeFXztnAMn8Hd8duyacrY8fR5+N6yx1yPHjKNZ4/L6lhkif2O/IHoCkTPLFUDsB+yX0ci5l0v
9Oge9TfSzOGVDEikQJUs3hFiOqfGh0FcjY5xUeGDhkTinf2yKcp2eaN7UnLRw8mBz9XMsKyKUaCb
pqmKW9eFglUGE9ma4cQ4mHip8hFjwxibLIxeMpZNtPQmT5GFWZKNfeFVGTk90LsQVNT2EU3W9NfM
3fztFqKmnNVf6A3nnVNNM1rVOonerDBBrZZaz+vtL0UE2S5EYfCO3Agw2C5IoGWxAIIbUC8d7Ige
QPfmWBKxswVX51yQU9CIhsE83naeRANWc5ufA4w2fNQVWm6dI+OwHUodsKfbwTDR9gBTbwQJGk8s
qIBFM/cpZgqm3ildjsO0JxFh6E6gDwZyXkY9PEXpeuS7jnadWpEDBhbrPyy13w7SgLgXxjrP+XTG
Us20spO6+BeKbNhY2uHyG/hWV+jK5XVdojCMRzmRewLxYMDKpLa0nxUXGkCuj5R+91awjaQ4sxKi
PEQl9USORvhpDf595itzAReQOucoFRyqAoT1gz0i49dQn7a44yGYoqq5p1iq7v35Zj6XSC1+kk7w
ffsVDqSoDOWepJBeQN/gibaI9SsUeDAnXwAt4jPYM3chfvFmNKmUS14tAFEu4jCor2UblHAuy8o5
hUybP8NAtZc5GLGgUw7/ULk3v3XdPlY3hyWvbhLwfybsaGMLS3xNXfXYDir9COGYbzQb0ccklPUe
Mjrhr1MK1nVb+JGxMdi0XOq599NYonrmwprPPpUWsX9geTZjT7bPUbnUzxS3kOTcAFwIsTu3K7Ti
xnpzUxuALrNcvsFIH5lS2Awg+ZirYnahlnw5o+xBbZ0VuBcQhag4qwKmB9S2G0r66F3NKVaCsQ2O
yIAAcBQVFtuiUq9DNdBsEgg0ID7yb8jUdcp3rfRzDpn/fyNqU/1lORU1O29JxYMya+pgaGBmROoq
tHnlwuaa8uYH4gqBjjx+N8Gr0tmfMkmcB3JcihePtXlcDXMIeZz6f94q1CHBzh3WrIiresxoWdOO
9SzMhg0b/v5WWWS/c+LoK73+Z5eQ6z0UYI9x1FMhsCIlgqBWXyziJ2Ja7U5dzFAQy5yxxYYNwIDu
a4Gyk22l3zXmYg+0/Grs/zIdTuIhdCdgVvPYveTSDqFORflNeF6jAAqKG1p0BPmOO9x59d2JkB2/
76ovVYjssKK+3xb9LR8dtll7WCCZPaW96V7oUjhLpOnMXxI9zKYbV6QEpqkZtXS+T4J9CjV9uwL4
2Q2rzPT+JlfY0lVOW2MBC2oXlcRWbaHvIAR31zklvQ9a1oZthrTPTsJst8esFSMmHnatyRWGBnJs
jV2YfivnkUSIog2V3uVrRynboq4ikauLR4CVHCfLG7A59I/uZOntMEVYW6f3LiNhFDQP1nPUTrBv
0g8z4SuFohdh8kWpnM2zgWfOnl1ynOGpENars7C2cV1T3tmB63wwo8k+TWB3p0hH0hxEVR4gRN7k
RyW/D/ZwJ3tKGoZh+8CBv9grnDtb0saQxiQ9OTwTBuwiVyewbtYpZ/HYHizNeNAzgbxWuLKvgetn
cYT/jVyuCAZaMDjvlRrsDwtcm3Wocrv4GY2H5IZbq/4t/WG6z1FjRcDdienaOsz7b35xin0SOGpO
jjF/aLSsLt4U9ltlQkb9cB8wdADfSTSxv2BPR4T7ZvBuOnZIpfnYHfMixCiQs+qqg9RD6Tf/l84I
o3BLngsbY3lLdYyiqvhg8MJ/bIyea83mlIjUMyYBQj7DaXgvoNHjUZkXRutrmQ5/TLm8psmtRih4
0w4TWm6EwJ4fLzCFdlKH1QnjWfqkWDl83hIxSd2oA8bat12DM2ccn3icKLmArh9YMjDVCO2afB27
e+hDyJ/FUqrXCT7FtiyN228RJoibTjF7vWn93rA8LPU5YehBNUXEMYFAIF7vVjDqO4JQhh8M2JFh
mZU2HHBRjhLMD9yF3o2kz12n5/m3VQW7y5G/4tefcp6snFxoi2BtCFh4db46U06XmumMe6AECsFz
swnHi8YDjuA2ry0muuhK4HL/Qp+Y35mf2IewinxF0NXgPo9h22enUrDO3g+r52HkwQhnNgKb1j9H
eFxFM2LSeMxs/ZfHVzSHmo39H6fIp+bLNqZ5XPu1ewpgPjxNyE7o7VQkcPaHU3nD9IOwOaFm80iV
imxgvQUszom0VUABIzlzvaxfaBw90uYhRWOC8srCOQZuc6PoJfV0MfM0R18jfV6AUGrAvYFqybqu
yG6XvyrnFViDANIs0yZkIuOaATYkQbK55EvIzcsPWBT1czCNBgjH2pXn3AkymHlt/rM4meBWRVvt
7wHS+NUTHgBn2k3gxN5Jo6PWMhjg9plsmiPdIRppAlmDRzGB3gu1V9DYVmt4zdLSByhnEPtdbUa/
OccGPBuqidE14w7ZQ7NLtLCiOxQwjtxqYsF3eeHbu0nRd6MXhF9Y5kT+7WlcM0Z1SGTcqIOy6Usi
1DyuQ1T4bXS3Zk1jH7SZvf/Ym7bn0tU5HSDBHgIFtTPd8RbekMeEEOyhlgy/OXLNR6Y4ZPnUkeeh
F05cQ2eJDUJuQ4xFBGP3hgmQDauAsQ42/+3oMVTf+2GwfqK58Ql59lb5xwzV0sSp3Uj1OGnMo4TU
9ahx9abSPrhAv8+LGxnOodPLYqyuirRCgqf1vQsYr3llkUU0MS8irciXTRPbfmQe6gIkBh3LFHwV
9P38zzsH26k/WzUlFwlOw9YZmEoplLzpsJzoFfiYmKOKKzQT5lFbdh2CT8c+FJdX5pUSjhSo1S1+
nyZ5dtOSSOgYcVU2K0pbBtD5kaPBSgUTUjd1XyI0FViG0Udmf+AoFslbUo8m+pwwyeuzmZDz419p
LYNQ20CjayduI3IKnQPqAD0dM97VombHkxkLOEeb2Pm9kySuDZwarhM0t5AMiPJUpnkwk2i1rrYm
Y0n1c01kls4rSjj+UYHqXArs7JQbaYINjDbE5P/YRtryv6mCgzIBWsgLr0PPUclJvWRVohL0FfTH
pQ8OD/ZLv2e0DAaci2d9QRYS3fwrJGG+RIVtDUeVgA4iRIXrZEMTJrDcdXYU11KRipSic9hglGUu
ls0pA2RE0sNnmc63vVTlmHs63ASkOuQLKjAcJt5G974qj2M9rXpvIq/+JEzDrk9WSVKBwA80xk5h
l8WRbprsRLlMa/EA564IDosK3PA0w1lLkHQ21JwAZZyzcUd6FCg9LJ58utcraB7IjxvL67S+1Dph
goM2v21gbIX5/IKvCeVwYyQttMPNPj6Ueg78Y9030bQPrXxVGOxa8+k4I3zeDQXT7N3RvUzHAXck
cvyqD/prf6N1tOIW1YjmVdA435TABC+SR40tiLdki88j1XsBy+urzUfEIR54a+6a2neegsxfbsws
jbxpkCSnnBCHhcup71yZ7YUzVfUd/0mpiBRVCHI5DiSRppZ+660leEYAZaZXMoqGRxkYjz+KGBpA
Ja6rDs1Qu0DtIiYywlE0/D7yMgrayp4427P2D8VCM/6OMH9+CajDDeWwHA+xk2Hgv0ei0L93VdaB
tmXY/txYo/4XefhDjnhekbRWSEofmCO6xaOnHAofN5x3PHbZN+6KYDhZTFc3skuLx4LjoDqYqcrK
fUP03Y+U5OTEOR5EYi4YXabHEq5bhg0053PCH64vAMMkUVWWk3vxWnbO8o95/PjSp6odD9HShz8Q
42w81SQoMmZ0NTW0BK5hx2Sot6fWK9q/A3AR5kq2RTbdsE72xWbL9oWfdH5Z5s5647Ul/Qm1EAln
4ViMwWnwE/Ew0bV4+0aY8pJp2L9UZx1HPb88WeWeKtkQ9wwMsGxg+2eBoYrovoLEZsUptgxaRU4g
cZmqtX3DoSMZ+tMooaoWDpn33hwI+jZHujRJJLT1DyQhFAERTh3CkUo66jshhOPO92VyHn2s5FzY
Uwn3RrTYCeXA3jIOGku+rim2Dv4duECICk1b8EqjCO7IU8ArJS3IgTeHTmYY4VWyjlG3+eVbDRd9
OtbjWP9Y1Yw4bWQ2yzObzwL7EICiH6/Ao4qPXiTBKwzz8sov2rAT6KvhTOxH8CF8ergjQ0AHDdJg
EB/nTTju+6bzSUanB24Pq8uQPcaZQvfp2p4373skcAafq43Bb8Dz/ZmvU9JdKh868BkRbJb+7fus
LnaWnnS6syalqlMCnDGHFEsIG1aLWVwBncPeluz6bnmeFGojJsDnoB8VAxGRiHJbVZSEm4kvE1Ro
B2acW27SzwX6rYsNcTM/CG7FbyIU6ZnZ38oXqhKApqa6fWI92swrGqshDscvKlzx0xixvQhtKge3
Kma0xbXg3DZr5wQHfC6QmzkpcRcPnLzPOAnqD9H6ZN7y9GIoSA2MpJikMEhsXInEQygOopNJ8zx9
7RdGz7sRfNa4ZXzgPuWAw9pY8Te8pgY6Vzy7XroFHSvuLZ3beFPStbxrdUPpNTB0rT973+r7P4xT
mztLr1OKf2vq8jNtn7dTODX0gckazx7rsGYGAQon0kOOf8dEzj6LlFNDZIn5FnVYYaSpVmafAg8d
26AF/uXtmUubk2JfiHqGeDOBhBJ3bxE3k9P/ARgml79OUhMIsqkFI7zvwjXIFCg9XXmkIDRyM/S2
QDMNizl70WXDt1EuYiL9yJNzBI0nYpI0z2007JYJR/9GQD2dtpVVm+VgT1ZSHEwehu5BW4zDHMWz
s+kmpX9CwX57L6tuuhOIcrrvjnlyiaAh7fWJ6biV3nUEisqDawopqaAqIDITw4WXanZD1E09JTfW
0gIqn8Q1RLAJWzdYJ8xkBV+1NOlkH1kL6PyLDe+o7j2J3/zoOF7rvxQMm+2N3Y/deqzagYwxt50a
/7jYfRGeuC0mBuL5DWqqU/phWDQO+1LXBqm+tbsueG2wRZI3BRQq/dZmbLpzyu3/j6AW9jT82P3V
6lFvxgOUkPXBSxv7H8rk+XFMJ6DSXQ7ZBeODsJ8WBc0gnieoMee+dYJ/6BjY0knPzoNtgOwxPJM2
sgZfCnpoPIZIoDQUQ6qHusofgt4z9s5wE1v0RZjhBLLe7VJlwXkNI7KQKa2YwBV9BtQP5ntcEy/J
YUBEstgXNvvOqwtw7VSBxKF8mJrfOUAUvTG9RkNifHjOO5E2jAa0NwJIbCqlH3u4IVSUtaEkzlXu
v/I3JdfZt8HCcWdHNpi5hDCnIgzb8TlHKngqVrb8N4ia/YD9PbtrlfiwFaveWMNvfFynGe4KWXhq
4wNx2anWXrHjW+45BDKYclBLlO5NmIh3/Ki6eF5G2wdQxRx863DusgaxnMcAupCN87mWDMJa60mg
Qb8rmKeW25pB376zCgIJb7kPfYNoa1cxJj8hl8ggjcx1dEA2xl7fjYr6Y60N/tbaJTLqMJnZKu/6
xUWoZATEMK0ivguTJKvYQUtTHXuuZK1KlLErdqS2cP4rFZ6orJ65kdq2uVVT4eeNFfPAZ1APINrY
pbpsWjukTlXpbPKphWXW1MuXdOse8O6KU8XGnHL2HPc1ZdS9S+rwRq0y4oxyCmpDW0cf8GP+wjry
wLCa6Qm9Ie9/Ma68BMxt/ceZJuoFbPDMgcdEdY/oMX3TlvYOZchjWE5LRs5FnQsY+hltgN+51T0U
A7ROS6T/63xdnpvOlqxdS6Sauygv67vIScrjUBXyrQ0r7kAW2fiOekjBm0nhGEctGGbFhjsh2OU+
smTAQ0m0UTpygKZhIDpkI4nUKMHxzem1Jwa8nNrgPhd4nEFqIF4zmGXYpEApcb115yceNykwg4e8
zORjhvDtLhREDTGdhl4UMDJFa9mpn5FqY4yp25ZXs7pgkKjEI++7ZbzqUvLyh21n12E01XJZMCjr
DhWPgL1HuZ60fHuKu2MZFASepivnfqedMZ9PrHPtJDZVrQHPUlngg+HduPJaE7fIaLns9ibIRjsO
PNWV3+Vi2CP41syRWwDeAihQE1H4mqOMQm/TGdhkaKNlBryDwDcQBKjHTkB6fYbUs916ai8Er19M
81EvH4PdZc1WrEPYP85Wqqc7Zi0YOySOPY9nP0LZsEkTLKmH1LpxLjkJoFZ1DFLcbeVMKAIY+kTI
KG0vOnidqW4MW1J+uF5S/wE6xW2NprP/ohRHGeyAbrkFAHGCkIKIaB7sh5OQRrJnfU7QLXqJGlBZ
RA4aPffIkew2tiEtj6EZaXZDjUbGLDLgjxd0n7c5MnKlbZ7VauE2qsXI+AriGQpzBNNx46TBFZoW
mzT+88W7alqOsyWMui83Yc23hXsUcYPg4e1eBny2/Lwz0Zy7Ge0ufi/syNhS8cuCDgmDYdwjt/Su
0MgiVnMoN1J0fkWXH7KSkmfHmc2KstBZFELMTVDWB9xHvObkMUP1zMwEizEDHRR7jeMtR7xBk9n2
zazdAx5VJzq4II5ObQTgBWFHZgyjE6WKO9wRSh10yY5lJ4aONIpIDh2YlNAaHr3xlo8Rkj7/Vlsd
Sj6NbeRFeSVsWZCCyIILE+YLJ0ln2wdiZJgk8iSROZuTSOxeerIVHaxcTZ/9guoAw9yES/JlgzFD
bqJVruIiqiq2T27Sv9qEEv6uywBAm1wn7nsEuy0NfuCJ22czYfC2phrvD1VnhaOuh4J7VsuQkyJI
AJ+7b5eVvCBaEY+OyaFy43Ulj24PaFKvMYpYWkTkyZSBpPuaNYbb7cDnc4tpPnaALf45/LBfDWPf
8L5ZCmu+cGhijyYVzsNwR4P1zOuNnzWY+5CdVUTcCxVBlFsE1cgbHwDlwnOE1hn6XMJeh+fJLk+T
Aoe1NcMSfVqJYznboLh5hlCyNj5s06V3WDUM3SfyUkBtVAj2fqSlIAjHQY1AtHUf6b2HxgnBpxsu
LQqMcQiZN9HP7HTrwWtyKlBRmzGsYGgY5WTlZWA44jP4bv38yMbNsk++I1HwmaSrgRoaE4a7udM8
QvBI5LhlxdW67G3q4cUvkMjf3KOTDSyPw48zxUVU3BQN7a2gxg9j1lmcOJUQhOik+Bwl/GnycHd8
D20JmSbpvBPiFTe9eiHSukdW7QMBG37rz5++cFu1B/bpjIeyCp1oi3hE+uxlkWMRvhUO3xkXyRCD
CghuI1eC9rYZuuPrnFcEQ+Lh0/4hldbk7yjCe/dPDp7ffhW0XBaE6CCPMC/wfMYIUarybkQGCA6J
QvhcSqv/nV19Q5nXc3OgEEyvY4BhZNe1Al85ZJo5vLOlyMMaJrWp4DT4pll2cm7hzQboAVnO65tK
lYpU/oM5zDKPysEPz0vtJP9mfyzIpKrc/HfJRHdXE17NKAXKC7/76lUJ+aHIKZEERWiBeraqLFng
jH0iw2sHxrgOzCOsrsjVstSyIGUE+TczA2OY1HbolBIlz3WKNAtDRbdc+WfBc4TwttutLkq6fcYg
2tliqh9+WMTOVkypovx4tLJhfGRsW2Zs0nUDhFVMPt3kgCrp3knD2v+wEkw8p6UsGPB4vSHgHRrk
WG7npBjvzITDP16QnTQ7Rkyd2qY4/V7QRND9Fj2EPivzvbdq8ZdLj0Z/ACPbBU+QmommIXtD6dNC
bcpB27NsAaWFrBDq5JgdSSsY/tljW/xYQ04tPA3IKE8OBmNx9LmtXxfQlf/AFCXqqXEwym46p14f
RoqYx34o/Icm7VhHJBymwGym1npOl6617upBVd8ZyfD/eTolAEx1iGMZDHTEMpD/6cXw+yWSPDMQ
KBn1FlQ1Y7s/N/Egr6uVFw+SheJfuEbiF4168xSmC+K0ArPfAbUT1Fo7dUkQY2EFCa4nawTvX34D
a0WBHFmjuSX1micExSwuUPed4BZdbCmdvedKATjflY1EsdZZHqvNvgPxdYWd6XRxj9jwp7Ppywmi
sLs3QehYsCUcIx/2fTiwzCl6pkA3zVn0gg+btC5fFClWcfyqUEhytHWYhY0dxMGSZaxVcSPoro6+
E5X3zFDgKq3uQkmn+ISKVc0+76R8kNbg/YGR+VK2yysgxqcqL+Yna14Ib+hncYe2DNZPn6WP+GWX
h55HKgdtPZenCiHuSToGyQVq5ew0mEHuuWXKI2JsdSXhZ3lhm7/u6PCIqZwD6wsBo30hpJfz2Rnl
rhvI7CoAT+1FOCzvqdSvU+NN6BaKYutmbnCZsQ7dy2ZA91yG1rkJZzu2B/9z5UHZJb6+KoA1cQN4
D20CyXYoeRqWs0we2ccqTDRRkJkPjArvLOzD3wqr07OlIRVQ3+fHDCUluc9V9NVJUEmpMCzOOoa3
m6StKk7VcdgvkSe/fKBK71bW3OhVo1M/NSKw790pS7bIub6SkHAacJFBh2S1gwDBKETdYXd6Xbnx
Nxp3AHQtq48xaxSkGs75b2tDl1uW0TqXxKU81wWEBrvqlyfEg6Rj9BaJQmHYX9Bh15eyHIufrkuB
fxR1cezJBHy0zLi+S17KmDY2wCHkr1+07MuJ+xNrQwZ29H3OcS4y1/f/CzpbX2Aq3WCXffJbUMnH
abj2l0iF6s7BjYRhfmiOiLjGtxGJGIvdQT1GKqC77qFFWnagX3ui4sBo4DgBrbPwdzU/RRZEW93X
zh8b0eQ29KVzgsHtHj2j3bekSOV/Ix63Q++QDoQEQTw5Yij/+H6hPlw/pL93WtzHDkvsrreqKzlh
6rAqG0MDLumdBRJFdqo4iLr7j/CVZgdGgiFexUjiYgxc8KRFGe0b12Pai4TrkMBNwP7iDcTzEG90
WCrEsZQqaMNcZGixKUtxXymTv8EEqhBLUziiKRn3o5D66MtmugfpCtN3lAwAyCJikBgxXcTdx+6C
sckJ+sGC8KWYQlY8c7ihXI6euFlkDdd6CR4mL7yOOEvuy2xVklN5mE6ObVXf6HFf8I90n+6IDyfK
RmSy7Xwinyl5a8tobzFE+/Rphy7LUDuHFkEEBlOmtfjnhiMP0BNu4Y984HIWlTX+wwaIZ5WesfLm
4Ykz7jNo1vy99L0pBk7LKMqBAdUQsQileWC6zozrbc4h12cN7h+qf//geIpzAcIgblV3CNxtQnrS
SwVGygDSqHeijaoj6GD1RPYYTtB6Ck4r3qB9JfQJs52NaqSLipjUb5o2Pfh/FjQhn/wUE4kL1rXD
mvdplbQMiCeaO4LhSKnx0NQA8RsxEzVEPR87J/OOPig24r0hFbJkbhjbpNP6W4tsQfqvzX4VChvV
NL4Ly0Y1TpqsZBubQkZIppE5JY0A19uUL1dJNDgRuFb6LnuVbBci+15LkxEIuvoq+IGCMj2WLlvI
TdOvWBTwxDGRRyfq/KTD4McSnpPY+J0uoP2nbve1dvVz1vlgBQZ5p4CNIrWpScjg31HiGVP2loBW
/V5kjbnym8gN93VwELjeGTD75q/t2dFHMCGEzGZo90r5tbdbU8T8KRQxuL+IZuJmTcWruyhMHL6D
ydNpiD0lCPtFFC0q7AKG3IqQMyj+0IN0h9Cp57haK9h4CM27k0wBllcdagWvZQIrUTEo4JiPlW+z
Dh3a9dOeyQGZEwT5LAudC+tZvfMmUgmFg+AigLZ+Ukn0MflA/TXd00uehvk/hp7oJ7qc/t8u22If
5DKIcRjg9aAmTJi5dvrHCRhaU/GSb8NkngQfFYD6a12kRgOFKuYAgVGUfCFEEN0Kv1epc5ihuyll
RO/H5HvbJ5E6plP9v4YUTwY90Xs+2uYDmx+1Owur9sxpnH1VqXQufW/+sw3qBPhoX7kn3ItyiMae
CAbYJ0DntkI7BsJHkz6wwsIK6rIzj1Fr4euv7GVva9084FUBP1H2LFKGDL9oW8hGYZVmNQdeT33r
ovDui9Akj8KfCySCVra1R/8NFGz6xgCGFTSKt0fLqvLPidHC8yx6nIQ1jHgFi/Ke2IFHUgvcp8oE
4tAvc/7kWsK8OxViXF0KfcOS3lCvVhdeVFj0hygC2ksh6OL3AinxgLEE568czZYZT/vaejZq2HJS
uzZKnC1cJ7Nn3iafct4JquWMGEQk27jn1mD4VyZAwJD5TO4L25kEI7kRR8VgMHYqnbysVQiqISUd
D51icm8C4oVpp0lHQujlfuMBw1YzzwNlojdyWuHOvEBZgXqDSmN+A6XWprGM6Dg3vs2qTaeud7cs
eXePe5FdvkideGXo/mClnbiDMjlc5jlUZ7wU6j3oaSClCNSOSfDy1afZM5BIlLRp+AQe98v2/A4d
KsO6Te1g0ZFZ47wkYC/22l+Gi+t03D5cg3spR/cklurlZg7eEWQFob50LHYnejosEV/IFFSj2nZT
SmcW+kO0MSjAHnPslGeDvuEa+Fr80bqXUONtEIe7BLen3jSSBvgiC18ew6GxT5Tu4jgvvSIng/b+
RM9kU3a0zqdc3eRU4vQ/q5XWJ2LNEPeJNLsRQYdAptz3z0tb62OTz/M7jv3mGOoGqBtfbABhkIXo
dVbdeh/1rNTt2coufdS6r4UT8mnDoYgYK/ED34Aa46PVl9a2tLLXOYd1SGwAYFAJL8nbTjYBEcbA
mJ0xbCF7DVOW+h6jSNCsXvathqSNxZQkH8bWD+DD/Gcnv3HM6iBJLu4gs8eqHes/uNaQwVbATKOR
/FlWtmP71RQMadg22r+lQ7hKo9sx7gNVQYRuybmwxuSFSA82ilCPf4jd9r4huhwmGldcPPA27oSo
l0MDp4RGEYl0w+xxdONhIcbtXAzsqW7I/ThPcjeL2R8R3YhUEwGj1S7IsBPHy9lC1+vOrnR6SGYG
oTw5xbYphLugu+RWSRR1gbvK9jfLjD74sw7e9GzyX+TB6CtAesU+RvJ/SyOQAXBm9BtNXPAhD9x3
PWFu3USLP00xbvPqhTFJCS/ct62rgxPlc2yMQSHhW8letn7ykE8yQ+dNm7Aj3Pgt00oTmSG9J/RN
kMc4wUsqvrkhJcDDi1EQsYEthw3NR0KQwistKVo4V6cx6sRw39e+dUhrIf5FxQTm4wZcJwkgozZP
/FePeHdMQI66Il/uoQsmC0ALErnzetakAZPRw9qwGqlcp/4Fs8z6DEzNortfAiZ7VWVOOeQhKrol
IMuhC2OSBRMUnOn47bu1vW/drnlpcxnl3CB2FqdCsPhNQ+IO2qSlPOjzDCpzJE/EXEcPqtD9t+Yq
upuqIPiDBWuMl1SzFKDx9kl4cnkQVL+W0YZhcrtNmF5/lx3p8ayi5jvBMPmY4y95KTIyEmPXtZvP
grXqL67KbE8AJmu20tZPQweGwSmz/LdzXFRQ1ngLz0q8C3K94mGNZkIrF8t7a9C+xq2ux30aieAm
/+vCdwQd/R9Wk8nJdevkbVHjQ9uu+qwLIP4NoTc/KY3zDqcHx8YyOJsMaMYNlCJA7YSkQIvS0mek
kcN/wWDGPf+/5NUKbdph5RM7N8LWP8NY9vcOvT7urmC5k4mYT03KvT3VrG0YQTr6Iacu6giPvdG4
TP13WprxoYHgd+/7uMcQe0JVt2cshlVd/LLx53TPM+vG0TXqe5wJkWWgd56BZW1APqf/MckqH2kD
us9lNiTTKCOaP6tx3jDTMb0YyB7cdppiO+qC8TGCdlzenOENwyHPfzcWOjtM+cFE1IIvz/3KbNMk
3LPNWKcvTmfUQ6G0AVA/q3pD/tr0DELR7HlFbYIXrPDMZD3Sh4BJE2KG//nZlLMOL3OYmrMGOTKc
SUkcj//H0ZktN4psUfSLiGBKEl4lgWbLlme/EGVXmXmGZPj6XvRLd0fcuNVuWSQn99l7bfplimsL
B3TjjFyzNoBxeyhkealx7ibRZyYGCpEJojmbPJryIBkjbphIwm+ia0sCtCl7Wiit9wx0557KMRcy
lE7/KKGQCfMp3CNF3ILMyMYEPfd/9wRJDkvRg4u1lTwZkwOXcvxDRRyGB1yG3nSn72RwLliIsh2t
EuEzlA2DSR9iUgWGf+0la7c5UOmgdayWWgh3LWRxU/qgDbP7C4QzudGTJZIvNbt83SbuCTz/r52Z
8CO1Vv/BOiTb5XxY+dZeXMdPBa/FCJn53QVsSkHoFFWbUXMYdXts3chKo12jKRjWYXLKej95Rvcd
81L/f3fifuERtClQBx7JETL4CyGX4rhoTZug1nosrdjPUP/IfFNnfsu+8SkkafQTtrBQsyZ0YOIV
9m8khhZBBkn8wqnjaRvBk0NipWuOkoy9E7ST/AJbCmm+mi3KhkDKHCzq9fhGxYxt7BoIx9Wzri2g
VSFNOsCQ/wFPqY1rWhOe2AIAas8LXTnPYw8WgrxZfPaSqfkXt213D70yI5LbtJ8Jp9KJNK3aRRS1
PlP/kR49Qr0XVqj9XnOYh5JCYMScba30XbNPDrnetoXv2XV7NzRnedOKyDnPmSZcjHk4BzE3FLjz
kFIcfiWdHsCJj3f9JJKTZRb4y6apv+MK1Y8eSvRH1qSmT5guQ9kuO/GQp1qPsZPJzHmsLa35SFhU
cmghodShPRMnWerkMGG9/OyiaP52zHx5bNw+u831IjgT6LVwG924GZ1DT7QqynebOtVdH9p/4Vt1
9FKANO2KTvujjZTfTJZKDhKW2GraLz+7yUS/XzsqwiJ2kK5E/J1h/GATUJpnh0LHzaishCw+iTN4
HZEEaQa+4jGMcUxtwEY6x0g5FjifMn1aAVwbFVMr5Yx8s1OjBq9BzKpj1jRz95H8dP9CXLm9ltzx
6PPMgnrExjtYB7Aw1n7B64BoZM9XGijVn6VLNdgRC2p/6ikiF/hNy7JjlEJkjAiaT2551HmZkff3
wti6DjWWKB3xHxtn7rwpbk3eBpzaO6EI0tQaaZPPMKzVA3nl8WmJo/5Y8morScNSGmI7pMotWBo4
fME6sHQZXZ9+hiUYCiffJ144vgJR6c+UXhd3Y+0fAcVhY3llucsmEZAUmlpneHdN4O6A24w1MSUl
cBcFaWUqZrh5E7dWaR9QeSq+GKTGKSiHnq5A/MjG2cHvbQSmxrodvgGjdMsibz/UUJJ5Z9sfSLUp
AehEjSBB3ZnSCdt0L/M4SUAaUyJQ37tk+AGgYZhYw5yYzx0vnt9WCS4eb3IowFgzJIGNS+q9XGn3
TwjOhuODhzNP+M3YASFDF4LaPyF0z08YkV7YNaI89YVk+5eklLV9E1ocn1DAIyOIq7GptyPuk+ls
xR2eXirrovQR541JgxL3mx/LMXRrW+QsUq54/rsK8HCcfqJE4nmijDReNsR9MDQb2SSKbVHzYSC4
OfmjSloiF3NaWITWshEeIsI4FnyeY3zJVAzhU/a4HPbLpF1VvuJlcMliMGt5s9HDJLPnzLN71Cwj
KdjNZCqN6eSJ8TEUXhs9jbiR7jCUMEjEmUYUGj6LDzmQoV9aVnmosXYwoeSl2+HPM1rWex6YpGOh
GSs/U3rLP4IL5IbcpR9PrVqM5QTLsn4BxAwQrmVZDTyhWiexVBqh+wjklc0vKSrelnYMawhIWabx
2xYj+UmP2xXaV0mW8WwSdOVhSPqCCiM36vODAgoG/n4CCkYCtAb7BqFd349OR0AlLbOPEZMqYyGh
OWf1JNMJp6raOy9Jy28l0c0FSB/c3y0kPhPpjO09DlquwLLw2HkqO4b00WiwLfxpdvV/WadRhUJW
Sj8nIAG4a1Y1cEr+I0nadMlswMcrhDiN4yDlA0mdmue+NihS1jWpnWdDFaFvOkZZ7FrQKPW5MDx5
oJJNb45jlkPBk1Ni/Fnppky/qq1+LTHKoHCowtik7BdeWL12C1U0UBOChgq18ZwYuv2rq4GrSx67
9RUIhH2jo0W+RxzmXGHRQV+6kEuSb2A9ptYXWNleFBUwG4+3K+RO7RPYqX6ET6sQWs2icgNMl4br
y4KF6g7ZC0cGPUf7scnHZxO99Ufrs1dqgsG3RB5aKll2Eg025BQ1/wEtfMJ0iyc7zMwZW20zPUNa
cc9caRg8Iq7m75jnKXCgHhVVDcx8mCnfA8a5yU3rnZsjAoMqtD2TtveWtNPvbKVJQHcKlz1nQFu3
C+/QYLNnlCDmgPrdx0/4LqhexYEQ/7MGfB08DICrne+Z4/odqNNJECPdTFRtV9b4SKPDthQkxIHD
PRKSvLtrXNFjiCR3++50Au/iNLZ0msPF9Qt8VjtjcIjtwTykbjEyAxxUhFydOj2YXZdjCXGHvUkp
IlhKp3kg0yIf6x4JfhvSygW6YB4DciYfGBzHK7q1fk6jWh514Rofdt+HJzh5NFy5mld9LnXjXTO1
eqVC+yUfMLYPupf8nbnY73Uy1uRqQY1UGGxyj4W0rTZm5l7cyZyuBsTBbV7pDuRQEmx4GuKXhoWZ
2Ng9/lAYiHfkZeMNQdC9otdVP1FoqEe3WoeU8Ap2CIAlDg73LHOjvjEBuO06Si2HfnXqZ0ylk2m4
TzH0VzBRcBMKQ2JdaeuCWP1iQ6vIgV0BiX4v3PbXY68eALYJv2YwSv9Curi5GSv7UQA1DLKwnjaW
qx3YhiF7Fy4vbJ1wzmVwDCJnTseLJymr10gTTwMj5tGArRK09EQ+AHXIWKdyRLHnOkQZqZLOC7Wg
NON6kyJYt7sJqPy1VKI4c5lFg3Pv7AgTvBWNc4YSHBKGjfWYuXB8NpZ8tjduC784HykyLTlxfBRl
dg449fYYTLgusrtC7xhwJM7isyUVsekH681lt+Sz1ik2xNdvsvbCB20yrymhuc1A5joAlMRH1eX9
bl6kCubJq3cowaW/aHBEB9HV3yD8+gA7ax90tv0ez8QhKWXfMscDlgRfzATLYsHTpXvBW+qchMJ+
3BpUaLUhfjvVkno2lfeSRzDjqBGGCON8L8QfgTqq0jpLjNTHMo6dd1biZ7FgFDfaJKEhWaCpDsbn
PKu/ZpNdOxgIXaNMCwlVb85WWKR7SzpH3Kr2znFFhaYTxgesybkftTEqYiXmoOpb8xHJ3z2LZD4D
1UNrDscXgDo2s9Diq9iez/gsv2JjkMRuWuDYuJUDPE9/gECyYIvok8TGCS6Ckq/VXhgRDF3MaHwc
dLSUnMp3Tgn9RBsHrp6plrt2sg0ydtZsNxsZl82ngec4GJsKOnAz4ho+U9Mpna2SvBt4MoCyGsZm
crHwsuARe5hI5lOzehsYXxln59z2OwV4Ylw5eRxPuKjbynlo8H7iRzfinU4fLrIaPeVMqzuDFDRu
eLM/EBbDmjYaahOr/F9h8fXp3UW7t0yBJ1dvuwMwl3Hbukl1Ca3+1WP3+By1FlJTisVR0Tvahda+
ltb0beiC64TtXiQKGHcwkEEgLtoA5hpQLcJ6B6hH2UMHNWZf99q3Al68oVarxyRM1sJ1nI6mDI6i
g0xa+U29IC6RLB8rquiJveqK/VPuGeoBA9mVwDI940Jni+POZeVb9hwec6lx22VyTk5xOSBvAAjY
j1I3WGEQYigoAYAcmTb019JUYJOzpTo7Nag71JxPUt19jzEtF/A0pDFwGceOuYHt1RMgNZKHBuJQ
AFiq2TVenbzGhvYNrH0YT26igc4kHf2L3VgHJwO3eo/nv8I3nVDyrZWTCJaW8lqE03E6MlfzHqys
4QzNRjukcqgf6WJJP7nQ449KGpvPEr0tqefqkSoIeTEtFXjzj10lNhpRSz52BYwBoljIHlbEFB3H
dI7KQ7dI9SF7dHNLbDzX1O68bjCujH8ajDfpfkIg/LSt3vmrBhfvjBHN81alUWceWf9yrU8+h84O
bw5vpTO6YoCZwL2ScrgIS9K1mpZ2NOzYGbyXCiM+b1jwVD3XhITOn2LKsWFXAxFSvvssyf4mncRR
7jXZjn/wTnq81PPZWMroPdHorXZDU24R6Fx6gZw/szX/a0alnpqYGnMbGAmSQf6tuyG+j3i5uDQY
3Joar5ceFZemaFq2omaGeTnT/YK6nu2C8yPfCOHWwTwO7itrYdIc+cCVcqDBZJ+aLW+lRnoXd12y
DwnqI+1KQDmiSDfO9dTyAqxF8cJ+hc5ZHuvJ1iu4HXH2yvWKA4mNG1E2jn+7Qg5IBTsmsKNOIW/s
8G/ROjaCh8uv2TI0J6vszQBTfvVMNXdI0TW1TDtTp7zdiQhYFoxrX/ipaCsf+tdWwxRXlK5Dt18F
L6mWzFI6W+bGW2kjbJ/vk6FO+jC9u00UeD0Wq5JwzTJZE9z1smYLbRZ/I2uua7o9NIgrkpEQFfva
J6l8yxaKW6Y5venC4ZXVtOJUjmGQt9l3p+UgbqD8e6AEnZlfJikzgk3R305bhjOJHrhLI+c1XBf1
YHuehUyftPs57tefoYtujhmvLz/HEhfNjbp9ZCTdC6/S2dfHChCIXfT5h3Qc50efjPQHfxlElTip
fDrqqt9Qho9JQhjGH4b+o7OWm3JSxIWJLda2pxggXpzu7pj1fujhlsj2O8KLvGVVlRKYmvTDKEp1
YTm2FkivQJeMdc0YK19gZdzyCvlmgjuBJJ2O1cJBYxPLPprtTGZk6qNk07WUsA2qLnwk2HIvBt0l
Rzas+476lS3Qs9NmIYmQqDtnepm9dgt7mEEqCjxRSRWbwyp7rSzOValFRF0h/x4G19uDY/+H1r2A
su78HObYOcnwVybAvY88Jva10uL9NJP+Gq0yTHcdIviuLU2I1skwaqyB2WuI+rXFi7Nhbw5WxWDo
nfQCSKegtyez1y71fBEPJOxGnWszVOiw+/RqdQDDUbBdKSpQM95jlhLHkiEODMI89HLJOTnSnJee
Gb+i/YRp4qLKD6w82LCHF42qMge6SE3qCIsCKvoC22Qfycpl8C47RVMbhFEN4t5+GLEblmN20LvG
CBppF0+KvKBfJatWmBY0QHU5w3Dh3CI7PRgE+IiWTt0f/PvN3rK1OaDtj+HblLD6hqG+qiW+u9Bp
GEkgOhfwnOtVBjcNUX2TUU5+uqx75gEyaO3Mp5fSxvDOllX8cE2nocEiVn3P6ry9mmQRaRlFOjbd
4asVgrDLRhnJPR5NXNSOF63qJkNUBnATujZCjZPUF69XNzyET7WB6XmmtXADs+TbU2V1BkNT+f0c
My2qtXU8Y3F8brW6OfZO4u2miASiLJnbkuh7LlpejvZkBxg1XmKjvNV1y6sUaXQCwhHJw8g4dB/Y
ZpITmnAhs4fKx8Tdd0pqz8QdV/GWPbWJQXd99o03a8XTpR5jDhbN/KCJ+GlhvYMTJ6t2Ed7pJy3s
H/MMyi5Dhe6j1eh+7TbpXx0fAccMD24vvGw/IWD5nCAtxCYsSj41l4IGem14SoZBUfNDamOD6TeN
cBKtpX2Jk3zUgswKFV5rqXdzjmZWmWAAAsXPWde2DAiUcNOLwPByAQa+vWsTuzy0aQzBKYQx47i/
YRdfbLzUkE/Zz2TuH64DznGBPrI3R0tcJUf7XktJAE98L8qQlyMEE8PHs8uVFrG0H4M6dMcXV0TV
LhFu+kL3walhm3O1ZGP9I1fDqm5Iww+LqO6K2oMBVw+uz07tLXL1gZQtlyKX7M084dapFhR1b5xH
1l+4gXf6OnTstJCplWA+VdqRF51AED94mj2issOCySyqEk4LuehrDj//JBfQiXxza/nlFbK7t5r1
UEMzYMWFNH/E8Y8/Mfb65By7EPlNBo4Nnvb0tmTsTYaBVoGUp+M1bItkO9VG97GwokP+oIAbKk1y
SoYoco6FwKVaoYcwy6OJgY8G1Ae7h+ummcfWnmRVvuNZq/aADloSLXD9bKrmwDNLzMrMnTQmASHl
Q5km7QbDjk9G5NoHUygwfKJjW2ySDys1kk2sWZxqPJGkS2ZejWdTTsWzPUX9q2pE81BlkR508TK+
GLQBoN8hF506B51CFPM5VxTqVGbBbEg/8C8Qa49xclwzVZJipx22QABYRZQMeUDPUv3Q1J0VDJ3x
J/PKk3D78UdxhzsTADQ4ewm/TGy7rO435oPO91lhO/gKmwYuQJIuYb+n3WFkuxqGj9i3h3OkIie9
54g1djAK1KCjY3Qc+zVXZgKeqBCbuO46g9VMJd8a0hO+TV30o0wQpLWlx+mN4bG0eQdk3ZOU7o8x
JDFaVWvtc3ha/uTMeJIz0xNwmZ3Jt7l6BQuDxL5yeW6KQUJQmggRRXT/4F9v1n2dPgHDIXWLYd3O
lr+qT5o/cyH/zmXn7HPVZj777zjDR1jwLKO2HRbQMU+pKLQvt65CKqTW/Dr2YSKmrkkfL7Tjhotp
PmyAy/6F3Uu+0uRts9LVthkNnHsuTv226SmT4YeHhhGv93ru8tWpq6KabD3Bcjuiow0LdW9uFy89
ijLBLNe0Ckvs3Fw4MmER4BbHiq0P83s3mBWAIVJUHJbUXOYvg8Wq8iTHMcW20ZZ8TaFbYVbsY3aC
CAz0wyR8IgGGHUfuIQd0x7zEIrR1MJDtca61rDWTon2jFYZoL0wZW5wKyAfV+CCxZ7Hz1QYVr/MY
xglF5LVKMOLpw2XBvgx4xZHCX4rwk2l7udvkqPUNIXXzgESljgN4hRdCyxK4CKbAt0YqOP1YEYu7
rsZxn8Uelsue/7uud9Ev/MnB96jCPBGJ/yK5UR4WDOyrmY5G2GLtZddmaKIBBJWm9C1Z2Xem9/6c
TZDHMF8h4HnKiG6h0zp+4vG9xOqOQaMe0WrN9IOemO4UKxb4XHBbsKWSdRgh++GkwxtlmY4OyeKf
9QKb8hgbInV8tGWwwv4mQ0ZW1opdcwNqirosuhtdUiyIaygmGzSHbM/iwUr93MC4gZk/Nl7NTL2l
c4kMOc8wboj9W5j2RPPbxQWYTyClqO6mP8r5ltGzuxlibEY8P7upHNwHvDbOtcWpC8QYSGNjs/id
BZ1KvA/+JtZgBGExx2zAxrfItEC5wpmDJMMd7tgsy4AFpM5CVDklxxPd9MsmWVS+0n4M4zzosbx2
DMIHoiEW3TyQScHVU6XTAADDvDaeJiMhp8UyyM8pZl+sakFFOOgNW4DSi+ND7zakrRMI33beebsW
HQabKSfvF9MVZvawt1/D2HznU10VcLy5m0hLL0sol/fShl9YdSOWttakTnNJykcj05Xvqhk/ddrc
6SFlaR+CdV4bL4zfCP0DFuC6zkHfMwjGQ6LgX7IuGBDNeVMB9YTJIjl9+fbM7c5tsfDUesWklNJX
RuObRztfU55pIRkopQxdFktd5qfrJBpCK6QaY3JRWrDZ70jGbiorZYr0RlqjIIXf6lT+zov7ryfI
T6AGMkmv0XmFQynHbdnbmEAX6tn9XkiTu5PA+wmfEBZnklaB6Zarc2Yp+QMX8UoGjRp3RzrJJy+S
J0Ke9CsYhNiBlTPwU+q1sMegfTq8zzBBSCzM/fTA+7d5mkhmzkci5xZRKv424zGYOTXQAHsqY+zH
1DROPc7XA6JqcUjTnooQk5I+Nnjejv1AxZrTwKprRul5wp5xd71pF8MV3kvdYv2d699LpO1V09Ji
mUNZbMYcfSs2vad5pFdBTpSO5HN9dGu6qDCBaR8RZb4gH1s95GlyFsiBjfFVdkNcB7SLgg0ZIYWW
juj3DKHtqViwelGNWd/cdjYPbTKuFAfK4jxTESOwPHY8aXpmO+U9pp52Hy2z2tlQcPHHami4+WhO
FAA12NzbsQMf09Oo6a641fmrpncN5D4F9ue+gLayRiLcr8pSYvandF6Ksw7z/Fki1VYnzALoFart
jqqoRmCmrRs+qJ7H9sZCt8r9qcogPcRzMYyBcBZisTv2fmVH7KYwz1O7Ht6Nap6nbLqnpi52ZqO+
CRVN9XZWuC3Rh5j86oUeSKDnhGLbCOYOHqkII5sAPbCbuBkeisTjFzjp4u/Ue/UpRKfD1oj017r5
q6aRPIxmdHQdO1gMOn3TEniPiORObLSnKUKbzDH3ZHqG3ULPYROFxIFRa1ojP7sL/a5izsdLZudQ
3wwZNdu8dgvetumom1vMCpRxz6P5xrFe/WMKWN5rLpeT3y5yekZrVc/2An08JYZ9MFAkT7mmv62E
bJ96ic6PdNN7wf7cE/WJR8zhVt+xotTrk6M37pFhAuRFNkkfuzmCnUlJyyNEhTknk9yk5KGj8CJ4
K2U3zVLGeGYHPJ8gqzhYt9y6P2CzGD1WHRiYUu6pB6nG8GoYC1TpXmYfc5E7f2rKhO72kltvNLuy
FWgK5W5M0NA8RYrqoC3LqoiMSEgPdoEk4AE4ADZZ2+1ryh/83uRVHQzK9lEraEtcCOoG/IgmY5kS
hKA5xcPl5MgwuSfA2K6jC8QMTQySFojIdAqSeSKwUowi285SdX/diq18JxvkJ06qwHW4ZFd8d7Ui
mWMf3ATg94Y82gGEXcN3kCsevbU4mqmVTZMd8Cis0Ik773RiIoek8ORDtWSf0MUjfyFOTDRONqfY
aR+KbnmpQFWZipURUCbqabSl/ddHqIeerPBiOyO0b8eW7BeLXNs4TtGAhIjFsP67XsIyyX8KrCC+
1wwNPqzEWwixalkwtKF90OE749nMq/fFSfd2Ujw6cfKbORwCBPBJY/cp4QTWELy/6rFZazGEpCI8
0dJtFMNMSgewuxE8UL/sENAI+HXFm+qdjF0Z+G10WA7YFi9ToHHtP+rKyq6LIm3foT6j3LAoqkPv
0GEhO2TcEiQJt/l5oO39kdrkii/NjAo8NCpIvF6ckW+4Osti2FekmS8RgKF/CUwBYMJAn5CTPa4f
uVnd5Dx7B7bSJg4sQujL1Migk+4/SeH3mRIgRg4I63uOHAitIuVD4DEO5MSMgKN1IQXmVB81mwSX
GtKF+pleia1oB+NQuear4U15RaYlbz4n7DnkdyFJxUGeSPMJZ/kTJQ7WqVtxCaHpPri1Jh7wCLLN
ZLFMT62RAa2Pw6eYLeWOYktT7nDS9zSBDJbnw4KcX5uhN74jBxOw6ZKPGtLKuNWDwXzTQHXWD6XX
OjvRVsWt8NJpZ5FsugM0FF4w8z+Xm86yFJxsTE5nlpz1myVk0wZKxeNzpnLzYUlDvq5Wkh5IRuYn
ZkE2JI5JQBx45bpXZ7hldUS/86jhSXCavFf3UYr6T99G9idzTH/Kolnb18pIz17c9w56h2bvgWwZ
P4j48T99NjC8I5Lnc1de5ZRfR1vdKhZJROk9IuNjnuT3pRyygD6PtWuF0NPWGx0LFq9GeTVlVceC
Gy9/sUuw0zRJs1WgmKNq/iUJOCCz5VhHiOWFR1yeLWGJnLNZyhJI7Gjc22biD+GZpb09/zDSrglG
bivpVtfpuhe2DINxKqkRo8EDNodHsyGbz2PcwAJFvaqWGZYRC+lDORlRSKSjt7SjxmlOBqxqxntn
NtqEBmOEl6YpzeGQ9vwunhfARWA5M4ebsQ1wmsIeSjMVrI0d3aM4VELJxt2GJrMXwCP3Rhdi210E
50Izwi8TlJKhiiuSobQGO8ZPzNbyBiCBsu+aj+I3lkt+HPJRaux2OO5KnX4QfyQJd3NxkZ2hVXkB
38D8cS7EX0Xqzw8NWMixAGNIqqDdjDxt6Uh4enYUjergJ/J/niBMRmaENXyPhvSb1hGCeG/k474T
2sEURU58r3yyuFvghCfSgKBDYUNUx3heQIWxEjBYghiOZu6tuuFDITn1DGqdzC6dQaij9QSKisVm
gGUPkMZU4vB2lDNdF/K6aEGNCBFwkfwwJaKYWq4HKat0qkNUsT7AN215y4vou9jx21Z2X6rWi5yu
hmJOduGECXZLIo6HDnPEoN6AKWG2satBv0hatE9emmneM21sji+NBhxrCT7Fpy/a/DUIAz85dhSq
zYR1aacwFnzEHcy9TRbb1rUJ557mNUzfQeolS7jH4V62aECFWjsH2dJnU49+MpldnzxzAZwsHywm
cnbZuMWu06b0Q8RmFljcIpwv7uPjcNRUPaaBrXdUkcLTwqHmcGqfzTlpnqoWPBX041B+wb+XxWOM
gGk/d8JmrwTkoYqfFC+DyvdCry5vwLYF1z56pIf6pAh/ToESqSZWES2+dAlVjvWYpNYze02iLZYe
ud0GEgodhFvuIVGQhASWkWkokkYYMymIrpf8Qk7Uosy61Fxm/EnMakTMoOCXTRUCxrGwZYbigSsS
e2+loGgldDK7ta2IZOfcwTayXqb2PDumkT9PoFu0fZ/IUQ83hmoq9BBcWvRkLX/agna6sw286A8R
VTPISxEtN3yXaeu3YRfNr4xqBPjR2ZPyx7U78cTQV8h9brsh0cYBAakrRPeg5Xpm0PSejc4Hueaq
vlm1IZY96wDcLZvFQBvczjGslXqD2DRAPsxAf4ZaSBgsMW3eeBUtYPVWm+x84vHrkaq5bunMXhh2
PdrNK+tIVFH8se2UWnNsbGLHK4Le1zA1hoeERWJ+icDV4qTBGHZc0rawH4wKHO+VroTyzuUvEwcu
QCPHbjaRGw4NMKObOOZn32Qu3CrIMQPsx5HXxYycwNvS84qcp9U2qRkYZFUbO06d5IPx0KJSUa+L
17nNhuYdwJ1M+Q1ijwdLoPZtmLJ4byifDU90iOnGsYj7aLqwaJ8Ffb9ct7bA9eP3qmgruRvDgQiL
4oO/FImwxxOes7KDJGe5ByxgnflGvJdOU5vq0L3DbPyT0tDxxjKkET/JZCeXUfRMqIIdqg+8JTvB
sOlv+WiUB30Nk1Q6bVQbrUZiR9BwVms/kJw3FLWMIspSRuFXxcQ6Pjm4jznDaJe2Cs2myqXqyvW6
WwxkmJwuTMbficBztStFLJsAA87Uf+ea8qLvlJbz8aSbo5ld8l4OR+WgmNIk1OZrFn1s8SRrUXiq
cRzpd6zZ051AIjDAtlP0YzvFAtSeIpyY288D5iUT+1vCcTFZCfavRdhDcinJwKUPemHS3xjNZnqy
sIzX0Glimy0Zd2WVIyDS4XAo9RSjr9FEGS4ZK7pHyqOZQOQtefuhyGmJ7NP5omHi7lk4i+RdW0qU
drukHfnWWKGGAdYCouXQ9i2v6bS478OAd3ijTZTGh0jwb01di105hfrdreryKBKn/xOZniPhm5jC
wFxJLuzsLVBmkwS+LdS7WZUDja4oHujFaZXsEcWo5xtVpMd70yLgwMFO3IATh2aXvg3xbONnrr4s
JxosJoVUEfqb2NUf60gffyiIGj6WDEUzJvKWD5MPORw9tI3g3qy2CyOsj2HXmFi68m7BEa43enVK
wXIAWM2iAbGNopdiYu0CUxpkEFF5azGXb2MQ/fhG+0TUBelUpavNI07o8GimxE337ajb15ar+HK3
DGxwGYQjWW7I3Qhy//TyUG2k6uYxnuliwEdGad/GGDSaf8oSEchX7GrRYNH2+3On9YONoBlJ90GH
yh8ClkjMz4rLDKRFeHbGPqZZ69SgaU94TE3tFagaLALKOgYX3uvKU463rcG6mmtcZwKRPbkZJv0G
CSmlUDtPI2wFelit5dZGCQfPghmMTYFX99S3zUvWwFcQq8H3rR5ay/tVhIOHG3nTCp68UIRdNJab
WGEejLnTkTMrXebi5NLlGlQhrsltO0CvuiTjYCo6FawyPtYuE8JhYM/v41jsX602AYxWRxWX19Vo
c5Q2xAYcuwB+KLKSP4z/nU/3G6aiCLjmo2eyujzXBta9e++sDsN+rky4pC2rTbx9NAE9DEbukrlO
SIDTlkXVFB0CU2FaFek75eFezsvmqIzVGKivTpogrb34l4YMw31ArnSKB+yWNi5Qz3AbwsAGyjtS
ZCokYa505NUjY703Aoudp7xZXhSzWWFdsbMWWKs7htRsvkw9L9hHvWpRvTAaNWdZjNUb+Y6JUanU
uvdcNxs/S4ra+GBuK44J0wmbZxE5QF8wa3evNdHymMWL5ez0lo3k3oxCKFxO7B7Tog3/SlD9aOhD
fQaTHZ4obR4vMjEKSDn8BDaNxp3VYu/siX2k7PcghQrsBB0XMZZd/A0onhXn8AKkwh7P1TEOMNN3
086OBWBAPFQ29jHLZgFLWjH2I4Og8LksvHhtvOiHxT07tgmDaxzIrvR8Fwi/VWLI9x30AZZEpdRf
3XIFNwPBQlo0l6TwM7aUxdZrZnD5JC65x+WcKttUNTKnra61tjGz81sySO/GfyZ7PZy7w2ozneOb
ZLllbszB6uM9g3eHiZjSDXFr8ekeNZfFLEHzCc8hyFO8blEjdFYW1vxmGbbzZsbKeMqGjLX5uDYS
XN3WavurTtdJee2RYMKfgg0fJ4cpOU/h0VFsdeCKieKI1kRLUySTXEt2HjHKKOc1wff3oI2JxSsH
U8pLNBXyImU/aumG8hotv846dx7oVDFg+Ilzv950hSY/mEwN7UnXWZN+6BBF91id8reBQN34gykX
8hnvcyv+kD3jyR4fez3ey3SOqX+ZJF4eZ67nXVtTBkLrrbTJ6MjqyQJUO5Os5u66c2jQ4ddWEa84
L0Wq8H+tzNb3QWtTn0txfec7EaoLST3zhe4RGsh1Lg3HhO2qZKctog9iU/28wyHn8WjxKw/PIRxJ
kpx144MBGShGGjW5tbqptNkymSJ2HoTignQCw1iIZQNOZcYP1UTJCpCwyP6/ImxE2LUt9Pg59AjA
6nHx1zFc/lgTE6TPPus/zs6jR25kXdN/5eCshxgyImhiMPcu0meWUzmVpA0h1/Te89fPwzMbVVYh
C7rdQnejZYIMhvnMawYJ5osQ+uBPQh+Rvm9p8bNNtubUVcGVHMmn1wk4++wurhy0HyhlEfumQ+Ug
d9gK2njCTND5KFynMUB42bYLp84TcHDdBkwu6pfa2eLj4IzfNPKkt4bF1xMbKsfD5y5vDZlvcL5q
vqCVjWd4VRKISDgVzVXQVu6JAkEYr0FCLMUCR7HgVKxqGIkWmpPeyvKUiI62cix9zOPITdbC4MZY
UYMFjhi6zrCF3jVfUwKevwSNZdb7bqocSi/1hBlQN2NlBTdtWAPeU9c5gnno/NlhHm8SfENnCLx+
Y3wG7ekfPbd2OQyRrZIPhcir8T6C71nE6xR1InhiSRV49s5qrbK+z8JpoHWBEiokAhsIKoug6pEh
kf2Remx/DSBLYJk8oS1i2Pa1i/6L3gBVtlGoiIvG+lYhLe9supqoeR2jTTIBV7EinSJB5ebDydJL
j6oIhV1WmwJ1EU0a7Q721G3igTVJ9wvf6RQXbrYD+dcOUmCwCcbO/hHDur/xWKUHjLndFmO/uRgf
lGFSD64GHyH0FgYKgsJprKDX1xTkHanHemNP6MqldQWmFlT18IMmURj+9Er8hm9gSacQTwXugDtB
IdMHhRk3SXsfqo5mumy9PN2j/WPZD9TIUa8fXJnvw8o3qAlUfgY1Dgu7socsf3BM2KXbuIiLKwAE
6bavTPcQjMBON1lB/akbbTSn3Dx0F83JgGme6xuMiImlA3tomi3AOrmjlD6AuaITWKGLE3fZUzt6
SXKdmN5QAHCfzV86rKxfFGpQ9C0MqS1+O+KD3yo2jL2Za4RsgrFFLnwVORmt5TZVzzA51QbKRIec
WG5cmRCeCeqoDRbGpkw9K0cTLk1RAvGRXADHI3L/+zw2w7ZHpaNTyJEFM8qdbW6IUxUoc+Ep0t/u
oKM9O6lROt/NJqxvAITPiC6VxR54Au4ntJFiCe5n6naojI00+4uOug1qgSpkPmLRbZEYrMlqyqbd
2RUQdaqW3vBABBcXz2i3gTrglu1duIMtUU1pT9wCVe853jpXYDenYgRXjuJ/sC5wzwTDXBpTco9x
9Ozt+45Q7di0yrcPXhFY5VO6MIsovSMh833spxFNwBylqXhBTpflaUaiDDq4a4qOnGAOontQ4bW6
R0BrgA+meo9kXIcGWjUYWpfDcEJXMaxx58sJe57QjiOP2ghnEcIstGFvbSfq6LXO3I4NaU0Zh5+8
FhPCVdeDJUyAWCcFvDmTFhRWIVhSNtvSHdrfKl364DHlmVPteujckJJieyXa6rmIAr2PbEtWu0BY
oQeQy1ZP2djox7ZL2ier1uHvEVEF85uNOMMi9e5Zv4AdDqDME7v/RNAeIkkSjgASErsauMhD5H1q
/pRGFxROjTYIn4xuMr5SJJoedBArH6MJD31bZPtQ/rr20ZO790nWf1empljEWeA8IYeNG1KaDN10
lyKMflPqlpdHNEHiuKr6LNiqslICL9QK/6fOCYt6m1kQQ9fKSqcrI6a9iAup1T+NYR1+1yCwrB0Y
9zD75JUmhBJfw8raUjvmVDNH4ogA9PET8pSGfZqU143EPSnC3Oha2UWO1HeCQQqdD3p1Zqf1DVyX
ssTYtcI0KHMolV1lQHBTrFWx2YR1Eipr2+HbcSVKGtAIuOGxTS+Pe28LHNAfP0EK0l9ggqTPtKSH
flvTvT66mYPGP4JAD7Og9XIiJXWyU0Dn80do1v1nz+y9GxgNxkQJw5vwwhaIhOrAGtpvuFpWQ3k1
V9SECkBU3FW3UU/nD7dgo+y/YnIDQAUQz0zLDJlBH8qlNgGPIXM7UyDjWEfh3AMQowqjuhpxzy3W
NOZpBYVdM9AXxKgKO1/bc2rUhsHnjbe9pfu7vmrdWxEV2aODlqF/Z4wJ/rTC70dck0u31dYmt8qG
uM8vdbEVqF6GSO1X0SHqSvtzqPCqO9Kkd5unhugF0nkqQmuj8ZBxSaVL1HNX8CAHJGYMpPotrAUP
fq2iH3ZoVc+2qhG4iXvzZxqn+gQMpvqnjcz2Oo48dVWmQZDuhe4xSNKQIyjXDVn0K5uaRbZVzkGP
4Y7h3Lo+za3bJvRDTW5ISHw12WYtrsE8N9VB9rwxiC2UjXSYQ9IqRi+qUEMWjvym+tY4QrJvhs9w
0rRJ2Z2EFBH3Gtbx78Lj8r/LVEatl67EXOhftmpUfJMOXUyFSSDvhZEAVwpAO1+O3C8Wd/8mxz7Y
WmmExw59P0f9DWkHaGr48aQIYxwjYYiRaTljHDwTaR4dJwYTO0ylxud86oOHGqJZt+0mK0FKfA6l
vAPsYnRAUgn5TyOWGYwxxZBlfOkNtz3Xw71w5+kO+2Cn/ITfUPo1zwNKqoMOHBQfojKCgLZ8OwRq
QSrlMJk3DfQX40EJBC/ygxVgHIK0+1Tr8t5QGhlkI7YRzlv1nDmiWGyBY+Tn7VAj6eH6dgEq1R3I
ElY0TgcD9Y7SHtH24nlPPkqn2DfYZZf1LwYdwVCu7baEHkY5KhqDA7Vm5KKFnJfOr8Lk9NqsOH2A
MFKQo4w0hZ8DROVK2OXFXG/oq8MBp5Qyus8KSzQUwYGOxNdKN24boReI6Ey54srS9bVNy+nF8Uek
PFo0IlIqJUVAkp9N2KTGaDogGzGqAo4zAvBklrad4BbSQse0XrKsbpFtmfowMG9II1ugeylsTZro
slAJHAmII0DlPDUbVONhxtK3ojZ0JN4dmbymcA6ZlcPUCOrRwBDPs4/ScZMG+RCiEtRgET5xHhfa
cfkbqdxsHwx2uZcVKfdv114WSYdBx9HVgs5kX0bZzzGWIia5t+ZNj9W5u8HHm9U4dBWF1rDDfu3H
PMBgPaQF6cdtZLhlcSeE0VW7GmhYsLb6XKVHoxlNB/q1yu2bJEgATOLGB/EEz57DyPpHFlMOjvlb
AclP9zDZODZjUvsrZwhQ0Y2StLpDtpqr3E/K8aagY2DqVd0GlfOUQrhUj7AXsjRYAX4ytkDbgBGW
KFkB+NPDC51AtBgibQKTp2IUgOUoDXGTEno/W8Qg2f0c59GjQ8WW3I268U+MOgjtPBXU91ZTx8UG
bwXvKmdff4XuOKOZDH93S0JGsYhepjUmK5vUY0RJvcicq6gI+AlU7tEWxHXBQ6izMerylvZahPZp
OMvK+exY7nRAmkDBls0xKaSYJ1edG6PwmyfVsZFlYtw15EBAOCxpj3cF5ykdUVoK2bwZGzdwQL1o
+RQhBQgiKtJ5eorona81wOSu3AxZLOob0LRR9jUPQc9+U47Td5gYAnpfO37TDuskMg3/U2hAEKKz
rogQ4MMWwvlSIOnhGqsA/THxAgmIJhmgLp0cAR+VN2JUiNrQa7C/axzifChJOB9j8sNp5OyNmeJF
RpZD8f7GsPzE/60L6lZolXEoI6v7reSLOge2Vd3iXJCZVnUjG5yQP/c2BfBd3InSgoRpuu6WdhTM
uaAd5i0sBLyHXfpQyL20anavvQnlA+QpZvcmx2PFpQ00UfrQ25R6Dv0bhC2fqHeF4NfogxKEeFDy
YUJJkqgCEoSbdKfYAzJ05ECbnQfsvKsAcRTDb4iZS/qIKbZ98i6dZb4ufQtIIwFjmHvPDVUqMvUy
c8dflM+BsZJ5TqAWKDeWCWVILLHG/rfUvOHaUhE1Cj12zVOShrlaZ1SDvkycxbRDDSfMiMCm8akh
uP6Uzr3BzgqrF3R01KEqrW6+ruyetDRC7nXnILsQPCvLHClmzFbi/CLHUJDXaG+JxzSsvJcZi4gg
2AkxI+Ixcvoj++FaCbpYyo+f8qII/LsOjv4OywwE05tkfuws1PcWj+Y+6J7VmFrhVvcT2qlYllV5
e8+1EwN4zrK8eBFVwPaEBRN+5YjxvjTT4FJwSWesaPEhV58sw9YmZISq76mopTOAiUyp+4n8wDy2
WGN8K7zOi14AGKFgNtp1goO058uHvvAFPKEqISUKB/VFYFR/gocMp5Z41Q6eWvS6vHvMScm22Dn6
+9SP/V5LC5LyWGZXtbVA7imSpi8EsNOB8i8sSk867RazZqQSEfZvUQIDNjDdZPZUv0CUiMbHxEuH
qV4VveBXLhVSio6Etj9betkLct/B9QqNGpSTuhJiXZ7V7nYmY4bwEpALrudWy+i3j+Dk9Tjh1Hiy
Yl3Qq0tap9yLbiYARZWv3IdRF9OUqSv0XQRBKzRaul74+I6OWudD491iD03IDQOEzm5SZN5XWs7l
fadEj8KGnfVNv2X6DfM61+5Qf7XQ9zGeB0jixnqG8bUuOaTV0XKtGv2vwjV6/BhkH/5yiU/TY92j
FyHww3CvKWb39UFCUO43iMxlYKN0k5R3nvYG2HBkWob9D/UnG2K3gdJC+ZCCmS62luvCR0QWE4Vs
6MUD7VXbSINP0kDdzYxGvB62xtxU3kMQ11BKiWH8NS1OhD+Q7kK2KoIzZ2x5Pre8KQezAH/scTLj
p4A6YeGT1m/82fZ+zrSUsGpmFzwHyG6As0jQXYZPYWCcSVQo0nUzZ4PekBMJ+UPnEHjXaCfTJUb3
x5wIhsHm02tCwQBxIZiAlAtokT3K1sCmoqILiu6jQ5tyENnWRqaro6fkkgcgxgXmRISLRq1rtlBR
qOwGu0FC0u4RMJVrSTfuCYy8mexiopOlQ25O3vccwVlkrUJR5Tua0j4EVqxgT+NQ5M9ZW9c0POJu
CkBWLrKdZLcg+nYhASoM3w5RFST1gvRbxwk23nmJFsmVFXdR2+zMqXSNlxLZLfdr2Wl0GduAe+eE
6hbovMrivyniUT59QuEgJTAmeL4TY2cm80pJYFy/TdOJmTcOFo0gMbps8wE4f+shxMIn/lIigD2/
wBZwApR04izsHgtcAx/p3Y4BFgpe8A8C211yX1WeQt4bpMI+NZhDomIXvBNmnrb+ht+ThQeBjKbv
U4u/cZgGdFmhhcqVNwVgsF0zIIWgQbHoJgVBfFN2QfE79T1NAcCy+Sd0A2fneD21pqX9PZ2Ad9v1
Sx2N/m9aeF7xfeCiwDQSXDfhkeHX9VOONAPK8dQAH3y7ojSQIBDE/SG8+XtihCWkOAI7iH14kuNZ
U3Lo2B2w1BtnNIdDOpvlVR0OfvsE2GeUD4tIQL1vRYtkwabsqgk3kc7nHFEhjPlH7Iqy8JEWk2BM
M4FzKg3cavaYVTi/cSYiEY29NqS1FHe7SnvuXaX65CjcpNpWVmz+cKH1waUHmQ8cDV+b6tqZBT5V
lMUAaM1syR08BdMERBXNe6vISYI69oY3SoPyjvIpqVBwQlDDtOf72gBmtVGZPXzJg2zU+wTjygnt
Jl/jmSBjqhFrJNlzrAg5PJBnQMXfF+P8JacJBlDUyud4ggbB3b6mJ+Us4pdEGKte2F75RIPOm48B
BNCEpGfykFzjXKwOod3XtI6m8oZ2ZF5DybFz+bMLnfLZMzpLIdwzDfYM8MbgN7b51H9y8rq7BsTj
HnDMMeDuJALART4gRTBpVy8l/xyJV53384tsywgRK3McXkz40DYVJuihZp+xhCPmVR0IlgJMCXP9
SIOJOc4MLzY4yLQNvRNfLhtObhZbxWOgywzDPY44oJJdQXzto41yAoFKdTFAITvdEm7N4DC0KuU6
AYWb74uOLmgABlmhjw6+8JA5o52w7/va/gq6sohbqg1xRV1gngFOyoOCbsAI8WSG3j0I2OhmbrK0
QNjA641P/ewNGJpV2jHvxspqzRNnGSRCsrD6W433zafENEr/s1t2hr1IToj6GPpC7CqIGCcsdqdb
pSZ6skbk3EykVs2X3qEHu6YSJ35RZSmiZ9wY5ufKcInayAXddeExrfe4I0bPDV2cNTjY0v5F72Eu
T3hn6qusw1dnjeappg8VY0QElRhngysk95NP3AtQk0gJpLGN3ErTvY4zeI27JnNnKCxDxBYdTxWS
eYgAKyq/ON/hiYqTtOVg7oAUqh7itZUSPQiALj0MykPSmo4bbwL2J6FuZnfuYzyQWW6abh7I7uVk
fCq9yYBnnC0F7esZOHmwH2KYOtgoabv/ZiG7mDxNzZgESNCZDWUJe9DQZCBaUU0O0Joad0aP16a5
ltgZZMaqUyV9mMrDCwQx+1L4U/8AGSCYq39cs+56aIt9OUGjhBbVjtQtC3Br+bTpqzBvzUf0cmP8
v32D1n7zFEmk8j63XtGPNwB1jDL4pQm2Y39H/4wNBuZ7BC6/9zrwxjisZVB6b8n1Zmw4lGvqIEXI
AiGIA34iUB/siezzlpq+N2+6QhTfotoq+n2sjIoGklVJ1e1jLrIOut4IQShfuxkQTnmgXRSGX8Ne
cWIdJrxDp3Jn5eDj7Paff//rf//3//05/p/gd/GpSCesjP6F/NUnQCBt81//tqx//4tjffnfx1//
9W/SEFQqbRdFF6I2bVPh4ud/fn+I8HjjV/8vmQRZC/uq/O47bVVtyHyGfWqm1osjyCdg+8HThjiP
KXdj6onspfbo3I8Jfa0IeNLlp3FfP4xwKXLjFaHhdDp66aC+fhi6d5MzcO9/TSzgHhtLlfqLBael
3Yo+m7I9RirQgaskJKT4y5Eh5du2MF3pSFT7pXo9slD0gIzQGF6IFZN9nU3YsjiA41zXCa4hR/60
fASuLo9p6devKxGck56lqJmjAedi7v56UGBTlJJc8N4YgAzNjSc7B+HIVtnZin4srafVwLbhaC4b
2/pkC3inCOHbOuV2li5loZJu6gbX18I8OJRpY4pYdUdQgMHmgk80sLtOxrjsHwer871TkJHYXF9+
ibNPJk0tkRT2bK2EAmmlvdfvIJig2Q5682FyrR54Ujl+Qz2v3zbCRKpLEtR8mYQIjpdHXf7UP1at
tIRpYbBCFZOFYltqWdV/rNpibpLQ9p3iEalHTCzK3Muu+wRmITTiuV1TDnbpL+M4eww93Dk+WKb2
O6NL5SpWq+Bfpng9egdWtm4as3j0i6F9SDJpPwbNAtNFH/GDoZYVf/6i0rOFBJjnaKWWJfTHizZC
GjQEVPHYtGSWOcCPNWSietcletzVruk9X57Y889pCcWCBG/o2axLYZ59ThvBnmqE/vCA6yS8hVAv
bRbqGAjLRfmBgj99I4fw+PKobyeUUW0K+MoSBOG2+fotqXHwojTfHoqEEH01G86PsKGCTdfMmH/+
9VgsUypjnm2he3p+xrA2K5MSm/9A61w+EyiiWwIdLVqqUbDpLg/2znQqqSzXE5ai0eqerRQFCdyh
dL0YAy10ftTrvk8LGwcpIAF/jWQdW8k0sqbt5XGtt+tGMbDn8BU5R7VcHuyPdWMbgEeFTv0H0Fen
0pB1uqslWrwBtRYsthsk6qNhrr9njvWiFo+eddK0+Az4KFbUnLYOxIeBfE6j//IJyZInrXv1wSZ+
5xkdEk6q0A5FR9M8e8YqLIOhQbziYVI4k6zCzKEsB19aXeUNvo9RWlQvl6fl/MBldbuCc4p1xpRw
hLyelZBsefZCQz0I9jbAQPgDLUUB8NEOCs4SFamDcgy699BP2l2EQe768gO8s9A5Ly2eg+qW5ciz
hZ70FjSRLnAfnG4Ux1Q1VJLK1AeM23cfDHV+s3NGqgUSxDkLoA25DPn6ZYN49DsvK50HBO30poRX
uwN+T05IO3+fx+VVSeS3gv8qN5blo7JRFIAD6jk7XH7nt2e1rS1t8zAmb27aZ7dci5kLOP7RfjAG
LdC7HT3rWKbpF9j0RPoFUqx9ak4bOLLRByO//dxcSx6Deh5XOtPwegb0PNTaLpV6APJBB9SwR3cz
Un/aeXNiX9OUukvBGu38zlnAIV55dfnF335sm+uJq9GyCClAW7wenhvKgzPQWA8iJpK14qEYEX0K
542Mmv7H5bHe7iXHdU2M6pRg29Nqez0WhtP4bjSe/2ACZ9yZjV4SutDeA5Fu17k5xvvL41lvvqoL
tlK6HDIwkk2kpF4PmIG46D0zo8sXGFZ5hblhLA89HU9Kw5Fv1zunHcxjhs0NIlJTgM2dOzvyOGFq
N39qkJz8UQC2l6tcNfLanpPhS2RziyNpVEM8L8swvtWhre8uP/bZNDkOoHY2hOuY/FNa+mwt9s3U
oRpr5VdizucDomH1oTAya0NHLn0IQvOjTfh2PGkKh++Cdq+mbHs2ngnuCE/0pKJFqbGpzQfY6yiJ
+oj907VAYtzbXX7B/xxhfwQMvCGgJdNzkfTyOAL02aHaA5ooQDFVVzST22etjGyvlMjXTmiOx0jO
8osxqAQzuBFMSJm1yX6mfb0xSWK2thDjBzf7+Sn0/5/HJWxgVSJuqM/2oJUiqtIJNJUAzeRZiLFn
LX8NcemH//glfbhjHY6L0I+Zxvsc1AxKw8ijPipciryTxPL0+YMJOkt4/vNA4JA8KTkTaa2c7Ur6
dRaYyZZPEmRpv0YVGqSCwqyJFWrH5h0ekiCJqc6iaIRd4yR3dmeY/6SliMJNnynajZef6J01Yrla
a9szhbcsl9c7SZvGQOQ/tiACnHSnY2t6RGBq2lN8kL9Ni6rR5fHOdu4yAVwKlnYc4M7CFGdrMunw
wOmodVxVyEajHYyU03AjEocOdyUB5h+8qnbG25ry9hMWm339wRIVy9FwtkQJZrn6mX+LQOwseG+6
FNuYJmyuwjGdji0+daiDmuNnHdW3RPwKLa3wbjGv/ZUtDRtyYMnlVFEzd3BPPeCXhMI4zZ1x5QKE
QhnY8v4JelSWAmeIV37oRI+TdN1DJFPgIBllRnCz3y9P4vlH88ib+WAoQiruGOqrrz9aoxA0JHVP
jyWPjuWNY6Ng40Z33IHu2sKz4OHyeGd3ieN5jtI2/GhT0BHX1tm2DkUdugiCG0fP070J05MK9Eiz
sQogvK3SbOIG/2BdLn/kn5/J80hJubcl72mZlnO2cx0IChT8vfakWrM8uJS98f2YEC1qVbN27Grc
IrhYfLA4zq5s3tNzbZIByxH2Iud4tjixzJsyMJ+YEniuR/swg6Jm3zkpPZNDZZb1tEP1yzCOY2OV
LV17wA3ruKP988HLy7cPok10RwQXqu0ROpx94NwE31ND/Dph72MO1zTbwvYhA1OecX07XfNFdZYD
t7ej6reRAUo9GWJr7Tg9uX1kN9ctXVfzM+VdmyoJUsJm9HWQi2UOiF5kN29jkH7JQ4Ush78xaa7p
n41CfXNrgdvn4Am72nwoUW4NSWMr8HKoWqBkDza6DQnTyinCLToaSss8NugD4e6TqZHG6RQXxpKI
RmZ0Grqs6zFxjIDYryFLGcGTHFBnfo4B2KefiK/RJByHcezEChMJtLkvr9k3e4QEXdtSoldDTiec
ZYr/yEEEmD08EcApOU1OhzTxB2dFixFJHDGXvyiseB98tGVxvF6xDMgOsfjh8eWWg+ePAZMG/jZ+
ZNnJHMb2HsHc8hFj1OCDUd5caWwxhiG3FmwKbtqz9yqRcIkBnWcnABt4OVM5PNZK4taieonlcymO
RobQIibgIdwnPEvSMmvWbjglHwSY5yc5D0JeaYORsSjBaHV2KIyJRPQSi4BToNXwrKo02uV4U59y
3Ph6VOYXHcioKE+kvNUHk/DO9hCUphzKBS7JxflUW6jzFWVk4RsCvXDt5Hl0l6FltB2WVThC7DiC
+XExi8SEOKUk8+ny0nrnS5PUSNYVYb2S/7li/vjSYdaIecpAUwa5BewVTGj2y4iy6O9XsADYZnJN
guM1nbNYoR+KzsWNnC89Q09E3nR0bqTnT/YuiIfgBTg/DgCX3+ydTcMXddFKJGZCPOZsccVNOJZh
FoanRmGLo/rmCgYhsPoOdJkt8MS4PNx7ixkNZssEBc4PlvPrPVObydTSEgtPg5NyjY5Jzfnmc3iM
Y7JD6gGrlLREZ2OKy+vAp0Uwea11Z9bVz8sP8iYqYDFTIqfu5DpLGfg8LOnVCIKgDrITMqoCf/XR
Hb0TZJ0x+aIwLJ1XFb5V8tvYgNxbk0GJaOMUVIxXs2cbwa/EHc3yzu8EkqvItdSzY6xob9hyU1s6
EHJVEEvGpziah/J2BpbU31WWC91fmwgdNevM77Q8FLmqQeEAq0Wg8/ILvrnBuUwlpXZCT0Jhqc5S
f5QiMZEWVGM8EOu/F8XYfdv3SLwCHsIA8PJg5/Uf7lFmkx82OGIqK+eJB8iG3Iu4JFDOS2W+C9EW
+gnPE6nsxJucA4eaS0qKCee8E2AHqsWdq38qseRJr/mt+aMAEOOvXa+JbnDNtsodRr7iZ0wMa32w
BN9Z8eRk1N1ddphDGfBsBU6FCbG3iU7oYc4SsDZ+tSpwm2d7Fl5x09LZ+Ofy7LxzbjrMCtNCCijF
+ZofnVhQbzeS0zDpfoO3kA0s1o1OMcfYrpSiuW5kgNdhGcTPl0d+swgwBZdoqXJsc0HReXn9rk1q
4cxURaxDB6tZqDwiyEB/dtFVBtT75vJg7xySBPg2yRc0P0l59fVg0oYRYJUVVnrSG48tJMu1NSX/
g0uIc4r2kauEQ2J1Fs0PuDz0EaznUzMnlDRBOQMgNS0DI0+ElVBT6HAdmgDD+Wm2vfyC731HQjPT
MTkvl4r16xecAefoVhXxCUehlBqeKPYtusOb0GP4rIG5CkdKrQMxD/vLI7+Njek7LOc0C5b7wTrb
zADZ5dDpJDm1nircu9CgBrTFGSV8FIGgszti14i/RTH6f790l1hque/J8iHvvH7lulRyqg0/PpV4
vGyToTRWE5D263GMnd8jPnTYYQQFxBYKruUHd/6bxbtUy6nQm3QLqarJ5XP8cemCHw8ir5vFyYFJ
ty74Vfez8NEDjM3sg/TqzfyS4dCStOgF8pJs0ddD2QA7copE4oSns4CGh7GTC+58FTjNuJ3Q36Pv
a2Z/exAxqcuo3EKA/IlbXw9ap2D2J1O6pxQBjyvSLKSsMAZa5XMb7VsaIB/M59u7lyuBRMfxKKKZ
DlfD6wGFm2Ggk2Q2Vx78AeiROIjH8T+VgxcBFibTKo8y3r7MUXAPoXtAdxS7YkS45i9X83I1WS61
BzoFLKuzRaWcOFF+4KtT01Z637TAO9GmyDeqduUKuK75lENS++Dt32zeZVDuqWX/MKQ+m+3IRxdz
NH15SpvYCUHwdjOImYF4faUJ3U+oHCJJ7dqZe6jBr/5tZMfo9CuJNAThD2fx66lXplVzusc2skt0
419qFwcBJECK4hZgVoJQRtBAOPj7aaYJ5HBG0smjPvd6zNnAxzELeoI5rMNgpVTx1jcKfefheLIP
Fr03ULFZ/MGqfmfX6iWSpN2lhMXXPRvVossxBK06TWYmTSSpmgZ1p8CnImuFgGkvv+OyVF6lYMu8
ognJFuIy5/p5PVqWul1sGLk6qZKToQ3dfE3n3tpF4fRdomh4ujzcey9HHkC4SODBhX62cjvobBEK
UBLViClbtyLCLM8E1JIjUfBByvHeel1qq1IQLhMpnwXmlVUNs6LLcko7rCJM2emDgWT3LndzeWzB
vT+3kWVtKF+ijnj5La13X9PjdCLnIuE8b2TU6B8gIhvqk0R9PfOAOM9lsUYeZ6xXFdwSf6sjsGhb
/DZMDHYx8FVYRQR60tS/Wukg1O9D21/xe2OEMtHam8zdnCM88QzEwhcfYALeWwQuYgqcbtRYOcZf
LwK/9f2gjmAEzx5IxB4EKHIZbnbIY1KaKUyMD+bnTaDDolvgEyw40ibtnuUwM0j8spoCFMaztv2F
qWO9h5Wa3V7+Cu99BM8xLc8Bq8hKOFvaqvXGyjRrdWqLqn3EZSm7alsknqJmVh+cjW+HonphSYqU
hPAEOGcvhD2BbSBN4RKg9ubaD1ux7SqF4HPUyw8OwmXZvt6wS6HEhHrsWc5b4EsS2E0NJdAFv++B
uQrQQnZF1H4GJd7vfCLwLXB6fzPJEpKMiTLL5Ul9e9EzvEuDHOwR0OT/rPw/YgqJ4hLCE7k+TaE3
X6eluklK1G4psfnY0YM9FCEyApfHfLuTGRN4kcsaJTL2zsJGFBkxBZwW0QpKdQ/mPKJl5g4Sk0Y3
v7ULvJaboYeFXRg/Lw/8dp0usRMrZ+lILmCj1/ui8YayqoAEnZw4c9RNqRpU0tFMrpLPlwd6b/0s
2fySVFFGOMdT9IbdV5PkvAgRiTjh311eR074XJtM7eWR3ls+TKNaqrZ8wPM8MwlbM5pE4J3KsDaA
sTktlpRRHV9Zw4BuXJJX/X2SutnXoTPj3zZ34/3lB3hvTpcgggKNI0gCzm4ActfSMLLJOSEfNd/5
aATiZkS+//dnDPka4aHHTqFbc4446mNXGS7CCSc7jOMeedO28vYJ5cW/PmUYh/sTTB5FZ5okr9cI
5dvZm0sXd0uwpt9cNedX8Ilqcjjz1+WZe2cbEOx6jgD9t/y1LKI/tp6rQgWIWtunsZyMrW9a2Y4a
97ju+wqHbQBoxNhYL9u0Sj/4Zu+NTOjHkeO4ko+3/PwfI9PnWTDinDnwxrOv6CbFG523UD24T9Gt
jd1sj7ZftwFY9lHz6Z2dQW2S9hcNSRAY5zujiHpIpWHnnkKdw8Uy6G5NbZpsusGL9pfn9+0tSLil
YXpy2JgUVM7uizA2+v+QL08QiGlj+VM0HDJFUYU6MYIrBnaBlwd85yzltTwaRNy7/H0+rQbKVGUZ
c7xYAYLKvX3sbI3ASSSxURyKeuOi/XF5yPfe0eWQsViqrCJbvv6S5A1DhTibPOkeoe0AFO2VEhAY
TLdQCM0k+oPj5r3PB86BMqVDDgqG5vV4yGLP5iQreZJKADHgiVAim3ElGby/P6vpypLsSipSb8sa
UTuNVWn28jQXtn6x+rDfePZYfLDb39sJ6H3YFIU4UtzzHptoLJQAkWA5lRUSypXOjM8YAuSboC9A
uNuNaNbIMX6LXP8vcZscLNQhpOt5gP0UcL+zGA0N+wSXPgJ1C/BvvoIL63xuCv0iLIDWaoQcUS9p
2V8vF0E4iGbmkiRIZznM/9z4ReuGZZ9QA6VgtW+DJNgoXfhPHcokmwqCZvRBZPjO+hRIIlK513xI
wEevB0SiABb3QJLZt43C5DrqjyIX/hF3IlrtdvN8+f3eoC+WWUXtlYQSNWAgf2f7wYzryY50J08o
+7RrO4jRuQFvuImGAW7CSGyw6iOJ6kavXFKFvr4pFqbPQO8XfYewGT6Y8HeuZ0GBgSYRlxfb8+wr
j7gtToUzyBO+tg1dcw+D9xWYFHiqDuaQh3rQ5a6BzHCogGM9eE6c7i5PyTs7lpxzQaIgngOqbvlC
f3xy5c+eH3W1wA9n8PcR3fTTWNXNNqyK4IOXfef8kxboVVqOHsAXcXZ1oiEoUSntxCnOPPMKpgmy
qF3nfC7iOfo9ufF008re/OCUf2eGQY4DACAjWE7ds0O31bbbu6OtTrmJmi+y4rqb/x9n57EjNxKl
6yciQG+26U1VtaSWaWlDqFvd9GQw6Pn094uaAa6SWUiiZqVFAYokGXHimN9gDoGQyyavsZXd9OgK
vkQt2jdbBNq9q2cPcbfy5OrcLJJ47lNwPA7zMM7y4jOjP5mi3EcBNGG5+D1phvDj3Mfm/P7TBG7G
od2qxvQozdx+yyofkOGrDOtihB5zlw5R00o0JvR8aHlWyaT3/XsnIPqCVOFrEqpu18OmeMBBlumX
1Izi16jZ7gUTee2lgn+wcne+sU3VoN9U1T2p5BIZioRfpEk7ty86ndstiq8j7pUtIsqRGSNg/vi5
3ohKJB9AcFQJAoJefc7fzkSQpXNvCW7NArT656CnqttAAsRqycLIAa/XwA9Xlnzj+dic1FgcQu60
5TaFFpNynfnmBQKX/iQrR9Dsa5Dwc9E4ffx0b5wIWpkO3en/GT0sdkmT4OwWpiFeT4bC6DjIbwyb
CGvwHfQ5eN5WP37XrME9DAgbUGJOzqfHP+CNOABRzmfYxmkAgrkIwlOSe2USCviV8TBrcOQtBX1D
+QbtDXM0ECkCuZNtYWf59coJeaOlS7SF5wTymqKIivb200Jkrpu6inPSIMeb4AqGqM3pLhZMMwba
OHhpPiJ9SZy9DKaRbnsfP29/jv1/7dZz94/fwxtRgVEqJS5QZzb2K/3kt22WjZpOVa1n11nLjH/Z
GcVW5Knz/mT+91WWndQeOaIOifzs6uhpuDOD0cb7A2no1i+qr54TfJoTIS9dUq6Bud/6zFwsHieJ
CRdckNtXbZcAOQOY69cBXph9nSRaDp+DyDH+ZGiZ/2hHHS1Az8i9cSVpe+MsqeEP7RIKeQS3FvdM
2mqmizplekUHQp78sjGPaWpgXBEla/f36yBpEdl9/zXT9T04QssEph34m4XdxdWTuY2jCqhWrHuS
osDkohNdK85Y+HXhIcIrEnPfsQTrfaprWMcz/tHQilau8/vQBW6S6Y/q2ZuEycV1TtKTzeFUFNeU
vL/GJ1ROyVYn5/s4CWf4o2vLNarP/dtW0G2CJWwNhWdfhBOoUZGjaym+tPFYHMtcT/a1UzQ7z7TX
cpX7HWU5Ae0ZRcYCRx0sPiw+rS1WQ3DbUrdufsZGUiLnyRFF1qdsIZ7HZrHTpwDpxMcH9Y1HVEBC
bnDwPNBnFkGjd0WXYiYbXkZU6SQ3qSyeuyQuq63IMkb2j1e7rzno1DAOZu8asGuXq1kQV/EeAV2L
uq3/kqOHtg9Fh2EMTt9I6E5d125NocDqtLvDfx4vfr9/GOcpRgLP69FdWMTmCnqHN2BCeXGSgg5f
3k0b6Ygeor0bbPIoqVdSiPsYqKobJv20GLkN7uiNVoGGHc48lzasaaI6uXkcQLHsHz/V/QfkanVp
DKs8EAbT4lQMnomOL0bml4mk+kPV+POLBpH8krdlsFbSvLUW15pO24ZWN5n9bdjzEi8X4J2mC0JD
CthRoEWNBDhk5WytOfvGUhROCjLPYQLrtci/Uuzs2wFR8cvUeclPDLfyD2Wq5TttntOVTfn2Ukjq
MQkEd7qMc9hyCB3Fqx4eRjV+QFakPJmVXe7RFl/DP7+xBeFJKMgJSawaet6+QL/pMewLiuHSI/l1
9CUS2kUygPmoUAmch7ZbebRXKsRtDHcYmytAjsfQHunH2wWhE+vx4Ib9BVPBAsdN30nOUzyGf1Z2
7XzXZWgco3jq040saJ24EffYThTmcDJzHGcI5QI/Wpx3H+/Z+2DnEHCoXAAj0YNbdsIKiUGcmWJ7
heAB0hrmFO29LswuMYIyqHGMRwRC38n4oukAgRD0Mo1iFc6XCX1X2EOZo855sVDx/UsD0fx1rGPk
M5GEOBgNjnWPn/GNXaVSAwAEcL1cws7izQcj+jpF0l0axKIvJaLIZ3r888nzGuP4f1gKQgzABWpt
pnS3SyVGN/ZxbrQXxLpyyu0oPFtaZB9iCrOV8dpbT0WYsVUbRfUWF/sJG+4O9au0vYx90nzwNSM4
kvAan2l0+Csv8I1N4tGIpnFCTeQ5y6FngtKG0Guvvej1iOy8JoPT4GGr6sXp8CzrCcGquXp/SU3D
ja9FDg3KhYrz9lVGQSN9r9DlpRpm4CY7NE9CoGg53o0FHtUxisu4oI3xkdE9glhVYOXhL9RZRLMy
8n0jUpB7cS8bgBLpTCzyga7L8TqWFRhwVH6njy2eB/G5lDWKdBQ5GkKonR3m23dvJN8iMClQE+su
r2evmWg0zHZz8axiPE54bx0SlGBOtoZ60uOl3no+9YopQwOyy2BxbWHNNWaYR5GdK9WdUA9+lXMS
7sHdTegYaP3h8XL3iYfD1IvbkaEUE/QlmtbsesrG2JGXgJOPJD809wnTjJMoq4+YDCWnRvl1ofHT
rJzNN5+TNIACmCbCHfACxcJy0nDovYyNk3xG3iP/a3CdaIcEg9JWFHL/+EHfqALpUKtTQ+YLJGB5
xaSkGaJuRX9xYGEBQEsz3MpzLMW209CiNdNIbEqiKfHRlyzmkYKpiP7OpJb9GI2sOT/+NffhgrME
tUj1W0GqLcNFPKFqjibNTN+tHqIdTmzzS9Bn9XTUG6Na21P3H1mdXFQcFL1W7a3bw9vHMp3svNYv
Rl3hZ5ZmiMHvsKuzvkwIiX8OXHS3sZ5Ks53sMrGCeLwPV4wFXqfZxEXu28WBBWpkTOgr6RdmJPXW
a1Lxwxhk8m9VakjLBMov2GlT/+e7XzBQdBJqWivwqZY4yxTBVtsZsOaNDJTl7LT1/ygLs9n5UVOs
7OQ3viUNToBLtKrIAJcQIr9x6th2aE4NVWb9KL1xOqOcggKhjgLf46dS7+o2a4GvrjhaNv1znY95
+yEj7kglrD9dIhDTB8aqDvrNpXPKQf+dML4FGNBoYGBSMSI1IcqVM/TGk3rA3/mc3AVUC4tLwEeT
t1DM0gspU3VsKEU2A+YkG6Tl1hK0N5YCPcQ0BIAUNLzlUKnRNYvcM6svAjD83gim/M8CjyRsUGWy
EgLf2KA0hZgL0pyiZFjOyyTtH+yhR54KeVTg/aPWXMC8F1jYIxX9rRAc5KvkuFTvvsqYtyKtYFBf
Qm731Tv4rRcEPjaZ4hgHSAuPEOBLkTd5JNfePO9aBPP+EYEc8neSbcE6g5dxLZuUXhGpFmu2GBPq
2GKXlyIYRHGcaz0oDnWcIe1YuB1OKBVd35Vg99YLBp+lhq5K32GJ4aQvKHpI3cVlzvBMDWvnZ4Jm
9Mbv4AOarvhVasEaBOL+duExUZMA/qBu0uUkzRiVBVEQFhdZW82zOzfi0I5mAQmrLo6D1qxpCCzX
A26sunqKVUVTz19mJUaHpq47+vZ5MvIqQqLewsoSk9s46l7SVs+7cqNGVPrKDlrGA7UsowU1NleC
QcsaV6+qMoYvbZ0xu2r6k5hQq90WlnRRxO7Qji0jAyJc4fi7mAH+fvDHYf84It1dq2x+xB5pQIE1
ISQsUcGyxop3LiLzjIFQSzO3Hsvhs3TALx2COan1DyO2ne4h1IIwPAi0Q/DPykUWPQ+CHvs+RqE+
WcnF7xp0/CYaNpaCz8KFgi55e7DiyI0AsYrpnIva2VRRJK8jk9WtA20GKEWM2w0M162PrxQ9vCw6
CnzW3lvSqh/BVatSOJhKYFRuf4TBDa8lsEnOAzCdveezII7i48Xz2n90HI1XUtTlHa+Wo7FO6aH4
9KSpt8vF9oTJUWH259gdRvkhK4IcdlI8YQd+aNgmqbdBwTbDvRnrt2Ri5Ik1wsp2VI/0+/XEbwA2
RmuCQ66D/FtcT8jWJzhp2P0ZnzzzP3ee8q+5jPMX2cT9yuMue0gsRQOSnQfKgQbnkpM6Y/enN4PT
oZRXejhO1M3epQBbuRrujzWtFuaHKo8ggC1zxqBwSibxQ3/uezE9yxxaL3oVWNPko77xkbjbPD5N
b3xEpb3CJatKcfqetx8xSOFnlsbcnS2+3vC5zyry8a6wprHA8rBw8wsUNzPEJhH34k2Ut7a+MjlY
xmpG8mRLpDIQmwHD6Ytt5IrMQ3o8as5sshSjgtQup/wAvQ4ySVZ7yF+VWtLhQ1lYGHmvKSvdEc7U
8jw6VxTtGRId9YJ+uxK7Mug9nNnnM25ckRmceklhn218TKDyA5ra0r/6zP70L6WNXh7tdL8VwbCV
s9773zvsVoyXYfZ965i7ZqJ911DZEwerRwN9r+nIFxwbCGaR3EYj7YJ/4lCm+QejSz0MOipFhPrh
B9gxf2rwL0dMM4mR4nzvFwZVwjVhMJ/hmCxTKDsJEvC+EbOvpP5cxh1+0C3ONo2Ww6bo+/LaeWZ7
sIxEW8lS7w+MBR5XwfGIEKqKv32zmYVz9ehO4VnXQZKm1F7b2J2Kr+9+PFZhMmxT1LF7Ft9PYh1c
mXYXnjGuM9NN1HRKMMruB7qGnSP8o+8CDt97Y2baYEmL6M/3rg+gBP4GaQa4WTxQbp8y9qpyhGIV
nGcvhBtKpJKbrmfmNMdZ+BOPwGiXRXkXINjltmv89PtogawN5QytO6iEpJO3iyPLJ5C3mYPz2BuY
BOlO8ZTWfvGhN1B9rH1Wffywb6xHIwZRPsX7gb2g/v7bYQlQuu3jdPTOTVZjbFxZVo/jqYRc1giN
AqCJ6pXs8Y2bFdEcEg7KEIVpWF5qrhuSgNeld47mVlFBsDyfK8oPfWJG7tWhhYRlHVcMMgDTJAnJ
85TAVh2MuHjOmiAvV47TW68AbDkNak6n0la6fQUyRw+AIT2vAB+KixaNn5EMr/dhr2fPhdCSlWzn
jeWYkLgQxwC2KsrB7XJDmXotFlDOORpTZHFaiCFVNLl7IzLGzaQzXXj8he/zO4BuNC0o303VXVzc
B6PNu8SaJrp0FX4Gm1mYeJJCgzd+ulVYPtW942L0Ndn9F2TgsSYK8CwpT49/w/2NwG3A+hAWUbm4
CxyFyyA5tBrwWaNRnboGy/YsiXOcGmiSlBEyhznh7p3jXHqojHNRf+RfVW6qaPbb1i4YctEkGKIL
knrBrmBmegwqrzxA7F9Tt7hPWlhKlSeqPmEGtvimlk7fGeOY6IKjuGYeUKKMqr2jw9Pc93kTvBfs
ypPRt1QFPIojao5z+2SGyASGRiYGzZ7WnDG81DZl4Wbf8TZea0y8dVoBBdFeot/FjnUWp0OEFiai
Rodvm+PMByvDxbN08SsTBhrichjsbToij4qmHKbmMJGw4Q3iw+Pt88br5cahrKZAUDDYxfOGuRbp
og+Cc9t11WEYnI/+NKdPIQiU98cCMgaSFwI/b3fZ8knywJkdZGzOPe/j6BelLjbSwiBhW/a53OZR
kbxTdJKog24PlyrdX4p4qs3bj5nMNgL9g4Z22miYzyAeHJj5Rn2CUdau6Eq88TFVA482EzNwdRgX
+9SMhsKIMFM4z6KhT1DXjf5vKGrjL7fP8Eep4U1f7KkdMXqeOv15trX0G3aA9kpIug+BrxQyNjHQ
LMobFbJ+O5mimlsL2nJ9HoXm06ht0c2SWfbsV1KeDSr84+P986ryeltUQFkjZaGQYlRMlX27YNXi
dIiPiTgH2NcgWeLmhVZdECb33M8znhQ8sBUWqJQrbZpjG9i19mnEFaV+cgY9q/8La21yLm4yae6n
AYdUDGxkU1g/vbRzI+x5BitOtnbYJcV5NCfRHQJjKFFpTiRmRpvUNDHzxH0Qd9/NyDhXTzZTFAXW
tzjwcPA5GrJu4oNjZz14fbgU5ncd27h/0NjCZ9FHK9zb50MaZR/8siq6TRLKUts/fkX3ERoZY3YF
VwWEC9LL2zdUWpXJi+D3J40Ij8E4f2JiOp4YjBSHZgLPq4/huJJ73B9rUnWl4UfPU02hFmtqmo3b
tZuh5Yqb4y6ReDjrpePicUUT8r2PB1yKtAriBZUew+/F46VTUcZakZ/HejK/2lhYRLs285txG3pm
Nx5FP4JRniXxdGXl+3KMmT6EHSaVnG3wq7crF0FUSIlzxtlFAWiEsx7poE+0CBcXmiHZwbcTzCPr
HgPXmRi3EjnvPysVIFQFGjs0zuiC3q4O66uWXFvj2ekLC3luuIR0EsZ9T2fnucz9+WOpiNiPX/Yb
3zVgJMFkjeYrjNHFldEBlWbmjhm1Z45xfepLaIMn3axiFLKb99+FSKx5FuqbaurNvOv2CZMIC4jJ
aPqzXuvO3m0wDSfBCTZzaq31qe5e5isozEQbwKMsYNh1u5SHcvM0VnF7FmAtsdPM6z1mf8PLGOnG
pUzzDEvVbA1TevcyFfaE3g/TLVBijPUXi1JX2kOVNOc2jNC+px3mvHj1FAj000T05fGXU9vhJk6i
sERGDloJQCmfb/GEyZTiu4k7y7lrhmA/Mt96KQYRbCIkyvYTzMXdlJE9+l2pnLpre+X2vb+fVOGl
kBSqZY97wOJ+yhJgUXge1efKgrCOLH5wtMshR3V6lvEfqBrn24m5k80vwFV8hyFxbeIt8m5wO8k5
+D+6+cwP2MlLzZosqLBR9g15LmYLFYq2c7A/wA18kyNp+/nxO7+7DNVaSj3EYjJMz20RBTvHRGMT
Jd6zM1kgWUucM9NN2aJkeiCiOAc7rkNj5YS+tSaYcjIdhmqITy/Dgo3ChnTD+lw3johPojDi8Ysr
NVytK9pCnzxo8+8d/Kh3ajOqJBKpUfFSNTX08lHLOqemsddV/7pwqLbuHLlfpg6Nj8ev9L6hzFok
F2xkcisy78U7FWkSuk7RybPGF047prOizKNtLtuGlq0WTsaJhCAo9r4QwRcSdeHs4ywxm08aLqZh
ummsumpXYvEbL53EEsgVqHfVZV38KFRF2hZr6+KcYu72DUhi/4P6PtY2wPb6I32pqHn/Z6aJTaGp
dInUub6NHaKcHU+rrOLc5UXdMJ0ejWQX49A2/wjtzP5qtVhHruSYpjqjtzEEtgvtR0gTFlt6WZzo
2WAlDm2y8wywo/A2MwcnEVsH18IJERPVJjPjXEzxxbLwK/roumU6HGpc2pyXqTYRs2mdaaj+MXDa
sbbCMdro1W0xxeGnc+mCBEmkB91+iIMAzTl8wAZnEwtsyz7r3jjKUz27oj0+3lFvfDsliEsO4buA
jpYTiriyGq8c6xxUbpWcSs0xT5kmx70pnC/Cj9OV6YMqTRfvkHYxJavS+qagXMRBURSVIZK0OevM
9y7Z2DbX0pvW+oivkqiLZaD3AZ7gSuOmXvbaZRygsDXXwxnrld47U+GWSLHoWIwcat9jyB1qYPnd
3ajhlPC5Ri/VuETkashJW3mZfc9m7EY+4BQ9hF9pzwTxH6mNB9y0c4LSMvcYCkb4/WVkysq3dRQY
s2Ge6Z6dYSSmwwf1UYaf6tzaO0kWtkdQ9ol2gjJKx62UZQ0TEMiBeUqE3RuYQQvP2WRzPnkfkbXV
UcgJ82D+0VY41eKEibXX36Vm6PG+CE1bvMSBkST7HMGOYZs0OAPtcr+ex6+5bSP5kphm/x8eFMX0
MpdG213zKdYsZGqteDbIz+Oy1C4yqJEb2hgmshrZBlyHE7wgeRj69CMnrIgeb7L7q57BB7mi0l6G
ML0EdIBl4TdQBJxbxHTHUyPMEafuKE7yLZSZ5t/Hq90lpoCEgRyQC6MOxzZYJBYwyKMpYGh9Ht3c
q+MdmuJ2/QG/es87ltOYZP+2dZR2xs7HuMzbJyMGK58e/4Q3HhhYNoRPmMp0FpbxSRtkDhx5qukt
jOU3C0rFN4nxDNan2Kv8H5ZSJ4mJD0yO5Y0XlIU3uUkpzy2y0Ma3GcLE8F3LyFD/G9Hpsj8+Xu4+
VeTVwk2kpfiqL7joYQ9dnQqAAO4ZS7jmuZA4wsFwPeeG7J4xXs03oAedlcj7xpqqcUxZT9yFzLUI
GnYKRhVnKqxh5VR2O7NrTbl1Nbv40keNtkWcpvszDrC+efyodx9RUcfAPihKDtYxy2KetMZlcOy5
ANlK+9nD9PqSMK3G1LJdu9fvovDrUugIQqxV3LzFlpVpHDYIaLinJtbqn3YTzHKP12b2wUQM5VxY
c79yIt9ckKCvhN5pxi9hklYVN/TpNffk2vPfIWrXzwOWXTvDn38Vpp58efwm79NfJAQJ+DBC+IZA
AdS18FtfBHeaGY9Jzz5VupZ9NDpH/253JBP7NCvdGPnkssIsOR3a8GxqXmts9BDRqB3+s+b+8U+5
KwQsxju02oCHQsLhKr/9JbofNpHfeOZp6HHb/Veb4qnx9oXvD2n7JEYnjZQeWa6/zCkgl61bA/o7
pJlVDN8e/5D73RVQNKOqoWZdHryf2x8SdA0DzATP1WFuok1kxfrRdJry2IOlOb97KcpH5dzDdtZB
x94uhf8tXvYCO1Bcb/2Ktk2cW+6fpozc8Rtpmh98frzeXQBGRUlJ/4DQZP7CHrtdL2VmPI261h3d
1B32TeHGf08tjlK0fuQxtgV0bb+NrrYtkt3jle9HpBwh/ASAWqAkYtyNPPJy9iUSN+0x9hrM2xAV
+ZRg+XvVrFDseUViB8cVhR/DawE6Gx6SidX81DR6cna7Cjc5G/1QgAnFDn06xLwKUZ1zlJ0pzIIa
y9O+cz46YojO+oDTYR5K88U2Um8l4N2dTvUU2FtBAIftzij09gUmwFUiG9PDI+/JvcZ1XZ/zSk+3
KTYQB2zN1lRj7wD/JEBgQhBVpRYHmrAMdSQDbjmIFFCXbcfigJp7zAjdCrscucl5rs3ozxGl0e4i
vTCL/uhA2udkCsB5nnxsOvTPwRj72hFzTVptGw0xJXutsnvNRG9yOn4j4QMpBcosoMaLGKmhEey0
YyePDR4NF6OZzI2Usdw0dVJt40FL/nYL09rr82A9j1VIkYnOw66tU/xtRZoejU73d4Yd4UgVx+lH
bLjtQ+M49a6Zq+yMmn/2hAchVqBoJX8JWmEeApk425zgeBZx424czFUPQEa0E6bB08rOvYtL6um4
vn0wSwiuLWXIEPpDQKjS5LGIvHIHvSp/enUNr4Q0d2HWtc8jmlE7ve3aJ4Zh8XtDhFqedhPiO2oA
v7yAMmkgSzzGzbGoJiCndeIfY1nP29611uqo++gAuJSpgEXKQimwJJwacPxG4VrpuS70QPY7I0u9
8DA4ckwP1lyF1Ytvuqn1I4zicv45S9p/+srLvksoYCFxuixmPyQyYLQW58vJBj2XJT8hy8drHFXN
FvfQ5tkZivrSuBx0rZ3n0+PY9OaiPDCkLhXwl+LiAwKu0nej7BxIs+2TrWxRGkdZ3K28k47HyPxP
ZppFmm3LzJbNmtL43XWDEBC7S41HQP2SK94+8jRIYVaGHp60AS2wzvHAd/detqfPlK283ful6CQy
w6OJ4xJQlhIhMcWMmxRTcKoaNz/RQjQ/oqDhbWfseFdu87tAySVD45tCT/X36UXfPlU04YKse2Fw
GrMkOugFInF+b7pX+ABfZWZm7x3vsBy9ZmZoJEdqHnq7XDZWmC3hw3vKIcrvddTUtzliaictxipL
EwgUP94y1uJVMkMHUUDG+zq+oD5ZZNv0MfXQtgbtyQYmUoAOrerhqcBwJjvEXe/XtA8LD0Fe2mmR
3EhPF+VfeP4O+jHDJdK9+oOtoy6LPwlCszAW9QN5dDd/FxSl/1FSYtWazg6Y5ZnyNd3bbuZORwdo
wNzsMJ7KnsYh092DMYos3gQo/9fbsB3HCderORy1lwD28gdUSezulE7wFbcIcTPxsEOQDScvFc64
m0UdRsekDb2CErwwZmsN6bEIKDBswXcoywOF3FHl/u1X6R2s5+n8RE96boVHKeXXvnXcz1Y4elvP
7txd2nvgeaZ+re+1ONEsTIFJ/gYtlUzDthcLG1Sxr31lpMoihDR04yccG21fZ615NmJ7OCkxj8Pj
LfHGmghyEqMttfERb7l9WAyTE+HMfv00Rr57ihL0CspO+FeZ2hMi41G2A363RjN+zYp/u3uRAEdo
lSUVYBPxymUBH/Vc74505isNHFvf970/m9jytHnFDM2Y4l+VDIe/6kyzMFWumtze+uiRf4qwOEbA
IYVnv61rt2k2E3qhL3Zdl/IQFrHnPUci8r86szSjb1VaaHlLJAbMh7x3HlvYlBfxVGPnxqsQmyDC
XvkFnaw23fVT6/mf9drwy12tV634aPliNr7KoeqLJw/bsIyWSjhl1bbMwVAXiOIGHTtRCcZHyANK
XCswdhhAnX6is4dex1avXQFExxPBWO+MqCnlrsNv6No0cNcO3CPZt14gU7dhbj6ckaGf9X3CtfnH
CJXuV4a53b8BBEV/02CJ/b5IxxdgNvMq48bIjVC3uLKqIB6CGUnraxEYEp0x4+c0hcmLDTvnNCWp
tZKB3m0zliMpJBlAiYiSdLGcBAcXjkAaEYx00msT9jbDWXzBQ9pWh7lzfpVB9E6upXpE4BgcJTDv
gAaWynwB86BmhGt7FZ2cPjlirv5qzU5eXYt5baDE+h4fpbvgigagMkoAJ45/C9XY7VFyEB5NIlLD
lzp2piPCaunTPMfVEdDzfHznUtz3BArMDTHFUWyY26XmLKxLyMHhU029/acux2mDfVH7PR/HNcLG
qz7R72cVOAtfDTWRV4EfwHa3a2WFXxuUls2VWFlRg1l2W1wcc9B+WFpqiw0QT3DwQ2oFn8BXDd1W
Q4wnOEo8WT/5GP8q9h4+KKfWp5MNAwrRj3rqjG/t1BpruOzF/a3iilJZIngrPCTJye1vnaOKxnbd
W9e6sqfvJdScf0gsrE+TWf7UUilWemXq0X9/NfSPoJKQ6DqQ3OgNL4JnmTVuMZT2fAWO018HfIqf
h9atV0L0/UOpMoVTo7wsYQKps/Vbs6PqBD6VmRiuQCsyrBkmPXkxhNN+GJMJM3CulJWN/OaCJCYM
iWkecR/dLphOPeiQ2eyv9jBPKIgII9j2me8cEcyNDqWs3DV93/vwwJuENEchRogA6nK74jiVc6WV
5M5eXOv6VlgonSehlRTbsWinP/QI06F+CrKVN3t3YrE5Vgk0QUmNqZdRSTOQqoeiZlwbZ+53Wua6
G0qq/9o5WFOFfmMlxiHqqDKChyS3OEQttMuszLv26oRIH22mHhKOY1Mjbgw3livR4RUqsdiXKvox
ruQjMhJfvE4dgpXb5lF7DVMt3HUm9/tWk6DT/uosr5UbE4/LduMPU/y9b+2+2rRBZweIspqhtVGZ
gvE5YhDWn+qu7eud3TkZph2m9o17MKj2Ret0lzlosS1zjSRCUE1Kw37ysE5nZMVAIN17Rd/9bZeu
nm2R4Kk+IoBqZgfdniaBEnInmZh4zbh2Hu/fMix+ahJ8GQH0w/C53UZw+EbHqKV+dfBuOxYIiW56
L+xfmF0MK6n0/RkhmNEhR78HzQYEYW6Xkk1vOBPd/2vl9f+VNcV+OHCDKXJ9unGEXv3zzohPMQ9C
BA0jpTtDaLtdLwTWN7jxgKZkbtr/jXgP7fvWrMfD5EXTmtTronmg9g4XmLINBYBJkFtEHG+ywkRW
gX11UHreidJGNYBjf3WqyEODv5/SA96eEqyxmc9HS8RroiX3b5eWBRPnV9UNLjn1oX8LeQVT6WrC
tPdqR/54kV1ni22QmfMv35XOH3Ypk3Dle95vHe4NBiuARVEuhA9xu2KQFWmOvbt7Detu3seY4Zyj
bvD30ZjMK1HnPtjhV4W8rUne7eko994uFTm9b0cG1ZQVZsZeRzP01Nkjt6JA9kLHDOeHr2FJ+3j/
vPrj/R4T1DVOHxVSIIeD9EG98t9eaSqrMPKDUFzJmPMUBKM3FNsened5Ly1tFk8ovnl/wRALddC/
YT0fhR6Z9hap76LaJZMtso2cK996SePBOwgdNv6Gdp5nHtK6TPRjHpqy3z/+1ct9oH401DLsSsFC
KPjn7Y82CxQI3AlGWUJ+mH4su8w3dg30sb9FHAvxYYgG552zE2XpSkMQfh9FucKfL4LI7I9O37tT
fU2yPv+bnMcvdppsxXOQpl1zCMJ++vHep+QOUgAMeumwOZZgIg8ObD6NYXOVfV09m82sn2iCy29p
pHcIOFpr8hnLApcnBPZBzEIqFyT/UjGa79mbVYHfZgTOPaICN5J2F/lWEZ4riRPWxkUh9Is7C207
mN387d1PC8AQFQJUGml5LMVgfKekOzUY9TUfRtfe97Zw/G3QiSB+HodK36e5ww9595qK4QTsjVEN
vZRFQFOm10XoOViJTXn1NRnNGk3u1tc3jtEUHxNfaz49XnAZTrgj1QxGtWBJiO/K6sZ2uRZNbboq
SuwpZ/p+kAFQyi5v1mqB+zNCIQAcikhCz+AO1yfCwGzQChmvgzCsfW3b1baaAv0YldE/M13JlUru
rScjhWE1QHaK9nt7JBW+Y7Dgpl9LRC/jrYQS3+2G2G5/OCJ5r+Amrugq3VBAbDVhw4nzdrU+mBLb
B3h9zMd52Htm8W2AWbbrkdR7yvrOXhljvqq3/R4lWQ9OEwkOc1NFu1lkTj7pwgDktD5WxhBDI6aq
KV7azg/aDeirHBqVmYjjKHCU3ERlab3C0KIEYHPr/tfFOtrrqFCA0xqasfrgG5n/rdZkY25CRE//
1JtAK7dloY3Mm2E1+lvsovN9lCLvCU5a6/ZRCV+cBpMs4+0Uoam3jT1RfHm8OZfX++tDqk65Ak/A
/ltEOFI6PFv7Wh6HTpMvUZPGwJf1+sAArGQmhO3O6NLZNUo7P3pBOK1ctbfLoyajdCFRzKa1xgCG
wH77TUsjb02f+dNhGt3sFJqFeZm0Id1b9Fra3aBpAg22pARb4YjvUaavqYQvQG//8wMAjUDWINRD
f1xsYc+pgygD73ewGuxUSxOycmrM+qcYxO8OG+T5eTR954/WLPqzNJpoX4Py3KWuJlYu5dtA/D8/
BPMd+mCKQsevuX0TRR13WjD7OlbhIRgAGlZIR0YI53Z1011CiNIf6s6LDrA67OPjPaD+6/+/0QkV
qrlJ+qF4tkpDbfEOZty3AVrE5jHz3OhzFs7hU0P+vvKpb4PF6yoMArnc6NvT/Fl2F/OkmvXOnq2j
b1OUY1RpfDImU+6CNFzrU9yGwf9digE8STlzYkqt23cZAqSqvNi2jonXmX8kWsvlJY3xexiN/mGe
w7WE6u7R6NhTaKB2xXANja3FC/S1vg0kDahjUvYQYHToLviPaoeBlsH28bdaRCWeDZVPLkvSA74W
DPvFiXEibnEMAs2jdNr2w9x14c7QfH8Dw9Q46m36KyticaY+Hr/gezhvIif2n3U/yT67JUZLZHfN
kX0IMMKq/N1EunWZXOzOTS9NXpK40D7NbgZyaUDFWcIuPPaRX8B+Vt6SyBjsS7erPz5+psWI+H+f
SSljEIhUUbx4JsNpJnrMnXms0Un9k9s5RSLAm09WZkm6z4CndbvsT2YvtW2cz94pL13JDFaTe9+a
0DLwEVV9/JvuthCvWYEXmWipGmD5mnURG1bPeOnoW5nzB8LLH9upmU6yRNG1qub/Hq+2PPzqo5If
cKnREeUlLA5/5c4jk1PLOsLGCT5nAfpl7AEa1XqjH8VsG5sa0tj3VBAa370ycycSQITo6AEvy+Qs
Jj+DT2IdBUfzEhtgZVIrDjeeJ6Y/dSvRrnEzm+dQa9YGUPfPDNeBRggUR+Id047bQ2o5oaRHOkWn
nDbxzmi7/mClOPhVdk5h6ctqn+cFdr2dtabJfP9tya15XKWi7VBULN52L5xSAmzLTnMArUlUXrWv
HCt+znzyMzS51mhCi/WYpCnbBJW3UEYQ/Rbr5aON2EwkIAZZAtr8Ycg0crKCws4P0DseZ1RO6az2
p8ef9n5ZGloQ17jX2VSQAG9fsPQSRJVdaZyK0NIwf8SoC8/0X3Y9jIdkjtZgX4urnKdUnW6fj+rA
V6VbeLscHIcuslGUPuFCJndN4HX7rOqtb1aZxD8cLWhP2ei7O960vin42v+PujNbjtvI1vWrOHwP
b8wJ7NjdF0DNZHGWKOkGIUsU5nnG058PlO1WgTyszbtzujvsVpTILCAzV65c6x/OpPWL5fQ8PFJx
1k+fcv7P6fAm3lDtiEbDLuE8P7SAFJ0mlPptWUTXYdrI6ySMP8Ne1DZvv+XTGzzVHooEYFvITDkB
iM6Lcf1MDu3a15VdUnrho4UrpKvHvX+D5Jm6nTSyO7q+6Znc9NVBKY2CuZpdfpbRSQ0RwrPsVN0N
laFtpNS0UGIgYOp1APmei9yqbJRzBqOvTDCKM2wX7qeQIF5oYAH1NadUV3cBqLItroSeEylKudUi
5ChMrlWu7bX1zstzYwUxR/3x9ot+uZwprCsaV2MoYShULQ6JHqlXNZyEsUP7eVgnrZG6quijrRUY
kTPJwfusAueJ5UtCGyTxp3r4Ar0+hqoW92Vs7iI6F66ZW9ZVAIYDlmeJ3uSZY/21h0O8iFMdr8D5
In66epG9yKSpa81dzBreYedcXan9DJrs9f5jysY5k/ItCAc/nw5mH9wKIi8F78VuLfNpQAolFLsJ
UoFTRtp0WfR9eq/m3lwTVrRtFZjZVk10jN3ASm5HzkAn4s667dJmuow8tburI0zVuSPkN1qRpTeN
gCJSKErgAgVKQaHIpES95/fp+1LJeWq4mXEl499gM5b4RoqrnZZ7Ec7NSp/eGG1quJqCHm9Ztefk
bl6GFcL2bF4io3VAlq6eTszUeUpWi87clbkV7WwVQowCCuWmr02QBzBi3TwJrU1YItb49npfJJXP
DwmHjSMKoOPsUHs6sllzQgYWAB6MU4xPk80XcEqtRHMnU5SHt8d6Zfnpv4612FsFYq24jTdiJ3wF
p3ABS30UrXkwoRC4ld6J3dvjLaxhWH4zMx0oGMgw9helitOHC6eiNT067zuOpvZOKrqbTGnjlVoH
zUNf2cH30o4u1LYw9h2iIQ7KbMOGRGXmn0rl6u0v8+JFgzcHA07ezmmJIsFi74kOQ2gZTvVuEJLp
IuxsHKBpHgO71u7fOxJJ7qwcCwwbP7qlAi/IM11IZLek58gbSNEkrftCqPswVs13BhQaZwwBtYKX
S+tn+VCt1Ux5mdnKXjXL9CJrgq+SVXwPkyG9U1J5XL/vweY2HSnsTEKkWvpCWwF/n1L4iabDOTJ1
t6rt6NLOMGtMuvSckdjy6GMoLgkceTMIjC7h4rztqrHCYoaFEcr16BRjY85rYnLTxlPWwaj9WaW6
OHNBWW6P5zG5Cc3mgRDC5MUKMcaIjqReG/sA/f2NWufKCk/RzA3NKlw3E1W2t1/nMujM481MJmoi
AIAIlqe7o06Q+M+4leyBk5erVik0Vx7ADq5GyqTfOgk1enlI7QluXsdWfXvw+Zf/Ug1A62AenLHB
OnMELFvMspeJthsMAwxlKX/WikJetV6FK9bbw7w2j1QduHRA7uM/i5CTp4XR2lZv7DFqkzbmOH7Q
JJg7kUCWGk0V/1j6ojxz6r02j/Q9KPagAvWSOmOifFs0cWjuI83yLxCP724j044J4WPuqmkv//n2
My4jy/wqfxlvWYfQs0I1YypJ+3zIP8hV312iUjg+daGwzqEdXhuKawYPN0cwls3pkqGmBNGu6uGx
lFSqkiZPrwQH1WomY5yJYq+9Rajq4MRAK84KLqdDRXKfeRYQgL3ldXHkeKZvuWWYxOQNiFs5nZll
Z9Ld1x6Osx6yHYWqWRztdMTUr3UtkQNzjxlEtSXQSMdW9Yx9DC713UOh5zT3XSyCtMKt+HSocdRa
I6oCsVfC9HuSaOOVHGGdVXjFcOY1vnwoegJzXkEjjuvSM6/llyZc2/VWnYtW7OkeBNfQ5DWsSvpZ
mLF8H6SCOy7EWXo7YArnSic37tOHitsoHz1fE3tNbQ9mMrslW30DQM0CrCag5WuBOX14e+2/XCX0
daBIQoOZcRxLv52xnTAltCZv3/iV6pjQWQ9ypczk/1rfAt58n8za8zPOIjQU4CA3YHi2OBdSrxuG
mgzhwFlqrsas8m+EHmtnykLPqjmn0dGee0ekznRPKdkshtEUPzFGffBxCrTTrUiS2q2npLsLpXF0
+ijtroqSloGIvOCu1MPIJUXtAxf18nAd8Q+nrjt1BxGnpXepduJMVH3G6r34fuSO9CtR43lhEKN3
A8pciSLtI7PznRqAwHfsn7rLqu0/JjnCR1JiahtI1dpKawrhGmlmbw0jq1ejF6iHrh+aXTbE+k6N
am2WlbkphwlEaJn4iOtbmktvsvpk4FboYqJH4E4Q0ZMk01+bRmR+j6PePCKWFa8LXe+Pkt6LfTak
w64rantlVICo+0j4Z87LV7YSzXqAyHNFiW272LS5mdYk6q20Byk6HJIAscQxyoxDwy3xzAt+fagZ
5U5TgNbX4mjO46rWjXyU9gYH9BX8c+SmwfIc/C6rzgz14oQ0Z9QDTUo6AgDD7cVSSxB6i9FACQ+i
q4NVGEnq3g5q2RFBLe01CxqfrqMf9fa2ffF8DAooiWYbA85WQ6ehAl4gYUQbogPKY/U2bI16q1lh
t8306Nxp/NpQlDxnrWCaepS0T4cSEnyXwPSig9TkGNEM5nDs1aFxhzrNzlDDXwQjnurXoRanY5t0
xmgMVoSqmdU6VaBk6zHQghXv/0/fp4H59ktc4CQJRvN41oy44hghX1wsSHuELitK9AC7NjfcTMrz
lR8HxVodJix+ROZf9gYoDyMTYjNKWgvoX5rADSOfoEZKdm2jtfMw+l2BDgwXk7xI/PemtHxDgfUd
sBNWF5Nw+vI9kRVKpKG+QvhPr6PWeBxUxf+cMObG1pP8ffqFP98I3QrgkTRVWWDa6XgYvPg9Uvgx
BitdtomyqbqKshaNkkxIDvoFpeT0alC6E6lb5gx6HV2YOMGdSQAXZNHnrwE5B5AWVBXwfkuUn2qV
cpbVcnywtQnhRklGH3cohkm/mtQ4xHQpqeyvZt2FDRWfdPpWqx4NFhvuffnemDXDDJ+FwKl+QzFZ
LEng9Oi8FlZ8aGXwhpOPvBXk/XRjsLvPDLUs3LEaaTSTRkDp4Pa5RFlUTd5FOTZ8hyJO1Cs/TYRj
ADtfB4roj4NXmq6FG8JNYAbyhefj8/X2bnhl8z2TsQxgeM8W16dTPyAomDdIiB0ypRs2Vi0HhzyS
63Ux5uO9QVPzzHivTjIFIo4EkOaziv1iwH7ypiLtkkNnDhoLPO7BrkxN6fS2GdCOtwPDneAA+O6U
tKqbD8jmsCnP2R++9trBQc89DlIgY5mSe0Vld2gRJgcxiOF+AAS28XFNO+hJ+5FP+kdNshPXHOvQ
NRuMec4cH6+E1zmrBLvAhZn7zjwtv+SXzVT6o1dMyUFvE4+iUW1d1WYRHgBPnDPmeznDLGFu/lRK
QdFSRzkdqugg7neDnR6kMhidvBc95WFb+opW54PahvE5teYX5aMZfw7IGlwiyRiczUX0gmwGalax
68OQC8uVI0QWa0SEoSwFuSNlGQIqKSxAubWTdadp7RZpGuuW9qPxKDr9XE/2xYIj9aAeyZKbZfIA
Li9edZk1ZjJKw7CLRdLYTglEZJfQVHdZagXaIFN6FfIe9mPR6Z9p85fbMJS+vW+XUQqd65RoQvA6
4Cupp3NgVZGR9zmEsVazBzDhXeIYIg8ukOIYLgZRniuPL7MTSuMcHlQIODy4li0TBYyMSbYyQznY
emasdNDvK02tWgdfIhUtDjVxYz8zz8TvOeX5JbsFojJLPgICJfviIFnKIeml1+QA36VLa8y1QzaI
4EZq5A6J/5a2bNMZuyHHpCPNsnMF+ldHnnUwZp4wSn+LcD0MPuWhEbacEhvyIfdta4tDYL3vcqSj
K2QSnUZWAi42OPe9PbGLegzPjCATBTyqeHMEXRa7I/REgo5uzrEGF7WKO8XbRH31zh7lPAqbChwg
11GuiUtZd6MWdWNnU3ocBqXdBXKjOX4zBMeqlic3ViZp//ZTLaLT83jUKzSuhzMAdpncpuB9et8Y
02NiiWhlGpW/q4YGG/BJPdfufWUo1MioicDlA4i3xBjBPw+7NLHSI7dc5qnIPSGctEev1C4j69wF
cc5aT5eofTLaYh8CkJ6kOsWzkkaIJtywggPb9mZCGz+/J5HXbjihy4dCr+wjgmKag5Ozcib/XMTj
+eXOdQUOFwITuKZFeOwxbImTQKTHvNJTf5UiWOXC09TuK02/0KUUOcy3Z3MZkH+OOAM5qM3O5YzF
XWVseGQx8o4NfxovYmM84jNl/8haqTy0+OfdWgpZbhHZj40tPNn1DSodCOFmfLniHHdygW8mMs3P
zxWd+yB6JxwRp7GwDeq6xvI4O8aTIdH5rRLT7cpah38dA2hrImYjVf2t2ovUlbyk8R0FiukRSHG9
NgIdcWmNKqFfWObHNkdkUiAOoK28dFTWZ17ca8tFoc7ErmMzMGmnX7XpFdrmkpwduw4DyxgiLcr/
vukKT5cvQ4lMpQEf96W0av1DnUfa2rc6qzszfYtY/vy+5ismquxzyUteJEzJnC1bkZkd8cuaQET0
Rkfz3Cy2RtnFjhc1kiPU+J395J+jwuIWs5QWV6XFKvWkVHRWyiz5sSauAK5+ygY1B+QyTusOJKmb
68FTXsrWh6nqpjP79LWgwFH5z+CLI7v3ygF1iTo7FjTyrhoE/FZQ88xDqBaf357i1zYj6ZfK5oAg
hmTJ6QxbheQFeTFmx7H0si8AkuO1iNueGhAHtZNyE9q8PeDLowoRAJB29LSQ+HjRrajMqGgp/GTH
KiyL6yrA5swLzXbbj80NOuUhYqbW8NAx02di+mvLCKwLPT2ZyxUdmtMnlbV+rOXIzo4S1jLbUC7D
ldFDklVSEVzIAqX8yQcV8vbTvjooAGSBMCO97CV5FQVkeiCjnx+DsJ3uI1MUl5qPD6GoUmPj6X51
GxbmOW3kJWz0ee1yv5hlEgGHcW6ePmqeyJ4fDwXLJ0j0ryM6/DtOrnFdl1F9VyvGD1xVzSurlh5L
KOxHjDsqisimdo49/drTo+sBQYHEaO7BnX4Pb1AiZFzK7JgmtrLRR7P9Lgc2nek+Cb8MtuFdjm3b
n5nn54lcnHFzSQooJ0UilIgXEw0owYrHkTK/WiHfjp+6dF+2Brx+Kxo+aKMsN65fytPXVE+MDcCj
YCtCe2RK8nzveXmxodkbXDJx5+o8r7wOtKop/3LQcxNZJuKFSWO1NdPgSC8HgaXWGlfCqLS1qFBF
HBXL245j0m/fuQLnQ4Z0lO0GUuRF89OTCj+NceA51l3gY3QFpNqR2xyTBpKB9KrrW+RjjMo8Mwsv
npVhSbv5B8gjcv7FJBS+LhkQwoNj0ijKjwQH6T1wlfiQZP2ncA5q2jCey0UXYwJDgPxL9YTFRmsF
qYrT5VYMdaz1SZldF1i7hNvKs3orcUDV5kbu0s4TzY3sNW2ysdVmNN9XsmLwubaLwgi4J5i6S7f1
aApSClaivc7LKb/gHveRChfspaFWHLRNhjOH4iJuA4XkckkTCNzHzAXTFuXJtuhMI9eNBiZzs61a
+JG9ESP3jsHNDuyidvP2KrJ5db/sKYYDig8Qc+bhkOjbi9OwyoWe2Vqv38nYpbmDyg0mjRABMFFo
I1Ech3UvVziuB0l2Gee9dP/28ItD46/hWVLc5OdjarGawBDA5dZC/a7Wpmhtd0O3l9JKBg452qto
UB+M3jJdKNzV6u2B51/88rn/M/DiubXa15rAL/Q7K4rzVY301W2kqtbD26MsF+7Ptwsnho2CeOOy
/Ohj8qCXRa3fRXYsfao6qIwSN83NaAl/l5eJfZFWWnfm0V6uIKYU3SMqFIgfgbI93S2VXce+7E/6
3dTk/Qa7OHNlNiCasUAznNT2zmE+lqfS8yQ+63qjo8FOXWrIJKEIM3My9buyK1o3U8zSxf0MGXot
H1fQhfyNGVXRJkHU4yFH0dZVA7m6LdFtOVOCW2RX8xd5dmbQyChn24R50n+pPcW1NSpxGBl3geln
a6Mtw4Naw+Oe8vycQssrLxnjLPgrsJ6Aji/FrUw/KUGD9cbd0LU3peiUg+Ybxpeki0FKiaE8R/Z9
ZSXR+KGMyq0VxOsSt5Cpte1NVWvcjbCqd1na2j84AKRVjzDH2tNHGxtA/Rx34pXdqSFBA/1x9ngj
9p2+T0zrtChWW/MO+zwApXbU7O2hhXCUN/px8uBTxHl+p8vDeM7PcXnWz1NJtZ40ci4qzWi706G9
HuuvNlOMu2KEApuYJS1cHU11D8TkZvRkjCtjP1wbArshWuXtJgcD5ARI0157TWSug6yQd7VfnQOu
n84DuBEOelKvGbLODY+Lyen3UqI4CKjVmN9nooR9QbEzUS+8UK5Ke+VpGoDfLmui7mPa5r7xPrH+
58EZFlY0uCdoJkv4WtBrVFdxL/s+FCLcxLgwHHiJwSo2xTn68+m58HMo+hSQT/FUFGDmTp9Tj8hY
LG2wvo/A1LaJUKpNrybjzjZbpBckAbPfjmX5g4UDmBPhW/quU5eSKIMDV5uLbWBLYEidjm8kytBS
3o6e8gHCyM5GXVG+qcugMx/jMlB6z5FQDZjOhM5FQWEeluIiynRUbTn1EZE+HVYNy2xs9FJ9mupU
giFnB2a8RojKLPciqYquXgEgktt7DbqhdQMMVI6uxjoNakdXPSDvCEh468bjBn0m7TqNN3yj2dcY
lW7K3XT40Ic6/WJkXED2zFB+AiUJvUaPY2UTeVnTrYw6LT9ZWdGdo+CfRlPq2HDfIY9SzZ9x1y/A
kpaEel8njOAH5Y4ap+yh/4Ab4eAoaRp8f885+ddQcyIyW96QzC4Cd9C0bDic7H9A1gu1y8huwbpB
b7KSB0WNxM3YBVgQsteEcWbGl++VlQ6IHpIEBTpEOJY6A9S28Zqyh8h34k60F6GVadsRVX/NCYUp
7ZAcyM4pvb94r8B60QKi7oH1I5F1MZWdhxtUagfYxkqCNrvkN4Zb+ET1Vs797dsv9jSC82IRo5lD
N7UOun5sqtNlIxHDhNSUle9Ehunt8iylr5/kvTMWSnjdT0K/RjItdgIxpbu3h37xmEBs57Ici3ZW
wlgOXU0ddUJ0IXEa163xyrdHb51yZ7lWS5qA7xxrhufbELlgT4HEWTa+61BqAbVkHo/ZetEX5A4L
0wEt1l6mU23XZ1L0F0+G7hHVUohRlPv45yI2xkpE0XyK+4CGMTBDUEZx6tRRYttOzyF1ZrQXU8jt
h94OrlOEJhQmF6PJk+5PvpqYgSP7utwzGmqhTmUEnk7/IzHiGcwLK8E2xvyojbr16e13u2gzsYZ4
sz+VG6gW0tNdbM6eym2idZoXOHRBVBkxYS0aV0WfWskhH2x8varcjzDtlivre2Ah8u/EjS1/apq6
eZ/nF99l9vmdtf1pMc5OyIvvEpAtT8LuReC0Qgu3rZo0F01edEy5yHAkms5JMbx4+3QXqWZh3AZx
i/iw2EBq1/oDhUnIClnf1Hd0UtsN4lKSoyeJtw/ivL31Ta1fGSQhZzbQMtVA33g25mH38tjUR+cj
+pdsFlsTUVlpx9CDFqWfx7S4w3xZ+5BnMt1joY77GLn5MwHjWQboPxcjOk3kXGR7yIhSHgW3tzgB
Oy/kEMo1OXB0cvj6Xi7hka+qIR0zlz/rD5oZDPluSAb1s9mk4a2Wqm321UyU7rJGj7F3jDwePxhy
FirOINKxuAyjTP8EaM84KqIebqo2gLQe+kYvbWsIl8MXomF/2chQjt2G5K26Eaoftz8vB//1bfhv
/ym/+fkM9b//hz9/o7BZhX7QLP7472P4rcrr/EfzP/OP/fPXTn/o39fdU9W01dNvx69F/dumzb5/
bcI8W/7Mya9gpL++yepr8/XkD+usCZvxtn1C4u2pbpPmeTi+8/w3/7cf/vb0/FsexuLpX79/y9us
mX+bz9f6/a+P9t//9Tv6pL9s7vn3//Xh1deUnzt+rZowC8v26cUPPX2tm3/9LpnyHwjWoSFHYINg
zq3199/6p58fKX/MRXqSIvTliGsztj/LqyZgWP0PhGtoFXIlIlTMjfg6b//6hIDBRxZ+MlBJWW5/
P/3JjP1nBn/L2vQmD7Om/tfvz6y2/yxOME18IYRRSIZmTzxqUKdbIqk5IqM8yFYBFhXIdwrhodKZ
AbwDyT09pF2g7zVIeBtc3qYVZuz9oznV+hN63d7XQhKo3IxdtlLpCKWOjgbHo6JJ26wq8psuHqR7
vamtyymq7Af0B0sXnldCjOnt1RAX2Rc4+PJD3oftU10Ytz5AcRMLCrlbDVlXXkSdGlzXqeEdAskI
wPFUAgH4sdavIJXCbMXUEoRRZynfTUw7PoEhqchrNFLHaajv/YKbKj2iFO2TKdSa+0jK1AEZp+TH
CIaxdMpRaQwnzHT5o6KW2nfE3EUHqMSIbtmcLXLr+Ew66jCLb6iJpnVY1Vipk9CdznFEri30tpVx
7Wn+9Alb19DBoCk/0ufovnhpKfCR7QfDke1AbNpZ0IkYXgf7HMmj70ne+dsytjdRK98UXq98MLO6
+I4hdPNRk3IOP82X5Z1QM9sdplndOSlE5nQD5lC2haiRU0qTfrCg++AJNbS9E2Dg8+2XlfzXWvl1
bcyR/3RpcN+aV+3szzSHztOlkcV41mS+na0ME8hnaAh5L4+StXoe5V1B5Lp4yu6b6umpIT4sg8JJ
WPn/N5DMW/i//t6pL+KIE7TN15PAM//9nyHEVv8A2AdOf/YVmgMIRYOfEcSy/qDFQ4QAyYmXCUYi
/wQQ1fqD9BQ5A44f8g0AxP9EENX8g+gx/xck+exUp74ngpAonKwTidOUwhh6TouD3PcyTx8avIAM
U+oP0IH1Vaixut1QKtNdYIXVQS1l8R3Zk8JyuahYMfgO0xydUEuV5gP9hPijJBuPgY6jghPaBZCb
pKE0vRF1YKFkb4jgFtOoLnFttmafOKak3MJYUAuEdBP786AUwZderSinSBAdhEMvy5ZdOtR42Oh5
Yd1PfW30TqNwvb5MQdYcANH4d34hFEr7CWKVmLG3phtHcmOh/RLqYmUgZHwwOtX/WFqqN+40TBlb
pyXe6atIxZVH0YvxzqyMMbyR1CxUXWwGk8qRKmEXyDIAWHZrc2yMWRcortxQt7KHOFUiPAHi6UbP
8v6AOT38Wg1PVRl9CUebaNkGypB86Ux/PBiUdS/VXg13JlvbTeDVuEFWVzTgQjP/E25uthmLsnPL
auq3sRLkxzpIhwsAgcG6Qeqg4Bpx63PRPJYi1SpHQfXEdzRtamkED9ha9CHKN3GxsiXjY4WsEUin
wXORo7R2owGYw0nM0PychFK+i31fvwT3Vl6kuAHdNsK4h91Q7BB6bV0dzOPWNsfKrSybiKkbx8zU
hm9ep86qOuN4pcd1x/2oGddJLOkPhSWy68ko+8npZzSyZkqYE1td+dgksnEok6hCPbFvxH7EJbJy
CsLeHhTE8JCnnXJtZb76gaq72Iip5ZqQx9PtxMqMHTNO6jWNlHBYjTKtu2IqVKdTOsQYy9rO6xXC
9ajaSUDYBinRWT9yeVFGzS6VfN+VykLeF3TgVjkq5Ii9y/ojnTpt1enyI0It3QVlUB37k85/9Lo2
W8lTg9Zw3JUaYknl6PozBL8LqmCHPiJQkDiw3CA1H6M8NB2b0sZOmG0bsSjRiHbKQXTIx3c93A0j
lUTsSEav+Uh3Wx5luIyHcdop1783QaaGTu+PxV7CBnGNB5OytSs9woEYFNPRw4X+guNZTxwERKra
iccqrVdh2cvqzkc4NnP8KG1vehTg7sLJyIoNqsAe39dLFB1L91K7bsfBr9Z+kHj5vkkgJDiGEWnh
qkhG9KCCVDn6op8+CkMS1lWepGCZW99XLpPKkB9C25Qm1FKsfm02RaYCVaMxcVfZBhVcZ6SA32yk
MlIaV4IuIfGTJTbRcWzGThoY+aEvhmGTIUzirxAqkm5VX1QrgPRiO0Oe2XZ9KR9HyWgefTsqjqFa
WxIPmbelayi9tSWHaraaZxbprpjibE1HMzri1wVzGXbTRdLR+FzlUjoh5MIUOVaGIfgmnXzL6bMx
aNZ1E0gfKGRkx6Rrq8bpG5k+Ua4SlMrWdwL8LHpHy+x+bxqdscchRPkhRtu79RUvrVbQ0NSHRqub
3ulRQFJWgUInAhtbacgx6PKq65Kahe/knuIbjhkUarylRjF8ayWR7E1rYubqRkpugqgZD20y64hG
YS/7zlDXonXQ2s6vJ1WRbnNTFRv8LcrYMQK/3sp9i+WEmZqG00a9lDpFlAjZoaQ89MRhX/nSWFHe
uKXdZ4dx7KcDghZVAhxkYKdGvaXfsLjGS7XEdJ576FREVD0rqXTkKrJXJadL5iRhF+wAUQcXqIOp
N00SsebMEkxgghmP4nhtp16OXSwroFviaJ0VeORsbUSHEBrpPd2p+zi5MjxFXMpdOaZukirmvrZH
fZX6Rr7GEcTwHbVs01tcmprGseVG2ivILNtOlFnhhYWZ6mVqSdVj2QzdyH7s0CgIvfEur9UPEP/C
e9NOh88AfMo/ra73c4d3Dy/HG3pSdg7kdyUqRBn+92aGsn3K56tBvfxL/y/ebeY6y/89J7kYK3+c
6kVeQu3p78TEkuf7C1hwhAehmFBZ/jsxMe0/6DFQj4N6gqwFYL1/EhNd4yMKrrO23d8f/XW10ew/
ZtklOI+YnNM9BZv5d8L0v7jagOYkx/klgyXJQe4RbgSQeQobsOXmz3+5748SZxxxkiVcoffjiHCa
1iF+6luvVdWdVtQGeheJLl0N0Lh2aBT1eyFCYx3BYtj1Y1Zc9FWXfAcIK10nfh3eKF58bwbKVLmF
LpXrJiqVOWb2GmTJtjlGUVz9gGalJE5cKd7KyBL9qeuSGvOFLpU2bZvqD3E24jQw1EHnu+mAYFs6
aKQaYyE7eeGFN2LIkJpDWxhrIdvjnu/rtvdNKW3pEHVWVThhrcclv1DyrjPoKU5tGlPgdHLlpDlO
w0ptbdokuQIzjEBuToL2iJmi/oQdoL+tEcDbyGqa79XBHvYcRBXI9UCO1lMtzFvU9jUsHFTkQ1NR
PwZhV++NULY+WWb/o7MLYMFhlxQ7ZIj0ZhVzSclWLS7ZD4bIkoNMkQPZ4b78VqepuapE4jnaEFyP
wYQQkD6q4cqfsp3eNH+CpkRrLymmFQswWFVaFG4EkkXAj6NNK6JLWYOGZ+GTGIQpIdE3HxvpGyKh
15Y1SE5pJO0XCa7NKmp907GKtHHb3v9SS7FxFU5HRd/RYXjqm0Z2OX3uwM9/KUT0qcBhwpXUFDXM
tCYcI23ot1RV1AylqsEy11NW+k5mDHQ4RfVnb2MJ0ZpOSSmd+Jonn8OwBpJeYWNkBeHRKLRqbUy5
G2fpRWXmzb2Iy/Gj3rT72DbWhFfH86cdnX/eYr/W5XGXmLHiouJ1oKGqH7LM/04SsEJbPXTj1jPc
tPyiRDA6xnhbJ5Z0SYpCeoKDqxPkU+Ym1lNOehZq1W0LfR39deNrW9iuUuooh9U2903MF1xNwwO6
TccdJdVPNN4+BritJFwaWYZOkKLWIGtrMlrFjaK03+tmjQY5+6vdybBW1r05CmeoxDS6mFyq3wpL
tshXPHt0UnpVYXcrNabkxr22jdS63dt2uKKLTcumbcJVniAiDMKyWkdqwoLQ0zHYekZqPdRyEq6n
bi7w6vHdpOKurtQdL6zso29JIGOf1BeNK5eRdGFXaruRDE+QFlWhdtEb7V1okiTJ9M/WUJq7TSQ1
JHnIpHXrTDOOfaXfm706ftIMY9gO/bAP7cyhhltvsJUv9wa2I9gGscVoRXkfW19LHxvjDmCEtxVV
E8FHNu37LpmofZBijuSlYXVT8Mm6iPtyr8FC1TGbsGJmpKs+TObgRF2LkwlUJLBxSrJpzAL7K8R0
fqBQ7e8RPHNbWbS73Kr9azmQh1XeBIWrNGFdO00c3RZyWRxUPZ9cq7e1r5KIspVUgPNXlUu1NbJd
XKd3va8kbinsce/VpXm0gaxtDK9API0QIobqaOSJTaG+kT9kVSs5EXa3XxEbgdCINVUMXwZxgJWq
tZBl7KtKHpudgRKI5HkrRBOv4lHy2SVZvrZi3K6H5DrJ0h+1BAND88uJ1W8QbawG/gP9Kkzb3KJc
EXJGGP8DVD87fwwpSw+hFV0nUfnZ13ictOoOdR/eKy0v0u/UFcQSkobhEIzWPmszNMEuJ+HdDn10
hU7uoW7FWvODj0i5Gk6Z9t7VqAxuGAVfwsG33R4BFSdNio9h1K00Mzk0ZvYkBSWKQUFoxkd7wIop
GeFjJARnG7BracufTbP0L6I2jO40xJy6XmG7CzQEFTSZG1k6emmkXHZ2pl5IFDlXjU5fPM633gRG
OJUnDJ/mPNVMKTL56bGZCohm4WpUpcIVZpBuAXyveisWXAeS3lGtbJcmRuY2MpfLaQh2svwgNXW4
U7gmEQ3Cg1ZNnxBZLldZE7fbMq0ypx6NT3LYPiLqtx1FUqzgK6dMWEL0k4OVpMfhhQQYxEnb+nNc
1p9Huk9uTWxZJYZ/FVkq+enYDfi66DU3O/9OS8eRslxVXk/Cv8jjeB0EVebCdLAeirB+BGJVXAqj
uh3kTxIYeoDT8GqaoqOANR4GWWzpUq7pnx6lKHW1SuKYsc3rCLk1N47JCnXDX40MsinMNrrSO1iz
6f8h6bx2I0eyLfpFBBj0fKVJo0y5lKvSC9ElVQWD3gbN19+luQM0MJjp7lKmyIhztsUpPYTlp1Ut
ineuT2F2t6TMuulzsyj8JAPkn11t9udqCC8yW5d4A5cY+VH/CkVGQGnpfgZ1ntJObUbT3Ji/Ou8y
OKPxuHr1xgOcdzeXDKKwufOmf2O4ju+8HRyEytseVt9qk6FYmmNJabA/uvLojstRmmHG3dY/4HN6
Yi1PmrrL3trQfvPDsjiDOK6J5ZYjyay2/4EA4rKPqMoJv/+gKe7irQ0yEHuJ9NbrhARxTYRdtxzG
jgqjsVXuWz2szpM9OfXTPgjSMAs3yoyMNXTaDstmlTGB9b96Mystlo/JOeaZf9YeSgqnohbQlfcy
88msCJctJhBrcWK5Dypqy/Gkel+cVJlPx4qSr5Kg7CRXGZP/T523QKUYkThwpL77g5Kp5doU1c1e
VBENm33xrHE6jlv7p+z6zzlckl7T1qZzor5XiO5DLoeHxgd0sOxHLKsFhtZqO0xZfiz8EfONK/5N
ZXBGaZRTLL3lqe9phz8rICx1Zn/IakHXnHju+7ZGmmRoQqf6N0yoJyGnOWrG3r9vO9968QbLOrQr
OWr5UM1JO2jzKjhtY68QsbE21k2afUPEPmZ6CUuRjJnXnHYifN6JR9qPeT6nXrdFk6QYPsv9k1UP
Ufsjzu30HMbdSBXc4qSyDVTqzYqUV28PH0tPJm29HJou1HeeU6eh+VPyaJT7CW340cLinlaLe9hz
D8hmbqNqyRkHerGwzjvbcZTZcR1Q8Es43bVEC+tM5gcZJ0UCSnwkOZz90xaH1eNmsoLuwXHUa0ZI
QsQId2+Emq9Qsp6SUYShTRuItigeSrUXcoQTIjfuGcb83WBhIuzNM6dnlVciYnkG3umrxCmHgDW1
OuROVqWteMwCWaYzS2FKbC89kyqL7ZHTmI5KNsy9jJ3RfBmMlca/0o8MIR4sCRMumj68dpI2d9J2
P1rApQib1RoNwqxOi701Kdzndi89pqbZf1AqjwIVnoJslWd/YVhY5i2IOl+/ZuB3cb3Un5pp/zwa
Gs2bzm9VbqWgMM5FuirvYd6nmmpzCY6SZ0NM1nSYUJUoPqTsh3hth3femRPK2wQPDzGRw1L8LUx3
Oqic8DLXKbLE22YeOWX9mX1EUIATzyPikp8UPh97cX3BrVJw/3L44vsJjBcG0iUegMOi3QbvK71j
I/N/rTGLZ6O2uMl0cz9V/XlvmmhxAOizbvzf2FPFrJkbVXAVaN4a6MPSrGcjr/96+zylcx6erH3+
rEk0vmQoRNOVfeGAyD//b8E8dpi1Jw4NQVtZZHWePhEnz8LemfsneW8O6/maHRVqyAtNwNsVRLBm
KOax2oNGvIW992Vn1njs3cmMKNv2mSAbRVyVufKIoF14MRE555EdNttjr4ffbl+z0mP5FZ8gE1h+
Fax84JTdkxLBeio8ILhQnSfRv/j+dlVqM1JHF/1LrRydUvnnfs9F3sZD6zZXoyRtSEvBsr/KNh07
CRFCfvnJ3cTeRBNCnamoaf/YwmG8c732btPi3xjYX2Jv56Tv5GWsyiTL+k9XtdkTjvYuddvRP9ah
3Z4q959NeEZMZu9TEGwfaIyCeO9r5+S27Xv9s5t4lPlG5dhMQFaTPlSO9Scf61Mo1/2eIfHoM1P7
BWSl3NQcZaV3oYFbpKMb1mlfUb2FuErHWj14S8NxU9t/8wEEE/rrtDpqOJuB4TwZ5EXk1ZMOSQM1
urpLJ78qnotycpBK8vy72y1Q9uvM132PWoC/us/A/C9UU+T487cA5nkic6KN+nJ734vxzxAUNxSu
D6KXDc+6WJ8ynwhBaGYur25QCe3xDB3O0sTZRkp7tJTWCmroAvYyxTztwbw/yoZiBjHJ/OLK0D4V
PrN95yNhhZU2H+ZFHIgc+ZeFMq4ETgDy0KOAsAFZDkxq3Ody3pfEGfL558/AQUQ58f0yU6pmZ4ER
V7mhX9kbHe5XFcYssvM/5c/Za9ZKcXN1s0AwdWDppDU9WJ1pEaAgvOqPHDLrmmf23P1kAmcp9Wsz
k5fufuXb3B8JCLS/lKuHS2WvfpQXjC+6M5478K7zTslgO1ThARFdNNvdP4/g19FxQCJdfgWlVb3n
pqGOpQ4Vp0b32xF7PBvZngAKcdcNIJR10WWJDmfXiMC/zrYMjmQ67JFgNUEctqm46YrDtJXVKUCU
ci2L7jzrooh56+YHbcru4Cxel8h+TbKC07PJZnHy1fg1OfS2YFFIsEDsQPgUL/TF267EEk+23fXR
PC7mPbKah6rF1Fsu47Ejg/POlbKLrEzGVjgymoQ6hZmcEnfIx/sunO8pSDkEixUj897SXu6/m30c
aYgxvP4xzMrwzqHSuFts54PG6BeUUvXZmUuyv4JFnJd6+1PnvIcRrqXvMhuwzq8Hv7e5rAs/kvyj
oQT1NYzSeVDFM4vBuZhPhrXFVNASLX+vGnKhoYn+WzCcYnMTH/kQEP2jH1hRd7zww9+hDg/ryEk5
WT+LJUBAsyMeWP1EhnCWC/1e19LPvEvbSithBSWdrKGpkvarNG/nPM773b1QL7zGo9msY4TW/eDO
AHhb99hODdJjb37pPACU2vJOc0DIfLvX58arL6bLFLPs7nqXwdvGg2FmH8gjiCNcVkpU/b4WaWuD
2WvCa57WjSwaQTb1nT2hVWFwDumIZ9MsW7s/Ttn2PPr28j02hZf0vtsmaxeKl7CBRpqWnx3Bk/Om
DovVAmJ3AjHdUmcvYdg1ZpxVfpWCXmlib6zulbDa6Wpu9AHHtlyQe2JnulnEJqTlni8Htsn2uIRl
cw4qehnLdqdmSeM1iYJimb/GfE+7wbGOZlf+RxOsmyXExfLuCn/RUTbpl27Yg4sU3nB2zYkhBZOQ
ledtKme3umxb+WG7+mn6oQuqeRP3tdDDS4/NCcqaoZd3GMpYsHCsZhmkhr+EF1f3JI/IJe7w852p
Fu2OhHTqGKlAcTDXoI/kItR7trFxW21rHJGS6m+nYKZJO4Is/dX+lDa3ao+qKWIIYHMVufXhVRXj
Zu9BAXVVaEaraj4J9jiGQLZN0K0MofOd7yFycxclWNlnM/ZGoz3MYqal0THkXb2uYSKdyjoaex28
b/32ka8MalXltaeFSYzoWF7ucDY+146bpu6s13ZDW2SVzRGk3Yy3wUFkkFGOsvNmEmp/Z/ogOs1a
kEU2GLxP2jcgujz1NnKoBUNvca021f0sv7VHmHRPVk/azkFzNjFXJ50PSiJKCKK5cxKeawwtgbtG
QJjb2RTh/TJyEeT2CmPXWRV/L0kz0UStncjGkvHNaa6taH+NudSHLS9Mto6ZlB7R28cd0Y3FdWMV
oY4wA1mcJuEDnWl1PKr6z1qZ9aFBqJLSapZHhV/eGWOI4nGeiZl11T0U3heE6TPx23/nitKsUr76
XZG/w5SUiegNEbvUzkXZrqxnc5VPsGHhe6A9rvulWn5QsDraDHzj7Zob3y2p+0e0n2++v4qorX07
bU3/IIvgYtfeYd9EmDDRb8nmlBccZWjZVMGsI+WL0NZj3a73qsrzdB4FbAfYTidc89J5wXuPSvew
KtZiW16zQoHTOypRXfCEjPZXP663Yt3O3PwP8zSmZBke3L5NOss5jUSex9bWRtgnY2cvYbyW16wa
ijzyvbU/CMu8+T1wv7uAgHlNMUYkOIy84qTFjDYjmlzlNexl/h+8MtDh1FH2rColf8t83tDlE0kB
tCIPoz0yk001k4Xnqqjab/Q5GP9lVZHf7xtSFv7LHRSYn+SZ8S7AR/92LffONNNxOPFPDF3exL1t
54es/K7X5swaKBI5wovtGmvF4qbDXL3Phaaftmn+OjlCE/Jv+7g1KnmoGufQTEbzqgZJ6kwRQDyX
nkpV+BMNYdnTw+pSK9srWxxrf33tajBK+Fv9wUdsz63t/ALj5adrJDiD71Yx5F5DeVroHYhay/82
23JrACHicuUC87WB/3Gtkh7AIBotAIVp169LB1BlUprF+e7rpJ3XBWQOaLNTfEf51jza/L5BqLYb
omSAwXyEbxUhrb/DN0hMnhJh6Ce2O+kUeTSEWiOAgZdSf/YchxGnzas7OGdvbG6F3z1XeutO++b3
zxYEHI2FzgdmpicjA6vRajYSxPQ0664YCebFqW9zraybIpmObUYdnSX73Xbyfub5jcj9u82klF18
cj6e/X26g1YOI6PYzsve6HjJjDjc2iEuEEcTq2KAedUNMTf6btAT6nGefEPm/h90hCMgVQXOZwO2
OnN49cxleCTYcADLHU6d0f2Z9yxuKLkU7ewf9oz70wrvlmqHQ63VJ/jxG/0s/zjiy4gNq39oG50E
cLIL1v7rTxIOkoBufW6sKkRjR7sxVVmwcMxAfazAUVL4svXkUr9+MsCCVThMbJjb8tTX7UWPxZSs
JCezSSyYPequPS/LXV2qOwLqCbxoaWaZQ7OKBNm4icthH8kMsKnMrjmVBYnvEi9ljHuiRf9p9E2f
1u56ZqQ1Ygd24I5PqB8waKBaB60eKPtjFVqgN6tdsqm0t2rap2hdGoMJvV/ejKybL2G7E3SWlRd6
sOQDg+IIvFy+5QswYu5aOgmRSr6OA4+NQUhHWU7DYdyDk9Lh576QIAcvecx696EPHQ17vl+20vov
xzUI5/8vZMqlYS1Mmzq762FooFGBMTzg539NJp7HQVwmIM2QcobYnbJDX0v6csd/zuzj+TD4XtnX
KZcezdvkWI/tvmDwCid1MD1BsmjJLKYpKjPHIbs4Zl89Qk5XxPDZzXcdwGJY222C1fe8ZaOVRDCx
b1M3Rp2bl4kynXtvoQ9tk1af7hPHk1M2Qdr2w3XwO+folhMH3EKnTz+S+dVnMOnSxMff7o9lw9fO
paoO7WLGk/978tvu2vQLuTztEmeQ2ZUPdk4Y2vDiBUb3JHOD/qaMBQaN//xYDepiOt0P0MUmQ7Qd
qJeFDr+eX6DeHzJGzZUcagbxeoaDqU4zfqBjl413jb/W3OcgdyUnkzk/+95jLojrE+NPfychZVHY
FmvkSPvJ6If6Es70U3kKBKRvqAFhLraMcU3Rlex3jmAQg9XwDggi2mQaxoNjz/c0GZ3ZUUFZ3O0v
TqW/NmUo6DjKZ+7L6ozW/Ni1Q6Iqvz8FeooX+z3ILfMfuFrJ2hCUKcuf+hvMxu+MMSgaeuGch9wz
4zGjV3LUTAylOi6V8Wy4siNwvj9PpSD9d9fVUXf+eS0eC98/2XN7DbzRQ3q2RhOBLJEhfRYIQYNQ
lxekRwt1P+xV88gpLmHbzPxkuTq7uoB/dBxJRd8d7c2ATr+awpJ3MyAOj+Fqv+H5cKLcJpWMso64
6vdDEZDWJaapv7JefHmV/SIVhBpf64v2goQhTTQ4gmRBAlA+TbdcTDqGTFPpsHVJFgxDnOf5mCwM
Nnm7MFLNRfYfFadeSk7QmvYhDxop/NNJhIpTblmH93mtKnCxxelfTIzdr1Co166YH61J+X9ZL299
vYv7eVpownZ7NJQRap7iP2URQcvotP6wmVsrr430stvWtV7KpElzdubuHFJrYyN53IZj9kMV9HVl
3LTsn/zR/HKqrUqJc6oB+/UJpqCNdO+8dNlwAZ7cOT7RCIUkyESt7/5nOOaDn1mxKa5BYyYOTPyZ
BEm2k6GBAIL4D9mTVor7iHrI1v2XtTfbcRrqG+AsZ8EMhqs0WFje39CwjYeurp/Cqj3RxRJlC7Eq
AYVtadnZp7B8U0WXgIzdOBONeOw3HY9SvjYW785arOQQCa1TK5i+VUDBPOaw8t31HBZWXRw0oePm
ZJGUadXPrH1xNogVihfVRW8UT2Xhzkln6BfkPX1kzzLtsvqw6vZkdBThmqF+3NiBWH0RglfkjO1F
Bush96+Ase1OVl9iGiSxHoPbxdW6QJ6YHT6l0jgaRm08IPc60F92T1F4eHKIb0oco0WMAFiG2GLW
wbkcDDuhn+dBmXo4tqvD/55PGVoGTA4VQxRJNuahdvuHLBg/TBPgTqDFQjcTvM4t/OPmeFVEt8/2
jCm8PGITX6IxHNy7fF/jgUaPd9PuZZpzocWlrQ+t/0RH9p1urecJxjfiyrHSEXgvErsO4m32qScj
jajMwocusB7LGVw710WysxB1WibOSGLegqIvys39JBZ7SoJOoEIdsjHecclFe76DJBi2EUGd2C84
Cb1kncK7XG687ESyADGqpHTEPdt9NGSth6Kt7Thv5jkK5CaudmP/q0fEYuaPVLZq4ES88JDNLWI7
HCH5GZcKrWw+QvYD/vv82DIkUjPuL9ZhCEg3DYdVnLGpoB8MClrNNoZ6mYi6Kp+mojOSoC+sNwjY
iyytg7eKePSLJ67M04j+moekXq/tLH8KkZXfVhEVILz+m2Ee2UX4uE6T1o3Z/bbc2XpxZf1Ld/vy
5Jqr6pLaIWSmbIdCxpMU7lGFeokw7AZFimuWTg1k3M8EaDzmhMawNFgT/mvHesqWbvscPPb3scvM
S2DU7yC2JDwTzhTnhq8utspzuKclpxMvv6F+K5LVy/6zDOdBMJwszS9+s3GItm1xmzwtFl3zI8DQ
qvmt4GpbsAOZ/gYiU7snJs3r3v9QAvOd4bnwQDUimbEBH13Wxy6rbhulvbd+xgOBlCaypvXYloAQ
lYvgYI8Ks/jtcS+ZlX6q9vUx3MqyjOeJIEUqLr5m+7/Z66GVadZEYxgWsJtfrvOwMk5phHr9tj8H
HehAUdh39RDup1CMKsp7fR94RNSoO4W6PLfHe1IUL+tcp/XmTwkSH3lTrfUdiH65N9aiTP73I5fb
d7hX6IDGpBrYT/d24ESal6csq3KOch2j/Iu0kX91S/shvVOz6aOQGbc/m2strN9Z2OdJh6Br39qW
kU8s4aHia4B+aNjzBAhgSFmCYRpTXDrGOSzb/tjYHGNUosPOojutjeU29Ig9e+cBkd1n7Tjg2Chp
hq68U1OTLnt7K5YsuHMySg9+Cpncju/jp0z8MtiQHG3/iF6tPf4Paq27ALQydJ+cHrGqnos6bUzX
SHzCYZLQ7DlaQ2VHtQrm961BO+8t+JqiOmveF5OASxRPeWwJ/6Lc6X6dm1PgVV+Laz93U7HHFLka
FwrF4abKgM1+HPjD9LrFi6fuph0w0e+HIaK4hIETG1CBAS02Cuqc+nBKUdqzcPetf++L2kpNcwxE
5DcKsM6o9u+mzKkIGuRwsBEpvO5LXiOpoWb4PPatXUThugRnNfT2B41CKCk2woyPUljGvf4fG1G5
lVfEJE7xS5sDPDmFQK+yzrvkrm29h8FB5HFUoudBqo13B2f880bm6X0xAikeCo/VerVtntrWmh4a
d8qvcvaMp1Bb4++q8N3HAUPVd6ZJ6Iz2dSmvgA3mIdsDKIutn8sm6kpszluf12fIxwz/c25fRpUF
NnxJ5ryOqP2P5F36cL8/iT9bh2zHrXZIEjrVNtMtvx1vX2I780FxemtsjqQ7BaylWHCOs9LLw0zz
+dHksTsI0qgeq66xf0nrh7c1l+4B7yaTjT+4X+uqrqst9BegbRkT43yooIdqszv1q3hw27648m11
1wnt3acpNvNp19N8mIRN75XSjDWUmhTSqGP0tzJWZbkTk4Kqzu0392YHs/hGLmimommLqNuyjWFv
PAZeDdrPcnvNKu8jdKd3FAMWNGp2cNTSH3DlO386pz375r0Zrvebgx1t8kXxWbgbU4T/5K71S2Os
H7q2rGh1c58uTYb+0Ol+CFbvhtZ0Swv+U0aTrsx/jVzkY1P0fEi9Ztdw0OXDZgapj9/vpyABtc0h
I9vg2phvYxfIJRlXg4KvnhRuRFtjvBh6jLeiR0Rr03536gXK2tpjE6mQQRdiu+BppwN3HsOnVo6J
SwVlYBt5qsjb4LUa4XzRbn07Vl/F7P7oYyyEBlwESQFX+UnGo5HoVS/sceOUWmVhPwcbeIMa9jpW
U3GaldSgc6TkQxp6Z+D6IEXqIBj9A1+85m2F+nXo+KE5j2EDLDUWsHGB+pv34/S4jUJMp6VrQbkb
ghxk8f9jtZuMVe781u6qUYV0cAeu86VrP/Zrtz4FP1BLvmsUtL7RJJBr7MOYTu6WCSLMH3407lO+
3CFNM8663KgpHfScNm4PTe1vxl1Z+vUzMtCdyPja2B6GlTccNqD5wYy3aB+ZmH8SNmK1seNE8zQ0
W+TNVvMly65OyYDTF38Z90NnYZOrGkLoyKdUaTBu5se+u99cS5++HZ57tbhX0Aeu+d42vP82JYPL
UDUNF9pGnpVRePCblboaq3TvZ92vLy1wNL/e0ABpcMSbsVh9lgDO6queu/Yb9/x4En5Q2+wD3sSt
PNB0PHPaNEbR3ne2X0c6y+bvYsrLF9eb51+Ykdw8cbp52wk7l+D1FoGyOpFd5r+ulrec1DyoE3BV
keC+vzXVMjxjmBCXnhf/vIoNQTTH8qXxl+EaKgexketm5cEe6/W+NBvjOx/Rag3lLP+YKjBPyuoW
OD1ztbl+J1VG25Kttya3+mQp9lqn1bhmj7nTWIfaoHGhKQndMaeRawy5CItW9SgUv3l6qS2G55Tl
2n/XKIeZAn11XvDJprWXdc9DRwzoRJ/10fF78bKJOj+7Uz1BUbHfRKu3d48NwMlprrYdXZheME7Z
8r+qE2AWokEtVy7d2S2c6gP9XR870xDyM7vfo6GG2O367p4En+EiDDt/I+d28ZOATnMGsfwRYRZe
RvQ/LVynL/W5kdPyx5+b7lUgs7xv222JyfFCtMbvW5hGnO129URHn/4t26H9Z3aTQG7nVvXJ7q35
3ka8A9BAhDN5R0Gzx5gCypj6KSDlZv6Xu9v8kFVE6ADirmkxIJhza6+4EcSnI5vqpsd11cWzrlxW
yYnS91NB1coINl5mz9bCUTSSzUeoRSOuvF9jsgemH5U7mNeGbQR/22R3sZIUy0XjGvAJQvnbmPzt
vgl9ZGFgJNFAQ8zZzIf9oCZ7iPe1mQ90cs2XgAhPBsI8T3Kd8bmrkSQjw1+fO9L63w2K2fFMbOWF
zc7743rLQD+1oZwiqoZavKESKEAda8d9zAPvKffHD6eYqjhHbZvgUFYMOEF4ymcR3EzQsuFomFb5
mO+hvq+Lbf+c6hnKt9zr3yFeB6hCO3zwSnQUvtinZByR+ZAjRytuOdQPXdt6QGGDjLXpgf/5U3ut
2Sui1q5lqoo2QylX5k92ULlIkLr8tGeozj2FPjvLjPW4yLo4kGsOg7C3/oOoRnWp3ClMFwJdU4oG
4pXrIZ4JWbqOIuC5WrUbFyvp2KKCY4vC0pGPveqWT+muoIJb3+toILH0D4rt7KWW1vC2SF0lbd+H
X1K57r+yqvTzam/Z4+iSApPCfFUnGAX8Fzzt4Qns/2cYCoLqeeBHVgnJDdV3vWv1bkDQpbnxoyYM
h/LByMf3AsdbbJSV/18xr238s9Ck2dAHROuJdr3aoq+BvHcQUrfqHje7LeOfEFDkYJ13WAzO+lAY
1uvuamWS0qGcIZpXT1iocFFasdN2wb3CunFqLTzM0tbTv4aAvcNmEpk2tWB0HIH8CD5RSYRbKPU4
69VLGoVtI6OU7H4WCPcqRLePLK+5OhmgUDh4rNm/YTnQyVhjqSgI3wRe2xjlVAuiqPO26e60N3Fe
O6MtWP/b6XvCV2NHRPCKS+fAeWpQ8PNueHMSSuR5qySPAyZhx9/guj91ItNhWgdJqdU+Xx1NL1tE
GpyGrJuc1Fg681fWhVsKawb1Nj7bgwTIZ4U1eHoSqdbnPngRmy0f3bLYXzfPHa9jvlR5PLnOjw6v
qZ+3ykG3qRtxKWAa0qlDjecYYPNKULPbymW8CL3kT42y7STMGOy0GdA6kjX9qSQuZIrE6spL7QLN
QycbCWI4mTRzu3woa/VIvMT/BbmH4kmZzbddeMHztvn119qhBI/96ueodQBSaFf/LlxqCg5VHWxH
xlx6vJrm37bM5IePBTkgjFNh+2Vpz0gIerUTx7PRqLi6+jUSavK0uXP/h+UfpQxyQtymZ1N9tYsX
tzaaqG0ti39iamvcJ3ojMtLrx6j1wv7ZRxr480wtGJ0q7T0U2dOo5AIea3cvocyQHMIOm29E64/8
aiYjfIXVQ1vbmXW64QI6YTZ1zYj7Uv2tbWtkdhfu/qJQbMblVq/fnY0oQfiF+QfsN79B/QAM7y1e
oKk1PkhXdKMq23LEJZVGaToyawa291DWEjrA2oa/5mJZb1RWzwdJHd51q2eGCq/dLy7qgpM5jjBo
7YCSx4TU+THSOB40uAJQKdry2eAT3qHLsCK7NKYnSo33mzQC7zDbK+H4ctKcA0PdJZYh3UQG9pxi
NWISqjOy0VCseRBvxBZ7enW4Vgyapc3ieV3txLDN/rYphmBkQgUfGWldsqsfE5aDVvyyyCEH+Pa7
p4z1NxqmSoxJY8+gojwhBA4U1vxiKTBRss1H9zkwIM6oC5/fDGvy3hw1lUdNj2JcufkElrB21R5h
hj6hZB/vnG5ovmaH0RN3X83OOM7HxtpLroU+fBvq2fs2MqbgrN+ORpuLtOJfmMh5HS/Md8j7jREn
kGcAC7El5DezpKBW1gAyOQ2vrM60fTZ14P5CuySvLCPtTVR7DfRZ/Ayca71HRrCGzzIosQMNSqWL
jzxPVm11M6f+MxiR2m47Y50vKaDn5Q/jNmtXqJRJXYtd+C+t80NtDuYPkT92HjItNPDsUoV7sKul
+CVH746Q/+GePaW4up3h/dYdxiBdTuovAq+V1GVGpfO2+ttLMQgDJTGGwx/7WJ4/UXU2XRAKGFeS
HCqAcnssTkpN7UOrEbNEbrjXiA1oENLRCBzGxDxav53Jy7/yrOAbUL78Y2wrcN3EGpVXKjsEASIj
h1dtIJgJSBOod5G/7B5FlNsQUxy0wXBWGaZrig7t/ORWku7f0ACNX1n3ooWMZGTZuffYt6JKgqwq
kWpt9M9TSmEiacOf12IjeVv2tfs0wPFufpgPF29EDFyTf4yalUzdaGoYu9a1D15FB8xkKAFdwP+L
USAMq8ciq0ao8wESJQC4fq3gcVYIGuHru3mpGwv8jKaecVnrtNgcBHu9lM3RVhO4JoIFSJZiEdUb
zrrf/s7CfNhDd/2NLBZYB4O+f7//5BjFjVUHSdlSz1n75ZDHrZe7Vx728N0d1/lprTvBh2fXjIy2
Zg8JJoyu0isCFMnZHKSTNTh3WnvjW8ZHv2CImSMcqNMvwOQSddf/cXcey5Ej2bb9oUIZHMqBaWjB
oAzKCYyZJKGlQzjw9W9FdV+zyqzqrNeza3fCSTKJEID78XP2XrtHaGyj0VxBA6D9il/lwU4ysYBB
Ui5132qaBTLZNmPx4FvdjeUa4bEfE3ut/XA+Er9aPNezGy7jruKHpFGoUkuuIISbqAi6DBlbWb/3
adNXy27yLzN8K921pqvWQifppipRZ2X0fc6568TL3nXnVYhtbqWN0L0RnZHsS0TDxynhT0/xZG36
GTV2rGS4nCW4aH4qHu86MfQ5opA+1sIwFoWyrUcnqB0MFEZxG/lNeNXXQfUwNW7xUQ24kRaFOSQn
xxWMehUKojW2Xe8ygsJWHJPq8WYjUbop2nBC4sGOAenDvUuF0y/p5JtvqSIUznEKNsGpN2/8yI2W
3OPFjQ2k4LZpdfpsp1G3UYhriFQsQAVRWxwY39N1ttrcWNic2Ng7mKpHvpmsaRD46zJz5Q1wFr1K
Jys6NxRWz3VNB3uyvfBqiOppkzae/5EnbvrqoDn+HEug0hEKnKU323AZQqfYBDmeo0UeFd61PSn5
5rU58GyAV5hjpiRI0bdU8c5PZfyYRMVs0KmlL2yMKHQnV5GOaLn2no5w+GrCprmLLvyyuk2TFwLm
i1VZyflb1NgVoganO6bGKHeqvIitnDmaaC0P5qI3aCSaCS/ccI30e4Fc9ez6eX811KI9EAFQH5Jy
pgqw2Q0NbeCxkcJZ4ePQSOXLesnxr/scY50eR6dPv49DHq111iICclw3WFKwJKzpkPuy9WynHLh7
NHnfQEG6/IYl8AUEdAxhJY3vIg+SjzbJ7ikA9U6NbgfCMa++I0pXRxLWsn0IqEoh7eM5ZZf1zWbR
BUP87jfVsI0DFrJA+dWGFl138GknLVlOmVCHGAoUtpdl2SFrzDxt70dcKm+U8vFngKrxEWi3HW8h
VZFL6kdsUEHDpOHiSQoQ9BXROUpH5ve41YOdLbVDpBtXtHHfMxgc9ZZDenXSFmYbjfGbQyum9G3o
yYrjEPGLU0Y+21TO3ZqDiHwQTcoMD6tZZI/iXUENf6qF1+2gwNnLyEvis0gqjv9aubQps4tRuopR
nNXRwAfaO/r2IvXmgR+mDLnDoBd94pKgV3L3EvI0jZwfwgMLvcUc3QpvEsSPX4bf0CXpBOkslgHP
iCS8hHtb6Lmblvi844/ELZ2dXQ3+xkIKzTwmKHcijeqlyyNEsR14+tDwgFIF9UW2by9nLBor08Ft
m+F7GFjhYxS7pUuXlomdln7z0TqzJG4HhZqlWz4McxL3c67plViXfnCr25vfqoH56tTMwbazi/Rm
lIM9Qs4w51VDN/Us+zRfxLS+d/TOP6xY2MVSspDRX7EoKMMwLgElJpAhZ2ModlZqGrxDZCno/5qw
ObABWXe2H/NvrkicR6/p8xfqFwIVTb9d/cbMOmgrMwZJFgbtrqjt7iudUd+ga2ahLCogV4z0kZqI
sV/DUEOo1Yfzum9IJ6WrAlIF0+9eIdNe1cqq6G3Nny3j/WsvKJFrjsXIOKcvPapBX9iMVZ0iP/fM
QfN1xjQCl2DJhLjonJrBL2MfaxFSDV2Zbp/vSBRwrtrxco7OsvGQR1O5SzubnLs2YvjiS508z7Jm
dsldyMSKsuiOSuLkd0n/LQkyvSnypF1PhhGfkw5R8roGqbeCsSQXQF9AhjWI7X1EZKuh5AFRXZQ8
FNp48XIqya7NrYMMLmFC5HA86jnWODYKAAZYhQ5l61QraXZ6k6ZTfPeb3Q2cyR2Z7NQssqXdGMGm
dqW/wa2fLJIajW8qHtmfmMZ3F5sD6EBEXK07c9owmu57FIXJKr9ATRd2XZDiFWHxZuey2jdWh3LN
0WXeQEOyVz2xZvXiN8dNfIyKdoAtpq837F3izmZieWW5sX+KjXB4RvVfP0YIZVa/JYhvdGWO3jal
+tmmMR7zXHEw/g34i+fHdh7vNJK82zREf2x4U7YWTjpuEw4ygHFoKP73ruX/T0bTryAs/yvdy5DF
/rN7+eq9Uj8wmS6M638BVYQpf/fgHhKw4wPdhoDyP75lYZq/mzBWwAs7cP5+AKpYv0PPxFcIukyQ
dHLB4bBZ/4Fksn8HGQ65jigj0xUgWf4b3zJ/50+m5X/hVKQjxU+YsBprWeB4RbB3EIo7K2Vu/vT2
/+2P/jPOR5Ac8B/+9E8+6CyOyrHtjXxf65JBmNUXbLC+gw0UyM+6tWPrvmLcd42UJDhhP7WOQK+s
Dw43SbQrkjnJOZ9L2THeMLHW2bXIm9Xc2tNGSsIuOBdhE2SC6xymOMw/KXmmW4W6bMLd5sfPXRj4
a9Nmxj53XX1LO218xODD3Gz02te0SaqnRsTxA3tH9zkXIWeEWjJmIaWS59noggdCsKd7ZRbjS+cz
gpwcVDv+3IevzTj0zG1oOCw0kniUrDLJvpQxN5hFDXtZKWE/uJeTelDkYlUlNC7QS8IrSILEpLmt
MCLsrGYoD2S4WBMPrNvui1GUTBQGYozZA0LU+G6bEXAi8+fOlCnCoxQ18pRdRNZidG87OctvGI7o
2KIL2FR9nzT71BDJGhAMeEYZ6gWtuOlDzwUhMqFOjlPZTUcnAOy2ULNLSieY9F1jqOYWX71YKdE6
p8JK02Mwl9jtCJWNPiPVju+wC4t4OdDQojqU+pocTSdCA5mG16zZiAGLwaPnUFpr9sfwpBo6VE4i
7RuvQeW6tLxJfx+tMXrtE0e/DEwIb9mC8AgiRLxXRU8LIOjc16ROrAeZxkG/bABu7oJpCG+yGcM2
QizGzTM54fveIIBcJ0bGzLSER1MLv9jzgtwFohGBx73sDnoM5S7J7YLQe9GpL8uY6piWnxJnCJn+
oykYMi0sPPLxgm8weuh7N9yGVubthozuQm4ygzXlkA2bggfkbLPJVcupGOxbPPj9Kan/KBfttNqg
M1QPWUIOYaX9ZMdbSJm2ZuZV36s4X800nJ1lXyfjdRfTXwO679D6ILqPMza0ii8UCd3GJ5Ns6zDm
L5no+hnS9pg93u/Gu9b3WuTzMT0LfBILj9hfE+9HHj7O1dQs8RBNJ4SW5c4LtfOUNFN0W/VW8paK
OT65nCdvLBQMClmzyqD9YSkKITHPUF+m8NHztP9tVAq9MNAXtcIdWZ/QJcRfAz0XdEwpsyJdz+iM
baaxt1Ovjf3UIUwKYaqspkRw1GKA91EoJ77r2zK5qWMy2/H8BJcOdvNNydg5pngtljMPxKJt8+Zu
CHjhhYFioXKyLkYqbXAcAEPQbmSgBIfWiUgdm/f3AfVc7QsjGTVKC9oNi9aSYlXjdVXMgxsDABJc
A/jRc4qGxC7povVFntKQSMa3KZmjF2TZ4VU9TO7RaUT1mJhNh6qOIxLcHYNbtlDPnVU6j4Ga8LUm
c/8+uHYmdsPkqY3HJ3MYOIfhlrDc28Ya7HcbiYmxSKak3HfoLtasaPahsuMAyZVpPkQ1I1FZanHj
TIXdHOu8p3zt/a65v0j9NzAEiJ/2IxrJg1kMASrFIXAInHWreMmWb92OnG2O3AqwfGqeL2+y9Z1l
NrG/UFlgvxKHAuGfiYXFFYZCrXM37Pf8RR6pIDBePaLkHpEz9ltND+rc15Ivr46HZTbk9Cr7ftbr
EEvT1kkmBDmJiZtFEXNE+IP9YhrjBPohE9uk1QAkhrZ1972SM85Diiveujo6uqDwRQS7mFNSIWUK
k0Ik6fgSNBwSxFwLyHMNhtthNsYjqaQJSyNqpPtuDhlH6m5klZPCfMB0aZ45U9okf5AjueS7R1hb
kXe4J37KDxYMTPRtOoiajm7Lq4lcI/qMJyP9wragcbPixlwb9C459RE8tmVOQLsEDSjzrdlv7306
zCvEVdF2iFJ1kwpD3WWBHPZdjxu97Ofyg28judHF4J4G3AMbzxiG5z5HyTrNnHPvEDMj0p+xedVM
X6yK6Cnf7gRSVRWGaK9cp10WFc7DPKorfFNulb6TfTK0S5HRNh+10d8ktAlJDKPwhZVhe9OnkVTe
NqzhKxECl9XxRgOgupsD3e4b7bgPyM6G3eAY/lULLezWbBzr2cFPi6dGF/njmJnD1exU3OCIITZR
Z5jLgQ74jalNPS3GIZqZGzbTXWfnaqHDpN3w1S5oXmX3FB9vWPXs60lm065JZ8rXGbTgl2ekGvuB
zjYYoALcl17GDD4NCCHxsqPpmW28Qk5V7uqhTb/XdTySzE1XHQ1w8RpPefBojZ46YMgyGZbF5XyO
qepv4yZW+0FN8zfqUmPV+1Vw6nWZ7CIOsuXCp2EFI2nQ41FUgbt1EFWwACcBD2sEAyDS7SZo/eRZ
UDitB9xoD6Mrg28xjO1+we0UPxYO3VisDJyIWcyiqw6nypWJkPETtY4MgO2G8ylq0VX1zK9X5hgO
r7DIDUQwRf1q+DDCRt9EgYT80jgaaUq8uI2rm+KdE/YiozdxTRtqvAnS8qLnGWscGKoqOKnjLG5F
aTMHKTAOJTUyQTXYm75OxTUii/RogB1/FTm4APyPCOSChiaeZwKSWjp2MHZrbc96GzSFf1f7ScIm
lmUPSd3He+Z71t422vwBVpV98pzKOdi+uARuT+TDOGw8WxHEHbNh35vXMipFSBsnNK5KGJkvamin
e3uU8wUHFUEfi8syO4oSrfxipgV173Z2eucMojyzNl8MT1VnLXWTKGBvKAgYSwWTRQeKGAR0DBXB
rni7Tq4p7YMimvNKTox9Q8OZ1tRDDNjDrgtOodOXKNoM5qNYpsIbK3TTg4sU/XtroeVLcEw3g8Cm
VdIOXQOE8jDvpMN3zDb2KcS/B5vB9d9sBewS254gATMXod4JQk73qVV8FqTvLPOwV2sjy4hf5r/c
Y6qHR6GzsHowDT+4LwXDQiPuXfSdstkj6ixuECbLw6T8Bu0hrPyLjNZ7cyK/vup1J3b1WNSoeT26
I/i72+eMMe+mgmZ/5MGdsfcSR5XGU3zAtSO+KoQvFXDcAGkwvQhJAHBLS8mDdbvw3NF8LbWTvlZO
5W9Spo/rKpqiU55DOJW5M0GEU/ZJEz7KlH8AFepEQGACZ7x0ITzUJYumDfND7qLECvqe4b9NGYOS
uBVPpBP5V3Yr9H2TjvY+I5DkGXegdaMri+l86Lq7ADmf2rrQHp6D2ekoOYx+3npjF2xj1o5bnYFq
oPGEFwj9HrKrMmwe3PjiXnfidMm2akdrBvFOtCxdiNBh7SBQ1d7wTtRcDSJjuG4pMbasYCFSthBM
mZptZxMWhtizRIfPWpjjU18m/tlUQXQewzG5AtDVveVybtajV7pkOPVFs8lq7zP0SSAnrfm5AeU2
16Cpq9DMV3WSA6Wh0JT3ibLc7cCNevCTrquwngATGUGcLMKpN659l8eBriX6rkHRAbYRfzymc1Dw
acbFiIzXce8SO8y+u5kVvZsw9h1m8NgcjMia72yKwfVYaB9CSxl8MdCmXZHNSmEAyQvGdq7XoWC3
DfKJ5Mhuv6jg6x06ZH/cMPC8i4VXjtPGjfTwZA2yejKrHq9ATBo08l7KZU48af29hcF/ypuJdlfb
eiWDiNCadlYXe7ewf4oroFUMLPWA2L7qFP4ySJXlMiiNclcmUxAvw2Ky1xzym92FuLfqy9S/ZmQ7
HiPdMboLmL1sY5ILQuBNRb0J5YCPB6uRd2ZUMRxrlHjHGmV/tMAIKZfEFVqr0NXRNzog7a1zOQYy
ufA+0rx3HnCS42ouLhzZzI4rY62iqrgbEdFfZzS9llmYcjv5bvQ0TczVFvZYyjN1FTMppJonlCfz
gNuGQeyIJ25dDpbFrcW+u9VezuQ2NStk8TYlMbrqkvl8RsP7wxEhfStjaDC/eWWyYThXXNWACrcG
SvhDQkebSUQ4e+uAbNwzqvZor2SNLnaSf+Cjqru2GNGq4tfHN2WOJMqGbYeKrpkZf/eqOdic0XdG
3CXHCgsNuhKrMnZItqtzPhvTZ8oxDRJFih/MwFlqDYb1JftEbSvPbl6S2h2OVQeaoc5C66MOOp5D
wmuvxyhmfsGyeQke1HWBV0KPW5OEj+fYjzVbdRuBHLTkbdur+uGi6bgiFKphaGgDA8mc1LllXYw+
LCR8T9Ys0nZFEsskOIXoeNP4g+SclONfk75umZGUXncZFgQMEV3jJBSIq0WcWcPRTy371Kcq2ML6
6JZ5eoF9q5ngnp6pM54lEwWMZ3T2ixDgEUrHJQ5GOhW66Ug6mzYcstcWM+JToLizg9Qx7YVwECpW
nsu8g6LOXbPr+XS+C/kZ0W2G0GFmywSU8/UcifnYDtLkW9Ywa1JrRP7tZ/l5puferjm3usAIhuAL
WR/tbz2j/wwi33m2xhCToxG0DIAmtzy3pFvv+yAMHsOKMY4SUAqXjZ/AX6hCVdCkGOJw4XU4zS1v
hJmM/FrcTsqU35smzhA4iRxqCZXuteVxxyzwaRe3uZL7LDKI2mn4yBYudxIFty5gH6Nx/Rb1Rtoe
O/w5yXKwGo7AfuS9W2mWHyMprFs/5iYnEgaFPBZHxmG8imLBmWta0VHurxIry5hpdhQW6Ib5Qro5
OllGHO85OrpXbi8ppNnLVxnUrWvyw73XDD/5u6hyvWkyBItm2EarsQBBtcIKDvVR+flt1QzmNguN
EklyYV8kcBBz/HJ46SO04LBVB6Bvnd2zw09yCRc2fAyqqDl5syNPvVGZ17U2xUYREXGZm3FXZG3g
IDHpI6ywhlzNlSkeYUS0W12Qt6P9Xj14qWFeBWGsnzunSpulkejgNFptebAkyEtn4OTMlDM30nxT
Wdyn6d6tarFwkfZ9SrBeb1NmM0NGShBtWg5N5zBQam+CkHnwx8LhnBkw73HFsJnNKnuyjXr+qpkJ
bLtIxtcIvOslUThwMX23eBsdlxjshtqfWXZdHD12eEaqc7KkHsivMr9Mb4oxhi4bML488rUQORwF
8p0+O534vp7wdXciQg3FS9k62uw3WGLsJ3pMaFySyNhROJ/HyZgf/LJxdmHXK8IByuZUsv5dNvV+
07bUi+w+st4PwTytaejO62m20WcLK7nuAYKM/PMUffPT9lW6jeutndbqX2MT/lPSGOYL3QaOq2V3
ufd93WP7kOVLr8IHHIIQMxoxnYqk4tTHnofUYC4r3K0GFF6jlPRQvG7CHxmhnPkmZfaozKxaG7YW
MYPm3rgTfWYgglP182AL9Ql23PmIs8uLbgZFVFdlhhuTvQp3ECYzEnsGMLdzh9MZrV5RBgctVLyd
K5YMqoLL+3aQuhwLj7a8pmLYTZNnnCDuUbBHJSkuKNnoiFiV99bOIqSJr5vFGHNaKoa22FYGpXuk
jeq6a0gvTtMeoxdM5eshaHq9skcT0FdoVvNmbhrADUkx2taSqVd9qxzPQSNX+GpHZSIOnMcpuLw8
Lh46O4te46yiwdNcInN6Wd7ngww+pCdQdFtxHV95FozDi9k2+UZXzsalMuRgvLyG4xd8NHljF5W1
pcarT6BriKOqocWYYIfcFuUgYTUD2NGSvM20UjraaFpQgu1ksg5iciiZsmpgyINuq7m3CRHa+jDX
qIIo+lxmDHysQht+sSHhoWG861jxtOGUw1poOWyHq26U6U6lZvuNeQsCbWSeinlFHWNLjyy25k50
dxqXR3BZ5xSDj8rxbzm5BsegjcvvJokM9Ua0TXuNSse76kbTNim90JxNftqvKJpyZzmgjroQChPC
FO0SmtVh1oX4qpMsf3bmLmI0GSGTWWDkVZ+e1BHNhbxuTqPO/Vu7V4lY6bgr5g8ZztPtkEqv2rAA
oDRuQmRQiyEZW0Bt0uNeShM3umdYRg/HwnW+VcjegbgiR0M5X4/7Epoy/GPV67XndTB1wxTUmDTk
0RVZcagbHNHsoVB26iYYrusmLrfoXpEzdXPiDpuS/cOCE8iUP2FaPUGFqIuGDOiy25RN6Aomo6WH
qJEl4jZ0h3kL9tq9ouMgmb7YPjgPQl7ussHSy94b1Yczq/GobB+gDf5oIDqyc8uN5w3jo3Z7Y8kx
0nkcDc/4ABYdbr26bk9eIeBfUYB15zpI5FY6RXXTyXB8xeoRBZzqDAt3cjHf1cIZ7lwDvbQ5cWak
fgcVUKSBjzKjdIb7JqpQUFmNgP8ggXRZ3iw2QT2DrsyMINgnwvXeAbC4xbrCHtSsirKKNjQ8WpYa
OT/Eteo2rcass8hLw/hqWOByTI9AyvB/Z5ug4MkHXm3ugJcgHI9MToFWEs/HyqyM60yn0EBQSgC8
hIy4nCJ3fvN1zHMnafb57GAUoSW0QYs2LPKZyZ/3fWOEDxCsq9cePcwnLUr54jlDtOtybN1zbzgn
M0unt5m4wnHh1aANzfHFFbNFcjbDuKtSuc5bZanpnpEAunzZF/Yhbw2EwPPUb0O/RKRRhB0EGFtw
6q5VhFgElQFwkLypbtLOab87XsaWq/E03nQqyFdmSE26QHLpoCOqKpZQy3/yLQxVQSbhZgMuWA9m
ZhzjKQFpGN2EVk9/JMtXZRjvBJOJLg5fkMgmH2nlOxs5+sND6BnW1okl4LJqMGly1RJnLOY3CJHA
LZ7pnUcOK1cRX/QpDdIy/Hz+S9Va8xesP/04FWV/8LRbX3ygZbeNgorb12VTO1jm2KdL+n3zew8F
97LEWlieIKJwZ6KKPtEndb8nPJikPvQjqI8QLggD/PCY2jLYpp6em62YOKODxspyuIFdWiHkZXrL
aQ9zsGEWyFLlrOEjFVPnH40IMwEGs7HaNIMTvaq+Kl6Ras0PFm0YVHpkSTIMj05JHFSHgtbQduwM
Y1tz8sErKDgTcHLiMNNMHnDPWDNjnz3Zn3vCUzehNrwDfmhkULNBt2Qo++YwhUNxZmZvLaLIGzYc
LsotTChY7KbyblSju7vJns2lZWZAGoYG0k6LNr1jlVnnoT3eeVQLaLtmaLiRY2+KVnD2CYce/3pZ
XY90RZ8h5/fUw71R7rPUqpcUqfFTGdEEQ/Uk201XEXTnYftXi3yqHLQ/SbPrNINz1CL1axDb/sqN
ATqYWYmLLy8Fo3Y0HuR6RgjE8SoOFOZh8JAAJbs2cwDpI5q6RUdkAqSztt1FcCbXbAhg6pPhIhCb
zKfcRUIz+hHAhBDG0KZldHLMdVHc5fhnd2Oc4Z2tbb3OhF+h3rQN/xtS+SxcCs9XDTbDNt32EfOo
Spr+qYth0q6ssov6lc8a9z7G+QBjrkzFCzE9/rnEjJweykpX0/5iXAKXksuLkt70vadJyvGqyIZh
L2JUQoZyEMc5rpqcF1WOYwKhTwflRljVWO5pKw2P82CYpzRESAbeCNl9TWuNIq62mXMNIfzaNdW9
h3KaZ/Qd3lf/RKeyXQ3JFF6lQ9Y+p0hET+3goKQFaRCuzbCCtwFhAKeZtH0lEE+lTM0738jjy4mp
C1bA8/OdpRpKZrYdQ6ESnlD59YJ8U0d0obHyVDeeMayK6xmZ0Fvp4KlZNB2Gh7WH+gPSeoIbh1W5
71nf5/aZHBUcbb6w+A01TMLZmprmx9ogCuFcOeiMUP8GwXcwP6iEOu1lMQcXbPe7zAU3wfplA6sf
mPexkgSVR56upywgcbS+7koS3/INmAh72LGWhVuMu0F05Hfr8X1ykJO+ueHUDTulposRJ4bOwFtL
m0Dh354zTAzAatp27RWX1doZ3eI9GWe7vb7EzcQXqY+V33cxXqfVXHpSsVUKWIJjnupPozWwjXCC
U+DP/JZDmhOgEdhXBVg0BOYGOpixRu+37xJMK8umYn3BH5TEG4wU6r7wKVPX/GnMhbVDZPCi9SMo
kvANASCbzJGWUWmIrWnykMzYZNix4ejibCB+dTMmSXtFdKOd7+gXFvdVGrTQjkDZJwmsapEFFwuz
P1TPpfTT+TgWXX3f1nn6QeJptQWz1d42iG4YZUbFNk1s7Eq25PyNY0Xqo2tYSN5xic1fRWpUepGF
2Fl2UR+LV2UjD0dfV1GXmchNmE16lXx0o7KQ61bPuC1KHlyWofkRgHBeLpq0lvZS4YrfYaRpaFH2
SX/MLT2cE5Tny9gkUpugMUSoKho6HB0UVxjrqL+x22/9qutPcwmjjHWuf0ZI1G5SazaRbakgPaoo
bp6LLpn3PLflNfLUeFe1mAEYuEaHGNwexyNs4ucabMtXbxbFazcOABIjD44+NQEz0z4LFCIvq7FO
lteAXswvDKKcOvWzY5XMUa4G+ZG8IPWQkJ64JkoJieHsjsyQ3O4BVPa4FGHvIDQk5uEBQXFy36UO
Qenk5N5bsRZHHqthXftxAXGxgaoKL+qMUHl4mLrMu1LIrvfanRnQ6cGCsjrnGzOubST7tfvlYoO4
DqISmAUtPuZvScSoIp395mnyBvxISZMdBhPBtdQT/Z0ua3H5ZOX41CUFpMhkaNJ9OkVMQUTpvaOJ
l+CUsI9tNKqT28RWOL55UoxnqCNAVWGd4o6MI7TCtqnGzVA5EKnp6DxFOLcx4k5eehMy2T+hAWU+
iCIX/pDjNdcmAiNFb7I31mhvAtoTTQzaoyNeeDWavsb6kfYk2ZfhUpZY0/xCMT3wM0HI69jPS6QI
8QUknLxmCKaIAMRH94atGx4W4x//IPhzLXzjngQkjdvHu+m7EHInOC5BzoyoVijs5rOM8sFY//dC
mvP/Lfx/gA7kPwtobt/L9+L9BwnN5T/8O9ZMSlj9NkGyDuWO71u++B8NDaqM30nVkOhfTVr4/1LK
/DvWLPidFB7XMUmVIq7I8gQJff8W0fD3AmmRC+DYXuCanv9f5Zr9kd785/AqkiultC8/vOCCN/pJ
8lIym1JOoJ1108XxJnAd8YD+b9zNs9esLF9b10YxdPthnix7SX5ocB/UnsdcJU+vbMPMVlYPDBek
NsZ36bhb7nMMHIVmUk0tbm5RlDcrlhB/KSUAqT990H8j1blIk/6kAXKJ2xRsiqSck4ZAXLP9Uyob
XhhWnDCw17nh+bdFHCY4mJCDLAugmKuudF/Zzs3FNKUXT15GU3ZKmW0jzEF7UTmJu03pkm0GM9nM
MAfW0CaQd3ZFdlBlTVSJ17+puLp3We1epInMFb1P8AYuz1yJlJnbytIpMFI96S1nwuEYB+a0ClHv
rIpAeWtkB9U13Z1kV1WG2qTSQPDa+9am0RWSi6LQ/xDcKLibfvpAaBuQVMVH43mIAS8f2J+SHEqI
5BH9MLHuR37MxIU+dvk8rWD/6k1dh2B32hxBLPVePGC7Q8h4mET9D4lof/1aLBrTUAgdyRKPJ+bH
V+G2ZsFQIbNxxRf6nAPTZvTZwxgPsQwspsTOXhpzJmSub4dvv74lfoyuvNwR3M6+9Hz7EtQn7J/U
YVVcd9mg/W490lQCXAya1BzzLzJ5nhyrmPe8gGTx60te8rt+fISk715SxywPqRy6th/f7QDHt+8a
CQNgND2EQ/5L0bT3yB3+6UJ//Vi5kEeyEMogQY7IT7GcBC1HpTtj6qV04wA9k6iA1hI0cNlYzoqI
CmyZrW9Bo0jd46/f409RrH98rn7AYgCwivdpmz9dO+Smiuoa6m8WdtW2wPi69kGxM9GMOAOZ7bku
wxAmvqL5PT+VIYXor1/B3735gPdvBzYfwl8+ZWVEHvoEkGGVG75Qpr/rxntJ7UvEH+lQYwdpuPTO
v77mjxLDP950QCapLwAcSskZ5MdvNjHG0Sz7BEYlLqg95QSWpsyvH399lb/eP74IWMyF5buBYA3+
8So900RVSnRqMkO1PAXUuKj4FUMBJ1n++lJ/8zVyLQ/Zpok8zuch/fFa0mNq22B25Wt0jn0jHxmQ
kA9QpsvEhMZPAOW6Mad8N+MBsjr1/A+X/+vT6VuWEzDhJ6KPt/vTB6qc2SfcmMt3tvXRZtWVqTHC
m90bU9AdQVEIiqOLcNqDLyCZjgdvYxpMS3dGYJxod9tE5H/0PqPKTL7++rX9zbfww0v76Qbv0NUN
YcRLk25wYLR6GzjdN76a3a8v8zcrNB+BRA1v2SxPl1DBH1Zoj1wMTVlO6IejH2QHV6Kyn3KbyZLf
92tkR5vYpGAcaWdbWUTzR/v+PzxKf72teQnsDeydlCXIz358CQTm0IPpNTcBVo21dOoAIand/MM7
vSzyPy6Ll6tQVpiCc+tfElOJS80hNQ1cJZWP0STPXd49ley2yLTWv/5Q/+624gHyHR5Zy5U/L/r0
oaC/uEzs7Llud3MkX5JqgsXbx852cDvMvz7Uw19f8+/enn2p7IRrwzowf/oeIdAKT6f0YwAnnKMA
+pMXt986Rx6G2P749bX+7rG1aE1z7nW5kiN/emwbw5uJWOQInk9IHAqj0f+PszNbbhu9tvCrpPoe
KcxD1UkuCIIgSJGiqNk3KFmWMc8znv58cLrSFj0oSfVNu90SSODHP+y91rdszSRWIJiwLVJdGtyy
xSw4tJT1oODSk5A/eJo/HbeKKfJtVVNdYqzeDxpqewIN8wqKo64eLHYX+6iCJ9aCqB6n7m3isVxJ
EiDUMSpc9q1nakzCB/f8px9C/Tb/I4NmEbpY3SlbFJUc5oQJjcUT8ejnSZIPoIjuSql8YGt3Yu1C
hKV9VUOLSKWCbfu/N/anfw3ed9LwZX66HNOqajJJsbkxGdXvb0KfcaQKGmIAe6o0TtwLV1YiFnQ7
YwIlqcg3auMgBks2OjFUK6ghvgBDD7qGIAtO24LRXXwdiYo22q8E0K8Ey5JhDjLu9x/0x8FJ7LHI
aZENvShKysXgFM3cCGcNmGI5qPdRp5g7qvmuYcK3pmQ2fLCq/Dh1spToyzHCUBmj6sVdaQZZh7Oc
So6lNf2XJIlu6X8pX3vho+2t/OP95yXnYqJuQFeS5IuNZRz7UjLSKHAkyDtCWj7NSqLaU96cxqWE
Gflknwb1lG+qLMe3LwNXtsRhW2bpuhORL+eGUlDgGs01Up1PrW7223ZAFl7mmbxtNTYT6OtvkASg
98TvjqWVamHZkqendKptiONr0Oa7/+5ZGSJLAYs/e5ply3w5G+OjD/USjLjTcYByNND+NyQOaOj2
VX8dDRj6f3+9y9n/X9fD3MTJk4OkuPz9d0eEMGvjXgTB7dQcDPYF2RI3ZHnoH4zAyyl5uYoqSSYJ
9oxC9qzvr4KlW8oiMZsd2QdDNpfh53mMPmGruoIogOR+zj644OXQ4IIK50DdYFOjcPZZPtB3X2ss
B/Q9UjI5RGMGT2WVyCD+qhc6gK9oK9Cx9kttE//YB9e9iPXVtOXC7InJ++X6FrPj+wtrqLLj1jRH
J61yglhZheQC+UBrJCtA+cpORnEda/G9OX/F2HSbi9G1bhLnwg6I3vWTTKFs1VOi/WCuvHwp+Vgc
FJijDFXUVF2/WORHYDNNzrvgWFVjrsEZql7pkxBllYSk/n5EScuQ+X5a5Fompp/lAGRJFDouphuC
sbo2RXLBHBikIBTyADNluVaNJTeOU4Izk+y+pmv4og3+ZmomPMnSAuYt0OHN8NdJQ/r8+8/0k+Fg
arKxfByTfZZ08VS6Sg25VoKylz7YpmEvggduqUEb84usTE8xnj87AO69+f11f1iqDVFikeQkSKaj
uBwa3g8HajbM52NMb7tJvqb6jI3eMjL8vxbdK9Rj8XxFHkexh59K4YEgRBrUWdV++f3H0H98JGwU
JFOVFE1kwrx8JF1aKT0Cod5R00H5opX+c9LjpRZlWpdG+5YMnX5HIjyY8UaygnMdl2TupfMapkJ4
I8AKAP1iXnV9UmxHmm/I3/Hhw5Aq6n2lIpRQaRLcGEIdwucTNA+VneRZ+TzAV0/zZy2rtG1By+xT
W86y6xPn63ZhR04tFqhNhSbfbkZxlU1lBp6rz450dNyqyhcwOlVfEktkD3nC51wwjJ1EKeylaRGR
thnJKej9gBXLGItl+aEalPE8pSSymAC5t7LeaMcKQRy13LS4zpqWeCQysZ2wIsmFzWjqr1E2jIc0
AUnYmlDM6IPX5n4cpOQ+MYpYc0ujJQTj94/jJ6OCJ8H2iTMPJb8fJglhQkmpgexwgly502jWc1M/
F0b5qWug4URDwBmn2VZgNoJJeP39xS83AxSmdENdXHoKb6ilXuzc5iomBCete2SjnfbFTCsfh7VP
BtssPmg1pKjfX07+cebhehgGJQQOhszk//4NQKOUm6FOJCU9Bv8BwhSiEsSLENxF/zXqZR1f6VgJ
tpwK4xnE9PCYEq91F6a1gXCt0L/2cc9AjEdh32YNwgwhjcjkq6siWkxAzGa0LsczWgVAnDnN2Nbg
F4laI6KDL6Sj2nSR+/vv9ONsovLiylgXKWhhhbx4qVNtmqx6GHib6gDBOJ75U21F5rVZjowdAiI9
k7x0qBEGjfPfX5qNwPKA3k+vrCsmqxefwFJYtN/f0FDy28AnlNHxwxiZaYLYaSVpWMjkwsSMVJZ6
+VxESYN/JcCJAk5PQ+WbISMnTTL/gscresSKhThtRLKPsGE8zeQ1UUFKiKWKy2J6MvVQ8eSy/5p2
IBTj0Gz2MprEozlInJwqP9dUotEgbJENMPYbIZqK01hpzzkxWqKRSltZLtR9aYLnC4fsHjnzC9Ym
KLtVWyALbOTH2siMTxM0Khu6VnrIR2X0Ur82tqUmVyQmIyRix2KdaWKWx4GQTKiz5B1nTok+wBOs
tN4iuCEbQyT0ao1ayJlZb7e51pXPYStK5O/o5H6OxJ0reQktK2KZecIxPgBraCy66An8FX8qIhso
XICCvaC+4JSKyI3Isrq4ipq0uR6FiT8T7Ffs/XhAFWw0/fwiJJ3wwj5bumtQwL7A1yK5DPgaq7bU
yKBKwIc8j6m1QIGH8SaJETGZij97YotZJ/XN6Ubq/YI2lQAGqpEN6uRxTAq2bBgvodzRmsGDIEKV
N7VZc8q8LYCgALE/1gHV5E1S0QkKp3g8wJrBuR+KQbWJS8gvNr4pGb6m33IvkArdZW1bx6shEGmH
9mm5IQuWbq6kCNZRiqTygKgJJVxNkImpVAQs0TvcpAVEIyvQZcznfrTqdYMsTxgtdNHpBtIINBIN
b0UdDSB4tHibzqHh5GbQOYC/kE8kgHdkmmtfxKDvTtNk6vaU0JaapSE8gpqMdxMiHBcoM25zGpio
5mI6nWLGUJsUemaldAjhQiCpLXBJYF3XkWoRYQ4NLdTexnZaKHW6CONl5sQbOGZLmcuNUPqoti7X
2EGgCSneVHMo3hR6T69ClkiIW5dKGqBMRPayhclpwcQPBTuIe5KWdF/x8PtFrmpG3VGcoLxCTDe3
ad3MZ7RRpN+A8YfBFAzptJuNKQAlz6Zl1krrCv23T3k9upXiRLqqtDJ327IWiSlR8n2kl5pTALHd
oNWSMkeM0NeMdVKtEUJbD8hp+81YL76mTkcen6sgggkCQU4PlgruVD6zvOYkiAvEVcqygKBfzCx5
N2hYzqLZcMhO79bzqAu8ZFJ0juWx3KkFcJup7y0HW8V4RqhEVAhQvOpQT6m/getglz05FhAVpGOb
k9ExUw8jpRxnatUMuyKRjGNBR9hGWietdatFFxdlHYq7EmcJBh5N2LXTUOGkjetbXpPnzoBtpZtl
Cl0s7t22lg3Paol1Es1I2M4aGbezJhh3UdIazhj41tMoxeN5RG3/WqY8TGSIJgJhIz0n1JcPnVi2
ZOEl5nHKUv1goH081B2WYZlV4BVvAY+OKNKnEn0Pan6e6dAkpBSOjXr0o5FeNUe1Yi+VVgiKqk3o
wGY4CDB99i1Wn4FuVaSo0p1Eh+A85WaLT0e28NaI1d7E3HYtJMQgKs146jJ5POO5ivY+qK5NT2F/
gzt5cgTZFICdWro90njfEz+p7gApvgw65iAYCrFgw0NWiC/WbohOZjEqAUbKUKJO5LNmpzxIsGRR
a4TDJM/CfE2gvHIYWiNG2ScVbBZBGVloPwEvEIbdYaRCUEgEczrc57gWgYuB8xqwaxkx45dL1NRN
cXnocSIq67quFcX+tgq2bU67q+96Ej7kCMmM47PWPqcGP0vKBKjurkYVgOHiy0DKit1WQ7FXcKa6
mTlYcEMJEVhFdSIG9sCNeCpElc8okRUIYbfb1q3f76q08crQDK5JPKxJktSqHRKN8ohm04TonXeo
47vq3Jnm/Gmum+gRVMy06FFu86EQSBFEwg/tULOpoWFAm0gJSoHeQbGZuxNQpFDyhEDqpkOZg6Ho
8E6SzZUjk7gu47iWtnOfm2eKKSWm9AVbPpn8MNsh4743+jFyRtEaZKh3QT+C966DmyhVR2tjtFa3
5g4TXwMwMpfWVGnjEfJtKawGVGO92+kBrG2S/+gG0t4d7aTqZ6+cJYwqZZ7flIneV7ZZ4bCu4/o+
JcyF8M5avy4Gv3jDtTk+puGS0dSBFN300ug/KgJwf4h1BdLRpi+eYqrjhq33gl444ahNGxj1qMvQ
OVr71hCRKBaG0/WgBhMN1lRfVQk2Fu3QxCCSLDFP3cg3Yh0YqmnarDLEqARQdIxESF4SMYvuihIt
cEbgc2JDlwaGKIOwQ+VfC/OzoKIVJ0KzNUubXw+MJZiZb8TUI105vaE/WnydcwW4KPJpQjetbrgH
1DOdSqGnKrIwu7BiYCmU41LZSWFcbYIi7/a9Tk8mwSSaGYMzcjx5IXqtPaKHxuDrIxmFAyCER79Q
lTdRjD6XBurmoNXqL0KJkXjVpb12Pw7MKXRnCc0ppZFdTVKaxv2MyGhtFBr2gBL2kBV3MoXHdrzj
HGSsGmIf9yyp6XO3UCP7HsBdmzfooIKMQMfgVkz6PeedxlZI1sW3G+xJXLqBUkj0Vk8CKCY36dgH
ouJRdTRJv/Q54LiAtGhzl3grBW3Mz5NIjJcowVUN6UB+GmHVRg/QRp+nSA3FDYv0QlSql82FSlBH
BJFyS0HJ2k2jvIN0pW6zERk0bzMRQ/WsndJByH2shy0HmFCuWOWURmEKVpWapd3I6SNwT8zxNAw+
joJvuyCrC0K3R23rFRjkMbtHWbUFCrYD7zAe2K40JyZSIhBa4yHTln1MnVp7XSEVQYz7m0EKIqRV
Xbwf23mPYZSQEB1cW8xuWsvExjU6ttRC2kubHsZYN7QZE6hQrDjmNatONh5zHwdaSG+qI4CDBVn+
SgoZwZhajt5JzDTHLA0nEzp9szjrV1hRCWwrhic97oQtZF8+8lByQQiqD9yh5DPYm3yV5ARzJaYR
kJVTsbs2LQ9t24j0RW6uW9XUvW4pGtUVHg8kXtGuSQNmIDhjD6KYtvvC4FUpssIZUuIgpUEs1l1D
sBqUGbDQkFU9UVHcqouJ2WiGwikLwAfjtFaD+I6XmdSMYD4mZY4WRywTp5mUU6ujT00qSb0xfYkU
N20UC2+cIkB5UZhfQwaeTvJcNhleixITCETAPVr37oYsr8KddUk8Eqd8zdqGDpM7ww6W4Aw3q9mO
DjqK0chAqYeYtrnRiAFYm2mGCBxo5nlQAusK+8yrDwhon6YUsNZ6p5tgz/kLkaj1wCYygjAkIish
t6owzZE4Ow2sL6BRUreoVMkQxxBHPSzooNjl+563a4cekkg8xEDtS5C9TIRfbtBBDQh/g3jXJRM7
MoWI40pFkl9WuN/lTgPoCl4c55NfoWrNSO3KpSORJzIuAN4MuNdbn8CMTdgQh+ID0OLHh1cFpb0D
5Xw6kplJYhObQU8cEoVkpaK6SpG+nvtIijylTcRT0PmV28tQ+p0CW4i+xpM5ZmsapiPTpzRdGbOc
uVWtTvf6AN00JsPnrMY6sg5CUwlL7LGircQi1w5KgBdkBaZDTVeFwKifObitDGDp0Fr6CAfXNCkG
PgKVl6fDuzbZUi6iQg97IJFKEyT2YFnaOhaU+U2P9RI1vm4l/J7AJ7hCqFr9BHNeYehAQ/0Uw0q9
7YWk9Np4HItN4COnXVOy6G+aknOuHYvzcKxafzgSMYJxCnZRsgomn2mqAJN+16UxIEgAxyz3MwGt
MahZakbUMNHXrDsV4r+v8ejRSY/npoy1l7HPvgpxpakbKlmAOUexXsuRaIDaMhct5VqeytQdCKy7
ohQl7AJQbxspyeMzSNBuJVWS9YwpNH/MegwV9ITBXyxrPopiti9pxE2d64mJl9Qmcn2Qm7sqq6CH
lym4JpGuZYs9A5Yq5JxKrlY6I7qyI5YbhOIaYcutOK4oxJj4ykysafSCJrg0qLsrbCCWYPq4ThLf
AYdobPswaB19SsvXieG1FgND2xDSCq6BXSO9/XaKYaP7E+zoLGhczgjl1TcxDfL6xY+ACngl+YX4
gqRYX+u1Ke38uAXmNoUmaZAlOpewNQnlystVHKFUqlL8eYPGpk4ZQ1jX/vBCyGC9SWUeDljaXWVN
R1p70sNcCl+MPA4eoIJHn3uCkTZzF2SvnZAh78DMRKR0m58HGJa7BhbG1SQgq9ZVTVyTB66sNHXA
YD3klnRrqWB/SdzQyCZcPlKjU+jp0yuzrfEoawqx853V+3aNmfSqN2V3UNjTtW0pbKsyqRwU4t1O
pHrtjprl7yQ44W4AnGMt5b4IGhZgI/tMYSUDMNp3TFYgUIhbQpxskUVA+9wO5xqdCEVXQKTWiFFF
iAz6IYXfsr5WQXsnT7gLV3ohDUTaZWHlJEPq1pREyJSjQgshcCfhynbR/bK9hczFXVQK1RvGrl4F
yoTlMlL6R1VOBq8k8k22/SZl/Oa15lBhy/fw/FjvsAr2IVhoNdwJolQgTwzZMPqpSfumZD1d9WbN
7i5XOAjEd6SP+p4viQBfKUlQgZhugybSyVoOiNcyEV4vNeTO8xWMeTmuSCAtORorkSkJVmHWrERx
LkGoW4VLZaCwLfbuRCwAPBfhtfmkppfk763iRjKuSKE/diPHRZYdwEFK/xrQqbfZQT9bcjMep1Sn
GIVg7xSQKGdTGVFXhZ7iF/EJZzAQnOktKlAYD5ajCIU3zzVLtio8jXXsNTpxhcTt2ARsc4gbCnkN
Ugj34rwgFNXecuu2JP2WSNnBr+a7PueHlZBckhZ/uhfASIpFmlecVewGyM+6GMDZ9ALMfpG6g1OG
ZIAW4owvB6ZzSKuCBOKodCv881fksmKOwcNq+6Yfr4Ea303Eq6xFI0kcUdCNg0TQlK1FJUFDSeQk
EUNBC3G9mJNI6yTCIh0jYJ2D9OwnKGW1KCMWp2zZ746urIv3PISXNogfuFEPk5ZsB7V2p1HfD/jm
DxUrsur0dVBW5NWYDcmoo2KxRZknS1t1BpZfUxXGk5LGzU6S2QTNS5wjMyU5QaommCuE19PJnOvx
Ro2qsVyVfU78lZbAHghi+Whyon+LLLTgopQ/YvaQCsLqEBs3AcUTqxFGfA9kSPuR37nxaKmvvE8W
pkGm/YnBstc1hZy8kmKRTf6Rm+dWi25PPwEKAuAj9cojbIc7c5ZVG1BuedQQ9a1QeT1GmRytDaJ+
0HthJsaElzolT3MLmnVhZymczKyePK9QgQMhBZznI8X6JDfzfUoWp5NyamcVRUVdTvEXihMJcXPR
vQyFBTEmCBwjbb90frxhtmPIqRyuKW/KJ7IHZUD0lngIDdKTyCwxj1G46HoX+TjauOwYwDdIOCUf
l6o3TOehgwBgphEpuFPB8p1osBZa+ZCWAX6Rimjutgo24qA8mQFYRTx4muNLsnbQx5rQVmXQtzpB
CE+GBA4UIrHd0yg/9mwNEBa242drEEoE9iNdA4Tujj9L844yM/0DXaFahtOrxN9SNVtVlrMjsX4+
dpHU+mwUtSQjrCzI1+UGUE1LERRgHSOPh5UiFMm1bSny6JRxRl9+1WaDBSqV9BLYQacoJFurbIiD
gGRbsQtfDGoi+4p34sbgGeyDocr3uahggDZh3r6BKw25XBjTlphamDoIvq8NXPlHjTX5C4J24baE
hvXVL7PpaoSS89xkSnImXa8n0UekomVUNOynQZOgkBgdDf9GXmN47h0lCBk8BbRupa5MXkW5JsCm
me6kPMKtbCX9fQMG54anSzhd20Xh1ich3g1iMb4ygEg6tOrLPYYCH6KanBLSjHZ77xsR0VkVmeyd
Ng6EMofFDLHW6A5tPkZ00OrOi5HfU3eMkW41qgm7GiAIqLH2aCW6sgr6KTx1MKRus7qvt3Wksasx
k4B2KblfAS0IzkfjmcSLkZRJS6LQnki19hLMpLARFUFVqc9GHlPHliHeyy3Ti2wa6WerZp2aCRSG
Kwdg9q6Cs2xXuExJSsnUhxzK/aPA1sYoJosMHNwdK4pzS9xYBXxoGlkmcMhYwF0N5SEi3dZtsXbe
MsefqejZosqRmJY/WxOAZQMhMKK2qfQKUFS9RHeZXhCxgJkmRlkpFMnCYJh0VvqpxdK2borRoAkh
fMWD65PrWlLhJhcFlrPqUNbehjQbbCKd8dCahCOicdxAmm0fIrPyeHW7V8wyzarGjrYuQr2zMQCf
y6KiIkhE1KoKI22XLFnKxqRpcHWEwg0Nq3CwsgF6AgXuhVSx1xqL7JsIlgS8fyZvVKhib9NImJ7W
4a3v2OjpfcjGZLD6fZQTk7kIQD3q9dioA4KM67kvoNr3WWaHVk7kBT+3UyokFtw6Kn2UYJvbDt4R
EaRZfygDJgpZ9KW7pOvIKukU4hV74s/Y5QYcjLDoQyJoRGGFaBWyuTKaNxVlratvB+4pzAe4sQSA
KAo+CBUUzgr6z0I9JuZs6gdzH8E+l1XoHytF3kxmS82qggLpkizV3UrYidweyteGYjVAWwTQsav0
6RL2h5tWVnDpxHVhvORxlDzVUts8UFfDejJEUxCvYzks9lk/Nl98ugR7EiEUbxQoE+NbT6+qWS9P
VpDEbj4FpwkXPfy0KXz4fcNFXpo579sti4SMr6AboCHRGb1vtww0o5JQJIsS4KhKogyufk2y7nOg
REpKXowvlbcan+qenssbyxObFjlbOPqDkmovhKmS3BmYumtUHPVTMb2XhrjYNQVZXUmUh9TXNOuD
z/yTDrzGPI+QRNFp+NLwfv+ZVSpM/kB2iVMVsXo/QT+wCfEMOQSUiU2WRLxplhlH7oovocKL1NA0
2MdZox5Ksq1Ws4zok81R/YEy4Me+mWagxJbAgXIclKSL1qMi5kCxjIBYT0reDUoT+lE3PgfMVV6F
6hqcsr+qGiH9SJC0dMQuHiECFzwSSxdSRwbx/nYY2syIbiNya4HZ76zChwSuk32z9kPjroyVF5Tx
9xN6YtusYwIsQjbq0E7J3arMnPS+EhowBy1KDwnxMaN5HKIl2KuCdksuSPmcQRJAPisuTapaopkw
SuOaZsfXGvHtioq2wU6tZBoQA/nVr8mqzPGaSqXk5OFgudmMbE+jPX8FtTJ7FSZcA0aayDt9wQC1
3Vxw7Nb1O8oxoSf2c/9cJ9K8rv2sc4W4UdboiVJ2M9mzifUgWPWxpL/OvDsrXr1iv/DE337/Uvyg
vANjhbae/iPaBv1H5S4p0yhGB+SipaCRMV5P7gKAPVKJT9y00KkGVboR3nWmgMe0T75EEt5OBYZL
8kE/9AdhA8IKWbZkRD60cAzz4tH2/A2MALFw2knRMd4GJr0KZTh9+74Lnjd4K07/GivNP/+PP78C
Ka6jIGwv/vjP/wwH7L4Vx5fsrfm/d+jf97/5nz83RL37Ca7+56dbv7Qv7/7g5G3UTjfdWz2d35ou
bb/9dr7H8n/+p3/5t7dvv+VuKt/+8cdr0eXt8tuCqMi/ty6hYloe/b9FkcsV/vzJ5Vv+4w/2Pi9t
Ov3Na9KX/Evzk5/9kx0s6X9XcWKg+0UTRCI7r/7w1rT/+ANZABhgRGGiIqmWyorwx9/+tD3xN6pO
8IWIZnERp2tIC/60Pel/R6iMowWRFYuJTAn2v2EHX+gxhGXk8A+z5fuJoQ45WE9qZ3hKzZk9f/VJ
YgXKfk8f2xXqgkZEsbOG6y6w1t/dpT/H0/fS0fcijL8uuIglvpOlZYSkp3Ijj95Me6bimEcoWIW2
L3qIpvLz76/xbZb/a9r76yLLO/PdRcSAqScVg8lLuvMwM6/m7XrQ9DV7YqcfP/smrbZI3tfoWsjM
sGkNrdQPFX/S+0n3r6tfrD0poAnq3wn0WXTIBeDelFh6SlvsNbI1GTOimtp8YbaRoS2MGby/7Qff
e9Gy/ex7L5/ou+9NCF6EAERoPMFU0dHTgYRIyC49CKZ9J/anoTL2RgKmgqR0GnkfzES/HEQX0roE
0mOlIZ0n3sWxrrtjet0+EkSbPzDxhB9c5P0K+tdNvVCcCFKI/WIufC/vlXWpWmvJGtypvg6scd0V
1jpM1A9G6K9Gj3yxSEfTQA7KMI4efReCXcnFBgmj+BAgguiUagoV/Nm9yvp9l99pkE8RSzj/2wP8
pvf97gHqGLZD6sKtp6aS24snUDOuVgfbCNMeS8uqbLij6r4y9TVcnQ9u7fK9fjJq5AulqGnB+BGN
ufUSsMklbnxFHF2hV12LV0YdgSrPMpIs9QMN0cUS+u9HeSla7jVxMisUol75VN5GbxR3aZ+l+sp/
rA8+IokPx+UvXgf5Yq5J/Do2lYRQA4tgEDSoGSHUuNC/DZ+ZGS3AXk9dAefivfjhBIdR6Rf382L2
QWYpkN9YE9u20SFVPkhP+aEID+FtxBkYsIKHcgFVTjLb/ZpkCn0HT+CYH3qIffvIX7368V4KHV/e
9VfJUetswudOmvACAGIlrJgrA+VQvZCNdE47BxiZU7madhAcy242Nf/5Jo699kBA3WNKF2d8FJx+
9QpEWyZFGnvatgUAqtqWnK+i5/bcU6g5SI5kFxRfbcMF0+lMW1JB9j7O8s24VvGcbya33rHDEDdk
i3j5ts43fvMaHupjs42yXbutj9ZZ5zcSUbsa77KzsOmuq1NlrPLoRvU/x4/KVeCavVttg32xjTmY
OrNDkGp6E4UrqvX9Z5XUnvwo7KBajG7t5ohj9t32v3Qb/TXmLuZkCShbkAqT7OFbpBOIwUclwbNl
H6z38Wkp60u+ss56FD/8+0J4/+CNXsbaz14u+f2ULCgDjepRlL1ueX1pEUFZWteoh3z5E/ZcCDXU
dOpPEUkbPtNK35anLJLRL2mr9sM3/Jt2/mef4nKG1kcmT7lHlqful6op8hm7owI0WPEO9h3QIHwC
TfqYDnBiswpXPgyEmdKFQOStpkLMa0q89k1OTi89H9LIqdkvPRbq1dMgQDzpl/DW6ozfpQ7w/nSB
3O8GU4o2mQozNqrXrImkNpFUKuCSXg1gbkgMl64A30A2h62lAZ2CZWHHafBI7ZjBNt3HgeTh6g83
GtGEdt9Nz5wXr5sxxGANCDMN1NMoaYcp19acx6uNQj6BWYGaB4BmGNkx7CllxIQwRuFtETbbQGqo
r0rZlkJvxYlc7QgX0o55IV9b+WC35efA/CS11x88+2Vw/eyuX6xZsapYqVqVVOyjbVw9WRZoOVpY
Y4SYg+Z+ODutXp4n82ASJ4JKCbXXR8aXX8zplwfNLgzEXkty35P86nOoSOvcVBD7sAXwjXUUGJCk
KPrVykdz+i++6qW8XK3NMdLFzPeq3OWraT6RigzyZdVcgbIIe+IKonNYTUzvwdYwjI8W6/dFin+/
2JdmY7AWMkl4gu8BWD7lYMQh1YJnUWg5mciiSw5/+167yYvz//ZQv9kfvluiSZjpGxybQHu80rJ2
EAHvhZZsFh5qXAQOCD/qyydNYqXW5f0c7Czv91f+xQ5IuljNJiHvkqbU411vWmjO5bUY9fsGUU2o
T/uSPy/boN9f6lc7um/lle++JDk0qdmmkewVk3hCibgztTu6y7zWzT02Z3ZGsIXamSSj9KOtzzIh
/uRluazYjHNT5wrneK/3272wKJuHs2lN64xorlbCXcds6E/Gtc/WVuOjJBMVpt9/XbIxfnHx5b9/
931VyCRKGrHlG/t9MlhbH6GoyeIQA8lB4wUrUSlEWHhMUUnSXuVhss9Si1Q3msf1MZ/H/ZwOHkry
Z7RmV2AQmzBxFYtmvBLbhB3K+sZsNomyq5oNdbxpZipyE5JDeXrSRmgRs4IBneQtWC1srrNt0uoB
acksuw15smSJVGNn5/BOWbhpXgJqPCvwecrPanoq2SRS8UdCY3m5uQ3E7Whs53prjBv4ScWWWVGI
XJ0NHdilyd9PyZMiH4ds76tPmnru5DtrfCzVr636kOW3Uu8mitsbX/t2azSg3z1qzOiJs2QrZq40
Lh+6CXGtwuXdCv02DDxQp1q4FUr4OhmUlVXpS+lKKGVatxMHkT4mDSwXtrGiXCd1dwdG/0qBnkVQ
FQjkZG+VFbBYZUsuNSDo0VaiBQtheX2wDnsa6VPizbFyq4MC7iaPDuZRNR8V/b5fsGQTPo2ANZTX
vS1Rb6faJrQi5JDjlyURF4/frZWiNGsU86uQS+epMe/BaktF7Smpfoc+9UCj9LW1wr0RjWcJ+t1S
ZaLd76DAXxOxTDkM4ZclIDNtXgdh6WMQutUgpo3zF9RV7cqMwpvInNwJsgTM3XvyK1zU2KDwuBlC
k6er2BSvxDC5iyvDm+iopm9hVBG5W6ya6lPjfyUvp+42qUWdfMpoLg+HkNTFWKtd4uVmJ82HFb34
LeRBt6WWOc75WkvMHcRNLxAAxcnzaapE22z6VV8OHXoKV6N1H6UIOc0bKUQM3Y5O1RGOW0U0R+05
YLkJ5S3QrNt0zK9jcGmkErI9ET0fddLKcP0RfKqSXXOmvGuTRwVsHgpmzgRGZ7JVis9JNryWOfS6
XNxYc+kZdJ4JdDjoqehMMTgwlZyZKTLfVHm87coDKhi7QPazKpKa3PlMP/TTFo3LDkjcORnVQzfp
t0NgfCarBy1+i69B3oYprC76Ce0q0adTlQjsG7WbXhyuZBNQ8Kx7g9i5GvUKJZO2aGk8zGm2b5hb
PTxlk4iDUNuT3UGOMGE18rNAmEgejjdhgM+R7bYf9yDck+hFtZoNyDqQt91KEZ+YWVeQOAHyniT9
I//Er2oD385E3000ErYJlb5A51WTNzfj1qz6dSrUThTSGFmOm4CzfBubLJLLeYck+Pcz3Ddvy89m
14utiEEMumo0Su+ZBNT5gX8IWl7wrN/gdzwqncZ4Tm21aRGVHtFuEHV060MvDNjwifptNTG0DJA1
tNhLGvxiKdpi262NnMxAQJ6FD1+MHSQ6C4DG69SM4REkZPvcNfmzKLLb+RINsmP52maQVNbIhPdS
gNWRoUzM1yNxAB22ioGM2v5U5ufE6FYWKeDGXTbM9u9vwbfj5U9uwSWxYw77GZRekHgK6jo53y+M
fvkuF59ZYVakz6wg+jqmJiymEeLIT42l2RZ7VlEXaPncdCOsMXsc4lWu03BHyw0b5Iqd2zGDgnUD
GPCDxdf6xfnxkrJBhTCc6eUTJzUpXsgibAhL4Xxw8/qpVc+idaznhJQGpKryTS1LV2aeeUneXsl+
uyHPz8bMwHM8RfKhD/cDg0zep2K1+3/qzmtHbizr0q/SDzAs0JvLoQlv00bmDZFGoveeTz9fqKq7
pSxJOd3AAP8AdSFTSkaQh8fsvda3kFN6HSr+NHG6TqWPdyFMMItfu6p0qtRfNnBUk8pwx1h3Ggs8
a5K7BGgvQl7xpg9dDNR2URErAE4e9DrNb/s6Y1TF3TUE3pqdTEFforyl2dfrEQA2DImO4VWDh5bQ
sKWJdgIRq2YtIoWBXdy+CMOzhD1/kKHEaw4JTwSeTK6ciLZcn+kXpuFajo+qnNr4BimfMQqFkb5d
tCseUVtArjYXiF7cCMJ1NVjOFEN95sfXskZqSkpIMokd7VOOcCoz7uj6EDLzajDpdnP9ybDSrlWS
nw2rD9UTwcgDJWkkzs3ISuDw5bO4TGUkcWBhggRte7IG9dbFD8FQ2NX4VIU0fWBODxyldaCfnemk
bXOndsHCTLdx4DbQPOr42yFrMxCXrFWjO1ahA7JyTwyC1yUCKMbOmSx/iV3yaCX5Lo4Kl6nPznR5
nWk+vejeDc3JVSbKB1Q7hzYhjCEgvGNeqQinY53onzTbEKWzSuTKBTPPKp9jISq8OAo8WqMuyBJy
Ez5z/hm/OCFcs/N+2GL5KLuQutRrLX3yiW9MKn3P4g3seyZBo12h6j1UkXWWO/W9FKK7TqR7LO5l
HlyCIAMBwbrXq7NUr1WGeTwJx1mHE1sn902oPspZs9ZRznWt7Apq4SBQdLT8eojuA84kT3pT74Zg
3JpCsaLVaYvpS2eRz8BaOhNgPE7C0oxFL2Q0TrlwFNLqWA50nZEFhHD2CdBdSdOzWlDtgzgOPtrT
23FfGt16ispV1PrLLBM8Qu2Xlagj7dGXYti5MX7MGN4+D7O49WPyomrN4Xe6EXmzmCwTzSSS1eTk
/9nk8cGF/a/zkPjhlFAEOMItJSZtodJd0wLuVDbnjgImkOvt1OLn4o9Tc1kiyqga6z7zUUNAnkql
9lRNhEJ8WnRQflH6+Gisn6cej4kpCWszthomL2UrTsdmKiTKmeCakrl7VaC/p8Zwx/Z7rcy37TpI
zK1WEAE3CaTctmd0DKKMM0cVnWl6nNL7ucW+pFNWGLLXrJvXlPU3smUDsWQParY3gBNj1ACArK3V
oK3b5PD75eNXVWHxOq6/W7mNUtWMdkj1dQUpyJ/Ci0JFq9TdFhSp6vaxvoXy+kCbbluMqMsFd267
6pPl+5cX/3A+SeZKikwwDGsSgZYwPjBOmduitF4yMkjDSgajAfN8CrzrYyRreVvzWK86k0++/C9O
2eKH+hFwXR20Z2Cs48w41qW/RW8BjjM5+TE1/oJq5bV2NWinuYgffn/NX1QwPqJFriRtURonbU2s
lIteyTXN0/Vcf62cpGxNhpCMP+2/e7qydf0U3z1dMRJbU8fpsI71CkU1EdJ+uii1dwjaW828y6LS
LTTDVYlaod+7hSYC7FT4ZMX/+cletq5//t3F+yqHh5XK2lofKMll+nLuDpOO4vrKj078pVx9WntX
+ZF/X63AEf14KRluYTi3nBOr6SgNihub2b3Id7zeWaETlvXXBgAttjSWSvrqeYSGWGVrGiufDaWf
F+Xhxvz4CXL6sK2izCbUZ86UcNpwPBK1Rq2c+1lxj9tWWsopFFy2Hgkf6/fD6RddB9n6MDGmGDjq
QZ3MdUNuX2Jcru9u5T/gPWWDM28lbr2eC+5YJqcKXfEnV/3Vo70+h+8eLXBuVYVraa3HjuR66oBN
/mBOFAZi6m+CZmBsWxGVDH/ejZFN56YK7OQy+O1zp8SngHq0Uqtu4H/W3Pr5WyV/1PJAQYg6DR3U
ukzlF2IPvEbVtpGogeyZrvmm21qYtpKvffb9fz5xIFP48fujfKOL3JfWmnjsV5PWY6bXm2r4Nl+Z
SogTT3OL4jHiMPzJHf/V+PowVQHvDVDIMsI13pxIFV1ZKwmruFyFEejPTsNEsbi8VAba+eC/mqtA
if34LTOyysZBsAR27P02mLVtTLes4w2+Touwh7b47pYSq+4n3/EXd/Uj+LDT5DStE/JNA0p/1wmj
4D0dZ4XVe9rKtWj7qsL7K7kakajfrvmX1OL05xzxQfnx4be/UG98Lx35tVbkf6DGQ9IYI79WeOxf
3l6Kf9z+75vvtR3f/s0/lR3KH2g3FGBFdCFUQ2dG+6eyQ/lDU66cMoAwkkWT4l/KDln+A80FgkwL
1Ydlyiovxl/KDv5KumJssc/D7dGhdv5Hyo6f7reB0Xx484JkNAnjqPqt0auebx2SQrknh3BAIGoP
hGx4ZDY9dv1i2Lb57ppK+t09+muYfK/v+IbU+tsKw3U/vH9iSBVBbgrchRP2kE0q3YpDcciDeyk0
VyL61qPW1i8UWF090N3GwJlcYH3wOvWm4hTA/4C9wtFn/JBYXFMcNVPpFPpxSEt7UM0VitKlmTx1
HCrzYIsdCNXs6+8/O9AnXtifffgPL7JhdX0WByFF4Gg9il9i7TWNnskuUFEDxmBcsCuVb7n0lbpW
/ybp1D7deTiJ8WRb48GaTgM4dSM9CE/RK7+7BvEU82qWd5K827fCpspuyf1JLAD8GV6lTe8DJnDy
JvDGTfFcfU2IoroGT63JDVpRl3xuyPez1YXoVgv8Ayvf09zS5RTvje7sCra2I5jIDjwAAC4eRSem
G5wfBfuVsFK78fzEDnc41ianVb3Cf9QsmF3yQk7v5OEwwoSv8JI86eUhTe/zcQOHylDuEyK5BxHX
4KM1kutGMcykfsmkmXKU7I8ihfEAr5A7pZtnLFHFBtOBFhEabFc3BGcbDWVcm5g/4kkgkCx8/9DS
ck9GzCpUw8/JdKxSt4DjrUMWuOOCOE5x/bhSozvweON6o1a7ITuo7UOVb4g4VbSVVFLMW0nqauxP
VXc0A4DeS7FfK/27XlAwQLvbr7JikfAf9H9tugkHcvRipyDLaCWqXvkaut19oyy15Cac99qeKrFK
tI9HxVW7wRgRFDa2rdJpHwhC0alOwDhTOVtfw0sX0qYICSilmj9WNM0HXbflwe5f1DfxrYNSTiCI
kdu6SVh3LNgSOiNCO1NHuhkNx/fxUVSO/kaapvmqhulTvmy4sY2+Bgc33EaXESsyEvPHAa+bGBwa
fzk1d6QcOjNyhWSoXJ/WeMJjF/ZUoyT0wKRNTNELdApsCfUy1VzuU+iNBkkMNp0RxXAxqirGFiG3
8kClWMFxHy+wrcJsnR66KbKV5KATgmg9NP2iWsiL3mvWQKM36b21kjfawlpQ8vcsyj9IzpfJax59
ttG+bvP+9oaBJP6w0R6J/sJ/ZnVb4TY9+ZtqI63Co3LAprjJD+Mh3+R76ZR9Ruv9+faLcM0fF+Z4
rJHPJVwt33UPwENO423xHN4GS82LD/Uhe5puc6/em4fiv72i8eMV5clIZ8hr3VY6iht/oz/M62oZ
HpO9vjOP2gZnyU5fyY/mQbn7/aQlid+W/Z/d0w9b6j4dOok+eLdVjlXltDxexhepE4/WIdqMa32T
3o0EyJLI+jBtpHW10r15kax4BTb1otvwZ4vaVdbNJt9Zb8qi39Wn9lguom1+iiJHSxcpXSjcKVic
QEgDsSjtwK0kWx0WcuIEsodFlBSpCL8K0QWtU2UU2l0C/qjPyHu2293r1axzjkYXHBBciGpySdGJ
PcnTMUvgiHR2h2JxNpol6cW0eLTW0S4I/5cBjsdx1/ZnsQbiuShbuhoriZDigzVs/WaXQjFXCFyw
p68TrX6+9kMy8ZuRoHmyb+BGfAVJQM5StszOIglH9jWy+KW6qQ7W9q6hZWBTDNYkwtWcZN9i4bTp
BnSXOrCnEyUIf5ERFK45HZdcc4EjQUyEVdGCcEyX5DA1dnHPY/6AqmG0q2sNT15W2aarvljMvkX5
1bokzVtaPrXKg5x/Dcj5MvAOrMY3eT9shadEcLTYlTgFLUklLYNVJ9r1F/E13itrQrc1sItu/Ra8
zk+DgazZHYmKeB1P4pmceCat7Zg89x3xQW6tOIK+4hfU4Wu6GulK1K+/KFuPAdF8paI+v0WHySOO
Y1U9KNXZUq/riOLwkKxVs522CZmbj/qNeCOe03V4p1w6DxTXIuSVTPfFCuIUL1HrvhNF5+qLxA2O
1om7L8FKgZTfYlByesaK7JbMvcgb14qbLpJlviJRxqPI58wL+TxQ5ndMjzBrLzkUOFqccgf9ZWEd
xa/haRu4iECcyOVB2QOXjx2SxC/VVVb4gHWZJyy5nEVVb9iz6K2xVS1w1G/4iuXaskMHyq0Suazc
YKAeOeIegucmWbY0FlC9TA8N70Fwl5PfUaSoYMDy5K/iF9rpN+VT/cQgqPgvgScOjcCtm5VpORj1
REfzahQqTvBVhKrtRffpltPqwqSdgkHnDoWeEx4lxA3FPUc6/ik/APgSeYLSjTjdmiS4ncWTSaJN
fqOZC+VGXAvn+iU+aOfqIp2no7mjrbXIPGUne5WTOJOLpdud7TvdCVbFjXDB/7u73kzBIUl289yu
Lf7veFE5uUuBfpHsyT22nyRHX3R3+qJdhoi4qsXT6LxBDFhMu+SdGB/0Xi8oGA/+bXch35yoWnB3
+inZVIF9/WmqLW3mDWuWi+kSi80LfWD6HDENZ7IPRqcZPOlVam2Mkl4CAUff9tT5y0klxZDXE2YP
2wtbn24YdyNrcOTlKrs527KtBWy/LW+b+h7T/ruIlm3kW1PHkVj0FPRnB/ejvmhuy73uu/20xOaU
ucKy2PEmkga3I7moDMmT2WmecIBbIjwUz8ai3YEjoi+eZe7wdagczpmwukV5L/TLRqH57UTKAsCJ
bHpa4yTPqhesSOFexOyW9LX0KD0qK9VDbQlddAm7hdj7A1Fph+qgb7IHYTufhnP/dm0m1KsmdOrK
5Y0keTRkJMO76u34LSbD8yzrSGxR72DvWVamG6TriCZEB3TPjeAWJFgj7AH/1XjWlFXdbOf2JOO7
Ep0Kc2eLGwy4+HzyJ1rd3rwcJW8YN+Vjfptsg227a5JNUT7I0lNpvFrJsy48GpdgTp5IS13hxfEj
MXREGsl3wYQN3s5jL75Pz+nY0n1LX0nu87B6FoQgUzDjc6ziPdJfNqihPeqmRxofIT5wYsN34dLf
9SfrEUxW5hRVdY172xnWQi8pqhMkxZfhweP0+pJ9MZ+MG/kknqZjRrO2Y7+HYewNiMJVU3gOLtWA
ubldEjblyZj+xxKhA3tC2euqapW2lEKeg3QJOMGmo9bh7Q6dIrpX63WYrNMciVJh1ze5gM/v1vzS
vqs6WBLwO07S77pDe1Sf9NsrjWO6qIK+NqC+NaO8viaTT8wRo2FPL1F0RBIR9GtLRiGwUG+K99jf
9vlKx1x6az6I/WvSvE8gdS7ZQ3tRzyIjrtfoZzXs3jY64ItXuXNBIxTcH15xupU0zsv+Ye4W1KYi
zGMkAI/sPkvfha+zw5kOlSvYW827gp0tcdXSLQcPuCMsrvC+BAFYVKrdPqqusdcGF9VXxLTNJItH
EIGGdZNB7ae4SileWpTKkYIcJ6N6y+6ZVE59p66SY3XrL/ALhQ9a6JAjnVZOhjBkckqgvJndlmz1
PLDGZUzkFYJ3T+23uHpzECXEeZAQljHCCIN7YnXjq/k74JFn/y14D5Hh4cR/KPPTlD3BFrNDBAmT
I0zrXl1oE3tcl13mECxFhVgvwCwgsGwS3TlkNPTfb2brrLVbo3GY53im8Vc0X8lJ3rXnibFXrsL6
RVG2qb/L1FeL/D0OgNq6MTec7aT6PsLyX2atbQ2rhNxjGsklelXHB+4mbRXgLOkrWB1bpxfY6Rj1
dSdMHrIREtT4Hvl0i2yDDUy7EI7TA3Pj2SBgmbde2CodGtpDcla96CZ50Y7lRSme0ws2TcpOt8VR
ufcxokntA1KNYt24SECeT8xJXuuU95FbVF5ZcdIKMRqOvGYr6K3wKrTA0YklaFzVWpnkLRSK7eeD
O0mPXZxvA9ScYt874npi1VvOXnKqrzF2q+k1KM7yrQZPqk+ckOPJkN91tyE/DRXJo7QX76qTzGI2
OwAiOHVcpY6TPZ7Bh0xME5iobPQbfbomO7d2OnzUTvJWeNesTEd9NO4gOyBRd+Jl4VN8ciZUE7ft
s0mGgLggFdEqt4Z6V5dbyA8WvZXMI260WcWrzK1e6c2m9war87a7zc/pF6Fwxj0jnGRRuAT8oniN
vsa7kfhWOyfr9D7cJY/+oQB5ouB2daRgRYDo/F49WuzJCCcGx6C6sgzGkyxxWswITux6Id7wmM1r
eKDzvyKU4HHhwyKKoAvaApMRBs2VbsZn4UJ63H0IaYGuNNwR4nMcADJxsxcw4/ubmuNSg1typFRv
l4tB6B3knp4AM0ME/14Ltio8SdULLm8P1/0+VSeP47QlXQa48WPx9dv2+z+qi/3fGaQOL32Ufy0+
+qP+BxbGZI36x68LYyBh2qgJ//EQ1UGU/8wB9e0H/BX8pKt/EPOgkluoiAoqIotS+J9lMoG/IvzC
MgnhBtNJi+zfdTLJ/ANUq2aKGJyUK8GZv/qrTsZfKdDBwZ+bhmjCc5X+kzrZj+dRDTefqZMDQl4N
uQkicqEfz23TXNclbC0ie9WaMMphbKjLABCdl106/TlWfvDSfV8b+7Eh+ue1iEozJQouBNeIH86I
YpPOad/E/jWQiW15ENAjrsTSs8Lm4bsH8pMqnHyt8v37SPjXpUClAl9Wwd7qH6qA6MTIg4r4WhxK
nVyxYH495Nk4IMdWE3I5WTBH8iWJkhFcfygvk0FlyUfzyQL8nMGsD24EbL9MpJno0iJofPwwipLI
0A4UjnnxJ+2Z61f/+HmxhFJelekrmR/h4bFZZ9owIJHvJg6xc4OmTRlwxhukn9ul5E9Y02XV+/1d
uhZbf7yqLjMoTWJgNHK/qLv++PDTNNLSbspwhkChA2NXnIMK9KtspWdgD3tYYwj+hKHYhxH6k1GR
KAjq1r5X2fGJKo30kh1lZJ5DFZ0FYxmiVs9Bo9qzWRiFZFgg75+cKyObeEODRN4s5wAZWM+TBrAu
KYvbodbPY99ADFeZTOnRwTbQzdDTDMy0mhi6fmb4tlSSalnXFiqEoPSaoiR8txawrPfR7ve35INA
jYGjU5PGqcwQNWTK0Nf35bvGVT2MsGYSjBLUMkYXWK3mKFPynqcZFETchMDEggtsVd2RGn8n+iih
62/s3UD/s+Pwy7flQ9P7r4/Ce4LznI9kXJ2T33+UqSAKmCBzyxWtiPP5kDXuBKkMoanJMb/CkZ+m
ouVFQCdC9EhS07bOpNbOoFWPQ6/Xn5R2/jZTXO/Mvz+O8aFGbKmACJOeprT1DVylVAFpCLXlKN1D
PcBy/f2DuDYIf3ghuBrjUsEyKtIs/SiiuEIyQWdZpltVcHitoe29oGRT/furMFf+/TIa4RokuJBp
wiz44z3O1HJKJfCurpBi9uhHEojGMUVk1u0zYeztIMZVMZrKBnALZREJ9oHBjnNGyhJqqwbFJ7sZ
6jf6mN2UChLlOO1BTBrvCshHcP77LpX8/TxAzxSU6/ZZBoddREtwQHBMpga1R39Q5qh3qtC6rzXp
CGoCgLKeVu7cJOx6AnZ/VlRiuGZzOekZEt7JxWCClDLg/OeHoJYzwVjC2s48dWyuhXj/RRChyOTD
UxCI1Q6eHMjAYHZNCGFkczKlJNF9H11Ds3XqWXrRzA7XCb0kNxvH6jk6/f4+/3Qsa/hsLYMsCIPb
/eN9Dse0GvSEqrORppM3jU4RB9Asc60gbkO4A7kGr1UMddidITIvVFgmO5xUM52ef2b//tP8WBX9
88ViwjMQlmq6Il+X3e9fLMMiv8z0fdM1ajRiUAB1OxPZ6olvFgeIhhJACUn6kwH904uaoA/IwRPl
bz2x7y8K/C0rCbUicSQ49W1rLUiYbm21rvZYcbHvwIpmtH3SjfrpdEYUEhoODF5MyR+ms3wgFoI0
U5Z3rUMBwAxuTmOy7LmnRQ9vRWi6Z8LTEX8WxvMkJhHUDW1lNkL4ydf/ZtP4+EKTMsVOSNFAqBsf
ZjO/JaWuvPqpA+QIzpSJveOLCgc6Y8goooSQYizFcKpgrDcYGEdUWq3pyYZwKNmVbHB+CgXH7RGI
1ur3w+GDhPHP8cC4NNgsKEw1ynUu+m7OT6KU3jnyFNfKnhSjSo/pdJgSaB+DvqAaTe0XFOQSVuka
qO6s+9OeeEhmCy3qvDjT0GuDlZEkCDmTXFPmKa0rKkhz0ibMnFi5ieS6ccImtkD/zPw0LPH4AnQH
WpPt9/G+MgcTvLnwNEaTG1gAv/TkRRd7i4MBo2NMd8kQr6yBYD1FgDvfFVBwW6GiMaiHLxrTGpUZ
wLGFNO+M4FgZ+egIWYY6Kmi2glh1iGuE2Em50QEoMxe/AWYo9H+OVOFETNRPjF8/WykMmThTZlW2
eR8lJ1pYlXmHEt0ltK13lQ5cM0GM4APvIxn2+ren9//gAHLsv9RtV3/5x/6lbP6x6PL3F2hS+f8H
BxJJY0j++kCyL/KgSKOXHxv1/JN/NuqtPyxFlkVN/lc7/s8TiGlwyrgusQrpMrTkr9vkvxAMGt14
DiDM1+gmiYxgYfzr/KFKf3AuuSZYXHcmmqYa/8n5Q5Y+zAwGVxchc6jXbSCfgqCaH18/vxXgc4lG
tg/VUHYCQ205JY+1DCSvEpNm2DeQtSMI42WFa/JhRG3DZj0Cuk95yJSF8j4urEH8oofEEB11dgkT
m8hpeJUrKTNeEgss5CqJM1V/SZjdJcTcSj8v4qCZZ/Jdp7I7pUBoUV1Zau02ch1yYm8RhotVDOaL
XWmbgRQva0k6TYlStk6izHrjjD1y3bTRFCfWqiG7a5q2HE56K+fZTrDU9KZve11co5lLI/I+kubc
Zqn6kAA0FDYQ7+LiUcXfA3gXBX6zEgRf48SRCBkLUJeRHiIBa2uyaC8FtbbS9URtF/5oTfSR0lEf
aZiMXRzcwvkiwxupc2W+w6U3d3IsAS4cUqWjONN3PbUnshg8v5fSzq4RouX7Js2Inhl7rVBqux3E
KVnNA1vQbRZKIolQcZG1l2xIZOMQ4CpCjk6A6tVHWsrNO6KJMliHGEyv0NchfQ7msu3ZUgjDUSoU
SsBmERrR/WxUhZsB9ygd2SynN10dmmWnNRiosnbInTmW1btBbI1qYWaB4MKHSNdVGLDom4FWRlTi
xiSXHdCcQugmmh8IX6IIeL1NMnk+Et3Vaq0dZDA97WgeZNxJesR5l0FRV9ZibuL5ELSYrTBnIHHc
oUcG+O+MoRSJXtlo07XPjxadelFEQjeBDDNQtAVKdopIY8MnPWeKXvobte3T3k3gEGIti2niDAVF
YEYe3cQ0qNo72SCMrPKmXBK62ywzk2nZmUZEk0AfpqI+aVDliwPYL/U6WNq+1HB4KVlHOdEKspma
b2M2Q3uAfiklj5WikvJuVr7VuiacFHNFjEpoiStfhaD+3gd+Am7TihGJ0opJYFf2w6Sk+PnJVEdO
mCEm7K2pHSg4me1ulvpBfQIO3ymPQylSy+zzOutofo9AGWmbSxEK+LxPZOUeOJdI1b1pM921fIPq
utaDeV4HozCEJ0PC5cLoT2qBfJ8+01iB8kAan1UlZCM1l+PQ3RIMQrUQqn7feJYeoPD2e1WInEGc
cedxKGflzEeEJTCB5Yg2gJhH0crvmnJw+jHGqAL2sRakS212EKl83J002CS++eQSK1tiOwvkVI33
olHPY+YJxBRMmUt2dhludNAjbKzbkijI0EWBSLwOZh6AogX2j65RFVfVR6YCOywazXq0yNoYgKQO
STR9McKx0F5bQx1q5ohCS0TJjuskxjEmVsRHwlksSu2hNGcyeakPWybgYJX8CGMfmpIhYGiwfPKI
CCpJ23YTdXJSFBvg2Dpnxy4dM+0WXK45LrGO18pzqUy0VxSLbQ6s+kbR7/xM4txfSa0O7TOz+vS+
L41cs61caSIvLf2wBaDS+je+qFGcVGVfzVaRKaLM9xU1K7aWnGg0rSaYuZtKEQzrFJB/yb2PzfI9
GCkMi+2kCqukCYXM6cpYUJ0mnwmkKHxVvYOZSsZoA2OfKj/iyNGejCZSLrpZTEyMWkTABu550bgM
lk78SNKLKo0V6KkXPRII26lGsKR3VTGRL5EkSgi2syvUS0bohFuBxlqrSWjVWz/Jul0zNvF+UiCX
7waNh1rHFc2YPIgCbakXvdTio5JEoaJyGfU3nJCKSxWA5lYKXD6SVaFPhmd2bKyihrE1J+JRJXGI
hiS9TifKyY51OrLv7LAsi8VcRMJTMAvtU9LQk4gioGG0QmtDWQ3QTt7FLJnYuPFvbSAdMdXtJt/o
g0Sjs8zxEFCAOFazZdIFy/oAJSsnlKSBPbnypwYY9jgnANWH7EsCI+XiS5HS2ZmmTuWiE4pRW+O7
Ia3EZxArx6aSSypt4Rio5PsOokkjo9b2KqzwVxxi4iUZfaoOXVMFezkiCuRWFqjj6lKAy6itpnI9
5XFl2bwEIqz+pkt8oOVRb7Zrc2hCNDGlL+iEhohdcdTbqLstOJSk62JoRH6UpkAKrMKFLw8Ttqik
plGal1m+nAoC06HApvpJnNO7JOm4JZNg3IlBK5l24mciwy8M8tGOCWW8Bh0IzX0gCzW9z4ow2cep
GpKHQOtrGuijj9vJSiODLaeKBbKUpqcsn6r1AILgGIiwsf1gwH8XSOHNSGrcJo26YAcYkvlHhVZf
qXnt36pqL2ynYOaN1AVuSKDVZMdUGZ2AAShpsyQol+5TQh42LgtFeBKTnHZ9p1onX+p04PCtuR+G
cNrUSQpbv0njYyYxJs3WgLkCirremo3Ieb5qmvt+AtCu15MAmYATkDxoIGHV9pbaqMwgk8HtZhOh
KFPamJiaWMS8qKtFxnJQ24OcRe+6gCsmFmBhwg8/10YT37J3F1dFGdNuJXyHmaCmJV2IvnkJujF9
kidsdNR5GTtNEW38qQyexLmh7dHBC5fHdNr6Q1861OFS8DgsIIMRAPk3hIwumnTVAcpi6hK+1BUA
+mua7VFv3OhXuqUDIrN3B2PWCQTvEKUZHfNGoo7xi0oYWGmrBY4RnKkCsB8OZ55PQelWLOb4KI6g
PMHzmtshnqtVl08oNdo5uY+EHkF35qOEMGLroA8pw7KTpRc/RsxMzAONOg5Zg530iXWRg5hcuzCQ
DoZMWkOVsHtS2xk7bqFYB78KzRe0vF+SNKXRTVbiuQ1UJMSUN7ZlJqORMkTrXItWcuNHNP7wB9JX
72VBOfZKkR3SqArdMk9PVaRO1GQs9HmSH7mEIdEckfp80+WGteqTMN8yGQuuAg982RequJimoKSs
G07bWNLA18dZZW6tIowwkffGXSMRGJGIjb4b1cwgxMTPHuXEzzcWw5LpEl1OMScnFZQ2RzdtXuiF
qj4S0pRfb2gQOA0NXwcW4l1RzIdpVGntxcAr3SI3871O6NQKvt8ylkjNUSr1SWv7t9CfxGWgw50x
0jheNRJN06ruJJvwlbe2b+M7EwbxAsBxsIqzOGW+nWSvKTk2B2G1SdtI3JUt0iZLyU7TPETrxqD1
U0bxwVCydlUJSORm0y+XjTEUO5WAIZsbeBWXVBWMJ8aEgnoRMHG6NHxyLk8FRruD2vnBF9Ww4meF
E/iNkRkVNdi2WPV6OO1ifyzpE7JajEx2phE7WRFm7/ks1Q+kB6BX1FSLmy+e8o4XGexyc2vKkYCd
MsVFlKsL3ZzDlejT4ksyWuDZjJUzy63sWZmBDbuF4HcDjkoVX4Dph5BYWrU9l+wJd4qva9ti7qYF
i3WAhpI4ba1KMZsJYdjDfQ9ra6uk4bzOraGg56jfs++NT20TiaxeXRqulNG/qhIrddpmZSdzSu2L
vTrNcMpiRqyjCKifSZvrlUPbkphFnIxvB4WR42QMvwqCfiWhS6w7AQL72zZuKGRovSC8dAid8do2
3aFWCojj1Vx2C9ZXtCJ6UryFE0peSJ4k3VR1dc+wNp16JF8pmRAqkw5suVkb+hyHGnSpoyEfGj1u
YMqi8GnJhd0XGns3je3QEtJn8EUOOQNEiUU2Ty0jX1Q4tSxhgfD49Z5doZaNdhACj6nDjuSZMDK3
ZKVEj30zDOywLZKhdCXfj7xz9Yg7xcjVZi2Egr8Art5g5lfoE4twZt2mRWNapRwsrpUM7TnoK38x
yEm3BagnLmiryE9mKvdrsclZO/Q8cwPZyL9SUjsksToBf57qfZZDxQyNGt2+2mULs2rGrTRXx1aV
pJtSA16tpomxzqzZvOhhc5+HQKRMv7NmO0xRxMym6LuVkO8Ktl7rQMnThSha+bKwaKjrgq/ehrMZ
Li00rbeSWl26JMP6KbOz75o6XghZx4RDhhDvY53DdRgVm7NWfUNTKl1pFXbh/GpIHUGRH6qKKCTA
vHRhaksryEGygFnh8/XkwOo3DaUbIp+y8UJIynNlhelWg5y+CbHh8pLnT+0YhewKMcjCokfNZSrD
PLjKaIguEZPQI/Te3LVjJm3DKLppewkBbFn8H+rerDduJuvS/S99zw+cIkjeZjJHjanR9g0hyxbn
mQwG+ev7SRdwjiUbFqqBvmhU4a3XKNsUM2PYe+01RDB1chaxndn3eeA3D1XqEmPSuPkXjt9vlScw
jE5LvXYltY1hnaFy7AXk4DvbUfYvLLB5j8fisiFtqb6b68YL64LPunNgcWgZ5bdWUEKmUFUJoIUN
K8VAhzNfc+/iAopLmDsfxYBm1+zO/W/pum+FAzNxsXSyZZ7Tr82ZeTi+MNZqxKjuztMwaaiHVw6W
0BlzIJFdVEVh7IfMWfbzAsunnxtGP45dTuu8KaPracIXcW0h/t/6ixjJeVMo0rulUdAGgCZwhe+K
tRjiF9PTDe5eU05woZw2ThG093T5FlFgwa9lPZW0RrDddDKfnKyJT3HtG/cE6Lk7nKUJU2L+yG8G
mF8ZnKVrQgcfwTmDF0KNmlNa0yfSodIiB0tZr/1ZGF8Ho8y3WUHsaW8OyX3jRTnssWK8xzjltXeD
eILgkSughLYeyT2QZUgmEtk/TWfmNwXJeSd+k77DSNbbc7hmhyUpq0eaXfV1xlL/FtNvcZG7jbOB
8lPe9Ak2NzMGq6tidIAFzLLc9ZUer72pqmGD6GeXvuA5qNPkm28XSMO15W3YmnBJuWI2seyL4+Is
7gmX1ofaGpAN5+5qwojkIjB1+0Jc1XLkmkHVazbuVyLmqk2RBs1NrGr91LBZnhvlBLQcHVVdkozj
BcXBU1tb1iYVfYEJLsduRx/9IhMKAn/OYH0Z7ZUCZt7Vs4wv5KIhi5g02kwk8qPjeeD9pTiR/ufC
SRvyrS7tmXgUqOi9U8svdCj6SivrV9Sf0+0GzuFjY/oztvDdwxJA4lqEzdkZo4NPiWFD2p4Qtmm4
l0PUxYcxb0A76pFw4yIawyZ2ojAgmEYxoNsk3vLYOFW7IenO5pQCTki74YYDe/q5dBIDTCsmsy+N
Hf/g4Ce7xmIRWwzG1wdPD7duMVo7z3bVU5qk5cZqzpeKxHoxiwZie/yx3UVlVT/UgTxlDpLYpLLj
gz1TIycdpsBM90sIUzb5knlkXQVW1+JnQl9vmOZ423leC9UzE7CNpznA1xvb8nY1xG138OFv7ObA
uSbq6rxlG7axZb60ZhTvYz+d8e+AVWJnSu6zLu32i5dDO20RioyJrg7c5yOC3H4+LYGXniI/7y5a
Y6H3tJyOQiMRR16+OpKrSo6X07QUnvaDaHpnE5jjMbVysrRqc3wIBqzG/Sk1Hpa+L+9MU4+hn8Nx
FnHrfptycieqhmFVWkXGheHaPaMMnPr3rR/HN30RYc6DC0a3WMlFRJbhxhIN8nra3Z855tthRNYd
NuQAhMei7KaBGSvGGLWXxATw2cFWsxexsiJOA28M94vtL81LsbSQ83yQxhDcpt/NaFdvoTFAK6UN
UquK7DMwhtTFcCvOcUMA+PyO0SOAvDbEphIVntzRoEJJqnoJKbtTR5Miej1gUh6aTLhx1p+qY2H2
43OZQYtwqENue7KDd4VVYU3jieiJKzmC/wlST1ASmhPmO6saQRS1fJ1dmL629sqMUKuk5GS0vlPB
ux1hZFMB0zCKqrhM8NS/cCdp7kCzLIjbCzaAVnYFsVTh9isjZBgLkkE7JbPGjIvlp5C5ma7TiM+3
X7QbtmP8FSwlJtYmU2igQewgPgclGYOpBb0QfR65190cSsJKu6TBMmMK0i3JGfTQBA76GzKV1Q4b
ierLnFnzldmM+R4hnbFWWTvcknWWXs3YzG1J0JrWSzVXW7dJXOpmob7NbgIpwqo9aG6DP99ospme
B1zFSWRO6gc3pU1cdWbRXRUIjFCqp+IG5+x5xwWChgPJ0Q/Cr+1oNZQlnrg91M4Kn4u7PvN/RESG
X5Z6mQ52Aiyzanx73Hll7G/TYobr56dnQzvHu5IdxNM5wFbcqMppI2M0kOA5hD1gbVthJeQYxgnM
FBzMltNJZHN6nygwH1BnsTMHdyH9opLpOivNJWwkxg+6j83T1C3YceFRfJeMi74kPaFZF56jV3jJ
cjsHyqX8iXO4uBW3YZBNzVrSt291o4J1KeuzDCeT37pBD2GfeR2KAcxLSLci/wOkDXKXrKyc/lRF
Iej8uCNOZXq0UsRdpOg4BkaJ/hiF3ZhEJ2nQqmO2hhdIHZxhTqIhLe4kx/B/1Abn3xnbBZsA0JEH
MxrdJJwiUNd5rMnPgAFihopQ4Y3UXF3A8Lrd9/jW6ZDtW2zwfyh2dkxbu9glTgRZEtMcJaRFlmO6
bGdP9d9lKc/1sx6tF6Mfkgc55y6UN2eZHplrwYgkgXgnZ11ctIzBsNRoSOFyO00V3UrAn0gLk0qh
hJ0Zt/PLFBf29ThRb9qzS0Vp+PreH81iU7pL8bM2BvXDhGzBj+FZ3xDu4UgEwnxyJYmrik1s0bh3
1s4nZOIprunUs8R1bszWU1B8dXyQ0gAeH10AY8vsDfIS0YhmeMBs4152pB31J5/EFcJU6CZzJfTK
kTj2SrwpSxkRDJxSdKjYrJ57pTUJwmiYy1aTr9gul7lr0p84hK4NjfODqI1pT2n700/HSzzZG/KA
1KvfjYRfLuewMK+zbhencVEoWS0eZ9OyTcjoRH+x5CGos33M5dJtJetxRV2AemMeJaPRAmjBf3I1
B7rmcqVmaQi9qY9Ner4oCuNkN/AiKV4flIQMjxgwjo2vfe1QOS2L+FpiMxonZJ/OhW9RgWTNFn5H
eTNbDTxVl0+cMgIrLsBMyMPOcE9GFPzaoPbJJopyZBpGFm+NeqDllQQKCFk2b0NhFc/E3e5twaGJ
dxx2KyOgjioTdHh1SqJAXjmMs2dhvcwtxwWNudhxbN9rFzzCkR2qjwZGxNBSB5rETxx0n59Spvx0
Pgx8I2V+6apYP7WJM4SdKeUZME/WsgPp6IyFwO0paS5jFL5X0ifTorXcOzD0xza24A4bxqPANes6
8luYxs0Ssp9wLEq1f2tkWEdIU18D2/isNHpRPaqr3OuL18E9Wwd5jd54GYiCiCvaoGhMD2TiVKE9
GyYOOsR+D7oo7/wsxy3T0hRWCM03VV33B53r/pujbMSakW3TagtMI5y+uieLQV4sc46bXNdOW5dm
bx8ttQGEMttbRibBrYwtdBVeyQw5yb2bSgQTk1PV35lihHPSZNNd7bIpp8W3VgmeMU9RBhudVqh4
nognsAGhp3xdWhPomihxDI3SOIeuZLCJW9vu9+ZcksvSRNMua/qZtLtY4QGWuN9wKaEgmeFkT0MB
2GBVxndyB5OT9IyOqTELeAyA0Wqz6Um7KpddH8/ZlR+J6SHGGm43Ys+PdI+AXP/sJbg1lvbXeZ7s
4zbIbic/GTfl0HT7jPb4gUFUvSO1sz0Ojpfuh0BOKwZo4lBagMFRnV9Oso93hDQSSlovJcTXMrok
eGU5jopiktTc9OfiewiEZhSiReT18Aew0vWtONhow8judJ1wrmWEThKFGj0iRQWpzVq0B3MC/d5a
uunBQ62GasMQwUVfOAO9hGInqNlC6gHXLnQiV1wpwt5NLroJDUO5ZDNSTstcUyETo+NmzXl6b3Qr
m2HNFUMwQJey8q8L8rHjTUM0CiKl/qs3OPWJiwTDZe3j9Oxzq8DRAUUylQbm7kfv1iTpB1KxT28X
xQSHV1VzVXVIYyNzvCZF7T4SdXQr+si6AJDAxTTAm3Gf53V6Da6brL12TB+GZh62XeEtHGJGmm8c
v1UbbwRdh2OTPpB7fD9GRXlTpwRa8SLUR70VUWsXWmFSJUA3y7kglzyb651KR3cVDEV9pZpG4JME
zShmTnXlq7K6DQbSXO3EAPEE8tB3mYtnpRr8FmXLhDEig/9Lpi4lFeDogMwGyXdjHl+qvIVRYTtJ
9wQwRWxl4MjkZpBIRYTdq2PTcBWuggaDrbyeqz2JfoSmLLDfFtMm0NgWEMkBfzHsmbJTFyk45DGV
EE5y9qlurOm1LavpelaBAXrWfQlsmpGVKdoW2L3/TlD5hFUqKqw2oUjyYDi2krlvI+ormAzWYck9
JCCjRO1Ls4qhu70kEyoYHgR403Vlh3URQfBoQ6vSRruwOFHTnBgql3cZibvyFOSu80BjL12c7Wv5
PGde1BGHEUOnWvdcmxZiBy3StW0T5f5aDiOIimFPzGB8kXlqu3iEKH6pWqLyVsPcue0+SwsYljGZ
X/1GjKn9apV5wJB2sCN16yqLujCJ7LvO9e0uHMnajbea4L5mq4VCChikAgcwRhlThvh5BEyabOeu
H9qi3vbGUD/WHTc8SGXdhlrP1S2TuGpbaxkfDcZg8SFtq3SA/9/LOZyTxP82uqT3oXSa+HU1TiwY
STF9/qKfxyFG77YY/hF0bDxxZIIvWD4SIaO0WyQEbXFvzH3yCg3npJrF+z4zHNrYyWStu8q/7VhI
5DqlfhH2zDru0lI6E5sgmi+temmYhVu982DYdtUTrcewoyk6d7wUBUHLdeVOJ1MJdr2iY5sORuSJ
U5fH7peUpAfzMGZNdspoYBEx6Anlnyz8xN8sQa2u3Ukly9EEYAoecheXNn4mzoYXxzVQZEzw8fqN
G1TLuJYZYwXOX9rXQjt8iCMIWsLV7ea4ByaDASKVleO91y5kpWaea6rHJICpeigGN05eB8PFiLIw
WD1kJs+0KH39ZqvYzfbS5XNdHFvdqDmG+hpRmu0thY0gpil6K/McdUs5CKRDNZFJEANGOKF5miqQ
U0M9pNIQWz4w+2Iw8BXPkwnMr7B/uBMH+vlIFF0wben72r1vtOJa0Coc9DCN3yl58/VC2DBT5r4I
3Qn/SZu7gaYbo9ae6d6uhr+4r1p3uYJ45OIy58LYUs78FnAR3Jd20NlraAXy0Reee8opql9NubgP
BK76z2Yb1RsCGjy5mnImuVHlJpejLctjw7z6tRb42c1ZhUpejg7RBi2jWkbvolwxYGsvMSfyQb1a
kF+svICAPDU5P1TflnvVMpzKp/7ZVSOHqdMeRd2WCSO6vn0YdNOsdNHoN1BPM+z7c3k12fbXutYv
cdPXZ2NdC92YIJ4r99U5yhWcJ42pdjmhyftNKDbtbAAS7kgDNSPl79qKLTspql6o5GBEnapPM5nO
+8SQ9RXUNZawoWcrLCFZkCwObcGmMrgik946lJ71XOjE/tYSaPM9k6yfnBTwB61meY09ZrBvAmYp
hEfLkPieaO8tWf4A5XY5MJu5p+y2UefiGraDk8BXnC7+lWsETLFGNfsXTur4e1a/d0/ki/koUcqd
/HqUz3U1c82mlUMQMuna6FoUHIa0rX18Az3zGtaMgy9DrZ79ps8f4i7RV6atCf06Q+HkTD1yItkP
Q0uMPCnRRNDNAz2rjWUiM0NyIul0gnOc2zBB2ACeXqSoMXsgqHTyvHujGMV6Vstd1JKqN8dTTMYf
oAOhIN2xMhcodBAGGS+m1kbUcxQuQBRr9m4FKwQgrmXqtjIt86IHFg0Jhvb3vSmTQ14IrNRrp5Xb
hcNrrTl0n/IpWrak1b4usc2RweEYr3wl7bt0sDDHc4FqZs/xtrFW6KQpbc6bLi+u2xoygJQkw5mx
w/aKSUPjtHQk85cEv3+rtTcAS987J5aUoUTzrgu/0+t4UAx3Z8TKdSn6PdvL3jOqFuvyXMQXLMSb
0V58vM6jYJM0/Sl2JV4Qzjg+4e+avg21tnxUcqr7EShtXw1NW3/X7eLck0yKLghf6AdVDeoNnoJ+
a4Pa28Pkw6yfkbhLmuJFY0b6koyrZzOI7bvYtm4zbxSPaRBtuBVMyj+nOORRgP4KsZVvt0ig+BnS
XWV0RJj5pL8bAv6JYzg5ztOLfZdlM3YBhX6d8+RFeQ6gG4KAar8U+YN05Tkvt29vwS0JtG86iouo
ty5jn+zBjdvI6CLQGllj69bO9ozCrgyPEWvK/bnvbEK1E+X1TIM1swCtMcM1YXnDp6qTizzOvvhJ
khCXmWfDU14XIM9uLh5YGuijWjIvoSvLfR5zYrSYh+0XtXiXI/wxQD9hb/1qQZFbIjLDKrnGrbB0
LPZTgP+jTVd+FbiBc9uW2c4fMDGeHXN6YdVjWEeFdp/VCr/tAMZJMvFn/SSa9qKm/LDGwX3RzAz2
0umpr9Q5/tBjZH4fG3lyz6hoehBg9IcUjchdN8All22OBF+4NdIuNFH2c80oYZ8VwRezJ/bCiwL3
Ancol6C+OPkJ+gEem5RGbq25hMiBb+tJJD9qt0SrTbjXUl36yo12A9aotcWevVz4MHA0jJf+EhaO
3JLuNOfbPlUI1PIU523mrCGrjHFVv7T3rJbo6zDUBi83JM5NN8oBOM+1GdwbToK9OcPjfbDY3sEi
p22VG67cGxJOf+Nkw6WU6Zg+lcOcHE2SX0PP7/DNauJ+0wc2BhbD0F1VlsJyqWPcModpa1YWiYh5
QhoYtJ4YP/HcxfOFgWmGZaBtGvq4tDA3tkxI0KVKb7ks7AzppWXoTm2HRTrp18wEzca+xNDptBuq
1MK01R/xIIks2E2raS7a7CRVbA8Yl7Tiwath5eFUt4wW3xJNDcblkx/hAu3NsXNpSC7FfcJwV6Wb
oCTrGcfxIZhxoIk1FHSynYV/NRLSXl24pRNBXDUKBNRdnpTD92G2XQNu/lLEJ0a507QZWtcdXmc3
UDk0sNQwyi+LQVA61uh+UEF4AuPMzArry2rlJS9BY1r5W2JMRrRh6MsctsiXvaCCPY6iXcrV3ABr
wNUuQ2n0y3VlaxJ9faSgBKLKe/CYBXEm1MKLoqvma5M9v0/8vksOc1QGbThYsGd00OBh2pbeNhqR
4arURFBkutH9gBqxkhOYIjwcYeWXGaPyN7Ck7psnZ+dFGKLwAM9smYcEoeqfIBTzj6WZrOOA/9OL
spzBO04lypvbeqbZ2laGytyjrlvW3NwL+0eTJsa6Ibx148GMYmQTDZA5o9wwd0ib5jeZ0C5p1404
rueyc1aU1oHYaMZH6Mx9YW0Hn56ojMdmL7hL9KasO0y31ci44W4wI/vN11IdOiun/dFwxcnx7uYI
iAIiZr1ayKj0TqJZ9HARSzLExjVDCTHfCMQTcTiUWWbbl4meUvvL2FoFDhSaRNH0B6TPBDTNllk3
qgcjx131plSWGUOKc2ZvbG+bxZjhT2eFe1YBFX47etdDqr386AdBDpO/mVJKbN8fxjvXbkyHGGZC
DhERwxOJgfyTMYIVt/GStN7NsS6evc4mEXRoRt2HnkckPJD2hBjEq8oGAwGnG9Yk2n1jkKC+VvXi
ZeEURzALnAAUaQ4tL2LQvKlnt4yfORyL/Lnvab5QAPTFPtBzV4YDbWO9n1RggStUhjdA0yjqmDvT
INIT/2q/7tRNNmGo9gCHyMFfNGsiZdz+rzMT+f8GPbv5Wd0P3c+fA/zs/xdI2RJO9D9I2S/Fj1T9
7N+Rss9/5D+kbA/zNOHBqyaZEkWEdVZm/IeU7dn/g/mZhGFtBUjQxG+kbO9/4KkS2sw/zmIsckn/
P1a2Yf4PZmtImQIpXP4gGY3Bf8PLfi9XIRTPC5DrnDWhAdmKgcsP/rsmIp31nEqyQkMqjUDe1dRj
WJ+jZbawzFx7CCgvrOAT8d17zRfP9C0HBjhwt0/3j7ft+2dGgcZyO4iZirdVHloFQ4O5sofNb1/D
7X8kJ7+rUL2/PsYVwrQ8Km35S6v0m9zDItDZKafEDJHNrGzP2TjRvudswl9sXrnp1zp/zos9Ob0M
U9tl0wZrLMfNnJndasZU+RHnG8M7yuK6QTtar1HdDVg8WIxoiC9nXLNeGk5Z2uqQHoEKtqBYtDZw
BPxL6xprLK/eTOriTNvtVhJDASyukYm85D+cFzzexLI2cFS2wx6KOt5Vr/NrO8HRDkFjXbyMpI10
48ILLiuo32SI6Ym6K2zyjacATcLoE93OH+uA74TDEmM+7Pxc8ctV/rcPa+q4zS3FOmhtZlFmvmyS
KYgvskzd5aLI1mLBNX5e5OnfX9LfviPXswKYiR76ZOeDbqmoGjHXMY8la5k0D+70VRX0zSduXM5Z
dPT/i5L+s+I82+bFsBw8iw/erzjV20RPu0zpEu+guhBZjFvtkv5qCogCUK+4bzQ25gvdS1k99cW1
JW7KmpgPznqW/wyDfa1XnXuw4LyufX3bBc8EQa8r88azj5ZH2XuTKkZGS3TQ09fZeZQlMJn6Go/X
Ov+uqk/2z19fx0dp7vLR2edd9P51ujnxdOllZhj7a0vewPZADJhtk/hyIsmgTjF7ys5WUggcFebq
dYDE6TYT/JKVDEnR343NTWluk/aiWF5E+mYkB9W6YeHpddfTU14WXY8Q8ZC3G2y+vew6wDHYEStY
pAyTTnKEnMYtNh7+vRreq6P/8zWRwmxyFrIILf/DwYBQI4KiLUlYQLGwctplC6CvaQbRbEajYre0
7ifr/pfw/ePSCJiaIcL3hO1+VN86YikZ5osF+A0vr/SlSPPoOhEubOWGO7SFY5Xm474OOA7Hhohl
UuXDf7/2ex3Vr9d2PcTrUiDO572d919nDcLodZUk6BE2Fmbgl07fbUpdvU7zYH6iNv7bs87CTHb6
ebt/9KdzDW80YTyhEU2hOWkCwnzPg3CFx3UzmWr77zf7y77jFuPqQ19k07yft/9vp8pMWtBiCx5k
D85lnbVwr2GGrUpbYGlWdE/nAJIs75lN+p9s+b8cLDzZI7+YPFr0vh/uNa11m7eD4BUzxO2TO2S7
Wcn4kzvmL0/hYkfQ71mWibfDhwULD86uXN4xTAZw8pH06w3WtPMn6+NDTNWvBSJMLwi4y1Bxmb9u
ut8+xjx16soZmVujFUDYSepCAa3NGS1spoDkV5CdKyOHDamZNxvD9Mkh/Ze7QSDMcl0OznOs9/n/
/+3xSzCBa8IoCulRz2Pkl3aAGmPOCkp5P8/HWKQhK/iTp/7lMEDSaHMM4Oxg2h8rEzAy6GkFaua6
Qsma2BYIdgBxHWdIxuCAtFHziV74r0/kVMVy/1cosfX+PXOrzeNJM0zMaiYjLnM2OroIE6GltNaN
waiNGPH4ky/3Lxvyl4euOKvj+M/5h/rtw22iEhmO0gSBWTeiw38vlpiRqqB+m33nk+X612fB4D3v
ezbjR9MD4goSI895FiON7TSnxqbWWJnKDMfD2bA+2YJ/expPQhdKjctp8+HjjAb0tgULJMzHRzXb
EzPomqnIzExywTjn3yfN33aiFEjXbMl/OUjff4yOGWumffRMdgrR1UbHhLEjDJZ/P+XPV8K9xbMc
xJDom/+wFx/jZYrNgKdg6eNuRPFNqfz7LBgy2k76yc30x9mJ37JwScz2hStdbqf3b5S2gTNOPdzR
4JxPibRn2o9jjHNdbj7NfUCsqLUc+hwGukyO/37ND3JyDhyejT+JaZ/tQji4P5yeyYxYkiHDucBI
X5eueuwzVJoa2mTY1xBbzBaBBF5n6A23KgZl65b+EQrAZ5vjjx3JzxGYApGxd7bB+WPBamjF/dSZ
4bQMP2x2x6YxXcJDiRaxodSlBtOa/4NXpxylEJB0Q8L9cBlnrb+UWo1m6OTgamduztQGJ4kIBIjR
TVZeap/SkQCxQLQ+0LL7VqkAlGjOP/tJzk96V5lwr/DR0/3h/SPR9b9fAKaBy4DnwWCHYTJuUsxI
UMQZRzNrYWr64uaMMIBSOP42MHFAxaF9o0z/KILk2nBV8knR+cclQMNJk8iQFG0/5/GHSwAPaGaI
1tkmA/CJqUlyPo3XbTWHLeYuiFOSY9kkb//+Ntw/tnUAMhzYLt89aaLeua/+/XS0Y6ntgui50LRI
NSrfFA1CHH+pm5/sGexCxAoVRYQtFjlMkpC2p1Jeu/m12X8r1BMxZLbxLcElFgEjKphTenaonfbx
BOmehKlqB7c9Fz+hwWPh52K3WdxHCcqSTUMyZPyUzV9VAhh5mvIr3X8inrd+nX/vv18q3XPhh2ab
4ll8WGmLIa0M9Q3XTbd3zaNB9+mJH7N/WzLf7fqvbQXdV95E80NdXEQ+XesDVotMfcuEFkZcd9MT
6VLMzE4u3IV0+CLH3eAR/LCvaGvrHbLdOdi2xCcfSmzGFNFm2AVwka0JSpK38bTphkPdb8W0jbJD
4VyysqvxZMQ/7OJK2RdO81JXV5jgftX53gHWkuEoT2St6iR0vuivhb0dh2eV3BfFNVQYMV5ij4YF
UP1dJF90+kUtEPQZy90v7sHBfTNdY40LO3+KNvPdmdC9rMwJCvEAi+h26C5shT7lsQ7A41lXD9Nr
hsYkvauiTRrv8mIdZaH9iLtQhX3Tck05jpaIqVC/bIImhClKmy2cCwjheBz1FUam4MzToxfdtyPp
bpee2lG+GP7hXIpCMCArHgqhb+7VV6R9GkUGrKgBb2tCq61LEa3leGPa2zLH5I6wVwySjuigMvTN
FpGh+TYdDov6XibfdbWZSYJursxl73Zbr8R6Dw8XSzLHcF5MedUecqiTqD/VJtIXuMBbJCe4B32m
Tn9yw/95YLKmPPY80BJ2Yr/8sn6rJnxup7LyKJqS2mH2ZmEs2GG/FRvls8oKe+1zrn9yJ/5ti0rq
X5zNfAfTrw/NKHznuuv0ucbnX9alYt7hF+hd/n0SEB7wx3FI5WtSmNkmN5P10cLnzKlokSnO4aRu
oF+hp5T2yYnOVn3LK1Zmvvmt6R7m8U67Pxz3Z4/ijchxH3mbbR5Ic0ZsUTF8RrKnQrInEfAN6UYE
u+nM/E7WVo8XzZcMvXQ1bpT6kpzOk7I746LEJoaZxiY50bS49mqkDMS1ND56V1hvYGWTXAxXgwgR
smLktbTrYAdB4rq9t7HKLdYSZ8mUWJBVfQJSqAN0v7v4WhWXzbgvnW1Qrg74xlZki7+q4cFP7yvc
Bee3ZRubG6Z2OHSiwGXTA7mv5paxdFqsTfHcLK8os0R00WNMqEJ/vk7R8fSoeL503XWT7G0LZnWo
1f2vbMPVwNRL78YlVNOVg/VuxRZZJe3W9Y99/5XJ7XCKlue6eCxdTa5lulLWNx/99FBOx8GC+YM9
vDRe4J27zY3TA4fBRuzaW1Ue63HvMeycf/z7G/+j1qJnBMgG4+CIPP/v+6N/qIfCa9FrhZPM2lCk
6lV0+Pkawr1YIubH//3TLIs7BnsMn57j40UjK1f18IbCakK674LiTYR5rzz4WGRLf2YD92dHB+QL
FuUH2GCwY4MPtXGX92d0fsZhyvcZtJeQ4WMH9jBcUjQ6rDyZexq1VE6UoHUPa0B8cv38ZddSJlPL
CnyaXCgQ7z/dzGvqZMx5X70EXOdFCiPNDvpPdu3fnsJsBHyZYpmS+cNTOrNf/Nwn4E/UPhGZM7an
AaE8//VXx1/u2BI+/vmb+3CP2kWgHBe+Ylh6YlssnXeWOiGvsKKYAe5if7JS/iyEzs8CLEKDKgA2
PpRlWVsH5ahaNGK1hLplHAMTGI1uB6fjKowqCNmenzT/5Uv6FkUQHyI1IWgp//b++/KbaGkFmrvQ
we2rqSd0qf6VvXxv+/SzmK6PjQeP4jGk/FCUMB78aOuTKV3F0MCBta1gvOJ6bXKYI7INHs8zZDs6
KuLuPSedt//+Hj/eXeepgM+rMRvAOYuf4v0rWga8KMirPaIbTtq2HLMVNhmSYRkidG8KzcXwPnnk
H/sQj0oyanAHY/gsaf0/LFAnMXGcUB7AumiY0BrdFYqm0JtmSPVGvlngCeTME3fj2BKYslif7I+P
Z9zZIpMWywfXobql0Xv/ymlhQGvPgzoMkNZ42Qy3v6Zs6mawhmEJ7v79AX9cueenBUiRkFYy7ZEf
iwPgJRkVBo7epr7pJySSJmRUv2WM3gxessW14NtQvf37mX98qTZNLOCVw/eJXerZFfX3Ah5R6kBS
tIeluq/JmbSxYvdguoYtOod114xveVmnn+zQX9DQ75W1j40iEA4Wm2dkTooPKwkFm2HVY1SGtX+7
pFtmtxszuvS7R691bsaOvNuGihGGUgf5KMBbGj5QeckvGIsu07c83y4Gfs44mH9L1CNjfIbP2xTe
gmgux/qKf851tpkCWl618jBC5/cGze1oPfJ3IBvhLxDI9qmti/z8RzHpWlnR5VI//vvD/WP58J4e
fpsUXiBzjALff7g+Ancx+8TYzk1HnjFWmW3jom3TOHoL2TifrNY/DgYwHFbOeYwSBCAT5+/6t+JS
T80sdVKmkBBoA+GIUUDgXVY29qYoirfFSSDAmumtqtzbf7/oX59s8XiKW+cMl71/8mJB4hvqNg3n
LP+ZaGvaeBOJuq1KjB2mj9sAY0NYUPYSfPLgPz9hXhlAEMSc4sC1P5wPo53mPWmbKVNKczebMaK4
1KPZmodg3RAL/O/X/GMY4fPZ8rla7hl7AXP9sFsKQQqUGBaNgLdnUNWHXQcTquz1AY+6+bru9bbC
tvGaQRnWiUVfh8jvPtk9v6Dx97sHAIh5KGgzPwvDmPcfttN4Qped1qEDXaLEqsk04BI+Wopq1CaK
yE03JszIvWnFD8pgesqENT24uKRXxYEFv9QYYJo5DNXNnEO9wiTLRkaItAVqGhukuk+YTPnD1pS3
QUv+5Yo+FAHuaEUQS6C4ZNuofWH4QngAm4l/sgkt3Cg6AA4cqZbiaUq3A1Iw4JSV0/Cwy4i/Gvsu
LEU+WfN/+0rE+dvnHGFIySzh/aehMsuPS2RwwNDXqaXhGYpyuChoRNAFWeupIjR6rEXYxeJUDz3S
H5Ekn3wlfxzc52E5NAKAVPzTcDd7/zOYkUhRJP1v9s5suW1k2dqvsuO/xw7Mwy0JkqIGUrJsS9YN
wiPmecbTnw/qvY/Fog4R7r79o9vuwRFKVFVWVVbmyrV4CihdIq0maK0GG1b+7rM1WD6Nrqgq+NL2
si+eez43MbTR6mtdmHP01GZiA7tqKjgFp2ZyW9QdSX6DCfV10iK6vLpsjCIGP+7E6TRSXTNBqwER
rsEtdWquz1p6IKUeIfAH7Xv+gbNF/gwHijluYv+Bbghv3PCf0veMZhHKmZWbt7cdSZ96hfy2Gq9q
NI8/TTf+fshcJXVTeHyMH/zeDk+tcwSiE5U7W4EjvuHApitQ+zq3W+NC0lo1SLHuEfii1zCpNpn6
IR+/DGgRBOOKdpOcmqi0TuU1DyN+B25KrxLtu/B46uW6Tt0ocAFmlQbZh42hrq3StTPXaq/mjkCU
wbQrKdzVpDKCLS3ypbHzojUNE3PU7dGTscruteN039B2Ga2Sj9aT0qxAIASIpEhXSnaF1Iqj73T/
R2bTdLgj9zwdHKjXoNV8TWqpj6bv5uYV7auJcyiMbVVtq2jdVEhw7ot6i9poJtOUf4BzvwFe6dDa
s+N/QtAAjcKk7sYGcfXtTPjfb6OXOjpq/jVaHOEK2Y3gVj0Mz/2v9MZ8UXfSbfYTwrUuNja+cYRh
ph9vc60Bl7yNkRkYv0NwUcTfw/QhpbEUpuJ7YGq+cg06DVUlyDCdH8HdtHBCn10Ns+PMvIEO/MFU
NYQTWkpg+k69CcepEWBH/JRubIukjlaDYRm04HqCjG8dWqrvwjJl7hcc912/pbqB887ZcjFJGxr5
QMuq0riGnG3yCupekpX92O0k2ltZLYNaTkcbIDBfAAJdmi5cGWfblOGbQAHI+Vi6TbL+dN8oDDgy
Kx9Xk+rrNAgaUKntI63TZEWyYcHY2TlEXE6ix+BukufjSDgT7DCwGqumXy/SK/+qHr07b/C3BU2A
K21MvvoNzhCNZbdwOqjzC044HLALWAjCdOrRosxZGodlBTi/cdMI9KnSqTN+A1QrDIv6jlM7vQkN
FOMtEDjgB4Zjk5jo6HShAmk1oUpKmLbJk+AGkvjazVr1J1hb+5q4TYVg2+iCbRNK5BeROV83s8zF
ZR85nzVCCJxzjvB1GZDV6RLR16R2koPQXSeVN5XR0tQF2rMnZmzrZG5izp/6aOF5P6/E6YxhU4We
a4ZSwHcr3Fr0cNo1jHMlYVqJQIcx7Eyzve5K9YZCjsSxmi7Brc4dEQwFuWxHVSyVV6owys4DVK13
QKJIfDTXifQtgR3L7lvp0I/lxz+d0bkWBIxsdkPFkQU/DPO8q62wyl2Ju2hXymTj4CThnEFlymph
Xnaca8LibHvZ7Pmk4nuywg2sovJAXe50IZ1wbmTMchpF1a6ksa7eALeRd4mnjjTlQ+gWtemC65+H
HxoOM+c8KYVTerTnrfEm5s6MWoGlJs5dZeiQo2nIMvYdOU1zar19poI/bsykhwsuRdOxVUuoh1BC
6JT4j49ZOGBnlBZvVUdXxXccHVBQICB37MqxCjMTzaipk0CLGKZrr0S7rcSFBxNBF2N6uDzr5451
almYdXrxWguuGyxbrjXY3qZzQocGTcPa+NHCdJ9fJqe2hG1TkH+2OM5Sty6ll9HmvR+0cEHTMKQ1
h6m51dWo3MLiGyzY1c+2K3Y5VjkKyJKB+Dxd5TSkGbhoA5KAUK+u27GmO1HK/IVY9r2ZJKznicFF
ASpS2KL+ZES+FKiZS/PwLGdo0hzRwxjnh3QmBktgg3dc19FBGeG4mvXK+Xs6qAi4uDPl9FVHQ/I9
NONfNCbQIQRPfs/NkXvlJiemDhLL2lN59K8ohe4vu456fjvPn2DMhN+QHINsPP0Ev6JYyeUI00j3
UgRzOj2zEJ1IouyWfmuYOqouvMlh3Fs1uvJVH6WZ+792YRLzVjFQ+1uYI+01JqpN2xqw6kbEnBDw
F+tAAqYNC+Mf37B8MEQzOBpPL6bt9INbzYg0BVisG0TSseggRPX1YmtWsZuY45Z0VY8YLWqyl+fp
zDF06sukhADjknI3XtUT3hwytuTRgVVHsTv36W7hMHyR+mGNcsaTlsb23zEGGQUs1bzkydGcDjH3
bBrO6iCmW7/yub1jahqx8qUtoKujbvunIwMfCb01jzdIp8+gxuCW5L4KKHjA3PitKuvsqrCdHS20
bqbAx/jnxmbEGbGoNmf2hZF5dUtvKA2nLvnLK1qYdoandyuoL9LVEJq/Lhs7u4xo27GoIhCPcd/q
YuA3SgOgNvpoXUgySTpFiIaVjv11brBUUqvbp0FvLpxSypJN4TKSoAazupBsiO2BfYDLYZcXCHvF
WSs/tzWSYtNAGRttt1gxh7USVFd+oDrXMaH7OoNQYuJxZg6SfmN5NpwWmrWAWzmLtJgTwALkaSgY
mbIIVBtGmtJJR0IEUdgSSqFaclSbb2XuwTTbjq4TB/d20hcLp8y8rCexFuAe5Jl0Ai68jD7VU4dO
B5N2QTWBYo6NtE+k6Rv9+kv5/9cy6m8r9qzIYsKUNDcTzI4soqlssEe+qsJ5GSdBsZXDHGBvQHpa
TvsH+qeKbzTmPtADp1yNEmxdraP8qOP2edSnmyCAvUnqp2Im2fnKwVvse3km21G0x7qii+WyZ55e
on99Kf3eBAmk63Bz4UUGE3DVexLSSWNh3mlOemhKD9aN2o/2BW9cR/uC+tJtaI76wvIrpyuBZZUU
Ohn1mbKeBlExnR5kvt5SDmJPhM1VRH872unjVVUmyRZ6bnUng4quDRDFnuKHqJMEmxA6yHyfGVX1
4vfT58sTIVQXXr/HdMifzNc62ElDuHCHSOotGWZpF3IU09VKhAVtV/KtauPUCBb6eb6bGucZ5I28
SmG2XNivp9v1P+ZJGiEhJhMliwjK0GsR6Ysw39WgGmhg/ihByjlJ8j1NefRPd9KwYPF0A/7XIq80
ZFd07eyhVgww9VFUmNkWIxBqxmTdowA55TaEecGoXZUdbCn07P/lcf+/+ej/zYji/7v3aPvzx8/q
a/Pzx78eG/5R/yv/9a+78HuVZz/rU5mI+ef8RyXC1P7N5WvMERHoTEKz/zYkQaP1b44yogBuFF6N
bxqSFPnfBKfUqGYQGP8y3zb/lanjT0AwoXSuz48UU1b/pB1JcFl+gEMbyIz3pZ6BRhcf9/a5E2oo
EjhFFt/J0JkrqIn4MZo1tFcmYC185+Ob2br/6/R82yIknBd/WSPZTWaXRCcA3FNrUzgqnJVdfJdL
3VXVahtdXkDNnVmYL2h9jjzZw9zS4gnQlWXRZql+p3ncgUGKNIsTJkvNO2ezxpt6fkAQ47y2c4k3
kG1JnWEnzV1hgIyJW0PflFD/7/q2ACKFHg8qA4q+AO8V4nuOFLrW5lcEBy2W6R46nb0G8vUit536
rrZa6Vbxsl+FNSZunDv2vsqAFlQK3CJGgIj4OBWQjBeBPayzzmwXTp1X7OGbu/GvL8H9iCoh0Dlr
anBUrZecRqvuaB+2t/mUw+SrVcqzFFv+ldc3kAwmqg4CDcrIyZEsxCSsYNdTP3NLuVP2wxDHmzHR
4hsY/9AhD1XonsayuII/4BnSERgVYFV3oWwhpZcaiDKHJrqzplLB0c9NF6z0IEcX3rNNpOLypSYp
8e7/z/iAAZN1YGOc5+KjET2giYZ6aPW3mtE/5SQoKPGRCKN7CkbkodAe2hwh2tSzAlg/bGstw9d7
9CBdcBU1HDeQIX2EmD5/rsDU3Hsp9B8mD3YUwbtmISA6fU7MjgGOxiFPCHKVJh7x2oP+neIgJ8wd
UkzmrrdaazsoDmQPWu9sjIrk9x9uY4vuEo0wn6iDJglLcEQjcTJwM3p4J0OwOWXQOpB6v2ziNXQ8
dbFTG8IW0xqzh9JWC+/qTXqYKK9u63Xi+hvqXy7komtto95W17kLHd3C6M5n0yLvwrnKNc7fYvNH
IUumP0xGeBc2W4ifbsPMWhn2CAtztWDpFUQiDhKwDq8yenbIrQmDVBuYgeNRDe+arbkLP0QfnWN2
a4L3WCnP0S280LvsdjiqO2tbbJEE+AnXwsOhOOR79Uhpgcqz8avvVt5xqaAvRJQ4FFPw5ruEUzRG
IyAs4ym80/qbUYHbJzM3UtXsILLYRiHaD6kNNeDd5SU/O7rBM4KQcsA7a/QPGXNu4c2jWKfLX4Ua
brjjOf5LR+rFoElqYcbP1vbVBjkEwJrsGVGhTkENRc60ZLgzQSsqdrU2Wo4f/X6If14ezPlhLVhS
T0cTRUHkmRWW0GV382vjKnK/G0gs18diIct0tlhYmnGaBg1tOnGv8Ej0x1ROwJkMdxHlMc3rt305
rpXxazc9hTXspZG2Kq2FdLcQd/LSm20aIMVNgCZ0nJyOTk9g6eqyYrhzEH+IKAd6lk0b/p3tPNYU
BYxy4VpfsicGDlKjOZ2CvQCtNtrt77op2/rKL7Px9r5T3KnxgsH3nJHA7DVPw9NKEQzKamcNpZkP
d0ofDPue+aDaYU8L7ni2dHO7Ba4I9AsIAr2Ip9PoJ3mb9EZdUhiFzIBaSRkilidpa5j+V35L33Me
7JFxXfCYs9l8NUvkR8w3V/IE35ySTEOqoiwPyGY8yFK8beDmnKx6U6r5iwP9NVRcfz5SXaaazpFK
KyRZytORlpak6N480jJTNnnq7Q1N35JS3k5ytfbU9KE1suva2V/ehWfbnfYucFcgzmAEUDF+ajUN
K6fpC4Acoe65I4LdUPNZkbKOiuz7ZUuvDvH2KOfNCX5EpceeS5a/hKW0Eb3RA4QV7qAtPOrX/SG+
No21+pGXuALYeVdsso0O7Tr6w8bCcs4/+tz0bPRVWU6sBA25NoIkNbS7CW0erk3X4C04hrAJgydG
nuTvmOPyn9tL6ZYSw1Cn60Nt8CXtzkdOLurveaXukn68CbUNTUJfL8+ruA9fp/WNMWEF0R1D76t4
NXZjSy+K9+FPf/4r4BnR0jmfROvtqYdQfYBYWTalu7L32k2bo+gyjpK94P3zcXi6QjCbE7Dzi4QZ
KORTK7pSKaGa5v4hK0HRZGX9kidQIcCZrG3/eDxYIQDn8ci5IoJl0UqR0ymYwkNTRyHCf5ntdgHU
yJetiPuKUx+8KowZvEgIlF7zlm+ual8Zp9CQxuwYQNS9SwJb+zh1hfItDAaH8mCykFQWzyvMgQZC
3JTQlsSrGJHpVReh9edUx2iANyoIjn2qoSeFXlCtPvYARNpuYTu/M0Ceqa/LxbucSOh0wYoyQAe6
7OqjBh0hyOZ+b/gTOSPfuiGlsuCDZ97B8IgzSViRcSS1LPh4TVXGH7yqPjYcx7oGl2akW9epYywI
TZ/tJS4bdENR5wVOTd52HvSbVfNiBH1Cra6PbQJLHwoEsrO77BdLFoTdNDZxhEAVFkrLXk/y0c6W
mvTemSug7Rw8eB2JR7hYTsZQ5J0FsWNTHyHLWkvytUoTRli4l4chqCoDBZxn6rcVTQhFYc2dPCfG
iv6pOFooczzF+RqWL+ch/B7Fq+Rnj1TRkjL32TEuGBXSuBaKVHkKou0YQlMK36Gy8TQX0AK4y8vD
e2c7sXfpLwcAzm/irVg7Ulnbs7/lQ8GbNL/XPamHSixAyKeCDx067b77cdmmGOnMM2pZ3MAACWDY
ec0kv/E9hKoSr3am6miPa5U274OGDpO2KnzI9GF0WTgFzx7wszmbPKxCipqDQxfCDZOGlRj4dcUC
GlfFPZ1vzla7mW7iO3837eK9du1cTy/Sj95eFT/zp8tjfW8XvDUuHB56lUJH3GFcTtW1lt/HVrXg
oO+toA1YcD6FufNF8F7q5X0HQV115D5xA1Qm41RHgguO3wjefW/MXvIsXDiE39kUpPtVwn2WkaS/
+HYioWernYYW6YBARDJ19+CjbwFluMi+rTu1J3Wob6v4ZZDjjUnzVE+zqJctRHTn+58eGkCZ3Dvc
o2eAXanKutGqwumoUFG3UAxrgOo6C8763lC5cSgJz5QvFO8F9ykrWPyZ+vGoIBeQoJS41rWV+t1+
Hg50JX/rPlefMmkhRji/cubuoN82Ba+plRiKwt5nZOAQQO2mYNhTNBIN4/6ye75WKk+iEV7ZAJ8V
7m1ecJrY6FVOIdWcQpmOMEE3EB/Bw2276g/rpaNGCBTjVkNidnPZ6PmeOLU5r+ub/e8ZjupDfTcd
A/pZ5eGpAFdz2YIAWpsP7VMTwvWG3GoXIN04HTVSRdpNeTeswC+veS/eSHvJDfcIDuxGGFtRHNxX
u/QXKlYfQY5e/oylgQpXYF0XPo+EYTo6QXitDleWWSw8TV8D7LP1m1MkFjED3WzCRQGdZNxqQz0d
x2tkFsxd/jn40VX7IF/ZqCXukkf78aBspAf5u4ck04P0EB1gfvlYus4GksebdiGsOEt1vE48ZWB0
sOdWWLGGAGm0aZVGKh/jz2QdSM0VGwV++0cNxqIvS0+6d/cmxf7/tSYsM8ArtbHk2dqv7oeh7VHr
cmo0dVa6zx22MqTVeJWHW2/hIfJKwXA262/sCguLEq8ORQN201/hB2MbbHU33pv31k3wGN4CdSxX
8tOwsFXPz3lc2gEEZhH60v0mRDsyWfORVmL5KP/Srdu4u0ppG3/kstYWDAlIg782j8PRzrRaiJA5
wunTlhBnQyuA2Mxzsw2/Wh+n785N/gG4dHgjf5pVatN1hbPR2f3cXv35lqEeBGscdQ3ABMKKGpLn
OOHojUeUZFYD+HAEXS5beCce4FH0xoSweJaeADWbONDla/DB7rAdfxW32a26q6+zfbTXd/FVqW+0
QxbBCb1a4rh470x4a31e5jeH39gHqZpWwXRMJtoJikHalm1iLozxXSN0085hK1mPM6xwYttoKLXT
UdLZDuhW1OVCXPPe3eu8sSAMQ0ohBi8Szp0arYEwvklG66pM5QVveOceJFPkqLRg8EqhNfh0ssKw
ndBS5hhvnYMzbtv+qco2yp9RD736O4xn4DypiIBb0AR/n+wyyqPRQ8jc1w+jv20jlBCbh3G6dSR9
4e47j33naIm+MWqF5gxaOR2RjciFEjmZcVAjh97x4NPg7OXwxkEfPUA9sgIuN3VLKYd3zklITGxi
F1YMDI5YW4AfpUH6uW0PZatcFdO0Hx3oa23pVyvtR6tBPcTcJEB2u+pbp9ouUge8dJb4yM4XkxIa
NG8ORWzoXUReGzPQCruK0YYJPSoo6mhtyf2X67CsP9Y2PQoL23yOy07OaIt2Vgopr02t3I+C7xQB
bd79oPpweBBfoGe6ySV/3yTZ3k68XUC+avSiF1kN9rb/oYNZu3CWMCBnm4TKCch5eiC5DsEPC6Gj
10WUQ3195kCx2YN6QeXEKKGYjP1woSD8rilHA+FO7MNzWNiPWlZCukuwfvCMyaAjEFZseLDtVQQt
9p+6MC9tMkoWfUTkJyj+nbpwMjQyKtLyeOwnSESoBA3Bz3D4BMD1VkbIslKOQbNQYjjbNbPJ+Z3P
cs4VMuHI1ktNrQASjOh60/FiZFeDgy6drt2TQVmParMfa4D2fbvgQ/OknboQWX/dUJQ5swUtk7B+
eYj60+D01bFTS5WWoK67cRJv2gwBCrlRJB8QQFf2nTnm2z92XiyTdgC/y/sKjOvpHFPxKn2awGos
g/MLrSsDiXpJ4VnuG8E3CjvAr2XYn1wcb9d5aBaZ3RLi8J3RM6dcH2BTeVnK4jrX1QDXZVkdY1BL
CF6lerxJaHmB0tmpf0D7RwtvUyj3nYIW8OXxv7Z2CjNPboDty7HF084SbNMWIrdx0lbHypCQHnJM
KdnlVuwcDQtaHKVVR9hZg+lmrEZIdVD7XvXNpLiMg6SF5aBVOQZP8ElrEM+PtK55HbpYigmnZY4s
zlS1wx7NqGFlFWm5u/ztZ3cv2gZcVjK4HHIbeO3p0nlTNgUVuqfHsHfaTZ+C2Bwk01nYESK8DSz8
fKAQpskUGbAizJBeQsKdOWSIosghTGqQyDaN9hkNE+WmQ0vS1afpwc+Sat1HaBBGdlX+YY329QsA
uM19mVRQxatsQo0ySD25Pppd0e6nKkHwtreThek83/okROdNMDdEkqgUx+kAWbA9rT7Wtamj+zil
X3svowdhHPvHOInpPAra8Mrukv6Qo4X94fJqvrcJ2If0gXDszEWB09Ws9L5s2tSsj32EZrqZlRoE
hZ22g8FjrxQQkpsd0t6SLo0LW2D+wcIO4Din6UrFNKstuBFo1gGio948xA0VnNbRyp1a9yg84vdr
KZK1qyp2vl8e7JlN2tltJpm2a3qX2H+ng4UZVFEQaEG8wPgmSXdoeyEOJtN+/bmH6+qyrbMLS7Al
jG9AFVRqC089OnSxxLZ+40z1TW4tFfnfH9JcaYQBHASvcJDmk28rbayrR91YmT99so3jSrlrn/7O
YH5bmb/iTVBvOl3TyBFRU1cOV3lurcMOZepp4XF95otMmcOJCD5Eo4Ap1qd4G8WePMXqESU0E61n
7RpWB6i7lfy+GRbc7yxYI2kpUx8gxUeYyu13OiKpGRMZRmJG9JyasDluhs++tr88a2dbe7YBITkF
WRCMQCJPbShxT5ccE3cMdLQmvDr+FDcTsivWrDOwhtoKabhR3WfVUpf9edbr1LIILyE5RGuiU8q8
j1qyzjnCIXm9lqbvFZxnuWzt6ql2VVMCVP/iQEc4RtoCXPodv+TFAeWwNnM8nkU03O527A+FcnSs
ZGtJ/iZwnsY+2rTpA0p2C3vtPP6fxzuf0kAFZ0oQYTUrglN0EUrlmAyK21sm+oDJpg5UFAkj5C+f
vUR9DvJHxBzdfpZda6v9mCcLQc17LkUAN7fS0eUCmvV0ubMUGeIIKtmjMUluXb9o6DxY9Y9ZO/TP
/QqcBhEUB5bBY+XU0ISQe1RVxKHaY9Rt2+qlpM/oR+J9KPUjEJ/Lxt4bFVBZhfcMtzClyVNjoayM
dRwr2jHr7A/WJN/0Q3zXVOlzFVsL++WdIxOMxm9TwioOEYrDzqBq1GqQITJnBsDhBupJ9/KI3nPN
+dECSJlIhjk8HVGZVq0eKRMnc6THaz9ynr0O3rVGbz9rcX9VmmgRXrZ4npLhbUqUJ898MfB+iu/T
Is3aEAbg5iiHqf2MKH2z6qp0utbUYIS4P632HIc/Ezm2NlasQ+0/08QF3a2BtODKk7mqkPBxYbgt
78ZkCu6KuP6eK0m4g42me1r42PNlmB9ZGr0mLDfQR2HFjbhXFa9JGm7Jbm4qyL6UTlNscmSq1n7F
kawTit50KiTtgdzIm8Qqug2Say1EHlmwhreVXtIWkrM8cdTt5Y87XzsbnCLXBES4RA2mUKysuB76
Ik2Iljrb2ahNdBtVAXJAxjBtNFO6gcx9qTnmFQB7EqlQNTSo5YE2BSjIM+nUX5wAIZlwxrv23mi9
+HYb/EDfLnkc6T+GBTLs+pch1Zx8PU1p+iVvQxS/mkiaZU+p3zwOpR0ebEmnnSYHTVqtxsCLPsVJ
JL0UpaxAA48Si7WS0Oh70UIFtuQeJ3FWPhqwDxGqwEAjA3W67qPGeNALlT7HykcTZuWoSRCtZSf2
Ptp6jDAOInJQ79EtWR8yqSCdqSAF/YXs+RitYluyXvRI7R9iZUT4FdmY/ttYm1R2uzRKP8qktcHr
Jmb3GfBI+q3v2woV9DL1j0NPOWNhR8xz9nZOKckCqOACpouHPnJbiI5khJ9AjpjlkaPb9YfNiMaa
FiCt2u8uO4zozKIhYbP3ktzDsYOh1kYSROrWdnJ0vGFhOPPnXhqO4CIZeZ68y7BiyGBoS1R1YM+5
PBBxxkgQkLvjjjOBxhMuC+ke3ZaUJlMi6CnT6OAH6b4LYUR1qshcpzHZtcvWxAFRagXpyC6Dis4B
IStMW5QBYSuSrjuGAZmdUS7qdW2D979s5SxAIoFLgoX3lQW++lW+5m1Y2Znm0ClSCEgj6DZV3SO5
1VgfGiSOcwueym6iHGln6zGM/9AreGdh2JzjEkqrZ09/uzehJi9THpeoc+SzuBYMlN0SX6roe69W
qM6T3mA6uT5PDw7ec4DYtIwkh9S5anu0lRAWT+UPfU+0Ii5V6DWjYuY8U6Mk26SO90Ttod9eXimx
+41SLTM2PxEZD08oMYfcGsh3BnbEO7Hx3CSyjmU+rZrmJ3XcdTwVm8jUrwoHUfAQeTtPHleaNgz8
SX9VQDF6+WPO3YbYh+ox5Te+i3LR6byOadLmg+4F9wPEGpljXsd54U4xECm1WXuGvi2bh1p1FrbE
2dWDlhGtZ3OfJJB5LJ9a1UdHh+/CCO9RGTccxEOuUdnx9X36dHl051uPq43kx4wKnxO8wnrqaVUj
0SaF94nSSKjW0HubGtAzXbZyll/hhcXzh15PQtVXzOHpcHwzsaDQV7lJNQdS1lhVQPn047ZTIDui
s3DNvaWT3qm/1iMvljAvloB14kD5gtfCBxGfTAZM7CDM+hBN0Expjh3Q63U+pv1qamiYvDzQJSvC
0axIMfjmXG6Og+Mf4SZA44iOnAXfeM8I9KCvc0rOWCQ/HPo0QcxXraA3Mrk2YzkrPkmTIi/sQvEO
mGeMyxJCRxlWHoK00zWzCHps1HPnTWhl27KHKjNFEc9VBzvcljUy1X84d4RYMMnOhP0cVFR1Tu1p
hR4ZmaaUR9/sOJp/lcanywZmXxbuTQyAVsYROI/FnUxsbuZyZ5THBBYMJySOoUQUfP5nRoSbc6gy
PACik2OY9TB1PfXTY2lVf+oBr1P1eyTC0mSxUflySASg5C89MMpwGhfOefHUI5I5mSvtdDHSMjCL
IdDKY16uhz3E0TobFa6WduU1m36pmLW0MrPHv8n45B5a84CsymOqfVTimXT8hgTGwqSJR6o4pPkj
3hhRCm3Monn5i++MZ9qX+mqweKEvmDnbncLMCUeAnXZtQ0tSeRy7bxqAw3DpibA0WfM434xDC+lf
lQa9PEJiBWXlvWV8VOxf/8yLhb2YJFIaIh7JXhzBA9tftfSz0S5kvJfGMbvgm3GEuTlZU4eLRSmt
ZgrQrOQpWSxHLyyHCDjtpzqqC4eRdHa41qG7KWHvvzxZZwfl6YqL8L2kZhBFqZZHS4muSqunLeHY
q8VGK75dNvSuB9MeoNpzwweZxNMZkxsvAPzItudpgXhSujb6F2vUNpbzwVti1X53dd7YEnaLHdJ+
mUELDcmss26tW6VDCm6JDXLJiLBXKkkOk16dz7GuWCXalWxL0MT8jecfvQG/p03YME0fO1X9agVy
/AKJm1pSISYM12325y4NgJLyBolIiuWiBqApqZVTSzKHv1ms9QJJMgd942HByjtnM8kk0EQ8aHWe
S0JEWrY1glFVXR61WTqHx/VqZhhVVtC9jxKifgtXwTuLhDkicjBxJCXOSnCl5lGP73Hv8stE6iqG
050+2MuufZZUfX06v7Ei+ttgJAnJoPJYppv55XIo7uOHaFzJxaruVuX36S54UJcenu8ODUqlOTql
oiF2I8dNqEpq0LJeTuJ6Xv/TbBGRT7KF9PS7Zt7kH4Tr2rLJkFOJIPCIvg5gvRLpELc/Lk/gO4fQ
SY5DuLBVXYkbQ8JG5CVbWX+olE91E+6gjFxwh/dX6s1ohO2k1VHfNTXHXQ+xgUo5bzXZw13Vq895
4rtablPFa3cUpD8Y1szkGV13lrbr1D/jAKN6I2R1hDvKymPSqv18QkWNW9qqqzV0r8vqzi6yhRP+
7EEq2hLuKsWOc4UWlfJYB2sYW1E8bz7WH6yr+JOXrCF0ow6Wp+t86y2x5r1zfb1dVpGUM1akJO5n
w0qUuE2CPPr4cNlxzt9mp/MoCjgMLYxt5C3KI2QHznM7rZRvcQlnGD1nruNvkbm5bHDBU0Wqb19R
8tEBCnHUBsONxzuIqYGXZttmkcNlYd+J0MvQiGfVKSyFarnRw+sy7rZK/PnycJaMCJdymrZ+Vb+u
UDagHHSjBfVejhaOx3du/hM3mD/iTazkSbWq5xprBEcSrKHwuSMAqbb9SooPleLvLg/p3Qvm9w4X
c9BKUYWSMc9bpxD9xx4Y4F0xQe2vf7Ia9jydwq2x9KZZcgvhWOmm/xoFx86xcgz6T/bwNC3RqIll
3792MjUzGrvnDuv5M97MpEPjXtY2hOdNlm9j2IpIRa9MQM6WU2zJ0x3a6enybL5vEalr3tH8Ev09
p05XptDYHq3Ccb0oui0yhHSyCbSR/SF2kNFplsBGZ8Dxv0b526ZwGzR+6PRmwFs606V1j8RVZbm2
1q0n6MbzHOIFda84G62+1habWM/WkW5PkIkmBFYmTL6ivEeQW7C5q5JxaIovGloQDV25OTIJYOs3
fzixgiVhkI4T2Xqf+uahku+9Ut5rNQOMeKo24aemsOAZXHqnvqZWTlIIgklhs2uj2ZuIsaDMtnPV
6/qzOq2pmQ2wqEDtvgaVf+Vv0jUVmc/G9Wh+sGkbuoHnbOEEPavwoXuhz/RFtNAoCj1DYgQoZVPS
TXxG+Ln+2v9CtHBff6ge/QfrQ7FJvrb79jG/xzglNHex/P3uAr8xLmQ4xgFxaBM5u4N5B9skDOZb
OJMhAq/X3U3tpvfDLvmUZ6vh5xJ9yLlXz8OesbcAawg5RVhmrKUaXMCBeRgqqKhXDgJ3jQuVfths
vGZluOrdEg/i2bkrWBTufTkZRy3OsViOzoOafVSmcDP4nVt5n6dgaVnPbpJTY2K5UXayoAzq2Z/p
ArOrjQ3/+uAsySYvWRGWD1K/zKtihoSmhx9V3CD+Kle+/42t+XulRKxnDzJZS83ZQYN0pzY5Ty3n
SquGTZXOtN6I1dGweNnku24J4hzHgPSF2unpwW6XU0VdzDMOie2h9TCsjdiVkutgqcnr/fn7bUc4
AsIkUbtpso1D6NP2pB0KeaeWCw+GpbHM3/DmkurzZFLq3OEMzT8maetqlrSyabDKjO3lSTsPbF99
7vdo5i95Y2nyZC2vqZcd4molPzjfm0dUIMJbdZ98a7/3z5Bn2ClqlQsH2NIcCnd9bwyDXFEHP2T1
Jqj6VTx1a1X6dHlsS0aE94FWKn5UGFxEuuRs7DDcRunPOlI3l638H4fS7xkUjghJBobjqPhdnW06
/SgVa+er/YOXj/kkyW4bbs1id9nkZe9QZeH0z2sQ3DwFjEOZ7zTnJrE+1jQcxEs4kiUzwkExjYUe
JD6LZPjFWkWdox+fs8FVnWphCs/CzRMfPKt1ybRhRdrIQhWhG/orzqO5MXwHZ4ksrRHi+WezJ5wT
jSzJeWwze43+3TP166L8xut/3Veae9nQ+UMZFNOsM4soF31DZ53ZqY5YVF0PxmGgfy/q1umHAY6y
VfjD6Vxz9Zjsljrp5qNHiE4AN9C/Tz8IhW6x3UsfgZFX1IYPjrYZC7Sh2LuXx/TOnsLCXCfkBoZy
UXB2B6y4JklYkIPSI2OX1NCRQspnxcbS1btgSoxxpNTs9IAmo0NqRuus3ERqtdbCX/9oPCLOwUbe
MyzBsBxkNV/FqD+bdbFOYTX9Z2bU01NWjcA1aR1jsax+rVN4QPo975YaZN53OIAulHTnRkMxnWU6
U5o1pWwclMf04H0uB5gieM3rrjFShlhVKPo0K6hy/s7gflsVztl8GuVcG7Caz9Ckj43xbC7R8L0X
d+N3v20Ifjc3QE1WPhkHkGq3MPbrm+zROgRu9Zhsbbd2u1/RV2OnrdOt+k1uVs6X/Ft+9Y+GKaJc
dQ94hVKOxmFUWt6njsvTNFmSQXt/B//vOA3hzM2V0oszj3H20ucx+Do1Xy4PQvz5BlvX5g0K5FkB
B2POm+7NdR+XMuqOftne19GUuDQL/pQGeanP8KzfZD4cZtwhXHDAEM+gKDaAQSWple4+ljJ5cO3B
k15su+qe43Fqv+hqVkaubrbVU5SkpEPbQA95OHhp58atP3wOewVo+Zio/YtiFsawBoLhJ6uCbtYn
rQjLaD2QrB5XKQRbGWLGdSPRbV82CzGsGPvPowDpCzU5pXbnjAHYabWi8fWkuQ/UZPqIDme3iqoy
JZNpBetMSfczjefCXhJzBa82IQ7hvnDg7BOvdi1p07x0tOaes7z7qfRRvwYBi1B0D+mkUWjTl1ju
Pg2asb/sF++M1ZrLFugPzdIY6uw3b/wicpSGar/8P+ydyXLkOJelX6Wt9kzjPJhV1YL0edDokiJi
Q1NICpAgCIAASIB8+j6emV2Vocyu6H/fy0il5O50DHc49zv2DkCge9u0fNP0FOLmET0FIMyabdhn
H//6S+LJYhWCzoiM7tNSnxk0lXZJ7F2dgzra1NOHh00VR/7FRMu5Htn0L178eLbXr/K/XvDTIUwT
gHiHKLN36J80a8u8S9GnFlB7jGNpXf+L6QheDR8KjFOA1EGE+WzlGuQypcR39q6om7DqZkUf0to+
C5bV71pNv+KWfA7Wri8HxhEU2ng9qCg+HcK4YMKUEW7vkgxkoGgeYf8NEFzVi66G7fKQ/yIG/VvY
izE6SOmgVIWqDe2hz3IzkiRaNl4e3bHsRxuRhwQMz07CasxH7FaHcE/Jj6Htz3SQp5j+qiD/t30C
FR0aX6CIQKMC9vOnc6xQeeJRTNrdRTP95mCZu4ejoYGFnXkuJKisoAVnJZW/ojD9bdQBn/qn171+
DX/ZJ7ZOLZtdhE9Ngxc3x5sGPu3WCzGTCsNsYUoNOa7S9Z7aADJYF2EYh//ijPjbGX7lpmAKHYq0
K0P1s05Gsdz32iVL75LOz1ciSnhpYWD1i93yj6+CRYOSJaxHMVbx8ycN8O2q65jaHfPqYcv7iCHI
wwzH/3wI/A3udwXrouuHaVBwt2Guej2Y/vJAs1xEoxi99t65dHwK+zynVW1r/7ZYai5gncvTV041
hhtYKxpXMmbyoJIZlxcCSua9r1q3pTB+I1rAr5H4w2GhHv3jKvj/VPZ/w3DzX76x1at5/V8f3LRm
vnntP/7j3x5bTl6lUDjb//jP+/f/+ON3/kSw+/FvEJyiC52jMgfpFgIz+6HNf/wb2qm/QT6MgAPo
WbhKXE8kLpRp8KPfMDOPjvK1SY6xS/zqXxDs4K5DAobLD0cLlvm/hGD/PeH574QINxrkmghyrtNQ
QG/AcO3n1eXaNp5n5fEthKPdWwO7t15hdnVpF1dSiE+fQ9iHvRrgtWhJiwjQaVdPGJfoO+jqEq2N
LmVW877EjD343/BfWeuuWDC0m40YTQCmIa+mYQow/p+Nty6UCS2hzKIrn1H4iyrpkanqQo/fKqaW
OylrCv77WLB7PbbeUxj07LEFSawtl6DL0ewulltf1GaqJAvgLFrXyzbwr6Z7NG3TFzYij1jBfxQz
TcOIQdXOZld1PTIkV6LDjW5rNyz7aRp+BX//xCW/PklcnFdVXvL7Rv18nbGphnNVysQW/OZdWvvi
qBSsUnPdqwp7FH3Jfu43Ci7c1aj96cAsPdfUfY17Bn8tYl+d8cgOdpn8RsXRMcXIxwnkwQ9BkmKt
i+g+WurkOxFobcWTXM4QBlHYSLcjYMxMTQDEdbYu63j5RaXt54vkz8+FizCPIJlGIf3TCkEJE060
vhVbbr3vxahLL2PRmSWcw/TFu1De3WBwdLj7yya6+2MF/pXW//Nt/eerXtf5FREL/cGnUw+2qhR+
f05svWjKq5DSaNN2tVcWPbwm68UPfnFbX//ez/sAEz0YV8OGwoWNIfyf94Hqp8h5XiK2cxzOd95E
/FOYDMMqsKSBR/mizhhOdL94tNc/+j+96Ke7Et7yUapcLraFafyyToe80l0drOeF/lI98k8PNIPy
Jvhjiuhz6Zz7cNPNVSHxNc7LJonUGqMeBw3/z6VAHDsTeAvPMbrZS8EwA2xgscsn+pZJ3V1FrSFK
nL048wXC/HQYf+UJ+0/vDjPXCB6AhrzG9p8ePyFIYLJebMf8JVW6PRoFakhYULtT6lf1rZ8v7j/W
FoCeoHkiOEDB59N3LYlwFAOJYpvXS7PHCiQby9ivQPX/tKJgRgWKDPTHCWZoP32kudaxGtEXnuY6
3iuK4GtJ5bxlfTdVicsQDQX0V6ad//jRMqjtMB6FBuPnWbo0bUVngA3dWkuRBPLWrIRPf4U4/J39
9PPCBSbnSpO5DtSCePIpMzFWdLGcU7Ftsj0ZH3K1r5W/oi0MdEVwZEpCqP5g+c7zXsZhXsUyq4yk
oEv/8L1NoAqYpGtkTU9wpiy5iDYL5n2DdxuqshZxSVlXtXE1znTjY0JUZds6gudttGZEHwf/PR7j
9VyrkuhXmMHurXfIWbaN429mwFjrvmawxoBBL2Q3jAdbUd9HhCP9nWH6bkoT2qrvk+uQRGnJWGbG
rhMwuwigLbFqfyXl+OxKh2sBdyOE4hgSAtkj/tyRg9qt8AAsGra09bwNerFNZbER7jlN6ZrKbK6G
aFg2IsLhD++yoISn47gzAPqskwSDiL5l7U07mWFbe7O/HSiU2R4ZXgdMApU8nLtNTHL9q8X7j2/7
WsOE2vya4//NU5TF09wGSm3nvCo4LC+q6738lj1FP/pTCjupdVq5l2gudVjmBCC49OE+/YMx8y/F
lLfygz8a9fFhzq/y36+/+iZgH9KSxvznv//0r9+9cLT4YT7/Xz/9kv7P339MPsQ1kvvpH+vfo7r7
8UPNDx96ZH+8wJ//5//rD/8MAi+zRGz4JkZurn+NtIL/FB9eo4f/u9XP5ZW2XavN699/6Y+gMkt+
Q85cpPDJvZr5YUj3/wSVafYbsAOYRwO8CnQeMIv/K6iMg99gC+Vj/B2YFwSiV2fxP319ovS3FBAG
FLxQ4UCvAYfV708XH/7PuxrPDU/7v//917v754ghvWIJUBJCyACVAypEn1ubcdLmTC5RsY1zeMCR
epJPRmv7gk5adoZ9THgydAjuCzHKzV8e0z9EDSjR/Xyn4sWv6RKa4IBdgxUBXtDPx24dDn62UBds
Q0R+u6DV8gmfORuPLqvrAPbxC1/X4JnPq7ROzbRhsj7OKedrt8zsTSuEj2L0YbCSL3abuyJ7BveF
PCLR1iOYmDZSZZM0+SYOW3LfiCLc2TCa7vOu6OF7lqC7sGpM3MQbvrjpLshd+h2ySbqirJVTBdby
SYIpUo41T8sg1GXdN+p7Gjuzcz2JNkEY56+OhcNSesYGwQbcs75U2KpmNbre0kNR09Jzs+vKvHO8
nHTSl42O28fJ1NHRxXn7wwjNzN6QPsD+tQTeuRoqxPvYCFWqrGAnaWtyDjwlSm6mFBXCLpS3EXWp
QewthzeUneRjJzBKtxqDoXkTHS++DJTwdcYgKMh1AEfz2JBEgg8EpMHa1d0UrCRIAE+enfSXGKJl
uunYgkHF2EN2ivFZeCItLqMdADF9/4w9rio1hxh26jOLKaC5z8+5cHyf6ZquJ5Q0dmQMmlWUR6aS
CgbpHXRCdzOEhtt6JO2m9336I5fWW/OxqW8waqwigBjD8ZSMWXgOTeStEPLBRqGo5QXjVd7Ggvi/
6+quu0MDGaoTDTdFTIoit7HWfTVJy3xM7U79u+sc+7LUJDjO/hifp4lMG0AZhud47AOY8kzkydTU
W8kWRn3lDB/r0gUgJLW4ALqyU3J4h31wclvHyqywfpCueAQ260sjyIp5Yyzg2K4OHq6NG3kNEmZW
oww8hgAgyla/mrxYATME83e1ht54qXhvxY5jdngP7cdwbyTG8uFq6VY9IcBlSAIcZeEdGDSf1bAE
ZNNw3xw5XBw3jYy8PeUseEY+qcsELu5APAVTRZnff+tik93rbJ5/9G3UsgooqPZRLg1fKt3OY9W1
sVnJYJ5O6Ojn44ELf/6aXcEZ/pITDKKZooO6JTEY+I7qftNzIvd6mfdLHL6ZaKpPikixwsaANyOb
y7SfoYSJEBHEE6oV8OS6S1Iv/4hyc26oqkxQiHUyuc2Q1N460QQTFhNcYBY8snoY6Z3Ngw7kaJ4c
BxesAwx4bZumPhgSPEggz6q2X95TEe9HV6+lkOOJwn9vw3teLQT5Q4cGTwDb8hcbBoe6CN8UEtFV
5JMPL3gcpHezwE2kZ5Jj3rW5d6x9Fma+qFQd6ja6eKR57Nr+IWyGHR0T+Bv2q5zabTrCrwaDiHXt
IHOipIF7MzZTx7N1RNSFc/XqUfusYOxRZtj7CPYTtHED+Ek/zUWySrrpexPFl6YLv83NbM6pl4pb
TxV11SYmutMhfZ8bgt6vce5GGu/UzfDqget2oINdjEndRX30UUxLFnsHCYgAAh6yGhatKojNLlDO
rHFAwaIFjknLOEAGLPOTgTtZ6VF1iWd2EkVcRr5bN1aXcA/e+YMtVRuUeKhNW6nGROt6id5Yimaj
J1NzHqOm2TPRdzue80vc1clBuUTuTEOHtwieuSvak27jAmhYO+CMjfji0Sb/8IrI26UqOVBrLzZp
QVlKjHgMkmkdckZeQgd/HD0VFabUyoE1h6mH9zR9scKYbRqMa5HmS9Xh/GSdXy3yWzJxTCdHpCId
/eDh8ED7SFamwGlv0pvZMrVeWtIjInxCDeTS5DdN21xohKJC3/H3usPfd5hOKWVYn002Qh4XeBUd
7UMGaS9P+23rj1UwxHmVJ+2BTeFqbPxvi/BvodI4ZxKj/vl0soZ55ym1gC+08h5f7sqpfNdMERw8
HZyIZaMfzOJW1Ad1SAu9DlMMpnuooFhEsR4srQaVIBaFhU2bDxWoYk0JQ/ebECeVpeI+XHIgdQXi
v7DGyZa2X0ibfgmlPMcFvqtWRS/U5Ou24Pdj0992KrgPxgKVlpweVGpY6XvFiXrQZ/f1hMKhnLEC
IczzaXtLI+8Wm/rR07KErNWWJE111Rb7oGO2FBwKUNzllV7Cfg3uBEaFNEPDVN6CBX6S3vhVWn5T
5wmCevIKVwsoITBuXDdFtp2Bm1xy7ZVDobcAF54DECCxXNMHMo5HVssbvuTVSL3nJOKnwHolbeIF
Nk/TPYj+VRoItOGyGfgY45dERHuwoWB/vmCyQ4arIMOwAAbuuHM7kzyFxuMV8zBO2Lrx6j82oIxF
inpnAnVyfXJ2aDpsY/mB/QX/ctLCsDJy2bE2I0gNhHbrBgf8KSBsqOjsB/CQdpdGWvB2fT2bUoQ+
v+PCuMuSp96Bp/EDSxbMSvaxXxpAEcsFQo1V0UPn33WAkOMELrC+fVyDmOFdiMl3dLm2U0RaVw6B
xqH1+bydXBOUepzXJnqVNoWJXjzVGGv20qoo5qwa2ro7trl3zsjsYeF0pdAtBUCzG8ijh+6C0pV0
y+uUjQ+16J8Dk94uEAM+OxAF89Nc5085iENdzjaThaVYmh3yGE+KJSgt0U0PLGDZU3fOo5MZntGe
xPh9jK9JY+659697GgUAMd/EhK0sD54zL3uK56Fapg75QUy/hrAgxunXdJukh2N95nh/axg8tGyk
v2Wpultc3ZR8ltWs0gNZcCMtwS4LzHM+1AUWIn0dFQxQTJhvjJbvQ9CAApB1U9laPpRAn+DglPH7
xLMnMbO4lImcVlqy71nPqsJ4ZtX2FINLYLIvniJYUAPCLcIeRxLupZfu+NDe6U4+wsHviaHCUHtA
OWYNLRt+57KE3XD1OPp6xxwMpPsr7wO19IZf5mEcykBceSIIaRvbHLqkgSC6Hw4UrZ8SgjqEt/Jr
gcGfqYY9mvI3nTUNno3/xTVu1bXiACDqD4wknQszHFTcbwtVfAVf50HChDyT+TqgSbKtiXmIBIPf
uB3iqpHttyZnoJTEKHmlXnYg2XwMRkz79BZnlcHKn72+3gq0p4emTisFC3vpN6vFuRXpYYwskOe6
jJ80HD5WmVcvlcRCLWO7b10zrOEycqI5JPITTrB0KIBYpnYpB0/dhTH/rnyDbwtubFsi1bjy6JCW
Eq2dtXGPRPGwCm0t8YLpJh/lsfP8qh3T8JkkGWCVIxzlJjOt2tzKnV8TvGsRVpOG6UFop93khxQS
jwE+jT2UsOPim2qKU7IVAX1yCTzRU6Y24xisbTKuA+2zbS7qvqJhgAJkjuquj6n8Xdujohsi9l73
c/PFBHLbMHbwGL+PG4RkFidKOZrsW6F6lJ1ds0rniJVEFm3lIbxYTWk7oBaGMFy05HtXS0DbGE5K
aIfWxTD4FcC6z0gV7+tlOSO5tyuRDUVV1Cme/VB/OJmsvH6+F62F46XKvC3z6IYDItY6hzORrhKc
Tc3Mv/S6bQ82QgCOtXUMklk/9wjddoTk+7pt/WpSauPLPC4bAS3o0vwICtpUhIOe7o13Mguf0fTa
kZpXNVE4OcKuMtdFmXb9cWhsj+p8dutYXgnRdPvZM5CyJP7ZgwhhE/XyW+gQ2/qhX1S+mnF8MA5k
OQPMQPTw8iMCSbyo1f1i2mdqmh2c48/IakGvATHX9Dh0s5eh9sFxR6V024QOJvXC32nXPQFC1VaR
dDCCwEINZvOcsvkch3ArADWOZdNLSpZrzeUOmpBdO7gn63Jc6N5WmOR9To+EaLqZ9ByXk12Oy+Rg
5+R/wCdkWpGmvcZmx7A2X6MrkAQCnuOCFnWlk6JbDcO0i3SiX+VYrzOF9zANYVqNav7GBwn6BV1e
8V5fc0u+xNq/QdEEch8Bj3aItKDO4tP3vGf30dyclE7cysORuaJpIgHwTVCwC1SEZ5OF7QH0gFWd
g+cbB6cWDVxOh63u3Ylrn0OvRC48nZutTFpXdrYrGwUpkY3nMyWY25RFsCYRLvauHau0x+FK4pWO
HnKiDipLVwEQV6BAQ+WxTjscO75KcdDTS9SZsbp6Oi9J9AN8mDLopxOFk3UKf0/PT+f1kJltJNpn
FakHdDYQ1+PIHU23GjXEGLFnNrZz03akorlgftznK80SNHngcCF2tsC+LrtmRMIIDFaR9XofNGO3
ZbkB8gVEKZhlT+n9gLB7rVym0G4Rgdv7M6w1/CaDlKhtydboJfqQJglf4BgHCW5gs2XHBdllMJDB
GQIACXUuKAPn17dUxxidQrtdydJp3zuAxVe/JSyNvvjwWjXXMINDySLr9g4ZFWaeuRuQxepmIhXj
M1SjPRzBL+nUI52bGDLLwgXRR4dMA2dGC/g/ogb1w6bjNZ+4sq+Qrgd7EXvD2koZuE0yKO/WqYm9
C1uL4yRab+ehbL7uJmr34LqOu2Ex3k02pjFE+rzT6Hk59oBiR4QulkPYKAaefmnDHIVcdHxJ2QdW
rNLGzze80NkGTa/hPcFZf0Lx9QrShfr1KVXD9BbCHOaQm05+ScEAXlm2YPwVGnp3ALVv6qomy0SV
2YDvQuBOH6nBrGALU77d6JPmHdYOZq7aTMEnGWYofb5r/b7FgVagczD0wv0wXePd9sDrlWFWH5yb
7VoUHIqcNllwgRazK/MJNUOnjY/4bIzdHSKLsaiUaOIbcq1UlkhhkgMkNTi4UsTJpkujaghSszPA
pj7bwQteRYTvwbX9x8KL7BEEWrMOdadMOThyY6Joz5ruOW8xmTqY1t86OFN41ZCLcB2JRpy9wrqt
GsYcyZaYtlTra53BK3Y28RjWr0i9R0MoOmX10FlYQ+PmKwkvkkMtx7DZ1lmkntoibz7sMk3faOqi
vUr6aaP6GdFzPHjnBcCzs1+PuBXhCXxoikBsSLG0ZYF8f+umpnllONwHJGIAvpfLxLLdlGfdXacz
ug9Eoo8FlFYb8POTvbIJAHGBdDubY7ILW0i8DKS3r6k2L9phCwDHQJBWbbmKoCQcSdp+9yOKI1Zi
GqND4jS2PSYv66KawQGeSzcxFE3ikb7BTJgeYxFbW0KWgb0PEd2KwpWhpBGt71J/XMB7GuVh0tNw
HuK0W2FY9xZv211oytOtCsywydDbqTRUmkOEtE5ov7R96G4MH8Gj6OBMv9NkMkeRWrFZtF6+gyDL
VpDrNV/EFLgtLht2P0yk/kohndnDhJajVsXDB10H/XkAOA2pM82apwInyU7NV9aVgY8poOZpgwbk
rDOkYZBvus72gA3Vcb/B/BOHQZBqKxF6UymyNvzo24R+RTaRv49EzpsZQoaTkPFQDqSZX2BHSy61
zdxKdEl2Gxubr5vcb9cyMnodT91cLaGCjUHuggEhDukOaD23t37W4QB3id4o5ehLXBh+14V+f5uR
hKCVQP3bWGRArWk7nZpsWb51AS69FDPH902Qz9sQELZjPBXjbSHm5RuuCmhAk5ynMLiOAVVuOsNx
nbL2LCfM/ZTpIvj7qCWiSYSvJ1kM/C4pZFxxHYVPQ4CoDpQ6eQzAi774mcaFg6RPa5TSiVdNCyTw
ABOGm6WtdSV8PR2RuLT7IpPpbZE2chViCGXVJyi754sfXiRv2K6pBd1Au6rXqSvobpzzcTWBsi8q
4wfy1cO+XuFW9dcaM50rkuFPG2HqCp3puoKjav8yo+F1BBYzWgeAux6z0NxK2z+mQ9Zui3pyCHcQ
X2DaNCjV2MePsOXE1EHSoFYKQyskyYLgJchivjQL8ILFVLRH+NObJ+n8+BDAcRq8eZojhcwRi6Fq
OQeX2vOLAYG0C3aBzcc7D+DzZ+JUcqrDTKGtIOZgtwgNr0B0L9OKU5Gd2y5BCQWiJveVO64HkMfJ
V/A7e8T+Qe+doAWYgZriouHbFvv3MQ9Vv/atiVbG9jzcRXWQTQdoJa1DvMPNpVeie2prpuNyLgp2
OyQzd2WNFsfJRdiQFnilSxPI4R6Q7RyVBfy8nLs5X6dFo46ZTZKHaXHyG0MF8DkMhn1IcyR7XlJG
+BJ3uCdh0ce6c1JMfJUXAYV7CbdspdMmBQwYNmOFRYsp94StTKhivesHiIVYFmzSsUZGWAi00VjX
83MMtj6qBIhZEph5qxLWQpO3m1Jv38PTAOG/X98Fjaw3HZxot9mcU6x241+mSH10qV5KYWT71oTe
uIWxylbEGUVdtPuulBet02XiqJx5qE4sWGXr0SE3Oci89Q4QUBi/winZMLzPgiMpQF1XbgbWuues
6NtpVRMc36iVANEWwpj2PMYjctEW6CNazmkBESsj4hXqQfa9DlAGXWPWXu2mgogZrqCmRo5oi3bX
dKzA2I63bIzLdHsHDWyBklQGyCjafQPOxmkekfExy+t9XPQ4z3yi0VVMWjKukTtH+Mad3VpvTu4a
GuaXDGVLXD/ROJ7A9gw3NkPAWTZdgb4uyuB0pyZSPKcDiJ6GRcFmQZ09LYtxcDhdpJwOS8JheiXi
ZhiQiIs6XE8o9BztkqudGzEsxWZut6GO4m+16cKvsYcRftYH/BAvNAkrOdUUFUqoZd5JMOq94wEI
lZLGzx4Cm9tEByQAtQs7uhdtvteC4kYIpIyeNCBmbFPAGuty1bRsIS4dRNUvIAkCSpmUENJVQ0q8
bcCDeM+HGHcD7MnV48AYICfA6tGSN/N8qxYJMilP3RuJmhD1rkU8tk6KfMUcCW9GCfEjHJvDFbcZ
2EGkh7GgZEyFlSs8XpRR2DWXwSu8ve8zSM1mA7cOh+OrzFGG/ZLT8Z1McyFwQReoOs90Le0qPXle
WAGEuMonflcTInce8Zd1IRakIYHU22HcERejXxEIr0PpvvZvulRmx9j5VwNn0qrToILwWEMWg280
QBcYa0JU/uDilU9ROcJx905GiVK2CKJzlDh10XKQT4L4KDk1nl0Oi0EZr8q81lsD85Cv87HPgtKM
8XJrgfNEca6Zwg23Ytmq0CIMiBGXcZUgIF66ZjWhqPyEZLA+TukEg8ohVpuQG/loCy84ODYAHjLF
UXKPsps4RAAlVVMXuyPau0iETHzNAxsMLQe6x6qIUNNs5JA9ElET5ApeO14khtNfKFq1W0iyxZMq
vKbZRqgUv0KEAPi5sEnWn5OmzxaINOkXpmaObvagVg1DAwt0qba4BiH5UE5Kd8latWO4jVAgd8/j
OKS3yEgCfp5hShit6mVeuvUia7eBs5IYbuNWidvcl8ARRx3vEAV6Qn3VIqFvw5AzZP68aY6t1OY5
pF5+PzKCUrKGVfECv+Iffagx+h2P45PtJbYCK+KvEwRaU5l1gj3qJhU7F/XZfiABCrcB7bwzDwm7
1QwmMHUsvL1O6FixNm5uRTJEp2HUTan8KSw75stbFKWwoEwRvrY5DfmWgQfelOiog7FApukJVTQN
GVdL9JrwLqryWcRrpJP9hnhjs29xGB07xEVPWBbvmqcIHlCM2ta0MA+eKcxlAYIoLF3syfseJ0yz
CpYIK4D1Db/PC3QpfBQ6VwFHfD0JNa3RM+DvaDoMW8vnHqOSLJjX3uhhy+hhLHxoBWx/YhxFfgjb
7tWIYlmQWHYxjfTXMS/CA5qKei5NHrF1pvGVNx2YMDjj1DYu8gF2InOnV4kh5Hti85Ctw1ZAbzQN
6zFFkUkMRr3he42QwUnzkdkQdAvj+XA+dMuNgWpqEzRhCK5GOp45YJCQhWXaoKrCEsRzmKJCxKPu
6rrz7qi/XIq2uChau4ceHhRrcFCMK/FWYarhsJc2RCTLE4MbSoocxNqxbCE+QPxtY/i6hVPu7ZcF
/VRPBzU8F3P5oHKFWoOCvSTLCf/Wt7n+hrPFnuJ0Xs4+RS+yQRqEQfp4eSIh7i2TpfJb16gQ15qf
VhYtw++MiuDCa/3eFwRFXdHUG4kKzCmM0XIr/SGCxh3fxFKNUz8dg7jubyfqotd5JLslyt0hVHiv
rBMj5CCTHvYoYLu7lOexqZhGwRBzUS3Iv42i/alGQrakjt3RxMfBE/cSNrQZOIod5wb3vCffPJ5O
Tzh8UBtBRrtFJoYILITvR5CLlX/VkTQ8eu/YzPJy6sMGzZQuUrAnc3O7i3AFAZTfwgmOCyaePRUH
H4AntHehQGPP1WzeIBu2Z2ibpjUcoEAm6jUHVT/EiCJVWCbpSxSrbAfRW7SZu6C+a+0gER3DQ3w7
YK7MVFni9zcj4DJlKLwb1g7pG0n91y5vmudCoEym6qv2xTfbpEfVD2lZepJdkZ2x4V5EN2oOvcYc
V8JzaFWl+LJRKp9RPgKfvsxl5K9gHvRMClRBSbdklTO0yqZxH/lCQU3JMdEerNAu8B4mraLj1KF8
h2zZYj7hmu6Pwa3Ucn7hGJjYuBwY4SzHx86uYkWYTOJRj7BBVzZ9hFXSXsLmuUQ/f0HiusB4noKB
0D+RWj0NbMn3NJ79PWKLwxy5b95kru+dGe+e0BygIHljKV+jxHuKhP+t5vyYD37pQraHYcwDdfye
WnVe6NLjUURslxf1PRlV9hxEC7uq2+qK5CCqeCrdU8SqKTibzn8pelRDRy9Gdcg8AJ4jyynx/I3y
3AUJCaoAUFelFlE3y9L+bUF1GnpqzMCXYaomW9Ipi7+3MCaxiLmKrPJcK7Y6TkAZEnTicoPS2Xxw
XqRWrdXyxeLo2y5NIqG5zaOXou1MRZqlBkiaXytT0j4YbGl4VowJmqbwSULtW3cRKfVML3rGiAgq
9zU9udRy1EJsvzciQdc4/9/UncmW3MjZnm9FNwCdAALj0omcs7LmYpHc4BQnzEMACACBq/eTlGyp
279+HXllL7RosdlkZgER3/eOYf0VTpy9uxr6vZIenJH2IewX916wfx7GynTHiN1Obxrp/Cq6hQ+B
tjbYtCuj4ywtTskhq55Krjrczz7YcB+Z5mD7dJdNnIWHJajPXFjTe0F7+WaAuSf3dQT5Z3s/ORSK
fBLKZ8CdqTEi0N1lsSgFKM3G0bxiFPbOe3touKSsaeie0La285FuEop+VF/yJbVwcXNtH4qwoAUJ
vbTe+jc6N7bTmUiQToz9G3LONR6ntbwYOZg7Nkp312G5jBvW6WpjZbP+HEE3/iClADiNoqPxqzBe
+1wlcoFiwqsm19pcQI4bsfW81jvVa5V7vBZZcxV4OVU8esMdV/X8VllDfzegqvnwLT0ACTJcRLFn
j8MP1Y3LeSn87B0x0HBZTNDCD5vcO0Vw04dGuJPcDCg50njKO8nkJVJsS60mFmmaQ+7bFee8jgXD
BiCMme0XoLrpTSPDpEK4qH25G9youTOLbbW7dFyc5KxSaSmKJOj93UP7N4i04W5fqnAqzuEauNcg
nNFvpiUtpIbuGjdY7GeoRgXk0KwHRtHkkvmO5QNWpvU5EXlXxVNkhVcqk0MoFePku7J0w09eFrAR
wWG2vDFN1n6qVr/cTy0H8aRU82TTzOvRiuSwGayRfWVOdE/g3Fa2kWnr8FUQ+so6Lwzyv7qa/R1g
b7tzZxfNAcH0GEvHMDiLLnitqhA8y8tSukPZXS+5p+jUtGxoKzbg3FCt5jZCHPykDH45fZk/rpU3
Qwn3nXyQmhcwpitY8zz61SVoyEor05HYr44TEI5u2udWZW39MneIB6z4fPCQqAX4ePnsTk9T0kA8
Z6myyJeYzWvj6fbNT5L0SCQuPadROO5X30vuhZ10xyR7ypz2q2zyd0/5IBchujx8HNNLba/tUTCy
fnbX1nmsnHLcMntNXwfktAfqyi1yboapikvR+nHXRdXjOmb5ixl09zSF6zcnB+TbgQ52AFQE8WCK
tU0lN1ZeQI7Vs0c9l7MW5aVpSv9RuWWwDfJaBXGKrvr7nHvVqTDtBF/u2pASHGKWEtYvmx9iLLwi
+1T7i9lzHshT2rsiLtNaZliW1ww61fav0dBmSBai6dzpmpWl6+1vWAyDLQywdyfgGM7tNDX3plbh
CWox3adB8y1LupcK+Xu9IfERx1PBn6FKrwDha/kCtPQ4v8Isdvuw3vV29Gso1/W1cPCA6TD/KTs1
XJCYVzvWdHMNSdl8AGUOX6HaxXMWav1kYIGueVUClybrCBcCk0b1QRnR+hpgHdZBEX1Ua83apHLB
lof8/2lxGoCpde2psHEKFsogNM0xm8tw55nQ+8nzj0KkG91PQ9qkR73KDDzKivbsoceoyNejJq3Y
3YStH+wna832Mmog46rOTjYqgz7yxj5LCKGos3uKspItwLr/JKYb58lCtx6COqeop5TFvKmUp9MY
qzgIYWWn3gmky36sm7B91EWm72dTtddizuTMy4goQAShfcqr+hbIX4Jo0dT2qxZ59q4tz+QbvkEM
gtFshbu2qt8Im7PfgezA11Tr3qWskptm7dSunZETVWndEbs7BXe5pFSimK1p3/VlF4ejp78nykVx
m4fTZnXK5m5a2+RURRUMptNzzEbB+Ez2eHMvDT1jaiTrStSNTcTywP0pRQ2x4TDJzauyN6GKnmTm
mi3pAfK57Ugys7omiOcuVJ+CeafQMsRJNz5i+1s2GnWD6DoRd2ihdq0OXCcmnygCd0MGfptPkkuz
usFWG7HozSiD/IJKtbr402i2WuYF0ofbqpyiXU+ku5x7NTTvAJBIatIC5q7lTQHMebCDLj+w0ZZv
6yrHB+PNSKWNqL/YbHeHtF3V52TIEKLnlv+D/O/bQIEsGUXbQnakZ2+bzK7e+q59m4caGEU2NMsP
6kwbYXCvxQqqkyr36rjjste5VhcztNYBCh+fRzW1j3AEfFZbLrbeBsgCToDPyaegEMuhLEWXbRnD
LK5n1T3oleOxt8l+2HiUkNBHGEQfWZoFR1uqkY4GsCPJEla8yJ6f1wZqzL/Cf8zHaLRr1M1hP985
qbOkccvZQdZulMsfAs3eFnLgGk21C+LipgHiCdCajgiqibwb4531xJw5DjM8zeyR04kq33u1bWQG
rkWMh9Un38p6uZ2tIl9+tMh9HjULfEh7F9aejdcVatcYsUFQ+XOsGUOy1bxOwiCKsaczf468lMBx
uyQbHYQofqu+DsheUDmnKzip62TP5TDGEWvzzoZovi4N+OC2r1vvh5dTtg28Uaz3vbSL+wm92I6o
LbWTqj+pKqCoIGX+gVt3XTSSZerC81uhPce8MNbwb+yGf/Le3zSngPJkmZJILyii/3MzXTtVTkDh
SnQADB+QaSIUMklQUSwzuW+BP8z1kfJT56lXiTonHsvCThbCqjZyaOsjOatRhhR85FAfYGjjBmL9
bGe2JC8R1id1xuU4jTd/N4PUK7ZggtFQ0Ob/Rjz7p5jDAPMvbU2Y1MiNojWVf/ijdHasxZJzvuZH
nWRkmdB3357ywuHEHOEC90hz+p2LwGJHY5VzF1K8QpdVjx7x3/SO/cnE8Oe/x5+tKnlup0srZv/g
ZTd7aJaNu5xMzb85fv4jdfm/1Iz/QVn+32rQ/x9Ul9sSUfS/VpfHWZ8PY/0x/OU0VB/Nj38Wpv/+
rf/LuOj9lWgCig+QhsvfRsP/bVz0/sqTEiFboobib0LyvxsXLVv8FV+N9AUtBlQI/DZP/l1kfvu1
238LzXYUYsb+D62Lv9+qf5hQQp7TW/Y+BxrHFZjnzab5z8ZYtsa0LDPXPqpukGen4tRDu0Jt+bYD
jmtzENVNk9R5v7dR7u5d9C12L8oPBAzzXd33YbtBWPKtCIrulPnp45KC6kWT8xyhoaSGZyz6e5U5
0Su02Pp9Qm1KvoDNddu4pjm5yXBtp7n8v/A8/A89jP1HlX80f+H9+fmh/9L++svL+DHyY8u/D/8/
+BtuwSr/+gl8W7/9/C/8Dbff9Hd/g/wrYUB0e7hY10npuVkV/maa9by/UgNOFQfJQbfaqZu54O/P
nstTyf+BZdCHzbKp5fmHvyH4K04JHjusswQ/Mi79J/6GPzq7bsc91lzBH3Vzx7h4Z//44I3AnWEm
q+xYJ7naFEhtDoul5gMsdblrBsd5nVOp/40h8pbf8o+n/bevgQ+NqwsFOUqjP6e0y3GKgsIN8qNP
nvC6VVMEBbqOPr0GrV0mwBWRXV1LSezgBhJ98G+0Ee17//Rz+i8MFv+HtQOvMG835hPcX7x0fwrW
kvMyo+IWhLjTeJS3cpM4kPwpKcPx6NdfawegEU31f/+H0jh589L/8dMHNwsVSRjka3uUVP3xK8+R
/xN/hU7e8sb5TbOOm9BI8zxB9q/8HNjk/VEn1SW5bfqUo6AoUDcQILC1yX4vId/7cZndr1PfOe9o
C7r5mBer9N/Y8gtvR4257hDieE1/zLzCqV5Qdmjnzv6NlKi12cqubu6ZxnUOwA+htbG0/xhIKPff
aExii8XZsujemhluII5ltHxvXNFxapjbWUPX2JafnSpOTR0RFlD8Bol0ujJxNy3ddxs25NRGr+3A
RURZ87PsytrZrAgV08E/rUT7nRo9pz9ppUoQIIJpWXPpbYsujQ7OWj52kX6M5tveMrrb4IaUIddL
uk2QjC/9sij4GHwedLbJje834hcdBgMy9+aFKdF/IcnFOiYdnT2OYDKdEv4QDkdY6rUpD4Ey1X5Y
1gdfrbO3zdD82gpNf5J8tirp7WY0pAeSJcTWAuLeYEwL2CisX9Wtm41pzAK8m8hI2VA01pw9Wfnf
RhOe0SlGW5XxEX3gi58dVvnv4dR1W4bnSTxPqfte36BRNDAXxOW62M+UG/s7ZGRltGlyn2mlkk19
1bppH0DXVWzqSQGAW+bnCiYznGZs22DdesI3YKIurR71YsF/iXJ0Hgo9eb9aBB0537sqiwv/8vww
y9GzkS/fmtxb47voOE2IkijURXDGTDQHD9lvfHwsS3aRrm0s90u/2DereaJr9ezk69y/kBotlmNV
Tuk3vOjDdFUqgBLwfrMDpWuoW4iaadyNvGghbs0b0bAuc6ep33aCq7XcyqO9XC/6kmpIjATL1HNW
IqvHN7F6NIgmkB/w+SN9no6gy25x8pqomN8cCg2cIFCdaoJniD1fHoN2jJrTMhWptS97ZX+PMOm/
VStj+j6tLZq2w7a/ZUfMkydie9LVnO7a37RSggDowZ1DU2AS+M1EhXW2elsgPUo8ADtn/Kx2n9pA
32Ia9glgR78pZvCVncna7rn8zZE5ftF8JbREsHAVHexzYnWFfXDzzDxrHO8WfoLG7l6nUZjq0i1E
/BBtVPZAknrEuYBCxQnjoA9JzJ0GCxi7CDOfHuixaNOdrUkpPjs3FhPaDkJz1BbkZl1zqGwr1KXO
yS1yGz27jEr1kqdFavay6+W+LXwo12ysXHbzusLmAi1Ti5MYkU7y5qao49sUdaOahprVmJTVZBeK
gjLcyUHOFfeh75ovKPj84W6e2uht8UtZvSwrIMaWGTp8JV9h/jTemGvAoUXdF41eqi2B1SXfcZZ7
dKM2PfWAvNBjsUtLx0vfac2YegAvi+1l6LMwOtalbK54ecKFokzHVBzyxeC/6M6CB0DyYsRO1GYJ
ztyOWLzdCt/XJRLucJqcYHE3ADRzzQYN9b/168ieXpPeMd9vSHRGXgGioLhWVbMiFZMOuIYZGars
LFr3RTXPFzk02bOHDc3bW34I+0twpMn2XtdDFFaIaLaNSGTPN5nfGjx7o99M4fUYagpHvwxNGRJC
m4B8nppRltjg1rpoLry0MrmjPSkpd16xrM+44eYqttSNphmbJWrvnaU2aK4jZz6jDF8Jx3JM/zMS
NVHzqs/sh0R53nSwXNT4W8MB9F1MLkrGKfe7VwMPU//oHM+/x2eDqldVYz+gX5Iz/Z5uMH04S9GH
577ADbfxw7RVm1QKNM1BXZgjiiaiqG3klVheTVB/D2QVPbV2MMCfiChb4q6BeMj8YPmATe/GjRmq
bGeVORrciVUJHXtovXpk8T/e0r7aTeZCtpZhXWdxK7EDYJ8yOCxUnvvbdpmHI69Q1BEKQaktui+6
jA59Wiz6qYKFaK92V87rtU8S1MRuh0T2OKgcGsvxh/whMHNTHSwVQNeA+eUlsjAJI2VGCsVB8TvN
j6BozGOJa+zBQvmpNi0yhOp0M+dzMQi/JPJp4cHZZvPAV221jsSYn2u0NKO3qHnHzZs8ZBjY7nrI
0vRxNHmy7loo6kPPX+Qr52b64FRVS1M5mPYZOipzN/2IL7ClVWipFzQqgI1oNfux+dxhZOwwO4wK
LKeHgfSmvH0tUolDZfBx1bXwXajGIlzPGnSBlH9b2TvUSWt/wCMYPo+6GyAyOdorSXCDY/f3tei7
6T0qHJRsDjEj2X4MW/1WIsB6RK6kJTEko/+ooSGRpmbIzA6zCxu8VT7qr4M1G2xhjmXQGZEVBUOe
e0bfc5/eBp/Jd4JLSahVslfKWPSyIa3F71ouPUl7HYw+AH71w6u4KbYVUGRzQEjdWnHjhml+6oUt
+osImyE7IyE3/CKBJnNInUApKiu8V7ZZnqFm8v5CKlyZoXQd5bh3S7dazy0+zkNrXPpBi8ru+ytc
47rGfdOHyYUAs2o4DXADzAWu2/7Qi5juwsIyy1H3M7maq628Kzf2HO3UoIOProSy3hoaqC0ecnsV
99OYJz91CAB00Xm7kB6obLR1fq+F2pdFlM4cD/b8szBTWtxBY1RwAFDEeutoBlgKVW0v5+JJ6d1y
+yqNS3/+2Uyqxqyqp+9j4D1knW1dWk2EM8xw+DUacBMY+3105S7ywJWhAcCqHI1+KurHPXqRKg7t
8Txjlz3CthAdpRQyBh97i4gH6XMlCgu1Mkqzrrhb6WP9CPWQbEiF07+cLErO5Zw1p25uXXSe63hG
3AEmqOZuA6tq38umHOFq635rqJZ9s6Kq/JLaPiQ095+8dAq1Whwg0b0j8tX+MWbYPyzpL2e0f9zU
OHD2pFXkX4POE2+F1z3PfegE+MsWTP8JM8JsT89rNNwzkOI57aq7RMqvrdsXu6q+vXFW15+mcgQ+
0niKC5O2cQHYgvNnTA+VY85qmMRRp2mwJcSUcR/U85iJMb8Eo13sLN9C/hJZgKChVZHwXD8wBrXb
cSj6vSvC534smQCG2T74aQ6nHV1VhNAyCcuzZzeHMku7vTHK24ZVc0Q8c5xc7+JqdP7anT+H0k3u
cTnc4howfbgjx7tbD8VOLn10rWej9/YUTEeOh186asuDF/RfhzTaQgQmR4HkTyg8NT6aocWe2ocy
GSixWbIz/05yNkPffU+d8nObcjq3eeMcSpNdQs859tmwH6L6iQEZRs8ST0k/MTVZ3jFFFUYWics1
ldnFeTWRJrwTk3F6cy95BqMaf4kYW45/TtAHYAwtHjsb7102ttaVn2CCrMounrMVScxGoXPkuJqT
qyXWBKvt3Me8Skts2S5m7t7e58jHHxncF6Sv0wwH6Yya2c/yPkY7my8OmvBX6cz+R7E22T3OrK/e
OnmPMkPPoENxc6MGmFNc69GRetkOXvJqe9BjyeSj8YMqFib4HGTiCjRRH9mCxo/OdpuTV/uHrAa7
pSPAO0NxZDDH0ENTuR4UUj0VZV8c7ZNFWCCB752DNVrwAEn3eWz6G+IbRFfdrd0BlF9CfozXdUHi
nC35ezNlz6GF/XnqllMC9nyQblReI/EjdKAViNIjPDI7djb6pd7nouO/dYa+KuPAre99fxKbIbTf
mVwAqKuZp6+pF//zCMlewGjsbp4Tr0u6g99QKqwbxJcjwsha85ib8SJb0jDIjpQbWdXy2SVh5kKe
ypNZg2eZefpQrw4h+nMTIpFB6zL7JtiHobrwjOpXvy/vAiEh0ZLmLsutmD77ayPdeheVHVoFUctN
io7zNCBhP+HZkjs5pc8VfIcmDWTbr/OeoNia+7hUE3x+Op/dCHWO6z5bjjmU+dQcB9ztFyFV8N1A
7HwO5yl9TWXvMzdG1WfT4N/OgqVCmmgC9z7LNIbdrif4vvbtJ4yI5c5KAI5A6dc4L7C8hxDeB2s1
8kci8/xTnTNLQQSHd/C85BBGotwn6/ypwvS666Kuo9W0Ot9sBIgbE/2EYyM4z9mKo9cKj6JVwZfF
xuXk90AAXdAGu2YKRlp2zNlVpbNJKis/N6UjjyhP0l0ghirG9pDi9jFZ/bF24sWo2X3VkusOFtqn
vTBPtkXmv/aBnT5jiSArvqxufFBAA5QYF4j1vN2aMvkENkweC7nhpi4CD5vo7GW8kcACxoz+l9Tx
k+vKAX6RIUWf2w5jB918+bXWfb63tDzM/GhisqWWTZtJsQt8vYWmUFBn1GfbWSu2kCv2g+2SEuC3
iJvQvCSHPCLJGw99PsSJLWFSzNqcbZNIm4AGa/oIonR8KlLIYD/XBZrOMdm45KtcXFOo/bgUGKas
nMjfxXpNVgKsNpKGn29BsDxF2Nk/XI/viuVSp2FxP2ewVXHO4DtttdIn5JbnlpeHgZyMBcoHRCx6
5b0H/JivUwBw2AZjc80sONO4CTDcLzKt97ZBUqFCH3c+xqLXpqju8FFKumOqBoKndLfrxDSwrkn5
3Gu/Ofu1v4UUCd/7DthiM4EcPEg5+cdaGFwEHitBbSXNJcvy91Et469BMz44pRY71CMYHbJxRhiD
6K1U+XCtc/877jxSyFpxCkb32Ah5WLtiv1QshZtu6qNdQm7bOfda51w1PK7DghZ+K+gcXwATbtVR
81RDsmawLQPunS6UyyOMSCiHk4XarmD9FHLwn3Os5xGy2mWF/Duwn/Vm2Nppj9xZUDOHE3uA/1EW
umF00WzMkafgG2rj49Jbk5zxmfBRB0dsOJtOfUO4oycfs2PluSm81Zj5O9ciTCncC2psBJf50EKW
7osxFa35bpOOGz26g3obZwj2Xe7kHj7nYuXfCq+zENoJ8eROvX6KMAStRCZGQ2bYk/J2Cj6nS+HU
/Uepse40x6VDlTWeokr3IQNS3jd5jUbNc+VyWFfPnpLD5Es8SRulJRXZe0cNaV6dF98MstDbGhso
UUNsiYu09llCMOe1cGbl71u7ar+mQ0dom8ILIDOhURdUfbhfWxK51Jx48eCmMG5Jf4hq0hR0DiFW
Ff1Lr4oJFxJBKJQ2Wcir3GVGJYuA2YvaX203dUgs+E6HQL3ZTbcjuqHdzCQK9No6F4gAdsXNDUrO
NgvsWrhYRdHvKM4A3D9CfllCu9+hnmkYP/ASCQ8Nby+rCpmYPZEcoSm7YxsTn2tvqM+8iv0+zcrg
KZe4buZ1YGfUVXGEb6YNPfVDlH1CpBCJFgbC0b/0q5uPx1UJ3iez1vFScZOM/viU60HycYalew/X
ol3jZOwxew6L6++STrE7IX4pHqLGlF9sKynwm6NCQRLdql2vLF8qqmbyZiscm+c1HUiR21oglusG
JAlEwtysktjpAnRfAI7MEnbUOac5i7KDl8NcbzsTyPcstxP0bwgszgRuMkmPVbohWQVXcDBXb6It
CL7I+uVODbO/rVZzv+BrO42g+YrYqcI4Q+z1E+ZWwjNEhexlMepE9fi8Q5KVxcnark/uOifHdujT
B+pGxjcrE7HVV8wa1Zrdl3C+DBdz+4uEDPoeh9kZ7vpxspFbW895LuXBgmjZDhxD+7nKrjN05x6m
eNvbojlXqJkO0cRoS516FWxz7QFl4T0InoWHLV0oS8YplvYXJRf/wyJRCv1+JU/D5N8MwjfBEgqn
85A7752MupOtcTUCw1JxuV6NN/grpl2nP4hCPckZOYWHYuJOrNMvPEdNjACsPY2Bq3blEA4n1zXH
orGXp3ZOwzjnVX9A5O6f8jJyDh2paOPOalt/ORKlZaFU1InezgAZj+ircFI3PBXvQDTJTtpCHa26
qePMFQGeZOIlSXlPXpkVixPxZzz0jtU+KmgcgpOmXWWX9RMpPQEDT7KcK2RE1h7HJJEbft1trdSv
9+SepEjHPVwPRTXyPBP/l4JwZsEVLw6pLTCuydnp3PBQudFsdi4Jyoc50fldWg7Wrk4L76UjAhvx
1lDw+aYef0TTzkS/9NMXQcnfp7Xkt3hFhOwtsIHudt5cXlsr8B5rzTzcR5N6cW0QvBnNSRzlGOmB
Nex+w3lgb7Hgk1qQIdYtZjKBasraOl/t+2gcv2nhYl8BrCWQpGU5sOp16y0JtjlWxB8FK8al0Gmz
1cLLDqNgBXFtDKx6pAXRilYO/9LodzZ2rwxJXUg98j3wNieI/xAwi2NZ2n7/GTGc5I1Jul0SdMO9
YcW+i/j7v4JtLLekMvF19AElCVFYPnlNGdFSoTG7W5g5kBgt3IUZlnNrzJajDRI9zTaJKl6zJHGE
t+GTEcjRKt7j3VChaMOj5R6GRSlcRTUGJ9fVmOxZfmWZ2z+ctf+VDgzJoMUNVF9STy9d6j2TcAxX
vZZma0ygr0m7khaBsYpsUEaJBlZ9TE1KSA+S7KJwP0M40Gmw4mvvDUM+BlXNHMcNHOZJcMAo6NzV
w7geKV8OSYIYne24won3lUCyGHjkmaYS1UtY2QeAuuiTSfP8Pui9n6jJmkdcABUljzZjCLP29w47
/L6SVn8/VRj0CzGsO0J6l403ivTowIY8zcn4GSTqgC9nqyOmOi9MzzjZiT3V07xNmh7ooW+evaFq
Tlp7Fvk3qCCaTT+bfs/ak7D4dLzeTTiqZ9oCkV+ogGirXGXHoawJpCEvv3b65RTVYXYHRoo3pMvk
yXhl9yh0UsarinB6ZSoo9xYCEsIn5hItHlPgXAb4okPdy29Qs9ahplYv27StbEscqO3wAyhq/V7S
c3EOb5lAYc21YBuni4ds0LvE962HorWmE+q78l4AX9Vc8GP2CgzQ7B2YhnjNOtyWvb6r7bq+gDO2
KKTdYz42IT1JCKd9O4rDOcNabJnTqIblsSB7/diYJH0PmTfwKbdhRYftanfTZvH94Mkk6hYPU3Gc
tmbKD4saTjXnqFqcF2Br/PRF/6ZTFRCZxLczY5s0WuhjiZ2zbxo4CNd7WsTME515q5IxENRwzdD+
fVNOk61oV+zMi2WD1HrvB6Rp8NvFVxCEYfpq8EJXB4aQ7gjGjz9CJFYfW2iMY8O0bl+Q/skzssaG
8NwgtZ3PZTRv18BrgT8JdWKwMB/ai7izxE3zS6xlTZMXZTZ6eZ+Kmk18uQMEGWJoRz/Flt7dkXdd
7ULPHTb14DEIG0nqtlmqSjxkt5jBfUAtmPLsgBXHUTZdv0nFdC++OSmp9kk0Bj+NrAfu4nbZAmo2
90qkzmuiI/dMdhHbU4HYajMry3tCJHqL4iEmSIG0YWudWkY4ZoG4qqceUSAvptdlaEBlYV6azul4
bFb7qfWWcTcEFhdw3ibyACdf8Zd0x+KZ5u6w2qb5zNY6FuMRk9tsI26D0lpsUNJKuO3jYlXtu839
tnFAk4kQUz1Dus7krh6mdDfe7J1AzNkr+Ism4y0Y0LNIpKSGFWyos5YwOo53CKXoTI2C82wa4T3f
ECOSIyrvjEJQnY1XYe/A46GPQU72Bz4c92niVntt+dxEPPVFeWRc7bZRB/1BoO/yjGDi6+A35Rc/
dHDKzMMUIjsIb19L3Rv76+qjJNpQH8C1wt+IZWX0zNdx6td38o2JhJs6m6aHta+/Gx8f2zqFIc8H
62m4amibYpBHdmxcQGmbu2ctU+vO7iqySGx3uisLmbzjVddklSBmFgh1WJyKcnoddUDMbDGQHQ6E
eeRZjDCAzSh4SotAtI0JVmOGHSJjk354eXtt2zC2LEMhWZOriD0Do7uPrZXriY/eSrcbwTtbvR5y
S5fzuxjFUkDWiDSJe1blX3oZWW5wERdgb6EIx8siQnfak81Umo1aHcu+1AnG4EIrcTEkokA+wKf5
zYUHsW522u67F6MHMiQinYAEee4+7WVQ7H2AFHKdVPNVdoT6b7h/b4kNUjkPqhTfoN4C+oMITt9H
eCvuA0ffYo4ChkOOtV5+UaRKfULNBDEA9+KQclPY+FhEMJ1TZpoxaXHRjt0y/gwRDIrnEsRxC365
vvYljgbCmMDWHT/azq44RK16mQTmw8rHemuye1T+7FPRM/ltO8L6IvLfmte8v6WQfKyR7K7jrI5h
lhAflvCEb8fFvXA2xiDb5XlEQuotxMURH/h843kP5Pjj+qAjGKm5v0mr5M4UsM9+6rHz6gsfeONV
jrf13eypd5TZF8K02FDmMdbtEIf+jc1pXRTkeJTxt8RLQsjdmN0Ty7bXy8oxqRd5nLTzvCzwX6r3
M7brNc6G3t/4Q/GljqJmW/pcFbknkd3BPoJVHDET79I6u1hTp/co/Pl1/hd1wNxQyeTgkMZn2Yc8
wzE4W+hB6zyZd7LMgpeALXBXZMuDsNBqhlETR7wj26mkW3ru7onbuidOe+WyGX5FTfO4sknEDtP8
kwVT3GNHcbziWuHF3ppcgZxnseqWEmO6CB7TObzYFTXVidN9sUX1DS3Sg2ccEEr/PqlqtSVP4BcC
vG6jidF8Js8tfaqNuHb18r1K+znuOEkBSTAYyOBQd3rdKSx42zBvsjOWz3q3gpJtkoaNdyS7A4G6
a8ds7imzexZsoYSzaxpluPnVLSG1IcRWJqra18B+xATcgVbnCCZS+X31gN4xy5VN8VRL0BdyQ/hG
4KPxUNd8kamoY6dFhFnXwzvfz5FUuguxJO8yyjpE1K4KLj1HyIGJL+FOgX0ibCO//k/2zmS3cWxb
069ycMfFvGw2u0FNJFK9ZMmW2wlhh8Ps+56j+xr39epJ6mNkZGZEZIccFFCFOsDBQWZkWJYocu+1
1/r/77f6qn/kQbAXtpKBiKg77tAJMSSiXQO1rV3qYgl0auBRxMDFozxqN5xflYq2M/xp1trOVhcI
QjXfMWNFPgkKG3q+ik2Weh6hpsgQLyut9yoVKWZZ+hMLRtwvOIJBxLJ+LVs5jT95TGCqXVxIgMh8
LK05dt2gao4eg7GBxmJv9NtK9Bzs+lI1xA18yZzyrQqDOxHL9khx1xpkGwDEj+odNrrQPzAjCtOl
r3fyR8t6uvgfvykXg4JC6llVs27l6WVTPP21EuUHzRkqHMvW6SnOISLM3mR7lgZ9E8YQxaVd5XIA
p72xg0tC9s1tr5QcnmSOE4MzWJlsQg/quOJh29KDLlEANMu0sb3nrM3VG7QK5M16UgKxeBC63t9m
TMbrJQIMUplIpZUTt9K6AQJm2uNgBQcPM8YLhvKgGRkvMuI/5/zdoQ7BJ6W4Bd+++rOg9d/SyP8g
+UX+S2naDdK7vPvXfFRvi3/9579cmKh50/6RVPLnl/oqlhTWTxanSEUXPOtIlKB9f015EMZPM4bX
ANHKw/JtysMsWNN1Dkgo2YTyczTEV62kIDSC250pu4Zacr7T/olgzbBm6u1v+ileZtZJ8rtkWbYs
QUDB9/dtMaZZlUuJcV/pynvWgdAwaMUtqyjgFDrZKki56CNAo0DJZp4mJZ1WXpAeGnLLFqBCj20w
ivcezhEeGQDxuAJVTitqeanrpDylozVszaFqbr3ZvMvxSr+Ro1S/SWgELsSUHuoOrwqzutqZ2tF3
GWyP+3byPiWydjGLKHDSrHxKAyXmHDBrl2T/fVQ4lQ+Sh5vGKu5S0iU4Wz8rnXYpChFuGHbTdM+6
dIkBzcLxqF38JHpr8+TFY+AGkTGMaC1b1yrHwK4oEqephIG8lzBvz2UU4jbBOHSSH9TSv1eD9CXH
9DjD2LZqKr0GirkVbfLReogBIlmcAL2uVFx7W6rpagEy7HGsCvw3VaE8pWX8FioWbjyxYaUjVlDl
lw812w00Trk1JVfLCm0RZcE+aOvckWYpu1fCTFciHOyhAsdBbujatQHvLlKo2rC7PHg+bzNJvWtr
JJSGUmjg1ONilVnyweYmO40tP8jUleuxAy6ijErjcoho3F5E76ZUz8Uyn1tGHXDjIQxcemaPhF7P
zvXE2XDEWLiQ0xyJOZpJGmdZuxFd7b30he49oZELVq3cteekS4JzlxTC8XOQt0oBJ2HALW23LFz0
r8TObqZqa5cixBwdFy4CP30Zhfx+2GDFm6HjgWoL7oDQhAQmpgSmxMSk3JDDdykRF9uUdlCjuPoB
C7uUBx+ZFMyZSR+oCaDGwYXMR+bQ8dzY9E1ONmHVelt5AAocdtLgcpuEmFN8eeP3xa2Jn3dRF4q+
GSeKkLaKbO5aQUE/8PF5FhAEdt2xScIRO28mUO3BmvDV8aGzArHucglzr8LxJWrGeMeSHq+yOtQe
E9p6Cz/gBvO9ej3J/QPr+Lg06y5wOE5dauHpYAN1be3LxonNkARc2DafMgmCYWFVEeQ5cQlaGrKy
qVziPHrnyPAQlbzvuMinY9FLw33agj9tGu4ivx0JdKR4ZNCmui2TnI1p8CpFiIek0i4xIjjGCz3f
otCoUG3cMIvM965eGb1JEJyzlm8/j7gGMRwiuMBc86youwUL2EWiiFuUFkOVqAz2mMzPct/BL00O
SqjkDqK/gqMxTxJDJXD5GTc7vRCKzUFfCxXMWJRz6+oK96Mk9f6BjsLWzmRu7jw7kyIWXtjuTzTj
8PmPxZOEMXchdcaw0HJ9kwN8hXspbYYpfynr6QHtLEg9WX0ArhEs0LCAOk0toI5NdkiqTKwAf4Tr
AqQKHzOiMsPXvFAwnV9rGaYHgmDvWjSsL1HJ2E9YupvgVggFn72S26NvJYep4P2ao32t1eKcd9xP
7O+ncuIzyRiuFkHAqbzu5Wmj+E3vQMfpiGWPPpjkHMskrx2N0cWStgHkZI7xyJukcIme03v5sv7l
NRWQyBLTpQ0EdkrmLkq86UEyRnUpc6Zwdb6kpVEGxVJR+I7LZLCXaG50lIfhW62KiyzptKUt+vTg
igUnPgb0ckh6Fc5gZieSXC+0Ej5kSt8Q773CJNrvQHcvaCobyID5737eJNupsfAH2iweZlk9ZUr1
hNATx1vLkj/CCnOGkXDICmO5RjLYbTx/kalurBCmqa4UppbDmvrAgY8uZm1docXCW+TNLMysemoD
dorCexVG8JES+LPNkxrgJ+0t98tr4yWOHXnSt11rXr148l10I7ETT/Hb2CWyU+dp7dR4fRc9DqdV
0GfBoum1NQiTBy+MPtQamxypy8rO7vpjidd12XPM4ByuQ5IKkkM5xgdgZ7AnbO1k1/1Rg7rsThXb
kiWil0xUT1WbqrvGYoIkS9NDURvhsui4EVXdGpda3yKdyUDgVeDawFquIlOC3UHgY3W025h7DR0d
wy41XA6ddYL2cel6njvZL+6AKL+UUnQflV7LWsC9QElIhdzy1Qqv1KDfsRTpEwO9ODFOCvb0DQrL
5k6LC9NVmwhepcR3qbIdDG39lJR9vOuV6L1QGIOXbaMu+1Yalz0unV2CEGrjq2JwKUyVK5o+ZI89
2sdmEpdei+21nkj21rRs1+8yWhx1wXfrGVck2umCqTTXWOJ+qZvgY0LmC0P7POjxy8DbWo4+fznS
wzd/5Ed9NTtE5fggNcapy0viKtTO3ADy79B78oU2fvWELdpmiM2VaCzps41gw0l8c5vZyQv3AcnH
3NTI6a52an/ypOAdKvrgqurE6h32iNzGybv1huycxOODnxSY7EYOujQ8j9ocHanXCMJsQ/rMTlMv
4jz8kGQAhgScaWyC6Qvznt0IHWJJ1+Jd8udLnxusQEXAYSlTJRhO9RPq2WgR+rxHhctM9Iq9lczx
YeA4Rxeiy918SDlFxhy1MsXfG3IgXfsR3X4l5kArPX6HlfMxDv6KEcZ73LLKFHnQbqQiyTdjwUgO
RyNAnJ69rudoixnEGtZCnlS3ZKrE88kXy4YFvcqHGpzm2K9hgn7YIU8b/CUdByd7YMi5msNT+IZR
eZfqPM52Kl1bnaUc/Q9gKX2+IAaLcxtx7ysFOj7aNQu/ZzXIRstayPAEF301X8Ggyx38YRzbVTmn
NSF0bzxWnSIeoESxRDQsunpfgPESefhG9E/tNFJyLtBKEHCqLCuNj25HTAI0aXiAUVkudBQRiyKj
pafG3pVZy6UJdSKmJkyCjFpC2sSmtq7g+5/8BiRrlQTBTWJnw25eKQm4IqM0s7zXqmP4hxrraa7v
6pDUlxCGxBr2b+zSbqarhYSbUyZLjkqbaWWGNOrzmnWWgUZG1JTsuwgJD3UKdHCcte5d/oJrvV1R
N68b7OZul/nvYVxz+7FcxTGrv4wC3S19Kkdw5/lGH43qKOcmRI2yUl2AkzB4NFbIqOP/1IJbk/lp
AhCEtVvqqu4EcwPUji5fZHKYNF8F+Wny1KAYg5Pjjcu2L85dz/sbZSg1wG9ivPsdm0HNGhkGXG5Z
C9+qlGUnSdl4h0aXaD7zkyji8yW6snqRmMFdJ6ntivQ1yYUlBGlt3l8MzX/HKvvi9zYomrnEDhCI
HWFqw4wzYJ4GGfRaj964E3jWFSMK5bRBEOAwKdi4Eb6gg53ekPXSWcM3+ubLbGaiQOZZSzzoiSeG
7ZfFEBaP5fqeuksDnald17sMi8YlRc8DEsZm0w9qDRZOi92wi9l29cReIUPUl6qAludn7G/zwuL3
fP9wH8d5VgBnh3qZRvysZjWEE6pDjkCXnSgik+MQwpLcyRj61l/O5f8HDqx/6vj7v9DHR4uB7CCO
an/upPp6XL0LwjgnLoYD66//+Htz36+v98uZ1fjJVuf0JhUbLG3n786sOiYrRqgYW63vzqzaT/RA
EAwq4BxMZgr80C9nVg2/IC4DDpjk4PHT5j85s+Kb/d2ZVQgCgm0oT7OKQ/uh14JYJcn9LJzu6R0+
ilHdVbCaokr5hEI/ZefS9oBBGWZoe9Yok7lh/pkswzvPyh+ADByVlPIsqtVDBxRtCm69qSPkqQCu
1bNthg9xPhlz15B2shdtdLBCLjQLe1nn/ra1x7uxii92nz0g2tlifnmxcn3PknYd4a6j7pK43yfN
Efa8LOb55y7mbBxhaljojX0lyOkuhTgbGoD7gH5BjK3AkeXGBxDEm7bRDgMjaUsxr7kpXcnsufEY
tmVWuEHhvGktaVMN6XOaRm8Z/NbloOWoHFUqC5htnyuK6kUxkz2bXkBIydjtdKj9C5mHGSYuKO18
fMmzkJ8Z4mcJ4cYC/lHh+CO7vTLcYexiM1J08LW15vRdxyah5Q8WFCle17oR/GmtKxyTVPBZtbSJ
lHrVp+ZDrWAkB0omXClQV0J4GyYfLCxVrQEQ6e/8OESZNak7e/Q+1B7GisJVkTroL7BbWAg7WmKp
2pY4TeQVvTbec8UmF8d1uSwbqVsz07rQAkBNUyILGcsHfhZOnmVuRpj19khPP7HYO/WGPybq7hTk
HROxkFLaisoSOHD5GVU0NAQmz8sO3eTCFNSBAPAoISu+iakuH4CkPPaa546ydGMk8j6JPKJwpvJW
6uVPes46bw0C6rsK0iSrq1ucJQju2pOkX0U/fqbMOod++JwpMeOzOvvsM1GgTbGKbOivngUXN618
h3EHfXpzHg0kEct7goi5qCN7M0QjynSNRv7wAgjinIfmKTEle6Fr0kcb1GsE3dixaALXY104CRR+
IBX2Bue9tyjo1zpfslGi8pbyeKN08mOXlA+xojNDBMwiN/DKW1Bw2a2SW9QpBAJAhLtTbVIJJGm6
CxPm3n6uOVPYJIANIw9wALQvI+howqv6U2cROq56KHdjMlgCcbBVBp1enRVOGQGZVPiGgVZJQXzp
bJwwGHFMpkoe33xbVp87K97EyD+tKD0q4fwVeNZlEMxFrG6mXHmuZHU6WeHNujPLtVEqB9RqyIpa
70aD77PkGXuWombN2wPEPX6oSr3uVGkjR8mG1AfkeNGzV8gvfUs50quHtk8uSOYpDfuZj9LaVzSN
nxB3fWpsfVs0+O95a71uXTMAKJiGd2ZikgrAxRG9chB28DbK4A00ZT92qe9MvdglcrxhWnNbx8Md
cpmNHqWb0eKukETwhrzvVlaHFwRlH10m3fQl+5qq7iPosVFubJGdvvRZCiAehKROXfzNIv8HNkzl
D9dGGor08tghENWzdn7Th9YEx0LYptN9ZsUynaTiKVIo9K0sctLC/9QPVPOmsSIh+OBju4gIjs97
4++AAbPR9fuuIkGZhBLbdDd05Yvh9tt3kdplX5ZVJfMu0sLVfA7FRaxvyk5yfTU5gA25iwpcoRTa
xejtcnoWjPaoNVL33/v///wPTH8kbLHB/vn+f3xNXsfXf+0RzCb/67/+u47nf1tX4+v7K7XA5vUt
T1/Dr83r+luj/6+v/VstwKaOt1fn22TCQQP5l/61/hPmNQVJE8WIAAfwm+Ga/GJdpqttf+15c5f+
VgtoczikZeIk0EEiiX9SC3zvfTZnxgBlCNUQUHRbRZ30/d0+2nGVqJlcQWEq1zrT4lQYDqd6J5fx
nNjGKk6LNSDhvwmoV5Qfb/D5F+OYMXjOhK1ZXzJ/v3nMDFtRy6bRmnsOT26FdQAhEuBxRN1zz0Nm
Eij1dDnHqTsyBCKrBBkDySyEQaTUydQG6z6LnVrUOzEYq7nJHE2jG4TFJlO726iS3QSJqC8XW44c
5z5/U1J9Ta9+yXT3gvHxmhdvgYX1pkwPWKdcWkxXXDdHGxcxWpDJjYd8CwQcXdIATNR4NhtOi7qw
r4zjQX2WMomaffQWiGKN8vsE2heRRfiq+Xq77Srr6qeJy6HhWZW1eyALW6AyTHnD94CNBkvIxaiG
285ocXV2hb3EJHfqE5Nh9ng7vySzFIRcvJVa6rdxZd3gL/IWmeoFK6YbjuQh2Wi4WHG9ag3dGWbx
qSqchskHHOL4gFnw04j0eJuRFZpJ0Tv6eVLj4l5AXiyebA/PhDa9DCP1AK6DYCXjplFhJ6qGdv9F
BiLorAKDl1CIGae2hL+XVbGjeLHDsglvtzSQLte7ojCcTKQHxZJcA96aCEc3QWz+zaP3B6uyPbvQ
v10PuV0YL8kMWqg8DPVHMEBZl0x4idW7l63akQd9H2CbsktiGkIdHRJadM3ob9QovHaGvw/sxBUV
SMTEJOCzc7Bh3RWNuSrHgf04rJ/8ZHiALes0ObkmOF4IwXCiyXMDpXOIzdqYqXqZmmId0uQYSy1d
pDkpNkZ5zr3hIcX8FAR87ZFx0PTqCTq3o6HiAmq/L7NsKfUgo+Zvh2EPqa2RU3XzXEdpEYjON7il
uVC30D4G3RwThEHIcJDGvJioP+JEn5Wv3bKT0pd+HsG0hBAqZouro3hO9GpHLhCyC32DPuViG+k5
Vc1DlAw3vjbcFGV5Z/seagEJ9YK4x6a80Wz1vqv8lUI9MnrpGTWKO5BIEKvVisP5sfM/CVNgWU3P
Pr4tTgLLZM7/ULhDlGalJenWytodNyiZ2d7fxDQr8h+sA6qi2Sx+mio040cyThdXFdGPRn1fyfa1
MOxrxJjWSiykXjQbZTrlvTLchIPuFk2EvoPIjyq/9bp1TsiSpw830YiYrIwOIa06OfdXBaxotVAJ
qk0WfVZAwJKuYmydMDEPxVRuW81ANzwh2VWGfVWW2y9dd7M7pgQkjhTuDfysumgePVbCmmCcQBPr
jOctIiMoJGC4IJwX9PbOg+OpVdGbR+O0n7W9MpDNMusfKityilbjHcHzCVPXqFsnbpoVJfYaIQKY
SlqEsrrq2o7KnKnMMF96+h6YYka9PRZ2txwKg2eY7EZWobxB9VvUR1/rblKtdSLGDKk57MGGcVio
V5HSH1PUvswR4IgpNNIrxOYtHrzcPgXlgzC6G68vNnn8DoCDBhjnhsFcyNanSuUjqNKOL2HX1sWm
1vNzRNk/H6cgiLLye9LfwDY0NtnfPcmKrsGqURXKK/UH3gS1U2ro4JDvudbI0FhSfH3tj7MgP9uU
5Xhj9zoCGP8CuetcmLYrRcW6wQEpDVxGbo4iy59FhBVJhMUioHdYTJRjWrWqhNh4hmDQEJ+sFAxX
3j7WVrZVNe2+9MJP81Oi8txyaFxV2N+90d4auXWqYED/9XL1R58RiyrcJ1momsEW/V0NiTe8NA0E
ofdBZJa0NYt1r7ZILxB6D6jf//qXfaHx/Lg2AgSCG2QyIze1+RH7ZisFGKZJBVyFe5E3GILzlbkw
HY3zuOnvm1K/ZzRJ7a0fKuK+B5QlcovRHndFwOEh+7lc/NOAWuPH51nDnsEHtoAU6TLtjR/G4Zoe
+6YGefUeTwQQf7DBaF2SeVPFxHfoiCEoCqqMRKwrE79oUWz6Rl+SKr1KeZ7kGAxpbpyiRjs1NABZ
r3dBax7yoHwiveaMmHNfsqKqXbbN7faodvkZ4NY51KtHMfn7rtSXWajep1J3azR8zAwBdtpGp7n9
WiXaocIdApzgPU3LdedjyRzbIwxYB/Hz55pdWzWGmzril1ACpVZ2F480cEufqABs5Ei+vPFB4e8s
Sq94xmZ9QdxTAYVhnVcl5mUGkQfBvkhoIf71lzzfMd9+x7RpVGFpskZXie6QMt9x33zHkBAhOQRc
VoPEmopdXIPk9+VX/H/e6TNV2+ayfXO153Tqr1nSp9eULOlrmOaVdPhcN5+/q+N/+cmvdbxK/rOg
N4eohDTXGbH1Sx2vip9maJIhfg54npe0X6Bd1k/avMwhHlZNWZ9hkr8W8pL9E1nKuiYrUH+wcv3D
Sp7X++4eQfWKQEbjFdlPNd6k8UM+c9QbhS5QBexlWTB0Y+pur0YfJcQgFcUqQpCLgZL+eBFZ5OaY
otpOeRU8yt6ksSu0tb3Kcotgvd4LEKQ09ZVEV++jg24rFqaBAFzBZjiDajFtLKmGgzMcL28XGhxV
aTapzCvtbDoixmpR8OL7OucmeVUiM41PRuTB1pZamCGATVzO3slKxTmMSB3IuBDVBW4NgSKo+cGO
t0xVWsZHma3lr/hTvQ8vD+i/94VNk7/Uctg9oeHzJyMU24qIOo0wgnEy3qF9WJ+/vJfaM2NvUWkk
Srtyzwk+CeTpgvCYeKWhCy/EzUlXZO4wInGk86pWqwnX81viHarUJ1eXjtvRbMz8MOFfZLJfdQze
WoUPh2iYD5Lr/pNWkBoks4s4NTF9kIuoVGGjTeUx6qJaWoooRjY6zCBhE31rloTq7QTw+eDXTXpt
UnSU2AK9Z2VQBkY2zCfh1BhTRqKbV0xHSzBcA72Jfl/4AqGznrVwuX3ZKXy+RGvEN2UU+bCLwjbF
6pxl5aOi5t5SqlXvSgJI2uD2CeXNWPl0EwHPROR0l/GtDl8N10naiQevS4NzH6tY0NB0wF2lKqwf
C8xZL1EhE2+EyPwcDF0No9KTHjvEmBsT7+kW+A6B3wDptrKdejusZaAGaOcVoLNedKMX7yGIEpWW
k1bfDAZmXFXYz7ImD6cBny0VHjwgM2PihsMJK0lppWcho5mxoGRuFbknCkRW4vMwtN5z38b4UY2R
Ka7PucNBKsakxGvXdE+6FZTv4DSEkXWcsi5/GvxGfiqDYLwnnNY4y2RSLSqLvyJiET90mDNJCceq
B4SY1hh9UvitikQxlapLhi/WWiQjtMto6pajZMQuWufunv3nJoR0DMagy1zoDdprMI+5ksDDENfV
2rTBMubtMmKGyICNyV3EYVM8MwyfowOkEU284p9TonNeJkvq119GjGQZAS7XyJRA6BMfqerjo5ZU
4QVeBEPZGQSmkByIRYlZeKNrVOZGq+991BvrOq2hSdsBqqgITXoPFJMhtpndGV4OckBt5TObZ3UO
8JS4pJlh1GGCb49MuZCajUdNHdOPebR4MpoxOHpUNO+eEY5rg2Q7hvaRvAnjMD4mI2wPYoDFQzKG
JmB+yZidcQAIln5SkcIX+FVbOnBB8k3g1wOQDR5ThdijAK59OxMVaqyGOengzLdJAq79GpxrLNjw
Fa0/hnRHd9KgWAgL2vjOI9ViD6FwnFvxQ3yVoUA/+QSK3gVtoF6atK/3leHPVPLM35GSTFxJ5UUM
wjzyyMg6bbdFaKL81eT6qIdh+9D5yexKaUjfrSsxIVFRy3M7Je2hMKfstow7ZZMwkCYEMg+2KQqJ
1VBoMKxhrL/qXtvujMD37rWxUBDHihipT9pvvtlz/uCIq36/xX9ZvtmqbEWGsUdMxY+FMQPwWgF/
G+8FGbkPufCRjtCIQIRvtagGGsXbGz6pa3hiUflABn4qVNtam2PTPulR2OMWaLo1CCD1MRblieFr
sawkQ73DQR49YZ+L9xr18yrKimk7EAS6x2/G+cZOc/vnoeGfVoHCmLukv9UrlkFDiYqUZ4+Wl6AQ
nD/sN/UKhDuKTK0ooH9346OVCVbN0MiGj4F4qxf8BrFT1eWQLowvV3e+zuN8xbP52hPHFWyLqjY2
oaTyzUxSdqsmXXsQQ1Cd4yGSzwPb0rHDLEONWCpYBXw9ZFY6f+0qBrUtDK9mJ8aOgIpivkEwbfi7
er5p2vn2wc+iXoL5llLmm6ucbzP6d9xxdFbyPcDk+M4nmWLHAoZVU2n6owoJGq0GN24RBtJxlMmY
kBoAQWEzC+OBbpE7Eot3G8a8i0OFBTH3CQQaFND3Rt4uy3Q8GlMj47YlFidDe1N726jOVhVjMUIK
wHCt/SjctrJ5Y9N7yfYZ6z7jHicDtk4qdhzuCd0ktgjOvYgIAIxuI+2pQl/VFB8oeKThxWc3NRpt
GU3Ms45pcEs6ejbclxpOtXSr5jfR8IbmEyjESWOCUggK5CeFBLbWVhy/2YePdsfpj2MKm+pM4D5k
UegS5fBKk63ycZeg7GnMq9FXbhPe6DJi15S9syVjnWG2t0T1so3TVZA4mbo3zfrWfysQu3Dcjp+0
3rHSVTc9S8kjljEhn2NyYgostCneqE+WuhnfTG6ZPrxp7ZU1HkclQRSTLhLc2x5QXo1rDCDQZT5i
BY8oaAlpw4md9Et9JLgmY1COzGMbCqx/pazeZ1l3Sjtiqnt915XanrXLjU0g7hnh15mCAONWxxQS
1MMuwGnG4M60xdYg21NdiFiVnKbv5U1hBc2jZuDPzFquiWZhFO5SBqBwE9cUJwrlQMbJTleBO6FT
GSdxwom1amK7deRxVLAzDE+23h3aZHJqai0IaIgWuNGtUBztQFlFerrSwWw04hmX0Izn0T6mvn+S
M/VTMsoOVQ/OTDt0JO2aDoXbVtk9ytMNhrt9X5GO1uS7vmh1a1F4T0q7GbL8lAj4YnUo32iy8Bcs
N3elwG2l4rtP71DcTtleiLeJHOBp7AHuVCDBIyQ0w7JVPIB8E45Zb6jGg04Qx64PVdw8JmgwdyJp
kLWcBpZeVhsTjLy88CKyi0VQn2TLO1dwsDxrPMn5sI58/wBf/C2uRyTFzA1blIk9HpJlZJoqiUPm
XYIhxvLeonQ3mK91ztdCerT1pplXmZAV2s+Wdsj7VRd9yknRIDxtaSKYHKPezaIjcQJIwDjIBu6I
h7dOsXzjzmNqFpOfk6YOGRdAvwkPfpwKCrNydOY88j66zBYdeyUX4Vatnpl0e0itMvGoNwDYsPFI
0amWn32ZaalFMZvuTe9uzjweaDVCg0jrHbiNRYM6jR25625ayIwlpP9CwrKpbTlChtpzMJ4re60+
BqD1/M7cYoFZyeHWl6k/SApuWp4SnpSIxkfzONnuQB6oirG8UW4sfAotWDSzejf9rUiO2v2onGOy
hKtXYHZLPXq3xHr6TDdsOcdoDMUy6w41nIo5DwHBa3niCdTrZpPbaLH3anjTIWXR+ruqzRaUmxs1
urXS+KBB/WqHfgnId2GUpDOg/qr6YxzANtDh1V8EEHFdJsoD3K/WY7Z0vXHYak2+6Mw5NXI1kkdT
UX1OZe3i8C+Sk9DTtUz27ZTzH4mnB8ZA935icItLHWlVv9Qsjfdbu1ZzwSrs4Ao/+BLO/6iFbb+z
/BOFOrFNyVvgX/XqbPvjPlKeqoooO7yaUvpRJNioEupe0lCSzG26Fl1t/KCB0tfhUhQDxK3g0o4I
Bcpd+e5jN/SDPa0tcpY2mX2ao2aTa4bNNi02FUgoxVMWgVU8yrRQEQw0IS1bSnKp2/Q48jXzYA7P
ZJAtIp3oNtna0P9wFX/Th6TR9B9z/gpwmELeEoPhqsFrGb3I4Cdz/W8aLBwOf7+1cs4TpmpZJrIk
64d2D+KBwteUPNkPuceNFFVEIQrL4kaCy8xUnYyUsWBU0GQ3lRhTmRVW7l7KkCk0KlROHlp6bGRp
3BVNSHGRewkauV7h4uEHt9fSl6JgnOsDlMnTFrFuspKBxe2hBvDcTZLFYF/Jb2BmVJsmq8Uu6OXe
0ciGoLqKxnXVRSxvdtLti7gaHQLoL6zRDwW86MWcRq4EIXdYswpNe1+2MzVq3I3ybZHswzrcYhDn
CIKhWos/m/lbXriEasIWvM/jiaSBjJQCNokdYotDFsSEKuKX8+QUtXZNYnU6rjo12OC8Zhg+NesU
PFK3UNupP8kxSS5TcSWql6SeG18+4sI+GrlroEDRnqLqIvXWNp3TvgrsV5rikMLYpLfk+u053H7G
HmxrD4nqM7qnx6wXrRtzSiSuVcVozbCo3Me9eVIrH0sCCdE1VBv8DMakSRspmbaGzfCmy+4bvh2z
8Se3Ia/YY8xQv08h27F0HsVrGjTbXPcumXnPiSdYGoqrTsYCSMs6TSsINTaonGY/WeadgjIkmZBE
BsASo2texgtgCi8gQffacKuUH8b0YI71EhDEUjYp+W1L/ps+5w/Dcso8dDR0NTQsNqicfjc+nGS9
SioElfvI7CkdJhnNaEKjsX2hFpqOsUJw9pQRBNnXfsGOz6AByx1M1IIC8J+3r655yv9+pHh/R5z/
U5Xad39r/Tmfe0P/LwDBSRMwUSp8c9j4XYPr7nMWA9X5ZVj9n06IorNtGF9f2uz9Nf+26/Xry/3S
9RKQ5RkMa+qverWv02tV++lLt9kQqk5f65uulwpJXLVl05bxRVlgGHh3X6fX/CeTua8lq/S7MFMZ
/2h6zaj4u8WQ6p/ZFIS8WWD37fmCmgRgdxdpx2gb7stdfZJupI22KJxZYHRUd/O/ipN1MlyTlLFV
vUTltFPu8CwANL2EJ0yMbnYcH8eN50KccKMbzk87dVk59S46xK/Jdt4sSUgZF8VWrNs94FhnWBlL
ZeUtY0d1DBd+6DZ2u41Ytvzz4IBbceJbaCYu0PJ9sByX5abcE668RC2915xgK23YLx1lE26q7eg2
K3ktduU6XkcOAYirfGPsijt/pzmKE5/qdUhwy1Fxim2xKla0x08+8vGFsiKIdyMcYEA0GcKFdYiP
5qY8qTvzxliXp/EYOMYW5tUuOYXbbgOuaIPqaYWubNPurF1+8c6E293FO/uUH9NNuWs2uDmWCp8z
WPqudCSbb+ltCVkjDDU9oj22GHSzwizie+9My2YxvKW7ZkuouxvxstqqXnzeurXjra7hgoTKteGE
rup6HwCK+BvFxvjyNoSrbHgFp1wjjtqIRb6tV6589g7DLlzna+aiS8TTm3ZNsvWqX5XbyUUGvW8d
ZV1tjOf/zd557VaSZen5VQZzrSiEN4BGF2GPpWe6mwAzkwzvfTy9vmBWT9FUJ9USBAwEdaIamTQn
duy99vLr/9sjs/u+4uiucgCczpt8I8j2UjBdlbuR35puiuvYXwPrGvzEbm/68TWDJk4WFAcSEMDV
OlQGgsUFFcEBfPsQH6Dx8pUn6QAx+U/5h/UNT4l1dC4UdXcOoFkubqUzetoB3GFfv6z2qg/Gl5cF
9U70QXDdDSfjOrxcTovbuKIvung0duPql+mNeCp+rp9wpvA3oq37GHRjp70Q3dbTLpisOHf77La+
L71mPz+Jfu9oe8Mt+JDkKj6OASCVgbZPvd6TvMxPz+pZc/MgVPbx4BKyJbfGlbFnTp7dTgJoPHwA
yssDsGtuGiSu+JlRuQPNUZ9hNXYXV2axptf/SPj74oo79aY4KvsB5iUbSnfzQr2RrpDEIPQSP/ca
7gkTyTc/h2N+L10lRGQ0sNvptbFfAkJs/QCCq59cZrfpOT2BZ3bSz9XRvEnPBjegPaX7+ABx77H7
gLlEMV6nFP666mTXX171qRrkCrg26czohsc82Oz3bu2GTreDhMeuWUPrPj3R0eYb3Mp8X+9XV/VE
b3F6V7hT9mBcecUDKU4nd/Dr3d6fPCyik9mfEjfxwQ91yFsyB2InO8lt99wwP9tJO2hH0x+JZ3hI
kcNkoCO5im/4BPect4KU90c1OhRB5sz86e3EYbgnmHfVtXaUdnRDuFEQBUmQPNIgnhsHQMW7x/V7
cT/u+mMWZPdmas+7JFgu4QpE+slBj8cbwYHY8JPqtnyt34VfY1/f50d1nzmhW92bX6OzvJcuouRk
Iktn/RKB3Ed7+W690W7o1PXHg3EGYjTaA7hwyo/rReh3vnqpBUp1ZfLToR05zEec54B5CcR73u6D
PzqmLfH1J5LxzsPX3P5RohUm7gK+v9t54qF3FfvnU8rvTy53kp+F+dwBz8guXD7J6/baYTqluzEA
qfIMzu4OWk5X88d9Dsy3O3lEfE7ibziVO+b9PeEYfUbi3Np5gB1yz9iDA0Aii/uJDj+pAYdyFo7l
afVxo7zJqbzhaF3ljsa/sguiax8m4hu45AHjQhzkQA40l1SCy1CIl3ulQ3vpXrhcDttz8/PyPboE
eoCW2YhHpl7lxx5XYN/sIMoLcOm82c1sJojc9qJ3Ejd3dK91J0d1YL/1RIdZXT/zJ3uyW38JBkxN
5wl2YQ/2U4RFGF20vj27QIq6lktQYe1TfqrZiTfNDpbPO+Nr5LaIX/IFtFQuqrIXsEACYgyqoQfw
uhveGPvBJicfCDtgT9z4UN9H7uC8MPx/k2XEK3udZ/zrHr1JyU1GAlYlFetz4+nnFVMG327ArJ3b
7Ao6AjiT1l391jUd3oCtHBzjFHMSdEWwORNfFdxbqKb9wYOSmZsz2Z8YZ/EXr7B/lk7pgAJkA8AW
jOyk4RJzH5bdcBy4hr0PERrvSljlzu43M9CD0cc024Kd+pHXYRU7r/VzIDIQm81I8g0X9HaHgRdv
5Lf1gBhzbx5CFFXrm6jy0IPezxa/DYd8v31gt9ORMdEpLmYfol8nRmk2XsefwWvnoxkMnmKbzvYl
JOhhk+duB8IV/xYd8HRu6EvdQ+S2sxAJmcek+8mZedntwxtP2qcIS+/+epEUR4FOIZQBlGJu7q5I
JYFooJ5NZ3IMu/k08HYy4qPzMojWBZuGEVd8tBdvzt3wq4f0js9nX2W7dUJP98QA+kP2E1QyL+EP
gCIuvbUIh7DJlHCV39MR7DUsaXniWJza5QJ+Z8A4ug3BULrvjg2yQ1rA1dk58PkcfQ/TlQOiMLpz
9kuO00JMLT/mzroqis8MqBDhqyDoruiN7sLFWRyBk9m+t+0ZSFUcJlBj2A5a2jCMGoI82RmKE6w3
lzE1TNAmypVn8XuSCxyOXfIOG2jiSbLBNnXD/fY6m6vU+8Nx2aEJOL0FaWGD+AnB3kSv2m2bV+7X
L4BJHha2o2PVJmePPxGEQX2K990BPEI2XA+Ey+2kwWXblegAAwGO/DYA5MG5LVg9mTgErnSeSBrZ
FsuFe5FnFs97QYs0i6ar+XmTexaf8R9IKBgOxa/JKiGwLGcnH/tA3+m7HqucuKFn7YQjOugoXE27
brcgx9uzoM3krCYnclMvfhZMCVMxsdDUqYNWd6BfQF1ieDyDm7eJRHlCN+3yTZLRLiIiFqM8Qg+Q
HLYYv8OhZOl03vpl/RLvtyjVjQPU1Q44djq3MPUG8q0GPY1kSJ6IVW6+W3tAvnxagfhKHEw7wM6e
JTW5MAP5MPoMP/i70JmO1r7bxcF2HXp+pHSAkUIDj96CGxLj6qKiHWEX7/sfKmrYOm26Kg8GtlRG
pLdXhcfaLdlRxhN4hIFUyewlWT6Pu+iJ1+b9dK1eoNM468KVzoW77XfNtSE3t8P9dfk0O3Ph2EXr
hQ4+kg+9gQ1D+bYfTsLPMDnKhUTVB5B1etOFxG9vil/hd+r9wE0I0UVAkDkjhoJ7gRstBuZZ+6Fz
fcXrJTAxMVSJ3fpBCCrUWsXvDF71aeI6FrgBgEVjXFLOBkA39ltBUgyfSVEcCfxXB7dtRwLerX2L
94x4trQ3PcuFsprPzdnk3mdjXfGgPOs28VnCZx9m3mCzPNttXRxpU0OwzwXcVEfB/6x5dcrMp05D
SIB+Yk8bZ7QhALdlT/L7mG3E3dmsHksZT1Blu6AJ2ZD83sQ/IW1gq5uDxkJztgHtyfdrz8IlN4P0
LsTFri+LoMFRiV0F/UQUflz1c3lZXC+PYEHiKIBn4AHZtmt3aA6uehgAjBpYFxZY8keiEi/nHmfn
CMRalDRVGLc6lH5xyA7U3IJ8OQn83iUdj+fu3D3GeMuLbwW6nTk4QaSk7ykRBsmOtfhkgxza43wE
zI7dKWgcZvnOREU2M5l4SVVQ+8luxYPCucXPSQkpEhvqb7yize0SiE8aBzxrB6oBW/wJeA8xg+XU
3ua3gJvolv5yHi7Aa3NS33R7b/WsoMdRAweHUTo+XvYUopJwrwCKeFHvAOj1Glx2IJL39VG7CO9I
Hvf8Rbw17hv9njS3fsIR82LakuwiMAkltIDsLFGAnbAtoDF5+t2IMtn3x3Bf3bO/CArpjcuBKASg
ratJgPTbTu7VvYwHp3xTf5p36lUSsD38bHobsRz9a/JoXbRH/aoIIg8YI5BAyR9T4neiawrSHimf
ABOJm7n5odJqa14UCF7DewJK70R8OSReKhz4SpzBDe0fwLrhSWkBX7Abp7Ov8E0fShLrdr942Qlg
zYq4hinPYPIpaXD+UNmpza6k7LC3vmkaCIVO90W+DalbISf8pbrjh/H5tuMF39aHOFMDRBpJBibY
rfZbHGY9n5vFB9KQ+KDOR+Eb7ikCKHSncNe5ph3dkbmV9wltJ0HsAznvpl9Jubo/oP60wx+TO/mz
90CGEaXQ2iZswLbBGg3H8GAyt3Wkq3MB+/N6/rW4mxtKs6atPnuNdFTyCPofCzOzibkILymbBCBT
SQFfhVDX7p9AGvN6WIxAREpYjvwDvol968UXq+bPT4vfeiGP27xb0B5nwq+GJ+R8vsy1NXkSq7At
+gd3wrXs637jb8sAE4SWTDv6md8AnQbek19h3Da3DicItRYi0/WOQPRseEg7aj3yU69waVrkWaIv
8TMk7wNsDgeH7DoPvaNgaFm8s10aWMD4bzsA5q/9zdnehHs9rM79Uxps/uy2XVsI0tuE0DxkwUTX
jvhZQEfBVnbIWTf4p9i8Z4ViA3TBOy12ikLCOycQkPmahN3hk7GLBvof8jM86c2rE46pg1EjGC1R
di6Mt5hRc3sPNp0wNCD9zmJJwLMQkC1Q8ps7aOFEJ9hD02/uKpS/tc+DOQD6n9spBNtPYn6d+VLj
BdSddUCO7po9+4VRogP30+pn+B7AumN7wWwKzB3IjjaGNNjyL30Qb2rY23aZEACljFtw2qCbnzo8
RsEHCsJLvQnbguNi8wssGEfKj/fiIblI95uPTTds4ss2EYjqzrwM1Q+vfiTUxsJs4SK87r+ylP+8
Mi5v6fm/KuN/ud/b119UxKmhQvld1dIZJxVPs1gdmA4D7Lr3Ez/FA65/wYaUFICw5AYP1jCyI7kg
MkfoNNDNcZ8sTJ1mb27u6ka7/Grzt+Y9LCtkOOAuwCpI5JLwTO31MrwPz+EZLNnLds8s934KJDIc
Fh5r55BjwqmeDho5o+5Tfrd40a7fh/h7k6OjsZme2BI1u+LQnXN/PLa7kv/o+N+Mxrk/6vtNIw6+
eTtuYRsrHD/Pn2f7ysAIFUF3T6ntsjunt93jZgaku82+MYHtQkO0o2CKCeiujeNs/xi53IwjPqsq
y6a2jelHz2PtVMQ5drUdgxUAaGM6AH9AqxVO6sb0Q+NnbnYF0J2jgDakyndgBBTHl/yRy5D5pjeh
luOJGJrdZlJWAssJF5XnO2ROnMWnck6c0W1Oq78ZJRrQ/MlFTfAzm48WXs/+5t1oJBrwmm350+pu
vsGWvpO92u9QZNtGYEsDIQB33F2fXyfG+ZShwLAXTgQuMU/FOlf79VAq153OdbcrUlkjGr23Jzxp
NPnspGUwkCBiJOWWV0cNMKrgjZ+E65WLpnizpxwoHe41rPa4wzAHC/qSsmuQEmclfoqvZAYz/k/r
b36k5ZZ4iJuPTbTAO1AscLT+0rqqz+JnIPHqXSLi6qXnieu9KRHZBjHQKXDCYNUGGAURhLIFmZz4
e0uodaThyr9n0sIZ9q3NrAI6Ir+edSc+wPxtp7sttCW45s5OnCOOuc0FvNxcxAH/Z3PxFK8RfZVR
2EPuiSxocwxnNm7YY1rRJTVaY3PpatwyMjk4dbVy2oISg/uY8rF8uD2dQLe6iK4md0YnbSkHZpbR
VDn+7AfRsvbPbivNni9vKy0jWpbHpnEOH6VLUJgoduIn4+/dizfrrZ7Z8pmuM3dzZE1U4+ZaQgR/
xbgiWeb+q7ZPbrWr6khW7Xr9kZ/4+hNjG76yw8Z75sHEJYkvgQTzNu8hvIoO5S3lsqMUKIf1qSK/
GeHzrJ5MlnPxk72OY9ifCKBxYwiN9yMuMUGc3+6WyxxfQ79qj8b9eiC/50LL5xtedqgQkeQEQBgh
5vkrxhFf0hUvwAFDrjywq/bylfy1PxQnrBAOrYwtC/2BJGdDakLfdXvr2ozc6ccIkOEeltdjc7Qu
8z36HS1O+pzMm3IpX3RHY0/o7W0BfhpYv9qi/qWu5P+Tss5/QfCBX71RvwUfcJnFqBgzvHvIHjuQ
uR5el2i23ip+/88SjSL9YVKCs0DCk81fvK1/lmi27zBgKIvUSLb+YlI+fzYmK8YfjNsYGlXq/8TO
+7NEs31LoX0LOlCR9mQ+8F8ZMHxTIjQozmjq1ppsigYjkPABvr5JoBCsFQDw1XVUPKXq/Sy2dpt1
LiORcBOUHiRnQA9hmmHhgX0dWuH2oyLl6zv8fgVv+qJpz8wUq2UFDYQQ+ToDG0ogyJDOdF72GkNt
ZgMi87dC72FaBQ9Z+PmsRf4lEf5fKzv+Pybom4z+8wFbIFPboXsp2H/JtELV0YSBmilQ8BU3TNB/
NNsr8h+/JlUhHVaZCtz4i/8h09of8MTD8Ui1EsmmOeI/y47b5zFAAUQj7fuGJFr/UtlR3iTmLx+O
6Tp6NE1o6U3uFgJsvZGoCjg4qQsToo1xhQcqt6ZGogcXzGYHUOrhttXGESSkVjpZtRp+n+KCxpVK
ldrvc8o8mm20ncyMoVrfpxK0v04vmP1Dpen1F7rWaT5pBskg+kj7unWMMYlLv6T9UPVfbPff5ILZ
qTdvAagIs7fslwZj2vMozwuPtK2NqRJbAe5taSHYTtoNZjbVaB5UGzotyMsWeAbp8PVffyygh7rB
/8F5ZbzZPAtavlKBUhmYLNgV1BBmnRV4peJynddDDXrg1OrdBzpgqxG9PjAGr1888405n2cAwet+
e6aIuxzW4ENPISNJjfzt9y8nb5/09knsJkCgjIkgt2/UndjSZCjUAO4nEMJDsVrRY++C8kN3YVqO
wl2/WOqxoPWU+Ao4QqIrsQfVBzxCuAQi/SgIYPgBazqNNvhzG9lfrOB9TMlAlF3J0oOoFbSAzsoK
Q1qYW9VVrXTg/9USva4fBCsMFr1/G0mnKADVEJdQewbtfSEiErxiMvxwq0Mv+Jo7cAtalgMjxuBC
kCPNnqrF9FGG5WDMnlEoLR2KRbN+ge3ISIJp0ihATaN0DsMSRrBWGmj47ZnmfoxVunZtNW/MW7OU
JATPEEKaOwe1gnQqr4XJlp7fU95emV5MGGCyGiSRdcjZE5ORB7Jl21ZN26ZZ0bQSvLOTKgxa1LCe
97fbtjrZNr3Jloga3PNZTMJE2pQ+RWIF1YwAT4Ohk3gjLtTHJa0y5i/QH9VBU8wKlEIQvEG1HkDn
lNZ1flLnOpoYCU0GyYvBZVnttbeUp6xOVlDSCqmHkAcUughC5lBtnFoZw9mdtUlNT10MUbSzMmYK
anHXbhS1TapTX1MVUro0BMmSRw9GzOEuSh+6mSxF6S3ce4cGhlIvlRhsP0xlGjqSvjIPW4KKAXh1
U8yfS8BJEieT5YIp02i4iatCvVsyZfzaaLUonmLQ/bsrMbImyYWcpLgp8r7aM9OxjL62dtP6U1sL
WNHoYk5IqBnWzIhGVjQR4GZCQl517JabyqxWIGr0hX6ipOvDKNDzTNGY3knbzIEXGwZqswepzRmG
VhpdM+pITmrALdqAcmfgzony6nfJDF54B+MH6Cf6tNhJB6QO/YCGlkEkoE13cri0B1lMiiLgtxAT
3Rgi2VEsC0D1ZdW6WyDdo9npwkh+gnnGmmz0sfII84xGCjOVlYYO5nGAbMyk60yqJsoOCQedR01B
NjCtIDecQV9IISBULHcex6Y9Fpza7ChFkS9eGNdTGGTwrzma2eqNUw0VGGubkh4BBm0cfVPd+qbE
p2d9Xm6qvepktLy5KfxwU/3dZgQMRetv/1tBO13WM5brrJZgeXVU694ciQnvZjF8T2PULJgu7KgW
eXg9s+7oel7VD3Sg9E4J6nAPYAB1fEKVa71d9heXecJNm2KDrYRv7rJUip8mgAdMOfYWqig5zUOL
ZZLlp3qgXmOBeroyp6Rq9A2G0XizrMsO/uIP2hnxCF6rS9a0NQPhm5o6RvWNuvxrY5LO4I3l55c3
M2ZT6VVkT7Tn/YFvHaChZts2+kmtX2v4v+CfXdaP5W3fPj7254f6bZvZf8FIAwf+hfl61xcWPKwP
/8b7JPVLL+z5l36FFs9uE8ciWqIJTsVzj9ev0ILvyJJp4U0Bvw2+9ks3TPoDUG7LBGFN1wH+2KA9
/hFaSH/gL0n0hkmKqIMYrvwroYXy1tYCEkKTOKIssULgXDbheiHQZdfrRlhHg9OBP804vWCUFyNJ
ZosJ4VAx5oMQKiU8GTXVLpnKPzjIB7C8211bDSMNwvBWMj5AVfzcjXJ21BoLwjdpYmwYnIK1s4d5
Ti9hTasgjCoj+iFmTI5bw67tVsMsCJed2GV7eCBn9F+ZaCl0NAykhLVOY3AvDxEdRCUN7fkCdt8v
5+3/C+2/IyG/E9rb8SH//tASgz2WfdIv+5//8etX/hRZ5Q+mjlSaoxUcvq0v8R+RgyTSr0hXIkB6
2ua+bw1Gf0YOpvgHXZRMq+ua9SzOSNKfImuofyiKochA7tC1qG6C/j/++6t0b/fm3//GGAi4YmXf
/ce/v1Z3IOwQuRsKqAfAmejbCl9LLCZmWLNOlLzF6KZLqTIXGETIGTMcNxeWeZKaJjL9oYvAwKsg
LOi3URPJ+Pxiw65+eaMvVyG9dut+LWO7vAAQMrNsbqPMry6OrkmdtRQsAzYIOotgJ7H2lWmtNLgl
U/gtWVcZf9Wo8y/MIABVOrQWuC6pDvjWboCx+ZJQy1D3YcTWOSozfwc9a4XaFpcGxLvUUMvo6oM1
k6t4YSl0C3iQDTVCkrFgnONb65UyRSKVOr3gZjyutqiUtKOFRn9R6WJ9HCNZ83rMxk3X91A2DymN
DyKloLRRpWM0ElC0adgAjACy54cJhtfh4K+lsTYiDA1QVzb19XYOIlsn4Ut42iQxKLLokIAsEXzM
sULrab9eM46l7MtOxqQKEv2fqwYnjjSAbPf7TXod0f25EHSTtVnUX1Hzy3PNGMRepCamGwE/I4NS
JCwfAUHNr7RGmPywMROqWeu64kYt4Qe50rcytZ0PaLpbS7guivLbsYSWcFgyQ4Pz0RVwv+dxjiiV
DnDMZ6MJnLa5ZVQBaxw+wgaS/mb7wQWSNHqBt4TAWwyrbmhD2AhqxSujSPEKYWZ6TjBlc9eZTD6C
5Fi0e7GkoZXJcvVmGpjIWohErpkPt6oPdkHabvBf8d92BBt2J06NptKVLD8PRr6wSfpqttoqi9A+
1EJPQye0tTSBSAq+dAVSrsyUHQHVoU3lBSopfc4fammV6Gutm+jh99Lw7pqjtUD5lLkzCnG+rL+5
5pMKQVGYdZZnNiqjG+rYNUD+WOE5GjKoYic9D78mmFUnmhjaSdRwuR9x9+/A5/VzvRQbWx5BHWrV
WTgRGWguzle8a9Y+/EAhvZfbZ70IUAJ8HeRw3qjFPkk16FkmuiCXeAC9WzQ0qidzfYKi9CznIRNF
g6reLksd7T7Yo3fCo2APNnQNhs9Jlb5NglTNGo5t0yW+uYrUYuV6iXH3wS4H37sWv4KrLH+GcXV9
yiz4FefKjI+zOtMMaBr9B6Bob0qDyA4rMIFMQYZIHZjPgv5CdoY0SiFeiOhqShLQwbNmZvJoqVBr
p17J15uygJ31IKOhL9cFb34PtWW3jSrNJnTwprQyZ9MoybFsBGn8LIVkOctIE/yuXQFHX2FqH31F
XJhf1JRoAbKkmPsA4h8DlgMDpl4nW+am/EAnvb8RtOhjY7idIJcwKUJW7qVSSnNQnxIpG31V63vI
sKZhB/3lhjU+Je7YADuqZPhYTCylP4jFhJ0pzeNHOnp7yKtrySIAUjT4g2XiL68XgUqGOYBg3pd1
yJPtroe51h7FVDpbvXFfbng0vxesvzlMjCtdzMxm4CIzq/X6icrQzrVE9O7P6jKBelBVftbn6p0s
5iUdxMk6gFhaw3O7VjVpQk2EFG+ND5rcG9dlVfzs5DkHqkAHA2+R0091pUeeMQJ8Ji0VmZiiK3YM
u9LpEAP5ozoMf4e2DoX9j9+/h/TWZVE2J4GQEa8KRUIp4c17CIq6EJCNft/Ra+q2KmNtjDN3X1SY
bY+VNGq70Nqmu4WoBoopWtyuqIxbAPOvF7WlbyqOSMiEsn6jYvY8LdHo8swU8zIkP+FCMvdRiV3e
dvb1WYPOgs7bdB/cQM/Z25fXyOozYenbyTebNnlS5ByfvJoGiMogAo3DWN7JXBhSE3JxYwjTDwsg
4JNcdVSCo0ZPvDVdhBMUbMwamXp/KVdgbvWCUlBqB+v181rN8Pgy1cQwdX9vREIG3l94FpQU6mK6
bCF+EcbxYmai7gMf6L0Qb9dIQkVgZ2UO5PVRyL3ZmHD9MrsyiMsJwBF6Y5WxusSTW/ahoqYfyPD7
58Gxjh8HUwYQNepz/PViI7VBUbQUjDUQy+byi9ILP3E6kg7U8em7CAJF9oHx/JvnMai4oZ4apFA5
v9fv19Zj0WvZMPlJp6n3Zqxlj8I6G0dN2wZdpkb7QOFK73xKqgWgJWi6ThKCCPfNhhpZWpIBjBaf
KVrNGRSDLFFTFbdTQvIHbBnjQoixO80g0KYwGRKOMHT2GQGmKF0NDPHdKT0zv30/6x/Ypfe3jpUB
4QOO1pYceXvrph6kmy4JZ9/KlSwAqUz6FIUxEx9gK17MPVh3BcH3Y9/TgqbIZfcvpWU2SwS0qKrh
yXH7uftvlFfVFGosd9Xiw40634tCLX2jlBgIKtkir+96BUyh/qfZafUhTgXjg5d/k6n69XjWsC2C
kAvv5bUgmGZfKqCoT35X4bOAf2Fpd61aN07eLCsAeCvYRGNpXPVwZMAUoe5b0Rjh2NPMzElNJSd0
rymz6GnOWMhQRve/14nvDofkIFNtIMiSKwELanNnXtwLPR/g2RYbxddxBXatmsqXVVTFJ2Dfmi+T
pvwwp6K5iblVsBZ24u3vn/7e32Xikj/YVFG0oIJ/4y1B/gT7stUpfpq0snAjkJ28n0TFmi7AZId4
Im8rHZySWa8hgs26mrmLqGp3khRnJD5TUrcf3Nt3CpcFGSR8JCydwlu9WVAEJDaEhDAJyTOJbnvs
hcIOxao/z0I2fTWk/gRbkrr//Tb8zSEAq6Xj8Mvg6gKp//oQyI+S+lUk1c+iTiHQs0bpqde0FZBX
3QjUcSp+GFYp7Xoz5WuVQK789wvYMgmv7YzGuwJdK1sGIL5swOsVzPGky/Go634fQu1qZ/260lSe
TAmt+bLYHNoKprb9AulH7Gb8yCkWxmq6UnpphCwqbcpNeJm5/uDubumSd+vS8eOJibZj0d4cRwIr
Ui/Jg+GHGbCHcIQ0I0gyxlBCjCmOa+xRea1od2NjSnBI9EIJEkjOIMBJen0/l+IoOf0omwzqSDDY
+WW2ED0oowAtfA3S0m2STGliCwk0c0E3yTStlrEwTx/t73aCr+y4JgGDIxHJQlEq0kXwen/bqsgl
IEjJh2RdGu62bMnGIw89ihOP8ULTeBmpdB8pXQ/3rmXOAF6WhugYmapl3rL0Sx9QHuoupZLfdGrm
mGELXZYPMcPfiyJzqGCFg8cMXjeppdcLNSodwrOCDRdI/kBOBHpVP4ifGzm3znKy5DuzkZbvWl0F
iy4n/u/F8J3RxMHBQdMhFiPrpW+kFi+VkdrGcZglieFbkyLcANQ0XumxJZ4yqkRgloXNxe+f96b4
jXLmgehlTIMmA9j1DEP3QvuRYOgAS1Eg9TbK4XstKHPADDgjO6kqnkJFUCsvVLVph001HTOyRKCU
swqUBhSRIfTFRbUamatFcXdUCg3WanhmBa/MyYYU0Wp+iQ1mHKel26Bdk/4DVfUGd/p59Zh6lQwJ
fgbl2TdnFcdiKohDIvolEn4BNL91J5VKd6wiKfpUzMS8+QwOGB3AS3+yFo1qW7QwcDjXjMMaSjr6
jQ4fhfv7TZU2WX4t6wo2l/+RNJcVXd1O+cWmtqRMqnpV4IZsI9DNJuweXVdgwN3D9RJWn2c1Fqv9
tEgbM608glpQDFRneqD7Dr0WauBaUHVk8nWA88la5CiEVUJYpuPUWCM1zjYBALSm/vO/s/CtS0PC
Tstbxv/1wpEEudQBY/IlcwbKobGKqfSyQbeugP2DVLVveqZ8pLwkfagMMBekkjR9G7oSCkpMtTLY
mjBKMRXFUiooA0fGbgjnCl9b3DzuThq069hQBfGjhb/X3lgrWkloQNh8P+ON/ZjAg44XSVr9pAEu
EcwWqX/QMvMSsrDoupTm3i8iU/imtp1wDcNFd2dWOR2IIqTtac/F/kAA/mY5W2gKnjtI8Apb+Xof
e2Uk6sDnh+d+WvwoVEZ7kOfkAA9Xdw47vS7cLjYOZjXRKS308wX4cMWZvwDQsUQfDNu+d8CobuPj
0NoiskNgVL5ezZJXqVx0Mx5OwqyHEi4MShT1dANBQ7ilIeQjOHUgQfWNeIr0drifM+rZA5gXHq0M
DLqmLShrsJU6VjfmH7jtf6OBiIBMMDNBx9+QNd+sToYe2WjFhomxcBTUc0X62rb0MKmvhLmNKydX
ktj4DDxTH2gyvCO+KSzK/C2xIFHZ+M4Epj9no5LO5M/IJYc03uiuGZoig2/ZGheHVS4VCj1G08PK
oYVx5edrgpuZELV8tNV/c/BgpG3eJMkRFMCblzHrKVOgkad7tGTOOollIAgi3fTnNBLAr9S6FZw+
/IhpjO4E9uQKzGl9p1jwZGY5hv33cii/N7oYMlHCidMAEaUR8PXJ65xePBAZ+LFerPtULMuLsuc0
XOB+V1vtFQncEqVzSsiFvBD8eDJKnXhl0tbgx80o7no42EEsR1cQmUTWRgOvtKKdtVrurEkB/k+u
DMKdoY2wwxdx+q2RG7+K0v47kIrp17ww9E+/f6e/0fmEsDJvI2lcLyqSr9+pTbOFZizd8mUu2CUQ
e8pZb4Fisso8exiNDo6erKk9eg4WChuh9ZhE03cOonZXWOdvejH7kwb6VV3oVQVG4ZGv9T05MRLm
aLgtM/Y2R5FW0BFm1Fv8iETRiYan+pRsQyqklWkxHyUwGPN8+GJhlS7QC4s748TZQivp3gYfermK
tFX8fpvee/EsacPkILohQ/ZWAwFg2cyiZIR+tWj65yUtmO+DX/aMTz96sVAJ92pnFLvfP/Rv5I2U
L7JGXYzKAS7F67PJtHQcAFpWEZ5IDUh8ymAKweCddsUcSHFRHC0W8SVp0/RYA7D8BDnjQ6yN60YY
pzGhZvbtWQCxHr45pTxqMtTAggUcW7bSS2OXFpR0VTFKwIgL0HeWdXgH+mN6h6E5dcLaGh/sovSc
NHh5tCrHul1ksOJMqPLeZt2zvIUkXR9Fr0saeieUGTxXiBk04y615GV2hbFuV7unIhG5KOE6AzpJ
tvZz0XfQqy6EnHZOswidRYUy1Z9KuYoiVy7hv/GAOBLli0VU6I8SxXFu4ZvMZ2+kHAHMzgIH6QgL
RORmpX6nZfHyJVQkgDvMMvtUzaDTRgOUAw39d6UL81cPkJyV470D/VXWYLhlGyYZ/vGA76ZOV9kg
0Zm3xMaUwF+kQqhUml1tr1kikdXMwvygdF3EeGI1gkCmF1nhmHojgL4gzQLjB60GL2ijqzk946o4
wVoAcayzaEp4zdYloBTSOPTYDomS+kI2D0Su4ICNxxEvJ9zJI2QfbiH3HfM8hkD7Gx5Cdk0ip31K
ZHliFIaXcwtgf8G/ApeEYVYpXwFm7ZoLNR5TGn7qrmKuYBY6QO0mK2EgztAaxqhmgWnGSlmE4xD2
zRcAR2vdgS5N37BNpyoFFEsEZ24YKox9sbQWoYY+MCkH1BHkcGsPEpqZQk0YQpnsiWOrXFrdIogH
qaLG5mVrDqVDHJkNExZNIYbB1Pc1vf1Zl9+weajDNts2Cihd0eE2Zr0rVbrxs2jKIv2Q0WizIG8E
EnVOKzfuOiGr9ibLVTd6W8aodK+AfviQilnpC0bLfZGa5KysRV6Bsw5xtIQRP6iA7O2JH6UPwvV3
uTYeIG/Jtq3wTdisvvG3RLVdO5OI0VvSut/nWcjMQ6oxaGQmF9EwlXuoEW5N+LjIpkb0Y80tJNOG
JYCJKULC2i86eaCke/y9/nkbPf1aFT4O3UfUJiCDf+V31w3av1kjxq6XYnrMM2D05gHI3HGI8i9a
lP/ZtvFPFf873wUNR6SGgZUtOofpxHrzwGyMS70d4VW2ZuuUTmF2aMX4f1J2Zk1yImkW/UWYsTu8
BrHnnimllhdMKkk44OCAAw78+jnRTyP1WMnmoc3aqkrKSAKcb7n3XPUlmWdkdVHPs1GE7eM2NaSy
bw1GHFfOtzbLgwcUE0TG2qKS23u8Ds1rlPrVW9R0xmadiB/cZuKM6OtN7Aj4ZanjGu+vyC/k+3/e
TxSG3o0JxeTFpfz645tMwyXq/An+fOdNW3zQoRiSS6968mOTYZywSa5SXpEZjubkqmB767n/CjKS
Nzc92oi0ioUIBnuqSdnSe49MANafqtRfyB6zgrCT5jLKtg4yrzXut6KuqbvntqwhniZDq/el243v
BFffOXlUNCfiDSJ57WEvt0Sgarm8yCbRGAH96RZB0In2s4yRoWb9aDrc5VOZeLuic8vqbGwx4jCv
llwdSOPQ24U063Z8Jh6HfPAKBPb11l9DaHAHD8UlnMD5Um9z873rqhKmukK7fMjpJL6Liej482Iq
CM0QnykcAXBO8HJIoA+vZMv4OGYTcJpbzWgMKB7fF0O74QcHhBo/MIQZvsuhjfkmp0LSTsnGa67t
1rYru3TWerBTg+hRJRDHd4lL+ichq5v9FrprQ17gUlWIkpj72ROJ9iyYULq0xQWMIErJmLVteFCo
aaDB9amaiIV1EUFy/SPoWKpM7JkcXNWS3ZaG60M1NFOwb+1GboVrcyCbHO2r2223a+2/5how/G41
AaawOVfhP7wRk2ccK1OXjVXZ7IOldVL2jRXoIbcJzszF+rcwGFvnnOuNXiKoohqrH4PaJ+s0HbrL
qDYSCK0LEhqon/8lKZ30mSAGgfXU07V74FWUAiRtzfahdSBIHjYVqWdHj/NA0Y5qfGntiAHtFgRO
HltrzmqpIig1pEAiDZ6ceDkYB6DqkX9L4EckGQwTARxuirzupnykzhfyuiTFfBLeULRvpeP3zWFb
lOk/AEebzLMQup1PfciL6bBq6fyoK3rXSxHxzjyg8QqBguVt/9EpxnQmnahtnQxU/WCOTMvVspNz
yJRsLMvhTnfdqg9qhaxMP19LBBLapJBUyxgzwXMwlwp/dbm2H9OK6dL9knAR9iKvXVJo3Wo6EWox
wBwawmQ8dVVl5/t5rj3+ZV1PA1O9QufHyimT6qi3TsEBnsp5H7Ql1uBmrttnmMa42CqI81CRFs9v
4cRz6/p2EsVDS3ooqJ9tKV8RO5XhrpqSfLn3YZx3b87WxZbMcONazNwYk3b+ZkHhLm2U4NpMJsF6
DPVwdb+tIodhNSfEK49Bt6jT5uOqO3kxmUyWgX7zs4YXWO5c4jHDa9PNMcsU/vv+nM4qXTKvdCYM
sWXvTTtY1xEQs6SrQSIwkMXgqkJob40NV/gmUg3HwulX8BrJgJDKeEl3bpy851Cna6HJs+lX64cG
qoOHJluWAvyCHQx79npaLlPtIKuHapu+DS1r5GcOlHndt6O3FPt5u61iLFvQD8qSc6DqxJh9UUyi
zmZ08PVD50U1MICCUvbohUO+7bdVBsgCi9DiUO8NAZXKV16UleGavjVmCr1ri/z1bTSl/RENk+Z4
I3AzzXBsBNjurWrkuclDtmwO00fg1sM2fAn9TuHtnhWU0dl0HuAeT+lmx+vUGSgqU89eXL+aMPLa
gSRWOyU/rXCD97Ae2j6LnGhsdm6ELOAOMW8T7sBhJzAF1ralZJ5m05LgFaSAiERDtJF2LU7UQJv3
mHXvcEK8YW/RaM627efCCRPyNEUjD54qxvpZcseM2RS2HVRXyS9KKmxLxbj4dWkOlVigRaS1+qci
LKw5jKmOKqQO0Ra+uGM3XvGCUPGpcPMs27bBxA8yrORXp6lR8fgTTNdMRwT+7Fisg+zvo1idB1MI
vPdq4lFnkm1BF80jjNFIQZZ1+2n8uMHkHzMz18RHpX1lusPIvMD/mAYm/MXVjdq7hgbLPxiKpHdn
DR0Se/xwu7fWmJ9BQABrJjdsPYdAjKN7IeUTotVWyiF+LaLUyfdw0K1/WhYe/dNCRTwfSBoqPk5D
10S7hK1dcImLfLk4VaWmSz31+s0wB/CQeo8wwZfSwaLZ4CUBkOJ4GD+KdGugCouRIi1xb+6OfuU9
EzFLG7NhljGI0iAYwfMNyQLgI9LRvq6dvjiXo+sjQC2mxN2HbcINLE0RXoPBb9qrQ3WaRWkzcO3b
rRtPq9+A84s71/9QC23Kt9wpeZVPyqbDlWj2bTy31KZUbOP0oUtVd8f6uXhZa57RwxpX8IhlE3+e
ychYTrXrkqWzarO8icBIiXuIWIOnsd4srnTSLwAImpAjVoZbDOq6HxfAXH1pxX6sB0ntV+kBSVTv
osyovJHgn1hA2Tegpz9J8kuHXQACG4p3txBzqpH8vtpZ5EAThLDJDhWeGjj0F08cvCXokhd2B4s+
Ll6X/pRVwnVJiGUiyT1xOyzfNoSRXkmPvyUiBu6yzBFcjnm20z65nV67YSt4C45UBD66xiGQ+DtK
hm/pxOx7tUjq9rXtV2AOdZLr48g/wt47h3MKJL3yroPf9vrQWqneQdur6s4y914vQyLUilejscCp
2UxfSWKl1klU2EaXPN5QfziTGrIU7w36YS7rY424EERYE/gUP5RYd6sgsZ06UExyv6ktAmDVxN6d
jp2bapkEhuW+6xJ2s5sapmNXkiK7SxcGzNe8XngRtmxCqApKBl6B2eJXZEcjRv5IkcHWKHC+jw1r
M3k3FVP8He1aCgNQ+6RcyGEgB3Xpi6HJWr8fv8kxrNHqTwE/jS5/+yKcRsBlmdMBNoveTLQPN2sA
WgSbWnfz0q+v1Rpv4wGq//JjWoT7TXjqpeBp4XNhfFszThcGTFOg5lPc6XraudoNXvJ186fsNuVG
0scGyntwKhcvEEx/mP+tw7wc38rs8DNStznXc93MxyXUTr8rEwVesZ/XfJevCSkTYnJIXm4V18b1
muJjyfQVDrStp7MNjSwIqGiRHPhMtZrM6zSk72pE1XJhJrNcNFz/8XVb2g6/xNaHP0UrF/BkY+e4
L5szCE3IZB7nxyaQ40uYsog6zLXhTqWkoDpqN0k5bExepXTqG+xp2Y/plfdqOO6RqTbtfkEJO59b
txXzkVMjho6m5hgbfJqWfiZmRnLn3K5JkeWk1rz0fUAwJp/fOY+R7cka4CDfLbG1jNdVF2LNjrok
vIg29wo+xeCwEExGiKBDso3fGHy6Dzo2DsgslpZqVyQI1p+LJp7yk9sR/ZPVHtkROxN5iOODrgRT
Qf2THkvtLNspUeXIAMIYGZE/EcZkd7IWrS78gnH+qqfKvyBAy7eH3q5WPoUkFA/I+jzHPdWr7/1i
6BTY69Ipl8Act4PXoMIGUta4sKBsTNq+h6U7inNbenHDM1oG32q6DnT/DhqC/biobXi0zkplqbuw
6M+hITKT7F5PwGliCCAOOi2yBqdAsDZBuZOxVN8KrxEfVZq0du/HUwwjBD+a/5y2hjOdPRqmrJic
vC91RRTHc9e11XDs8ppzKOkqOZ/LfoqLz1gr3eIc2VYCxG78/o4TnDmMkP7yaJMmra+BDTvUbawI
t0wsvSWGcyu8aJcW2wQxMeRBvQ82xhxPtgtL4gtwS+UHn03Ds+x7KgySjxIfM8Kg2WuXibT3Mp1C
edeX0oJXkeibTtpMMQWGKZ19r1fO1DIImldueRQtJZJYNFehEjRhZR/qo6dXdef5NJr7OSL9+xCK
zt77Xk4TwTvY8x4K684505cg+TZKDcU8X139o8oV9KCKSOJL3np9sVcVI/Sz69bRax/0PvEvYeDA
qiBa3DvLVgIWZL1SbLDWF7wW4Wj5JAvZeCDnmmr77pY1wT+2lMUVvWk6kntYcQmdnle2baZkzFwU
Tj0Z2q0DBYoV8MF6a0m9g43wZxHOLL4W5djgsXLi4Jz7W/M9WCxd6WK7BKHUqCtJpE/T/1xI3wPU
VBImccK1KGj0+2WGRq912R0cJy+aY+rMLTND4iL1MREiAuLdmzCb69w4r007btO13m662KgJhw+3
p8ES6xFNY1bZontnX9m/edzREB7JGMKUWS024GxOFjdTBa0YoYtlhRPOC0t8tiYYT6NeyvIwSpSB
1vOKX7aG7n/XTz2GOaL+guuoRAMaMOy68upUqQWNK1QU7sMEBUjMyeXvlaC1uud5np4LS57ScWzc
9ptXmbo8dWXoVnecveOLpZUAPVg10Q9iKj0HLs4WuG/pHDZ35Vi0cM190D5T72kWkOQbfiN+xn0s
FyrvXaOG5VjoyiYf0hGt3z7ZOvYVhugX/8BE3+hf8bKa9mCMlw9k0XSFOkxJuH2Yi6mDAqqr/L7p
Ylh4le8N4V4igzXgmXr62aEoVXKIq0lAeUk3UR1xdZJolCet/AbunVS/xBsGvHo+fyaofX7pRiQS
mQlW3B/l5JTvU9jMMRvkbnljbidfh167/3BX1DAaqZDanY1I1LpQyo/ysej6FqhJNKsfxpPmHK6C
dPM1dqgPxCr1ug+FNctLTm3hEqmgR0TSjSTqJPJ6D84joka9qyngYGRurZ/ci7bn4+jVzKBl/JSZ
wSDYiWSxb4ubOoUy9Slo4hSG0bgSWV+xfCS3l7Hda4ima9lv84atlccl78EVEt/VPFMFkeQbJs50
L4UTn1PqOP8hWCcBRjFt0vLZsf7o7/XszMvOL337imeRgUEQFmY9YdfU4iNbnnY4pKgRMWYUTjoe
gmLpg6eOkK3TUk0dsD0nT8szT0z6JUAHesiRk/MSoGjZLqlfR0zQfScF4ZPLofgoi55ywFcFpMm2
EVeZrlD+3V4XYTasxgWoHfqevoYSL/R+QEHC8cQi75yIZUsYCzMFCpQ7h49Gb1pnVYkyKdNVgEU4
NKm8c1fpfrOjSHCSUulcUR650CAXrcj2ZJN9fxtLQei3pUf+L8EH8Wu6MuFXXmxRq3Q+p34kOgPP
zc1nfdq6IH6ixhrg8EjPEnsU4xbGaeypo2zVbeqLijIWeF9mK7KtAI2xQ+5XQr8d6gSMn2L0TKoI
UbP1pVvrVN1FXeoyJk+JYyt1mecvg8md5JhLC4DRioE44Tyfv8qN+cKxZ+G/7ic2Af2TJBhBf0j7
yUkfAyWI4mJULZi1o7/mLZnYL0Pa8rKixqJqaNn57ls5FfQ1hZrH3dSR2fmcOBTMl6Fqc/8i1lCB
GFpbXim9Z2R/XrbbkemoXrdUH/TLl6SeIrypcWPc94VWFvqipfI5zF7Xgdipao+omK7Ov1VVwjG4
EDpcsXJAeL93krx64x0Tx2dWz/505q7C/k0ARLXcOVEZuE9cZPFdOm2cZ3GeV8CG+g7jnLdg+Ng3
2+b903gM5TPlkub9knd5CYkzapf2XKkyOolaB9VlW+ytRzQjmR5hS5qGx97EZMPmLZ9Lm9ohW/Ri
eA2qAuVAKrlZs86TuNFbhgf7KUH+si9FOHzaYlkCJgr4lcmE6DkadNTRu04IayHmoJHj1RQt0/g4
EgEGsDyi7LK+dsqHRcyWaOtEJv1FDHTDT61y6/dF19W3YK4jUJ99JQuiU+IEMhx51f1lNiXBftJY
+ZnVFAiRIAaYQ12xfthaVbBXoOlerjQ6Ews8PQHOWXQQ7BlUyWuZdjMo3UkGXtb2Nz6JKDzC6kiI
qR5w6uQEKwyiu3ebgb497+cuvEa8N76QvQb4s5M2/J4y8CsOTZW33UMYMBQ5+l1ZrJl06fB37lZv
DOuYTi53abqE20tXp6jSRYtNJTMM5D/bRlTDHTem5Tx24ll8CczQfPZWyUKy5RENn0qn2qIsH9fJ
XrxCa+JhnCZ5H0a/QugRywFKZE04GjmtBBqns2EUGMfFPPENMOE5mbnD+rIYrX7OIhZYo8Kk+kVf
r9tTh6Eyf4yWlRVsq23wfW4XFxhM5CWPMuWv3fHR/OTklQOfpywksY6+iuBihXk4nJgckVAlkpyi
bVHWffA2N1n3fCnU4YFwgpeWWQ94e1ukP9HCTaQO2YZou6qr2A3Os1DPsotWAkQYGCsaQztR725T
SvvUgj5rNp9xl5CS99ma5jjsvbW3O4ffCHCbrksa7p6l+o7NN5RFVYrmJ0Kb7QIJxPvObBAZi8oT
LGjuBrOMfgsuljbt53Wra5+uaS3z5012/pdqWGLo/egZOxLdjVNnU96MCw0+3g5qLceYq3RNCGUr
Nr8YdVvxkgblAvArsc7wGvByAluNPIRQsU0k8EJtHqg9M4k0vLrTRkYMpW6yZKmTNPIhaO0C5FoN
hbN3SjqcHd+1vUQ576+90AkJJ/O4Ub0tNOtvZmWecU1GUtuunezdhzHQ5ZsNOhoyk6wAKQOdAl3f
HDjw/pAQFF8mVJgk+TjMDrt5gY9Z1HSRdDWSxGtC1nedSTaAQGiHHsIkJarnxtQwRxm4rX3s0kFA
zRdrBGVgWmdaGg8f/bfJqSWLycQOJy1RiqvOdcD3hDDKKgQGJyrEdmQi0nUPaFNJec6RpVZUDM4a
HdO5UnpvlBpAi0bjHN5mFiLJGO5t0alHbi2e3LbGhUN80Sr5U8saf2KG2TWHW/Ioo5ay6fszv3EF
xhUFI2gzfFbztVdO5LxVeeBu19H3pvJcqjpOL4Io0HlfJC6u9qQ0iXNfmnmoj5G18A9yTrTtbm4p
UYMumqm0car2VBLNBAlw1X7OsCJtlP/U9dK9UFeOTFM3f3iyVE3e2RIAj4DdS6nBU0af5mtvUM48
WhVYdV0i3X0O60p8Rw3sA9ZrR+meYtV7H/JgKF7mHD9G5g6uoWUY6oqYpbi+RUsWQZQRGI2Hr3c7
xFtrr6WbeU07kQhGtfdpc2PeTbYIKn9PbnjCdjne+A051sh2CZmbfUm3Pvkk2uUmkc+ZQO0bGkIQ
jh5hYDXV8HddN/K7qwnEzElLXc+kYuZocOKm/MGIb7qEdvLEcXDzlVsz7UmRk2k1vWEXKrwdBV9c
ZpZvhpEvCVtoJwpSqJiEuiYL+wjqYeWJT33tbj/qchiHi+kibdF6NG515Hnu4lNRMiHfe/MYLOe+
rq240+lt+slg2MoHbyFf+kDqvUxO7Ty4Pxmyhvln0Vc6/sruds3v6R7DhoAEb/KOdVu3yWuHJimg
0RPL/DP21xQ0fFmkABdJLGHlzZ0YPG/91gxZHZTMwSnmTHisYqEeDDFH+Qvr4fqbTiVyo2iV7V4t
oTip0iZQmok5D3Y3a8iJi8GP6b2cFt+PBkYJQ5diUKjy1Qy7li9HPUoRW33c2El/nRecFc84hUrY
hGKuBZFGRJLHvHMOQ9iWwKOZs9loF/R5Hp8jOTc/Ot9Ecu+EXTv+WDWxaUdpm7XakeM1uxlyKfr6
tW0MzFrt1OmDZHD1krd13LEjQ++RpaxBPoV9X673OTEO6Xmh1trziuKNYJm0hd8bbth3k3tTd3CD
SpFJEab+tZxG1vtBWfjAO1U4+fu6Glz1a4m26gYJkQ2BKFEbb3dVmUrwrszHQ7IU3cGeS82ybG+R
vf+gm66IvPB85xdvY/qpzpkMKVmoFd23duPuedww+VU8xCk0xDIU8X07BEiWlp6BPUiyWqdZoxq3
24/xaD6YtuWBbdqSOWopuyQ56LHy031V5n6VTRI2DMGJNbdwngTNdHJKLsCOHFSLKxa1tDi4TR9c
naZI+QvcuIU7yXJ+H61VEJyqxkV36qKaBO6tWX+D3eDp+myHjei9qCkCiJ4gm55Qi4xQeqdhJM1y
7gKY9+i5y5MicfAJ21gMOLKIfSezYzFMB/6B2VW4hklY1ETayG0Jz7XXO59sz8FFPuZW2z1ndJ7T
dvkcasyWXfx5KDpeC8nOeccsgMACZSOdYRwN4mwyQfFYjs1QHefVjJbA3JrXzZp7bcrLAK8dD1jC
dC4gpdlcSIKdoSeGIGkyE9foXOxUTkh/wzUm0CXpHMKlZyTxe80eGJBsPDCbm72lh0tFgiudxtDo
F9yOHhkwzjaLb4sXmw89R9/nwaun8oCDsPdZGI3Bg/QjDf0+Wbb3VfaJd0UPTDplaOcAeOUQEPwb
dEISEjN1stmPXZ1456jc9D+MGbhWnRxvjxMMmWav/LKzRG+p5GQkm7nMVYMCkouOmXZKl4XYFSZf
3k0j9D+5iSz7VJaWIgtykZ8t+mIAuTR5BbtrMVT7wCbh3dx3G5tYh3nZrsCZTSEnjIxPPO1TeEe1
is/OzFH8k06oh+ubrDqi41AWcGTkISHJdcW+TcwDYKimKpDCLN4EU9ggsGUs6ntPquOWz1BvclAS
r4vI4NYAPbhot91DZz1IeyrtVoI681nuFv6Tl6bxZpUJrWp5sVrJe5eEJXkflenwc6lDQkzmWTnq
SuWmGFtgxz/WnMTTsW1kUp2bmfkNkzXWqHtJeGX7JIWLTknze8YngYQ1PCaKHSA7hHK4Z33InLBd
c/9XVdQBn0eoJXpTQ5CXxzwekS8EYbOdvXJim75zAubX2eCsUKljelbyONaEQYwXq4CeCmrBoZ8W
rnizRPnVLJ0LvqyP3a/wn6B9MXdc5r9J1/60Dockvt8YdGAUEDtCj/hdylEQpgvGbEoPOmemZJip
7Mc5mq6uU874B3Xxo3DzhU21J4C6DjGhwjqm25624LrGCcGjdvOv07bF51oPJAHMo/zY8cxSwBfF
F89V0SE0GiB7kyvz8d+FL38KznnZYLLjgwNhQZIS/yHiUM2q4pltyVFj/9wp3y8vUoiUtc4cXJRR
LFFaoF46ZXn3F4mc+FP8iBf3prSMQo/tMP//j5/NkmpLwloT7RL55mmKkKjlI6g94tFTAopj3lgL
6nC239XJ5InN90McryTgCRsER8wNIBxKv4nNeehaF4R+kzDap8tGImdNTbRjQJFd3vGiK16MbeyH
Svh2e/TKiswd6lULjdojnJDlUA7saOnjpqDQY0R3CFU3D0c558SS+yx/WLCwpIkOQ7403WOhVvmp
jMKbR7vfysvizMjD1360H0vM2SRAbeOPADlTxkC3/YQIdnpm0TEc3KRaCmQtc4T2xIwibndIS8eO
Lo1LzZcUly+UKFv/TVZ5nOzdkS3cDhdD9Q0snq/XHcW2035m6Iwz3ISRIzIZQRFtthZ9urcG7vM0
58heWN9W8yuJ3PN28kJkV5zQuf4aLQmOY6Ot8xXlCupyt5AhYZtdaDVDVkXOZRnUuXds5r7/UsUw
Lf6muP8v3dDtayfc2r8BIm62xt+fl5BZL9N3gb1TOeORMzbZ1diRLj6X/xCMipQgsc3fh7T+Msd9
+TPMG3Fsi+0hDgXr5iacn2zJZ/73B+G/1MG3uzEK2YHjMPqPPfz3jyWZmcDoi5cjIpTukZeZ+57K
ajyFwFneNKv7U8/dsGPCMIB1m/LgPYotmR2IdjPflzMsYNsEf5HL/SnG5UPxaHCNfIEUB7TI7x9q
9Lt+cjHpHx3VFdch1dOtU+hJ1+JQ3FmazkuE4uZvLoTbk/ebVPCW5ihi1Gm4YaFb/iEVjMVI4RSy
zDIdQ+1yMFSedTg8oqVHToLfmQ0a3fOb06vy2ofzJ/6aloS4djsXkL6O0CTT56h2iS0Zamqlf/+q
/q9PB96DsxZ4GV/YHzeQhxi6ZgvqHTlhn2zdGmIioNQ9dL6a5r8I4f/LZUm1F8bI3PAYcGeg+Pj9
G5AsmWUwFRzazhh+n0xPinKqVnMYZ7f84a/Uan2p/QNp0+tDq10m4qoTbKfz7fD//bVJUuQlw7if
hEwwFb9/khEMqA1duRzz0o6vNa0746YSEGPSb9WPf/9Z//1aSHyEkITQ+zfz8Z9HM8PJCXWF3I6B
6GjMBfLQXTuTEbzTES2WYdv7eUro+CeKgb/87P/SYqLQT29XHGEkzn3xx9drliRn68Q9P5WhfLUN
C4DEnxtSm4wyB+CVkPL+/bf1/T/vd7z0TLR9LFe4HuCR/n5pvUluRLV7+WGaKsU3COAIrvns6sMY
NNT0cB7ny1TE7oz4r+51NraePjHAosWnJXIvbRJSkbTupP8j6R6jZ9epa5N5zsaYsqYc4K5hExAc
cmrFfa4ULV8ZjoO5IiNTzt/cJH9eQ8hrHjuJBKgzSmhMoL//QmO9cBf1kgYeqfN3+p2t3bW4Fj9w
/Ld3fRHZL33So7JsVs60RkiC0uqUacZwM8jy+iVdIJiZBveF+zBNTvB1EUV1/++X/f/6kLfCA78i
/0Pr/ceHRB/eNKy5T5PWwjuuqpzWj652CKl1x8UzV8xvxJf++w/9rweaS8MteqPWQcJJcF/8/lOR
L7lDCPHn1AFevTD5IeAaQ8IrNVp+2FiYPxDyPp+HleXJzra3htGKoDizjP6b3e8/5uT/fc7GN5ge
6DwaU3wC2C1+/yyF45egd6P5lHsu8jqNOvBOG+M/RHWxifsu9pvybqPnqx95InLvhAOvIvOR3gkv
sWCLsUtxxQd7nIwp8UBNwhIDDdng3c2dx+hmVYZ/4g6GY9ypTfTIfkUR+hYkpr9Yn+NspwvpyrNv
uvw+LRFwkFRsGBt3i18ODw0iB3Gtyf4mKNOr/ZwYeAZse2OZ7+y20MJHKJnMERqgAnCnNKAb6W+W
Huse8b35HIGSWb8UW+VWT3poGeguZt3uurlM47sgHMLg0R8RMkHNc+P7gltNZeEk8eNpZ6IxRo4b
fxR4vPO9TZvIPiNtk0vG+BJnxIAR9vSX2+PPoyDmdeveDBtY+imJ/zxlVzW2zBsX94TxwCWDaEu7
csfcE5tZ4QqIVkGP9y/rIzchRRG0l4MgUCXk4uXlpO7cJbFofnp3mP9SCvz51uMc9gMBhumGgkA+
/4dBDJunC3ytWE+bGolZGosOY2rN01rcnKp/OUB4kXLr/e9bE/gGXhQAI7Q21B/ij/eeXiunMfFY
nFCuCWKBRE3Wd0669K8mcLr1EGCKQMpVoQ57mVJj39MpKZMrSeu6eFpnDCmneioi92uRTPTbS4TY
6IX5myRZClldVqTFHN7VaJK8L9pp1fKhl2VP8Chl8nLoOjO4hyhhx7GPrEu5b1ZYSA+5Zt6OkeU/
F1wDAXvcXKik2cTVrw5isQWpLbV1/II/FtXeO8TXZT0bE6rto/CQf+9sHwbs9QCaeOe0TttT6GBp
29/Wo59TL09+jjpnilJ4ApBdwVSOwq4dV+cAp6356jeFd3K9OI+vyltR4WLSyt2sB+xMAGQN0YTa
PzBPSLgHkluAfXsnNmINaStynWL2UcVE8mDgzPlHw9L+FDN3J5FjbfQ/S+DO7REN0pCgS+76D+ng
Y0jpe2f61Wmwut2WWvUPbw0mPk0aTM1n1jQ+3HBZeh/WpYQJTDkUDJ+6OiouBe1TcwmnaH4NdBfz
WstzTfSVyJcfAScrR7zGIp8F9TR9SII2tRfL9jDYs6U2n28vq3TXozCVWVRZbwBcLhMShBJFWq4C
1A2ZcFx/tqgo3wJVD+JHXSfI0R3Zx22/m/K8rnB226KA7etVLCG4We5XBpJ11hq7xDuR4C09ILdR
PQKsfDqGomnZrw4Lc0WWP3QxSH8mJ/OT0oWeVje1xe2je82niNyA1yhXHP9KUgEhpmHdMhdU9Zdk
YQ68E83sM8+Ku/wrL8hN38o26VQnvYjo4FdIb87FUq3+O+ZZHMf+Ns5X+L3lRczOlhzQ9SX4qFnX
cZ5NVZecFbQjQk5lYn4u1czesfEK+sgemgPRbWPI3gHh2mjvel5A8rgUULd2Dv2vPjOXEO2dnLri
zsJO7K/M2AWGrFLIZacDWX4fq7Yio7mwMOA8r2yaDHawZnsxb2LLOLP5GmQbhUiJ57Ulfcn4xbNf
In5nrhOpeu8EtiKLtInWLgti07y5SJ2jnUfq+l0y1yH2gT6Ofm6Vz6AfZ0rSZVbn61PDH6/2mmM1
eWJGjhCm2JznRYvhG91/nN4mU4QNVY35TpR75B8po+h1BI7zrAvDRWVr2HQkKsFjBHk0e2nmtw3l
k5W5XxyqISiv8f+wdx5bkhtpln6X3oMHWixmFgBce3hokbnBiYzMgDYYtAFPP59nVfeQyS7y1K4X
vasiGcodbvaLe79rkABPatSE3E6rxVPgFstBICP4jqakPbiln7MWNsvS3koLXspBWLyDAEwqNJf4
ZHwZa/Sx4MftZgFMLUvrnJtOwC09CYTAg9NLlDr4Yym+YSscJ63NXhjHjt1NOkj1oBuVB9OylsYZ
SadGns3gteLM4BJepLd6XvIwm2sWnIoJ8n2MsoWH1O9W84swdCZqfY6BMGSgxsstkC3iKTNSXcUd
ZazauKVSLK8g1XXsvJPyTqsgj+8XxWgLIVthDoi8mHRg4cGnEFYOSRRsvtccoVGQcgoFVzmPl9j9
Wch8IZvI8nKLSbQm7lHtt282QzIvbFbHecgn5XZgstPmtF7d86FOiWDFXol2JGxVOb/OyAGao+9P
diywArzV1KQiWhZNrLGQRaoOU+FXb8y0dEXY8GqngKBrUUfYtgqYTgFhQIvJSGCWJmwZQ+RfqhLD
yz6o2/wLJkYsNAmk9XZnVqt8SQt0gUDbPMXJxzZR8FRUPNt8e/95zvOctF03KV6bDswQvDNHVZsV
5c92LVRNbGddtjjsQAUnW5EVOREAvlks94Ndd8EmqVz7TsiUFYews+ahT1yHaF5dXOUhK1rp6LrL
IeQJKE3O/N60P2RJ3b6Z6tWTB8Me1rfZzShDrJ4nNYfm5b5WCPKRmyBZKmJG+LgSzUHjQz7NLPCb
RS4kkZSWuV0SRqGRoQJno/EPmsiTpJMwqXHaDzdzqJFUkwP6QDTv3c8lKP5IZEPyta7Z1UcjiCKO
Hz9A6DjMDh6TpVifV8hedajsznykbhNF5E7QAA6Qwq569gC/UrQ6XROrjC0i4ytTM0Ol25oIM1P3
qhO7JvVSKLalnONKZQ9O2pffu3k17iu9abO9KyBwcmBpYx2mKjGcVxIqDBn6HZSgI/wFDV+lm3Id
sV17NUqBS39Cz9dsWHW6sb6w6kkrQ8nXTmbmFHe+QJXOMcW22YZJCN8DnP561wo93WoBwqVoXfWc
lM6BUilEyG3oW00CUA8ztgDmrpqw+c2W8t1tZg+Zuy0awyfFsTebHzjeegQxleR1zlo0EchtKtdH
kuhtsDAdlw7+Au7KEWfYaubqOsNu2g+fJazOyNe0SClblOPtJ9dK7CfZ+5ZCbz1Oxp0yV999Tlwe
vQjvL5caKCdmW8GUtKHnIMCIiyJJH8wCMw8O8IlIOqqHnoMcq1YYIGrjFRmueQZyXNO7ir3fJegR
AMW8tONXaym1pArLVJu8bc4pwdfMRgADL9WInvUU3lBdmXrPbdp2yWHKtSo/ES5gPBvzEtQHxvb4
vxjXDx8lOi2B96JNiEvVa3vjjQE4PMRIWYcEzChEaMj2dXDy0t5kAjHb1vBg+7P6BoSFvrW8OjyC
muVZlaYPJafyB9rvghw4w7Ld3UyAxzfkuyLfLrkaX7xMTz4cYw3UPuEt3WRlLd9LGkWyU/O6+eGl
PiK/jk9mHckU/RWWhaYe4xZvseBwKpmFzXPukV8nuLvwYTgDmZ4YOwlRn1t18mh52AYb60T0rNaB
5RlofumGAXpdzApczzO43oTdraZabzuMjfs4lEWdbl274ByrXKvn6/WgevbWZe65foL1PDUlfE5g
QOJQmbQEfPBG3rVBpKhaSU05ywSWZKT7GB62yWrjmVS5j9XPVybSZ60YCtC8cljWe8x8Euhg39lV
POXKrgk2qxf27G5QFGy3G/u76tLWD5dcmkRAq9LreM57hvqr7qHtHHyegyCVj0ZdmMDDET4+T3Kp
VipGx45q8zohyvic5VG6SNbhdTEodGeMzkS4BoQHbHlS+ASlFi1fXa7LdGad074DuMJ5YCh9cm41
lspz5OeLcVkR1HH0rIYkMVgYeXYWgxi70K3W5Kszpc6PluPECae5cJqTWCbzDjMcCx7Mz0PpnjRh
CRUXslXF0c9BfcZlzWF9hoshyZRk+yk33Ae5vTFnw04ufOhXH93cpDbBwKF1o7GDvzHkIpzTKCnm
7+0m1TD8ZMA8j77gTYqvrTQyksyf6sjSUZZtzaIj+HnR1yUOSt1Gh1M0/huhDRkBuAoJRCgAw/j7
LC0zHMDLNTwjRUgrN4uGuleEHuua4JIl9BGxYRqrH6m5bNfb0nFVE/pWMvobquph3VOgJ/0YZ82I
7x/0gxEXJuqGDXpJqcWTqigUUx2zyptEQuJsq6lpDa4tTbPi3rSHG5DSWn2sGWi+r/poMgYe2/wj
cXmvI9w143BuDGSyp7a2KvcW5JE7ffZOMk2bEhn/dBDFat9rRW47OyqqnlMfhZsi2xjtR72htAm+
GJkt9irLdT/ku9h4nHqgN3d5n/msICZT6BuPoUW9KTQNd5vtFEN6zu00KB4qd870rcvpRYCjX6XZ
k4cZ82qHlBYRcWVBbk6+oie5qaHFVlvcIen8ZkyppB3vF5/ooISl1NmrsmTascRr0ocKPDb2gHay
jJGlj9svW9etEwLXU1X5rGYzA9slUkyDqr9FpYKQX5vv4LOS1YUZlyivoUfG7sG7myNrZnd1Tmfm
pa92Zjf3qB/xuq8Z0gDKy7x+05c0D/4u0efPMyQqfXQshk9wUQBF448TFJHmDvKAdNwhVWsuQCC+
Sgx8xMYoTPcyV38H570Ozv7YFvvsCeCI+AA7IG79MhkPaL6reVnGXbGU00tv5eRHllrxMGfDuGVb
kZCyJ+Y3ODPjDfXu3/nG/7sfzwAAuBijIyaVv/y5o+8yYe7YSuj5jHyJPBoQF71td8+znfUvgdGn
n2S6oJxq8v6sWdrnX49Hfv35140N8xHE3CBUmM9epye/41MxPl26DrPUjnFN44c4uJjCUI8dkD8N
Gyge7Wb1m+mqxkNTT23Zxn/9C/w6lrhOQdjPUOwYTKVN+5cXQFJN6EDeF3BhqMmRXKdHLZf6K+Fc
/dl3x+mLw138N5P3P7GLrz+VURC4MJd1JWX+H//sFGue2SUZqHmtfGFjkx+nmfgeE61qHusFJoe0
8P1TYQDXqJB9P4CWqP9m/vOnlx4KnvMTngDC2CTm5o+/g+/PmIV5Z3YZZSi5RC5Qt5M+jxPhuYHV
rqcWcpR4yFq7+14HqX4LUmXot3/98v8cHP/++aeoAmoCuoA9rMuQ7JdXAi4LSRYGMvFicRabPiqh
/NY7SXZQ57Tz9IBsxfSijnGKc/XIDZ8mlXi+rYA1DTdD0RvVTWXPpnZXiqDpP+dBVpiAc9dLT6nt
leueEmAh9CoYIMBMcq02SSI9xeGdoUeyM5cDV+uWcVO2yGIibTAq/bQqH0GtarOGMGtbd5N9Acyq
fsZ+YTdv6MR98+IXI8YLJ0vGdM8MWAK+cMFT7StvnImid5mCbEci3Sos5DgOQ6XZQp8xDDvNK4v3
xdiMo1l/xzpKvtTcIR+MJOCwJ8bvBu0O1JTqVNYqcf5mSv6nxaRnsFgGIEMA3nVGbP3ykuuIaBev
nHGWgXWOFcqYbdL4a+y0Zv5SIAQ5E6uojmNTN2FDdX0LTd7ZlfK6Ox+XPGp02ez/+jEw/vQcsAhj
AXfNWyFHiOHALwfBsEqRanDotkHvw3macZppx0EUhvYyLDVcAD+ZcEaio2yj1ApWsRk9KqNLx7yM
z4iAFfqiSKjoDsjaFsJqGRG0oT0x9PiOt7p/8bHNp/slYWC0mYXWfvGIeUDtqZTzJkfHd6ldvfZV
67uqOKoCBXAFKLfdprW+JnvbxFoQjq0JCVaZAnEGnAwUL3VC1FWSMvbbVHki0Q2O5eSdsGvM4sj0
w7HvZ6tQckua1do/+oObtgfKzkFnfdNk9hajO4Hug1b45xL+oR2zSXVezXbtKoS+reoYlo+J+CKJ
2kpuScMa6XQBeHTbpmB8EgZY4WiRJ0ZPkTEMDpoLwxyKu4VC1TvS/rDwBjy9FptFFd1465qdYIIo
2u7BLqTOhYo8Zzm4gIDcl9GAm5VqhYV4Cn2G+5zyRr3MU2O995ozylOvGL9ssgxeGxJYM8m2YmW9
gkK6R5ebmc26bivkZfllHrqZBrlfCaef7MWJSpmuDz0fLBE1QETcuKA2IGE+0ZiqeU495/RzY4CH
uMCngJiBZRh7wmC6OFMRkIAcdEzM4UN2G96FNYnxGC7ltnf88V1WqU1OB8iVoyLcDPFjVvTbUS2F
G1HF8SdkY+aiYJrhdSIQsPswSGpD2/Rg5fPbqQBxc2z0msfcQVA0RV4qm/kD3inq/ZAHADYztNUB
NA+LMM06p11w7V+NXuNnpW61Q7/qL3ey7HUZ5prXv9GSUQgjfUEJRxRQpm7TPmjdB2NsqiNiJgPl
uO9WpHMP+bhD9NQY28Qo02wnNGU4J5yA/NE5kLj8AtAgecPqDgM9KH2bOPIJGlXdGckPOxvwQ1XL
jGBshtp47Cvl9cdF65Ayaa6YX+qyH72QSbA+/s0t9mupBOCQute5ht9cw1OsX5acEM+lnuVrCl0L
OF6qgu5+7Uh5oZxZD4IH7d/c415/HnXCFerF+2F4v1xYFKPjOJn8PKvWrEf4xR8LPpcsQnHyLXO6
+dtfn0l/WuLy80Bl+8E1/JMAXOeXn+dpgayAxOCG8xyMM16nbrM02Hb4IL8UNWQZoFZTdRqDqQmD
fLaJUg5MtWPX7n8x3fS99HRBg+za8bx6IGZhRxd+JJI5T+IApVxEPdScSzmJc4YtGr9pbr/+9d/w
69r9+ifwF5iERnr872ts1+/LK/qzJBtLqHupAvuC28DYeviiYtdbmbmmJkA0nTHgecSWsPvrH21e
956/v9nR4xDMQIgXm/8AFtsv29iGLCyrGBN3K3IsN8gXSwC5/SxwkCW6MwYXcgfxEyE3Rurauyla
D20u1jc1tM4YmwMU8IiiEbJTT4+NUc8azT1NJt4G8Fvrh1u5PGtEFsI4mZExs+cThGlsfWdEzJy2
hnYjcy8Am8P8aQr/+q/707PPEoDXFtUIRxChY7/coZqYklQ0k8SdvBSxy7znMy3guRoGRlOU6Frx
N3Wq9Stt65r+coXYo0KjYqRm/uNbmcIaBD+Utrt50Zl6JylxM/5YQ6nDeclFYHdzfvIYR9Q7M+0I
gy8orKwYB5A1bvQhL5fIbnQMJtA5AvY6ble/iL6yBxQIOaYB+jF8yF5mYTJaWVa/aPWonlOzzdMD
UiKG9XmTRRVdsb7HzVfTs9rFcCjRcHxIusPNfN0ec/r2Lz9f6n8rkewvA/KAZH00kkipNBv+778M
RP6fGKN3zT3910HGx6b7/i5+n0dGicz/fe+H//MfVvAbpGGyYKmYkNR413yN+cfPf2P/Frg62jUg
kDye9Db/lUdmWb8RnHXVBgCX5zS9Hmk9SMiMqLPgN/4BXQDvJf8BmVj/Th4ZldsfPv2U5Chtfv58
9t60On+iPqqcpEcTlUCQTaigzXo8F2sD/cdmI+DtB9KjsGLjRztgqkcXpHmIoh0NPBZDtOGEWmE+
9Ib1gg0FYUHuq3uzHb6MDTp/qc0XMeXLM0gI68nUMDZG5ObNO0mlhbtGX8+Ke4tlmxzusBu3Nz2P
a3+0mKemmwq3X7ExMYMA6mSubB29vBzMrV9atbRDBEx5FdEL9Tej7o7DCHtQ5ESg+EZS/mA95jTv
id/bvR8DegHgEKSZr4W5ni0pJVaC7iHkA+nCCWiQc6Jd9+yeQkiHhIhj3ztR2brtiQ+av1nlQo1T
FxSqVuKQJKh36FdiuIwAuTrmI34jTMKuAvCyxrCKm5zvW0eZQj60EeASBxXJYV7dS943mQlvqWvN
nRiVaz8kGhrWLix0n7FKsuSHflB2epxX5un43rNqmEmL8fhwd5YMnqx+TPQ5KnmdbMFYLWtPgIeg
Pxta/YUoWOWdq1aKS9sqH8hYv063qp9JRViQqDJjNoobOyjUeEH9zfedB0XN4YjAeUfr1vE35Kqt
nnSX4c3RXaEv4SUwipQJbQZHp8A9MArcF71iIJVt6tK/KuVNlTwbXZo5B1n4SV9EpkdE65Ele7+S
CaeCKtlOnuN9pC5sr6hpCsc76Rh32D3xEOGe71wwlqM/Cj/kPJ+o3fmhMrRRmjVbpy8AdYihw0Rf
uWv9vjLoLyLKqmkKnbZarB+iwhDmZrJmp0Vz0kVzTnwwS/E6d0KZsye9UkU+sCtiVVZqZYEkYFJ+
UbOT4530ylx/NLtqYZ3MgPll8Kf0HRAR6XzLhAk+ZAIfINMpsvJxTOHFhA5EeUp4KMIAHA1vhOGh
Fz5/G+Kik+8q9AbaOHq3ji2rGl2ZZd1CKqLGRHSAt9rAytDGGFlyvGm+/YkatHZDE03Wie6maVD7
NsnERSDLYiM02ztrmjQd3OFesK/YChdhVs7rA9suDcBDavNiLYT43ZQIjVcuhkocSlqAdmuutEhE
H6/LU4cHGN/JXI7f/FwOzPs62/ueef3I/sZT+lu3DsuzJbGcRRI/BX6jsSjtOEHMlOCoaurybAq2
FzcjbKtg5zQNirwhS4Q4pV3ZD6zEm/bHmLDQ2AAVgLwAHxoihVXDgaKHd4wbpkP9gZEJ+AnNw0Gg
yZFtXGPCYY5VuUzgpH1GyHHSifb6ggCA2a5QZ8yNjdCuCvsJMyRc2kCDh+3LHdKk+kUDP4+Yy5t4
2tYyqJ/0IcixCfj2xdVFD6PLZeea495hHZS7erZxswz7H6vK0buHEKiqLbo5+eJ1af+DeTrBHQ54
GqizWGCg2OSh0ymLhS2BT+y3GrLtYp9v5MFi8NQt9iuxJzQtM2JjAS62wUiaFB09Ciq07Zqovtxa
5hkjTgkqpwm7egDwvPQVKK7Js9N/1Pv/1kX8L6/XP1zCf3ld/0+8iK/pBv/6Ij7/+PYumj/exNev
+OdN7P6GM+6/bl/nN1TVDtI7Km+Af9eu4p9poGTbMoDQmXaySkQOdWXa//P25WIGx0oclo1yT3dd
xsC/pH/+VRooGppfbt9rLhiXPPFKFgEtzq+zvW6YKBXr0oiUmw/dppjK9HsVWFMWgbcob3RNgWwp
hvIL9qJlp3kLFqKRufNXj1xqf1MVafN9pFGYo0lW1XM+zMm3MmBJBn3CN+6ShCyMCAwhPDo2/eIr
npUB83THEkUvtfKM2REaLDQnZKI1rH3OOxKXuI66if5/kiyIo5SNrIz1IJk/qzZwnjFpFE/FJMqn
REzZhENc8x4bb0bn0Ey2PNf1OD/VtMsXbRoptYspT89jZwzuFmFHAq8MrFBsaFeT9+Qs3dvA8ZJc
N4WBAFs5ppesZ3QYsZhwn2kkdT/uNCEUHIdRypOBj3gDg3RhNT5WTYntc5QgRJa5/JLmkiESNta4
ha7Ie2gyhNBmzo2JNFD4My0I+MgEbvOVw9268dgmvVqZcakc4WQbzUb1gBG4XNCUjN4VRzWkWxPx
BiqXoTXDBK0KDBeTcS06h2Vyo17p+pFJpiDFzqyzryC02EqKaloCqn5j0ELRtxYbfSRUCHxSUdB7
DFr7LuDM0YxzBpJgYlTzI+KM4kIKi36LQa1AWASJvefgDrA82gNldZwtBihhr59Rg/Ri+er7SR3s
4EXbKkyyteD8ZQWxgecLq0z1LgEaiAexdMFXwvjmrJzljl2Nr3ZCFxeb82x9wZ+EZ9tmvQCq0qvb
/WiM5kfVTOVOXwPGaiRPofxDb/k9BzTUHteuh0xZCs39wcvV1jBkcHVEtiwpx7ylPlimQrUgg7H+
Bg1EaltXLzidbRUEC0CcNKi3HfrugrlSUGZRWpTdPeMnow+HJLecONX95Em31vazsRpqHHvyBi0q
AYQ+2XKtHyuvKsBSFGZNerolidlZHf9NQV+zd2k/6t0/Rp7/e5r+h3k98/71afpIp4bG+vcpy/z3
/zhLbZMGBRsGssarzpzu5XfnKhMm1jTXxsIih4/z9z/PVe83nAUs7PhKnEc/D+P/PFf5fobhcQBe
bQ463/jfOlf1n0j//z/UQMGK0oBfwWVXBDTW/plq+Lt9VQ/8QxWDBlKZ7S5FoQXJnEpFv5aKC8WZ
+Cnvl3lv1u+Y2nudfSdVJvoqCs7KMainaNEpnBO3ZN9lDaDgNjUBkgO1t45oCme8S5NQahS0Xib9
D6CBItli/52pQsZx8CmA4RKhgcicKXcOlp4kz+y1SihGaErwN7Jflx0KaHz0BBTSxagaBVprtPlm
MYZWfLg1ZCE3lJ2f8akxhmAgjQFqmT0+5h5tAkLCZVDDBiG1W2FEHbhLPq26Q4QdBZA2sURag9rX
bDr6B5W0Awk7RYbQs6WgQvtIUKJyPtkCT5yN5jDCMR0D1enwZYzkW+Hp8CRCZzEtDphRcXS9oIQd
xcEViv4FKR2FkcESzIyqYOoQ92gjYyBsBdrCeBr97VNVuP1tCxKa2bjB2kyle08Y2UevuS9NYl2G
lI1PqpyzSVLbouthoawfY57dtxX8nagHoBIKgJkILA09XIAeRWAib8Dozc8rHQmu2r47swNE4NFk
ZVgH2plf6zUpIU2GuaSlLO3jVLBjGoZ3NV9IkCVoI2Nh48YoX0ZUI8lyyAG6hZ2deQ/u4JyD9Ipt
8s92tWzWwd57TbnFN4sUqZQvy4rfiFfYvNHqpj3OXX8L6dWe4mXhmvHm7H7mkN+mlOiEeg/jUan+
Av3Z2fYeMTOJA5qVy6t8W+1GXZCT2Re6mTN+P24/uipv2Wel8zjzS4bGmL5QqVr7LtPK+9qcrHBC
4QEfNNmnc9ftakUzqxghRGyunwdaSTRdaPBqM0t2k9RKBOzJsYKzzxfiLgCQ4gb7HELF2UvFI9HB
scl4SZZDGgfwiknpGB1g/3iA2gjAV/Y8dWZzdF0I+EBPfHD+KQK84AfmnfSaDkE1bOdrFZVzd54B
pzIOQAKimZs5ORLXdUmFWzgbcDf2U5MGWrqRelp2sTHDWyScDR5GjfPe6R5y++o2gm20nTp1yZE1
IoASgEDX5oL96ErNCuKsCKKGgJe94y4PJMfuWTCC7lkHsWM2/MwtipAWRgzekvmu63wZNrVhRwa4
Pxpbp0GUa3UHXH4AetoaWmnFtp1/uByzalxPMP6Rm6M523q95yTwZN27UUP7cNBb42KJhPhFYr2v
WGL5zYAwYgKJ/NbhjZZMT4rvCMZKCNj2+s41bp0RwoBuCTwLyk/JyM+V9o2bz0jQS7WXiUXeVTC2
feQD6GG9QAZBuEpme70Ys4jshxtWfC4Zhlpy04826lpowTF/VYD8NyWSA+iE20DMUu+lUX2fLUNs
GSoaF4KBK7G3G205M/g0dkWFFDhaMr6amAeQHTMG+BmOpnn0AFmmuyswKdJqG5u0GA6oVueNGE2D
yse6yvBnsLZLPUFTasWISGsEo+qz5lkwkZplOo1nNmdFfVu32qehjbd9Jj+RyZs97imgfHf4pJ6Y
F/hxlik4s1JG1zozG4ZnmGEg4zlrzzqmbbrRt8UTlfattlpora4fdn5zYLc+g2TSa5R/ibA++mCg
eAVzd1FMlG7YeFzyhqOwzAOcsfgE7mw3O3a5vOSit0+c5wz0K/u2mkhWKGGpcaLRgevTYIeazruZ
uvB+pGV8iqIJYrciNR5+1o9urpPPLvO+VgG8gAmQAwK4Olx1SeumktdkWm6MUtcOaqjXZ1NgkyY6
pj0Uk3Vp6ATgNjaEKSBUrcF5JJq4TcWcxoZDrgrEjX0pijvcAJelTDsTl7w/MCPR6IipGmNzJDsN
LC6aZ3QusK/BG0tC42U5n4xiventydrweeJfuUp/Ndo2j+ygz7R7I22dE6Zrgt75wlEWzaM3JND6
2IrKfl86Tgn9ZwSYhWRu7vWdZUvnUnJZHmQy9LHrZtDgZcuR4c4ayI024sxx4rXnwkibvo7yxXtM
rOyLk8xvntN45yV4GUS7b/wWMRNsONx655WKHt3rAUHj+AabihVhMB5Eh43ooIIG6Hx7W7ZIrMoZ
MpgFhh7T9wvreUaKifIjg23JJjPlid6Z8I78g5NuDGFvOTcKte+DxZDsuzX9ACWyIViJVxA4UnnH
gmu/lNV9ACPHMdRuSMozEc1ZrMsWnRT7xKoGCuD07cMSiDOK4AfXf5eDM50ZcQKo6vbdmtyC/7jR
Uf3vKW2BmqEV3tpG1nwL0vFWes6REfpNPRjHpajuSxMVr9qyng/b5GikMCwtQR3QxJk+3xCSeGYD
MEbC0J6XxbmgSrttB8yjqegOtZn+4PCd04OXuAIhdnYLhqTadkFx9rVPadyzhQy9vtpSHLxOATK5
wi0YUCbBBrBbAM6zRNSVV3k8t+WH5Jxs5JNpffNnYjgzO+yK7yNQwVQ1t9QGCFOvrJ8b6uxI2RQW
In2iFOdjhoh1HMJCQ9HYG5GW5Xt3uHTaY611r+14yM1iP3JVBz3iy/WHD7+5A2juelo8omisinnP
YvXirhw+X9c+h4WS079xt4O39/wLDekNH9k76smogtGTdz4x8i1SM3xs8ArbvIgxHoPjmY69qfaD
0TKI+yBW8JacmDu4i6g+fNSVMDFhEdfaF0c7o6SD/NLqBiUByJApuKnH66n4WkL7dWsjroINcMhO
NzmnzBx7PIyJPD3CQWZ4CCK0S6zI0fqNr7Vn4NY0USlUGi7toLmHfxuhZjuahrllXR4KFdxKP4n6
st6PLnD4rIDd0RgQiQoT+y+mmnZmXePqprwvaGwwD1E1RzP7zsgt/C5mZWTt9aQ+rNbOoXlVk7XL
iPozJE9LtXzIJp2O84ijA5/OzvCd21llAwI8A4Z+ICXXcLr292urmQfHRrXQQN/bpwt1qT9u57bv
b5pi4LMvhrd+sa1DIRsPPLK3QnYnHK27R7X0UHe3XlZgTKmNNsZKd2v6/cnoppM5bDoLbhrwRB0k
PjCEUG/KB4dh+4tiu79HEAEky7v6X65tX8PQcinvQModAK3p4QyId67rx5RKhIwfZ9xPAg0KPeu2
LrtTh8IqnOVy9vXssUWjQSeK3zSDNVHtoOhYQ2TPdImzxI8q3myw2UcA7DzddpJibcTuxIxc2REc
7/fMdA+eh7UghaPMUO8xWbJNlgc7C2jz4vUH26meTH4yG7OO7bq+K0wfhvAYw2LGvWhe7OG+ZelB
8lEVy9FiNngV7vdxraEMaZazkSOID1NemLBsMN17WsGNEdW4gfL8GoucDpuE4ngB4woVZufmal+5
pP1UzFfUlb4P7Yps163U9Dcrp9ZURpws8rG2m0tBs0rSofWMtPf1+lXQbl50VT7mhfY1cMobbxoe
iHr7HLTpeYZZH3aUBCghJuappR0OVFK36ywe5ZJs2wrwmmpv9Mo4albNksTgrsfOgwj90bD7Z6WL
2Gq+9RUfL49RsFbUJ71yeQLcr0avvgTj/MXvvJt01DfuKgCrqGCLj24ncvmsmuSCkWw/NikCflQf
NCOCuIBBt55ndONA/rRkQzrvwteys0RKHGr44yMnK6uDiazYA8+ka2PWwhN1l7hOHd7IFZ/bmm5p
CvKoVazig+DrMBGLATW53SedEWNi3bTzctUGb8ahxY4NIzw5gtj4QhLFqeRZGRST+ySjRIJoJnJz
41ZdgMvAP6YCX1ctW5xfau8AB1qK7Au2gCV0sD3shdTfTVxkGF3DJlvAvTe3RUJ0RUJoU/+Jo+vY
gBDV2uDd67WnIPGeYG/u3AbdMNITpsnqm1OeEMQEoS3happGBqQzuHWLScV1AEPZAk0VoHXGuXNE
qVmcXEV1bTsShisONc7fdN1nQ2myUXLe9FnfAePZmGa99WYJUhU5m+ctD7mXH4zevqyZODMRhwBB
AmWQbNq++Yq8eCO52WedLZnXx94EcN2pEMM7gAtvEX+Fnv2m2zpojc+0wca4ivt8maJcjnD+Ooq/
4UpyD21xS3AQWKsBbCqVcTJTVaWQzE10d860t7ndytQPNVKq9Lr4Cmb/RnO1l35ADa0eWycDl06z
kr7P1JOxWoJt6roQIqcYVN1LM6EEyypuD4hl5ZNcfO4Hq1uNqE8JrM5AmOfap2sxNfdZmuEm2CYo
aE4u/NAqxk+16DQvbfVRAjEcz4nnUObpwA+TXdL1GJBTyy9evbHEsuHbilp8XJvko8owXgAyH9X6
cGWuKsagMrB3npXQ9az1ov8g+sn8MIBkPXQZzOcwMXL3Hdh2/TXQ+9rGfDfUn10iONbbouB6wRi5
PNpL5QHxScl8ucnmoDhYP4dzWroIFg2B0/ac/NcBHgoI43aih4Oq7hjkjhSu1TURVVb3rv8cBJo/
h4Jektoa2DoY02Cyr4NDY0kZIvI0ZF8rv6lpSuxOP1o/B476OLrc1j8HkX5Bok1U/5xSeteBpY6D
deu56HIZmF0nmiazTffnkPM67hzNTP8KzZ8Z6PhzHlqZKxpvBTmdOakSmwx1I4wq/Do5v77TuCHW
ZkasStMUM726A16KWEmeAMZVVFc/h7MapuVnNo2MbDn204uTMzuOx59D3fk637Xr0ZVR/XP2a2KY
cLfldSS8+rMaMLEU+YVfbH5KtVGeEYhew7zb1XusPY+HJr8OmhHmlU8kFznPzCTnT7yVTKRXvQsq
mjsWrKzgdDJmqp8T7FnpXK8sgAuxBXr+/9g7k+XIkSzL/kpJrQshqpix6I0ZbOI8OuncQOgDMc+D
Avj6PmCkZDuNbFKiliWVmbHy9DADDFB9+t6951LA6aUJxgJRMm3wunZquo6Dha8FVxcFiTlw3OSg
3Ng3kOmsOwZoAyvLhNAT+42ltLOkhb+4ZlRq2dsWrRZmB0xo6caYC6aslh2jO3eWEZ/5Ou0LlsGf
W2cjbaZlHEhlyWQQChRTQmRpTAxByzA9RKnPJDGMZXIrO+gFlATLrLGKUecBUWMECd1E+yZf55LZ
64xS/T2vXEaXhDctNrjXiaZitlm+TjlJPWDiaUpB9ND0Ogn95yKP/5mzJZr2n3VDH9Bs/MfquUjf
dESXv/Ov6ZL1FxJdx0UVy+zI9Ra8xL91Hi4tUsvVyVXHQ/BnR1T/y7KQOEB1sY23Og9D/oWITgry
7ZkfW0xr/klHFEnH0aQJWzQCQA9lqu0gHHH54n8qzOx0MKoohloMKPRkCMxvHWOYK4wSpt9Xabi3
61nhIgKUa5XZfOrO4xVzohK4m3CYTpHxtuKJxB0q7DOa7OZOaC77a2qQ82ub4x4Teh2tTBxXO8uk
79GJ6XQQvdiiheg4EtbBCmVDvNHbmt09TctNXzBc8mzNWUHgOW0AMPiGjp9rS2qGdoEU75vWey5R
EsApu8FOXoIJjTPRhMUDICl5VWKmv9ZBBV71KhYnjq3yM2voOKOX+KDogA5N9CDzqH1yKj/ioD1j
St6RQXhOvvTGsbuTxBt+18uhPuqdm1BokJjl/MvQe21l5wPxtQruqNk86fEj8UO39GnP0C+SZJ5T
wVNlRof0me7nuaWNVxDmnwO7firm+gchKSekz23Ae5+qoDornXEbq+rKCe0rRkBXeUGTirCUvQrk
HQdbH6/Szg42yrkq3OQ2aqrbwmmATRfOhR7mG5YIEoDkpm3C0zQbr5T7mIBWN+IARCtAvdE7s9vx
bFCAL4u+WjHMeao7G4ypnl93bXi7mDcwPyZP4CxurC5/sN35LAICOg3Bd6zAD6rFDYu7Yyrbe2uA
kEyYvVEV1xMwOoCURCiECFed8nubbxST8JWlBZfDAJYspzJW4ruBBYiMhWn2yzo5g5RzoyNJZ8sI
T53S2xJuGq/dUD/FFc83id3zSOYvENuMVUaQKyx0OuH7unUv9ZpPdJERO1Oyx2YPEx154ZD6XXKJ
ike48hK6xAZr5XOeFr8KyGBad63pySXiDELYKA3TNd5qS7/qixb7+Haevw/4VKLxG3QRa9UZjT9M
HG2F/ozUYZ+ybAMMXs8oyT0PVDUhcVTn3aOWafCs5m0blvcWqbEGZ5HsBtUJBf646/Vkp2lg/OMr
0hAOGqVFg17JU/qF0VkXDHYv9MLd1uW3uX0ICli2TfM0O4Ff5daeadmGivp8GuYTJzef4iYkPCvd
jSK7nDSpr8yST6pBg9Zdi4w+O2jpUzvIk6Aa9iTGrh2Se0bI0phho9Xg7mpyARithBfuKMlRYw6p
P/MEnTKt28pBfE+BS7s3MuJ3AukRYIXNB/XCJn4tUnUL4MlXbrRD+cmxwSAm5hHhPTg+2zolfWDj
QhwxlHeSOMTR95bfwq0D2NzCmYEsv23kjdcPDzJxtqY6d6kzrFOkptgLnWnnTeNZH6Wnjf3N1ZIT
EWbkN7QbLMUrpzB2etyRGBE+eRkWSqsIridGoRAceCdd7w7jbt3fmPXvHMsJKbENp/qC0LCRtCKr
pH/gHuym3rqiPTPKZGtXHjE23rhK9w3qFQV7YuHdUtmsGjJgyFliYphfWlrzmDnWftKDe6dAXF5V
Z1qa00zQvGtokaeafT0g/3dwMZMbcyDBYaPmXZGT+lcM+9ZqN1b0NJnWVUtqix+20GxH8S2ohwvD
Ew+uMH8uZIp1BZRyLmB0Dh0WlXPLhmvhFOGuayvqhWqPzCtKt+awlNIEsem40Oku0/U0vXsIWVcG
7FC8eiDJwRCsG9IbVzaRBaP8MbnTbiRVOPSc7dzsah7fRtgbB2eaLsKQVSF4IYxt7WGJWHdlesoQ
+QCNBZJIGJxWRfGrQgjMgh4wT+F4xwiZMeqwtSN1SwN0sa+T8CVIKcEOkHkPblG1rPzVk0cCBHyf
pDpvuqxet444RdVwCZL1jCQsjkNKS04nbXAveyIlaOgbEZE1ya+oHy4DDCvEx2XgvPrkFDLK9VI5
rXAV8XA4+5y/uqog0K06qX8nF+m2s7LnvhwuYHUTdhMR39B1hdhDdxnOOtRQaxsCxYXJznNj5a1+
pQgEvtDFY5BsrJboAgPkvErEOozJrAA8XLUhLHQGbDs3dratd668+BkOuLdKYeDS6sFSF7Z7RjDX
XU43KplKpIvE3XF0ztK8Oy12WkpfJinSQzcSp+FgoFghi7N8PVCnHulZe4zxWw9QyaYO4wfW/Gyd
T7d64M+9DaBXlKd64j7W0XBfmgEz/sa5b0j88BU/Vko6GC2Z/iwvruIc4IQeBxxCLDmsycI+GfTy
F+2pn3Nv3FGnnxYJNFocLXu3EJemBpVJSvFYgT15rhoGWxGOiC7m7RhPisHnNV9xSkOASc2PrqsK
aY8xhOkKXhDVNw9NzzFNgGBZKTLGhUgeaDl2B81IwoMrx/NkfqaP+qgm/l+gCZpkl+cgt3Ew+xjT
fxEds8lJPou1eecVtUJ7aEzbCXr8CnbGRVFNFB4cNu3l/DzMj6I3XrSpblAXYg3FsIHEygiRb45N
z6zRPEO8c5ZmwZ3E55wqUnGr6GIovEec0c/kUFyh7NkaZvcrGg+1fhOWiubLMvxjU7qD9FPsEiFQ
nlmDoFurwfLEirpTJdzNqLLzMw5ocpWkPcf8URks39mtkWETMxSd9CFrL8CO1DuztfBrL3csEw4T
mEXIWGYSh2fk8k5P3bcCqJA/mBnZNklkcOJ2cO5G6Xlss38zVq0eLTKTgGjXw29T65ytW/A0jOgy
fM4aADC9uDtxuugXya8B5dR8homBNuIccwoibOtQBFZ6FgFNvsht7FKxKTtMvj3DhrbDpk4zOCSY
Ws8bhs7YtNeuQ7U0M62wwfybOGh2yib0llSmtegfq/F7HZtnoVVp69wLrqBx4tkOxQnlBSbyzr3T
OhjSGe4slhFDKAIWu1U5doTvmeIiTH94pWevOLXDlbamC1fVt/XExERpNKqRFF0zBA83RoUGLy1O
JgmYJQqa9VAPEYiX4rYeo7MZtxgLW5cx3msqTDa9e1p0WPLWnWY4F5XbjuedO2ZXpP2yetYpo9ek
88xtKafiOgcVknrGSSWsazec3IOKqseOcdbWiPetSLSb2TW8e9ysqDcNr0K5S9u799FI4hQk/YlW
Odp7UnfbXVQbD4zEnA0mtpf/ymG/S20wRkQDzq02dIdJ5OPK1Tqau1p/qDX6eCGTlbGazvVG/xGD
BdIH/VdPoWlWnDPj4m9zxv+KT/5TOjh4///ik4uyUc/Tn2et17/wr7OW/IszE/nT2L5Ngfzg32ct
lHucbXSsLGjZhY7v6d/qE4e/5BgGiC4YGmw8y1/6l/rEcv5iDIvFEr2Iw/uFmuUfqPq4jjd+GoxP
uO0MToEePmkpUQ/+edKCHABlFz62r4+p+GlrsrqyS4vzE4RF5Hxd3uVn9eip9R/35+pvbct/kLZ7
VRJe0f6f/+TrH30sDiKclMAfXd7rY6QgWKZJ6Iw1fDPTivuK2fEu0ov28PmnvGM3W6gevcWNym1c
qNfIe/68Oq/otZo0b8uHktM/0JzUbi1cbJdLsBoD7djS74yORuC6Fh3xbVHembdZV7XQw+sWoTop
El28y2tMEQjzbW9eSRLYyDfs9fAnwxPuEO1wZIOwqTsCamLA5QtyP4BDinz9PIa10UEAIVcK3nkp
6HepIbpLm5pkAhNCHuNlrKagfOgRUlKOPegsx8tiNIBGKIOLMWn7X4BrGMPqhBKAr4hL+Zygn7vz
+kg312WbpOGpagvFSSwa6g18OoEkPMbw3MmyKOn1lK23yg2F3TWxrXw4CZSTsoGAS2NIrRg0k8Dm
8VNOBmfF2U0jZz/TlLHRCaRQAttFlllPY5uxaXKERlGQhQcCcOJyI9EAwNsNI9KQMDFQQIRdaK7/
q2C/YMlm4xBZDRwpjW19ldeqPE1nMt8JqASwhr8hYZYmwBOM/ue//PLY/j9FlY3lG7EqnNTF14pW
9RjaOYipNMhjRjxklMamD9g/baupffbaFNtE7HzxpL0SFY4+kBcI6zvTbV7X4/cocsuAkojwB2hT
iC2YzmfOGeY+fAeWUSXo6XWdwcBsajfe0BHzGQ5gkXcdVrZo3RsmuTx1PIbQsNIpeaQ1Gf0wZtj8
WEd6pfb4reVLOrldvCU2mpkr0dI0lqtBvxla1LX8VBx5i7RtjdU8quYQDvQ/10qyn69RhZQGXQ1m
BNsgqaJD5sQePi9nHuHWezgwVoYsKeyHlrmizElcovPYYRLO6wTkqjPBPCqJsnqaixLMzz/+qWBF
uJJuj4eC5fUd/kP85k3kJOaWI/1cDfOGaMFwF8OK3MLu6/Zx5ckvsNH6Ar84/qlgJOgWchYk7frR
oiBTp1+Er9IPA8P5kZe46pCZlWucmeqibWKqrgyhJ4PKOLwrzYX2P2RAwFzyr76FRlrAMbOaewhY
iimstOlWAP9Q2S6TWf1oBLMTrb28FFsSNWvEv9ZXQNZ3JkhacAIEF+0HgkngXh55ZMMCQRMhPgYy
6RKLZxu28WleZCj0e7qyoDa6KbjKYjjhGysWqKUJ5ypcACz0lza5SYHOBAhCPLFvMrXW9dwtgD+S
bUzmXhHNr6Ju+xZN4dCf2qHp0murAgaQHtKFyzweBUYKzkXw2hItszefPw9Lb+/tz/MKzWDXA/a/
qPbertmLVUiaTWb5FZd+3gWigNjRF/s5BbH8+Ue9I2aAVEB9ic2euykwQS7b1B/PXgpbtGHmovm6
xtjPj9JxxkJEvHSyttqW1jvoJ/LOI6N6AqAPotA2yXpJDSLfvtgQ3+/DLsY2bJg6ajQiAo/24ZI8
xRpyQrhxkFRuwhb7zDI8Z810dWrzlMMtDIrii099B0iwWLO4B3xvrKcWOte3NwAqFfgsKvqNOUwA
PjsyTspt0lXVhbF4vYioUmnqW7nrIrgmR5500cgjuj21TKxbDWiCngZk6icuoujFAOZMq8YrB2ed
6qF1acBaAJ8kBTbmXivS4AyLoI4bTw9wuuckaTwMdcEqF5EdcEqGDrmWbgD0aU3e4XDZu2QMbYED
W/lJUxrxgxWxDK2qck7mDV0lptG6E/cspp6Gs2jE6f0Nw3JRHkwiUmOcRY6Ir5OJcCtJOP24UeRA
HsJQgvvLX1VgMMGsNSvqvCO4F1q/jaTU5NDVIwL//Fl7tyMBdMEzZPMDCwDtx8TeLprDwGuIZdM5
ef6OuzpBVCLj0zGJgq1IzfK/9XkWCmYqRNAc1JZ/Ptoj24Ku23m2iVtUpA5YAzxntaetB6uDzzZl
aKU+v8J3Ly7ifYF9GQoNqmk4v28/cRp1zBdhicTJHHNe10juJnCyp5qZqrvPP0q+W8OXz7INHOgU
jyg3l+/yx4uby6wtU+qQjVSjOhu72NhhzZpIOe377qHyaOb7MUmGZ2Amq9s5sl3O7RFna0Z0vf7y
xbdZlok3SxbfRrJ6UK07nq17Ry8vvMCg0tEYbXhXZXfIPH26oJuCEoRe8BlgyJLE0HT+Bf+FnAKr
ae+hWOLUBOLnG5MMz0r6KrsiqLMvfhL51jBLHcQ304Ea8MghcQeH8/Y+aRLdW40dYWOQpJnu2rSU
164kDI5Emg6ZHu4RIqVqxf6wpplAY6eS8IOhG+NO1SpvBnVBTlLD+VkDs1UPQ3wFngFlCWK6MF/B
f8y602xytObvwySOrvB3efX33fvzhPDB08TPC8yIYZOxnJ/efvMAlHViqJjQcW2y9xVR0Ke8w+JG
4ET5x9sA/RkI0nCyWCEoF48+y+5aWxcjuYJkUrf3mmgI+zTD/BkUmLxwzS58iuzZPlR5TwpMq7s/
YNOZXwB0PlgflvMhDxE/FzXk0dszO+Y4oESA5c2OG2/BaZZ3vZ0nOxIGPUVGljt/FSjw6is4em65
aJ0SmWUCXNfRGpEIo041MCB+RkCYRauXrDk/Eybqj8KN8/vCyLvLkBgAIlQtDWZYW9X1usdphrS5
yEd9pTwSMv0Q0TtN+WzCgdOj50WgGjv3ydzPHBwqkdwPRW5X2y/eOuP9W0cuELs21CGbieTy53+s
AQvXeVlxHL/sgmBcEYmFRdcOGmR6KiCeeT03lQN0sXAQvCMSCFDiCmOQHNBy+2drhhoCFqEMsugZ
hAxffD1nuXlHN5fijOWJfykmkeNwCrMKp7ipBsdnf5wDtPfNpPkp9MdLBaxDX2HXc68ss7AqfxBK
O1U4QDNqMSNtdiP2KpjCipzL1RR57Rko5zZZWUOdE8DWkmnlazLS1BofXnUBxTFuF6Z28xvKS8cG
qRnl6Hc6TP41fP2lO+7Rl161XlX090bYjKPf91F0h7u0itZs6e3wXYXxGJ3Hs80hAc59ehHYmbrr
207/aeZu9uLBZRGrmjq+pxTRyS3qqxwALY1kpiF4p+iKZqHlXk7Sm28DfRh/FwZf7NxC+Gb6g6N1
PC9DgtqLzHj8slVjFKw3RtxcmWkXfJ8TZ7iBthPZwMmR8rSJzfF1DsL8e1xp9q/UGNvfkrGLoOMb
tUz45j57jtCKlSuyvNnanNBACxI0C3Kn69zJXhlghzTyvKLxMYRLemObPd3Izx/ED95cm31vYU/T
4oGA9fY5DEPDMumWLP1b0Z7jV9AQahb2Ko3a4jDZSv9vLFfsrlTJIPbZccXRg99VA6FkBLX6Q2A1
t41i3NTjLdhGoIWZsJgDZfzkGDR/nfan1Tn9NpK19cXWsqxHR48343lJbbGsHFQ1b6+aasYE8dpo
Pm0EcwscF7Z0MVgHHY6ALyfv1zjF0Y1sLQSzbRR9cQ/elcu0H5aNlg2Ozc2QR/ecCJ+cVAGXrC2V
x+tEMoMNColn3ip3pgyng6HF6osVmjfjg2teAC1IJxBPvFsvrUaDpqpx4yH2MNTDB04c9LonTB3I
9pxxZOJo1ZNNoTI17CXABtLQhNncDQm45ZU7Eua9mwqhnYIiiPBUlZRofk7z29yIOTbvNLg6IHvm
UZA2mtEMLjR8lXsLuDBbgNmwBhhRIqI1Vm8mh6YW2XtubqyvA8uLb2DhLACgxENPU+fwJJBeiZyD
XD7XhV/rC9qrjmR7B+1dwIHPRpdcVq29J3TT/N2lHQP4rEmu2jRGA88829OZdoyZ3FVNGVxnODSi
naPN8y9CxYjAAO+SorjUoh99ZkykIqZjRMqHTKikFSkh5VoFiV4xgp6zc6kE+5obp3W/pq5zdd+c
NYY6jjfPHqTCSD01II9xn+ameAI0kAhykdOOpg0Kwx+iDnogvlPj3kxTMS5ZzcnMLbSr/mZuZVqj
ZC/rGxKOO2D7dRs/VbZZIi9NKgXW2rDjc2dUrsCjkho1E83YuizbvgZuLcTc+CF0D5IeMyhsxM30
kCYI2UZgizQB3TShWqaG1QjlgFs2TY9izdEeY8LBf9X4itK1jYXwIp0KRiiDUooDTdn9FsOYMyu1
x2rfQCd6kSmI07VnmvkVcWr2fQXJ76ox+/q21Rz1bfLQL6/MLlAw8aK0GFmwlQnjVAdhhJxXCx8m
qafFKhk0L123VkeWCTnlzJaHuGweIo2Ur23cSdvCoDxri6elcO+Swh7T1ZxU2rlpEQ+xkjNVF1Dx
UuwqQm5TLFO42fZJmSeXqWOpcmVGhTyYbgnbwcL4kKxCpcL++Z+um5J4KIcKZDmDG8dVM0iCHnZK
4fiI16INO6NN8nc5XVgY1FYC2Pzm8897//ZKgFskk3AOoyloHK1YOQ6XuIXu4vc5eRWJRAxksd1e
txIEx+cf9cGWsBy6oNPTn1+AOm8Xx3zIUquMU5YnXDHfYjdLGT5pch02Q72jP+d9sQW9vzTGCxzl
QXMwT6DQf/t5ckBPWVqt55eVZ6/dHEkPGhgMlIWtbT+/tPc9k9dRBjUjjlwLEsFR0YidS0tLUNd+
FzQBr2HmWecoC7WDSlD9OHFn3iNeRAxfwM86paptwc73TFM//x4f7ACghri5giEJZ86jTRC3tTWb
yeD5pHlM3r5tpJo3OvGdNG2ibgg2kgxgY5Mz6f8K0/XRR5uUnnQQ0fzwFd7ebbfJJOLaJsDjnuYn
Krf7LTbz7DDWQ3GCWLfeR9qYfnEe+uAkRwwU/QOafxAtj89DWoOTvhwzHqlRN9QuYobAxkc8Ad7E
2mIz8KrGvsyH3mN23cVf7H0fPNA8z1wrX4AvcUz31EtbNmVaan7oOOZP8qkVB8UFY1Qmtlrj1aq+
f/7zcv54v9kymRJ0ElAoLsFnb++yLqY8TmfkBmiP0ngrm1k8h2nfqlXfzM20HxDruCAYMugAHmls
cisjyHHXQ4Mkz/fMksZdOpXOmpiI8nnmyNWuI1toHgqcZQEvtJg9MJ3mMF/D8jRgoIdzdOUETfKj
6AfOCQ0t0vMM4w5SO7cLH0Hm0qZRZki0YqlGB1om8MVH9JLzuNLhtyMiEknL/Jci+TynSgcIO5fp
Q4nDq/dZAT1QsAAfJ8wlJvP0CZj86eDQkdnYpkub1YuD7kTWJIav2j7MWJmRhOwRWZXjas4VfbqY
ds9PaHfIRoZYV0+K3BHmZ8HCveLyOy4oYr8DIVI+O84wkuWq9zL3tTZDyxYbPdvbGKYpCaSMrksw
du5iTp7qyyKKlhBP0ifAaRtz2q8I/tLuMg/GJvEmY1Ij3u4CBgl9pD2zg+BsrKIpj1YtmZ+4t6Z0
7laVaGyNIUbU/S7VYN00hkxeKGRjwn9B4YbYRgQwH2JXqhd3Apa6Jr61n3wwEKh5AMppm5GJdY3b
TxIsn0cpJs68i5ArJFUeo2FrVROeVUqI6zzwqt7XAqxvih4hrQpahRwHmzTKdsQut7+9WGKyESWu
w4KRCe1Lc+qQCFBdnAQ1iMCVoRtVuhrwPDOzqyE0PIxZrX6y8iTmykkzYiXyaKwORkXNwsFqapgB
Umk0K30s8WtJ1fMsmcWoYB6WeXZpTBFZbcwQiTIKuop/Sx4HDSoGHfn6YSHZ2eTLgznd5oBN1cr0
yrTeiC6k28r40bXWpR5zzVZYD0+KPG/S8TDOQf0ce+dxxKSaAW/WPPZ8SnAc76aBSgUJtXk9YFQY
9xghxx9xSASsjzN+/EkWo/Uz9HibVpWpeS8UZ5ZzApisLHex2zvxPpuERdgPbR6kpKVbvhjzPBIJ
QffhzFpCQ9dWs1T6TREQnlPM5vR90NvxtLJEEZ9HMRrUNdTZ5KFzC9Rkc/DqukIPu46B/KasT2XT
7/W4trotYjCTGCutBzRoVPhqEKYM2qa2msnwzaABIza0Cl8i485yXte21FBUhgHk/iaLsHaCgCnu
+CZwxXUgH2jqYcAYByk6Mz5tEjrnsJU7okM+X4/er/mSuEdGEhzp0cR5R6vRlHjE/LhoKuKmoD1S
dxKOSMWcNYSCOiUHdJfRLi3br7bbj1ZBA20APVX6eGB83q6CIdK/0Z2W1hQVFNO6yLFWzmCO2NBK
JnswD5gY2OO1wPOMormkUf/5hX9QWngG07nXFicVxtEXcDoBmaJNeadjqzixhlLC6J0Xflz09Pkn
fXCLBUcrlz2V46T0lj//o5/TVYh/ndF0fS+PloPHUNQbGavwl2YhG7QqyyAcOLS+qCPeXx9VqEQr
wwBIApc5ur4Sd5IJWAunObE7B7aGidbBiKfSFekXt/L9Fs5H0QuyTM9FvXE8tptGnIT1QMNKn8GS
pXY4Ysqn29N1Rnrp5NxRCm8cyG2SfbGbfnCRBjWSCaGbCav92k7/49YSqhPKpIFN5NlKXoiStLg5
Mt1vMzf0ixdFmu/2bcnhGOijzvBuUZW8/RmtYghFbwJAQDMVDt+rKRZ+P3QEEXnwAX87TWLGOyyM
9rwG5qx8yoqAMClbdNFCcdDIjarCocQXaJrtIY2K5otzxwc3g54n0BUGqICs8Cq8ec4A1rGOuIib
sbqpc11Cc8fH3/kmTIkvfvEPHumFKuyaqGyoF48faWy3XTLMhMA4TYxHSptSPy1hqtW10i6KTh82
/EFnfPFIv18zpEkfe2GCcQRhpv72AieDvJVJw+JqMO8Kd7mr08/OJuTIsa6ZMARcrTww7pWssnon
rp1GxNUXV/7RTeb4w4yJp8F7VzAyLMiJZyKaUiR1/lLQTPkuSPdiR2dQeP2PFw4G4YYOkYfzHS/y
2+ttaPuZC/iGXJWpJlRi9OoJRbZmJ1tJ9BtXHYlvVhfUXxTFH/y6tJdZq8heZu1YTDR/LlgVHPZ6
nHSIX15CBi/oqJeSow9h6XnIbxyqbhd3MXlTn1/uB7cWWQtn2GU8jtDs6Bw72oFm18xP2TQt6e6c
iceWWqvAJkJR9oVa4oM1iyuk2UbJChLWOvqwQjgaAnC4jgmN9Q3qXRftiem4G6KPs18T6PiDYSnH
XNleo8Wbf36lHu+pYGnmJh8PxVGIRxIBRkTqlBsi/G/7A919ca5lrffFR33wW3JMZ58zTZPTxvF4
NnXdFP0Tah05Y9w5gzOhkeuG5nyT00guNrlIHYKR2uAfvyfYprBbLf1cBgVi+bH/WJlri5BQbOsM
MlvDeXGAjDwIFyMJuFBr//ndfL8wv/2oo58SsXCXKDi0mzjkbA/aICFPzkJ89cVr8f6sSOKMjgsa
QYHLKnS0vtKm7HVB8MwmKXACwwxuL8kltM6I9kPchshs+/l1vYabv21F69JG3CcIgTcs/Vgx0nPS
SvQmzTYeyl2ELEnuxdWqZqOpiE00qwt4Auq29iJv3LqAi69TuoYPDNeaXcDghzzgBa29LegZRQjG
EhKqchWUfjVlycGSAePbz7+x/v5pQ27B/shR3kKYaB2tHBx5Eg77JFNFQxMXyEvD7D5SVdRd1vTZ
GM4G/RCvA2l63UZRWb70Tt6RXtnkpNkOXlaku1CPnMcl1KXzuzJRtH3r0nlqsop5B56V4HbIjehJ
4GC7HtEKYctPi1xtEQkN9/nsmo6f5ybZobpp5Tr9Qw9zcqV3NBI+v9b3qxUtIsSekocPavviQfzz
AZcEtHIWimI4UjjYUz0HhePiRAtM/e7zT/qg8kDIw6bDTJAN3juur4gRcXJHS1F0L5Z0BSJymxqD
ewUG37igl435T9TqpufIdGGWyFhSKw5aznco0QkOxlGcFDma18BhmPP5d/vgB4fDqSPoRbZFm+Do
LszVAMI4jvnBZVPsmiifwUQTeoWFeb6UHZVnbM3RF4/Zq+jw6MUwPblIJGB2krR+9KluPEyYkT3N
l8NkkuqRpfp5LLK59qsCE9AqLWSNacNMpbHN0kl37qwwbH/poq+982BYwigbT9FCCSaFkhw5m/MI
MT/Od5ikw6/Y/u/LFg5XLB1LE1MgWNHfPilItMKwL+lxtBAgNyYBLdmqqUcMCWIICG22jGRYyaI3
MGQVXnLB2dD7/fnP9MESyVegr4gWm/+9PmF/rMZs8W4K4gnN5hxBfiy04bdluPPD55/ywQIJNhBV
KkBCHZX30QJZTy2agjmIcNXNWb3KFJkhczrFvuP0nUbhwGn/8098/2osEjc4sLTS0OYI72jBIYZK
L+smtjain8qQk3OV3VkzEHMU0sFWKyN5FaEOwilaNQePhhsG2tBaEMZkCt6qKBRnHS6PXQzQ74vv
9u5n13lZJUcFuIgUrLrx9mevk14MdWNbG3duaR1B7ikfiXBswo1oDexP5QjKDaKaGb4QdqQCX89t
9Cuf36B37ydfAqmw7grKKgh8RyXkFHZanpeDuynHQiGDy+cDcmrEOp0W4D6c0hMCYJLN5x+60H3f
zlA5DrIP8GYanKyZpr699A62q1aSh73pWxNLVGuaM/5AmAXkyxoDrmMPIp0Bni8wbvQ0iH6jtmxJ
dc3VD9UGFd02w61fpnFeqCuG5gWgx1waXvOUBc94iCqBtm2269XYZerFwYlkst5njbsNQYhcq8Fs
riliY6TiyaTAgkApkmubNRrT2ZgQ7TEa0EPspBSbtgsl+aIic9azIH35MJiJo6/NcCK+ObUt+O58
zwhqkhysE4KMDfuL+uWD38jDZc7AmV4oJenxb2Rq8LqMptnETlL5xQQdqLMNwCymOOX8Fm05UXtf
PRjvVgQKGXrP0uAfuewub3+iqR0Jwi6rdlPLqN2XdI3VqhoddCWfPwvvxypLxYTRlLMi/2UPe/tB
vbKrqpIzV+caEvgFFZo2WuHOTBpzU7tF7SdeO+29qMFQYPXjmr6e/Pb5l/joDlMA09/nDWARPLpY
JGJGTbBgs2mkiGn4xNOG9YDktqk1Nqlt1nskxVH+xaW/O2Lw5glGc/QMWPqZH7y9cghxPaLNsd2M
RWscihkzSi60+GBHQbaJsC/spqZ9bsCenvzTy110ZQg2mEICGzjeHiNcw0WfSiJQ+Tm+60yT1mk/
1QYRzYSf+AG4inUjE838Yl9+t/5zwcsDxYLMf7zjrkAzJzm2uRoptmzSC1DD3m4wUnEYACKeqjzp
f3x+ne/VkssHUn9we236P8dqicbUArB/cbuB7Sgmv0lyyw/g3NWLaMJ9cUJcGKTM5c66kwaQx8zp
pouaVFMqUb0R/Rc/+HtbzvJ9SBOhsWmjsrCX5/CPbbbUSGpmTyEIfgLcD2EwaPBzokTuQ4zTGiiT
aG5Q0HS4SDwiYJJFj03CDIkFeR3Ua4fO0KloyiE7cWvDSDd4VFpcyuwONiW1TSg1K6esdk2mmGbr
2hz9njP0RCeIvZNLRaX4pJlI/SmxdY3eU9aIVRPSzfXrUVAOpyWIzzPSZZPvWo8SgyggiEU+cRHt
faqryVklpuBLZX1sXwL2Du54bIxHwxhTWAmKWHehpSPIsHYe4E+bsrTWYyjqQ4ujtd1VYR094riw
LmaVT5MvGV/tvVkAk7Fr9JobLBlGQHQeiXm/QCmlzUYh5d3pzCYIU0c3zNQvATET3zVeG++cLK7l
uogVQEFweVN9oDoOtzIGgwjxp0zuCyXp/2MCmo09rgLEQYPRgcVNh97ZM9AVLgqSfHqZvKapSVOJ
kc99/hAuteabWpTf3OYIwAK+BMIci5aqkGmSiqty02jTsEe05KwF6XUAAggL+vyj6A28/zA6fDTq
OX4yEBNHG2tdwdgkcZVEW86M3eNASOL3zC2IRxvaRSunKc35wRE1wBs0xuN3qiNDvy1aLZu2lEbi
Z2IBAUXvmMG/KeeheSH+LtB8V2jzdNoHYXef0lB1Ds2iTTzJNPhlZ1Bwc8TkDSg7XEDOcOd1TSn9
xp4I60qIZGaj7NLiNsmEEa2rGoXSahz/L2fnseM4kq3hJyJAb7aiRCltZZkstyHK0ttg0D39/Zh3
U6IEET3Ti2mgGhUiGXHimN9Qlu57EHmvnrCHhXBnTu5LWwN5P4wWAgD7EMAP0goqChc76cDe6aWo
pd+rELB8r0KVD8o9ykt7c5CW9Wi1mEWcKHi9d2OZNb/zpJxH0PgyU/HNUIf3GhpVzh5NJjizQ4fK
195C+vljRSTA2TeKq0fmnFDFqQFEc+80c9EhLkV7yUfDZ7T8yCqq75nSgTKT3SIzhkOztH1rgBaP
V2bUB9nIJJqYY0WktTGM8BKUoYkmALzu/ZQDCkHxkLowCGXB5TbPjUNzuBzKE/IrEY4zqFX+Tpy4
Kb6aUY/K+tiptIVpJ6t3dm9LQD2jlSLCiSY7KsBKrPwmnan1g4UU1VOfd+6XAe69y9+pJeYzNrEo
m5qgcOROQQgf2YaoqTUQSpmDFrHldd/A35s9Mxwj+SN0xBs/jlnYjcd4SoUNlGcIu10uWxNuFXMw
6742htDz84hfFLSxCPHxi7oh/8TWFtm7tu+G93nkaPlhwl6yRAzEmxkSjrUZiDQZUF/G4m94wq0t
Q60wSswjUIXa2tsKmnPO0JamTw4oUL8MsZr0sUy0YerlNn1zz1JwTJnUSaRHERZYL4To6pE68j/r
iG7hlCLOls1w67RCZvsiMVs8xETqBtAwmxZGvWWh1DR6I51vjRFnGBvzc4Rp5QfRqLiqAOIQqExF
aQLuyEu+YkKfRntrFOJTpo2Qi7RM8qNEyKzJh/M2PQNviX7asCdQ2JEhHORK9NHvyMFgkVEV8Ktd
BZUKuQVb66r3yBq0+XtD2rO+w/sVLHXXZjid4Ff8VaLX8el2LLgSCRaCyyJktEzRFtuqf68ao2m5
CXQhD3QYhw/I0cV3U1j+diHcvaeHsIUxupLLLK28ZUhIbs9le75cZDXlhE4kRkohasM7phzUcqPS
ZPQfMnkAVNME8D3zuxLE2rvbj3qZvVk0azxQkc7SyDSW3/bPrTrp3aiybwpkPEoM6yq0DBdcwKls
dJBH3ah/zVNj3rjLr7xf6mS60Px00hl9tSgCcqi8NEgUKW4B7q6qrUMGgjJwafd8jpvBOv7nh2Q9
8nCoFlwn3up7SmmOssRH84Dv6nysbSyfEhufXcSfO3Rpe5vmXrGFvbmWQBkWM8KljUXKtgbnI2/Z
qgZaTgelQxbhQG43/J3MBpIalrcIl0dDmd1P9UxHB4R5l7+6TozIMLgv+6vIzKH9H946lYJLMQUE
l6L+/FMLtbDLyU7aA3aS8edmxiDdA/277/CmOLTVuHWKrlzeSwsJnjjDS0Zmq22dib5UUpT8D3pd
pR+w66rvAN94jyBuko0PfNnNZTK3jNkZNpB2Q90+f7akjp3BkOlwoHw1kH8HWFXz3+5D0vhDbxXd
AfdZZCO6VGMegUiKkWsAKIU1+FSkGTr2pT0Fja0Pxq5x3HpvTy1iwnqHFdPtvXilZrMW5DOoIt1h
DrP2bZA2roqWRN08FiL/DI8uegdHb/pk1sns7JQhGr41UMgPMaqDH1Ed6k6ZDLutF3bZRbBc3tMb
DJoZ2HozQOH37NJJepBJOIseTdyAi09FBCzhkIPxFPsmm5qPsSakve8TFMphbWfFqzRm7UvEtbmQ
pIv6eQCw/SutESfDhGtwQPrnNKeqoeq/gIgOP5qhNm8E5ysRCwg7lQBQdhpA60ZYlURJaYu5O1Te
6DxIkKwHhFX7B2yv60MKpv9+nrNiIztcyslVIkprmGqIOttiqLQ6O0oEPNLtGGY5KFLudatsP1d1
ZGy23JYzcbEOTX4KegOd1LX2ALiJFGmHBdqF9tsUoJVUfmuFjuqVGExwttgjnYqm7oI8Nps6WBL0
xxDR+P/hHTMNBsdEzHSx5j4/Th5S15nl1vLQeEAbzEFFwAiPsj0dyvSxFPNvjZt7I9e/vBQo7hiv
09qie0J373xNQBqeF+WsmZRpfpfLePqZQFd2faq9+JDHofGwcRKXv/H8ZVPXEnYttDJ0cvpV0Ehz
20YkdOaaH5Nc25tTgwN9PFdyzyuNX7TYBfE2ZzoQvaqzEjpiJmKjDZ3m70omtT8bP+fy20PQoOTm
RlxYzOvAQBehCJupHw5uFMfQyAgRxtAVJ2VwAWgJZALKUu2f0kxdyLVoT6H2Hn27/SMuee4wTUlF
VLIBxmveGtniISkoJsUaDlIzhHaoZwD++DKU3sPk2dkAPUrhh7jwnBVK57Z938yLSFs1ueZ7J7L0
aYffQh/u1LZtv4VoAueHVKuVcY/rb/ttwiwW24M+a+8ydFeHU99mSUatG+tbMh6XcwxiLGM9j147
gwEYVef7qacRkUR9MxwgHBVM+WeBZS/DOfIrg3c3aSMhtk3vMrqWB8y1NZx6FbD4O/hS9DpV5DTq
LqnuHFEX90ms1ge1N+rT7fd9GYZtsA7LBHIJK+Z6fFF3I3oeuNseLHJ3Rjw5JPkSJeMG2OwHmALj
S19K9a4A/3jQ+7TdOOdXl6c1qOoO/TvNXp05+mTpCCQMaeu478Yd7uOoY02OdBB7cirF9UXLaBuM
a24Nu9IcQYMCPw2VjST0bdi6OolkoUz6sExitLF+Ddhb5TT7QLZwC9XukyjnNH5MNCmRFx4FNCSE
ka2XkGbut1qJY+XZ0oe+InMpPASzuzI72bFhIMlQDXLaZaaLKESuoZKES1ozJrteo6rdeUqJ3tzI
iFW/w+V0AL5F2t3A+06UH6WR0tIu1YaMdCzNArhtWNHY1hBtOzXYgOKF2cd8hVGC8p1aK36IhhxR
/CyBZb5PoyY66bMjwqAckNzwHS9K79q8TGnOxthm4H8Rz+K+72zxw+3G+nMb9uaHyI6z7HUIzQyN
L89tdvZEWoy9iVkfJ9czH53eLj2fvra6AZy7zM7A18BHwtvKAySxzph63GbsvDc56PaUPJYmpVte
CTa5XpXB7U3+Vi+tPi+ZMIOSBdTDpbLcrv8UGYM3e5i+L4AtT29wY1A1StF9DWRL7sLUxMIuprtR
PGvKosDPLSBzSI/j7PzSRNuod6UtRfyJrcjI4vZPu3LpMDOEmEXaSOt63UYGnigbIXAGkHOC5QJG
n3tYCc3PoRdfEIqZ97eXu5KnOgzVcN0k8SL7W0Pi+yZUZVcuPabIgJO8gz/Jhg0H1cEiNOpzGThI
6Bn3YdfVWGVxHyDlWSDIFoyD6IuDB0UEkf6+BwlbDTbU9Ho2oIplrehf+nAMX3oQ3+bGz77cKw5s
Oe5KRoH0283VtA1r+8GGr5kxZgiZF6Wd7APZDsNDLWIU5W+/oyuLsRRBSQeV4ZKAnG8Wwd0STfqM
TJDWOPfejHC36xTVQ8RYbWOpK7k4lxxJ8BIAafvZq7TOa6ncYGLNh8qK+8cZy/QvCl3owMxt7NE6
lj0NpJkBl2YE4zWJXwFLuht78DKhXazUUVtYaL8W7nDnD+yEns5k3JsPFtn1L0AkzqfRq5DxaOPa
OSigc3FFCLGh2bh73o742bHElJuOpwYKDjo3jInzhWPUjnrEySn+Rphl9zJS1edWzFn2ZBWjWgdx
K+r0GNOO+ZbGvfGt7Mv0k6Vl0HTUfHD/MOCNX+qMVC6wMgbD3PHgMXeprJtxl7eJkLvemXCCMEMC
uQK9G2JyI9BA7LKpw853LhAClJUJOt0OpfUL+UD3a9VOkdyj+9/M90mhjh/aMVFH37Wxxtw1/LI/
Np37fjeGvex3NCej7E4IJ369vQ0v9wZbHvjJUi9DsrDX8wZIVyMEOdc89Oi0PraRh/1Rotat9iCQ
xA0PRjGVJ8R6W64Is75PE6nGDyaAnK+3f8jF9uAr8YEYw0MId/DfPf9KIDBjU4+S+bC0BTEgrYr6
ru2EhmHMIDVn1w0IA7o9HiAbp2PZ/OvtAT5ch4nMm+AcrBYurZDKHXeFUR/i8h5D8ZZrDeYMoH5p
Za91bCMBCypWG4CYj9PGc1/EAZ4biBvITOa3FuX9+fJZBC09zgSFZ55z4brWCCkx1YLZpRN2+xVf
eVIaYJx1DgM8v7WkAbxUgFFlOx8ilw4kmqXMwncRFtfYBQz242RSlUweLBYvDqPj7bXfwPir1wzs
Fhk9NJnoFa1nHEmiUtBFtXZAOQliKeSQiua8lzePVaiVLp7RpVLizhpapzzpsfzGGYfmLQI4aXzi
orFoJBeqOt71mPs8mOo0T3sa/Cg1x6OJ5wdac+ZHhZ/v7qfFQhX1mzQMCker1H2nVvp0cKtBr/25
q+p3sz5Z35MyhqifaU30tw77zPMb3gv4j7YQW4fsykc2TVAmyMnz/mlAnn9ka9BqQ4aWdvBcOdT3
qqJpv0fDidtnGUdMNpDEqqIgtJz5J9KoM9JOEOcH31OdsT60zeQcC9Ga0UIpm08j+Sl64WVOZ+v2
R7pyBhfoLFL1FEcu/PHznwlRvgwnYxkWiBixANQH5kUjx3XHJ5qz9nDEIw4gvqvPYbJxCi+TJ469
jYWzxvtxTFvVz9ceRqckSnc6qjWlMvvTlLivfd9Nf6UmiYtZQg/cNWneAxFynmnmClwqejv7ZsKC
8qH7Jhun5UpkhMsCG8EBeQBIT10FBteIqtRV2bEGw8QPVdlPdzM3hb53ytQ7UThW9x0Zw34u6+y9
18861mpkeRvf5BKeBPAVdgt4yKXJaK1RxhosWV7GpB4yQL7Kfa0iu+gDoeqxctaM8FftoELimxZQ
/b5srQw3GhCoOxXiIT6JYdy9ENJQhDAauON+y3zY3PiJF9mlQW2H6qZhvNkmrBv7OorIblE55kFD
q/MZt8jI59hqH3ClKl9zjN1+3t6mV9ZDYtEhoyFLI8FcnSYI+BJUJ755bmOGpR+ZInxIFSX7hs1I
PKHMTXdr4xEvQyewXRpWy3cwQFzoq91ZWUkc4Q95aKWGd5jwUPVVscNCTXeCrJGmE8PINJwDF07D
/F9bRgRMvgpAkKW+x7D0fPEmk7XlJpZ5qCVUyQ4S/A9BDZ2TWeR4WY2JPhsbm/8yYEGEp6nAxMSB
g36RwM/eYJgN8vzoQ0/3cJJkuccuSEHgOzGzjcLpyvekxWktypAL7OGN7fpP3ZRVOoP5sWAxV9KX
FpWCqGAePU1J8RtASL0B218v5/Ayl/4bl6C7aEmtXqfnRKMmkyYKUstAcRIdyHsYIRMGbsPiuASq
bWv3rOPq24pI18FJWK74xWP538KwrCKip4VZJyHbfoQd36FE0FTvVRRfoKXrlY+ZxRZklE47f+2/
V+6yrM2An8EMUo4Azs+X7fUydMY0cg+oZ+rPZLFeHeRjM37VJCC4Xe11xm9TDRW0q+qK5gwKf9q9
xxgYm48w9BYyjKa+oPcBka+3BTrzEgn6u1JP4/cI8o6U8aVh4egqpuhDEyMKbYMPQJZTzeTvAQ3E
IQiraKGQlrH40SWq/FKMmH3tVGu2nR2xU0Y+EhtqDoQxgRBS0YV8nt2q+TNjdVwiiB07wQDGRL0X
6SjvsWl1EKnok/h7nAAoYHha43OligrLIm8a6NFXSkvq4IoIS2WlnnsAIVi58O+i/xEB6G+XgXnU
75dsg78K2PsfdokM/WImufaTxaQJn9PF9NPsqj9Z3IJaSYmiza4NpzE9ZHHKg7etEppYHgnlxWPw
Gx/CyUkfJ6uPZn9A9vfOU/nWhzQzMTq20V7/RYGAVkbJRsN2wrPb15CsrzqEjY5YqWbhLInncEvf
bpBG9qSoCdQOeL8xJN5ch4yLRDVoQqG1kY6ijyJmvIijdPal3mB1OJqG0u4iWpWPLX/2PiwilGQ9
vccIcizLJdsrkmaiwGqM9/MAOCHoq7r/YwuXZGxMTfG1Yh77p+srqheKXhc8WxdVX9Ejx4PJQC3+
AVYlWvxgVQZUXFIt/ktRoZX7dLRr3Zdy9CYg5SFiclNhzjXKJCFqSClAAjy9VC06paWankLdGdDG
1ECx7cgyahCkrbpIz5lou2IFUXUYxc/ZiMNbmMf3TEYig9UYGe6QdVGszxMTccAePbMZuL4jzsJe
5DFbTHXZRXeG1OwI5S2ldYA59aPjo7U7/Z7VEF76AJ/dxPktyZ8kUG0kxOT8Nw1D67cLSCTHQdqk
5QahftwTGfv4kS5u9j21Mk6uVgz25EuKY3uno5Hxq5qQDz1Meu88NpWX/uTFwTu2lIS4fPu6u2jx
IuJH19Rlkgwfgkto1SqQywAjHTAOh6w/ApSZbAGONe6pVpJerz260CFJPLVv/ReptjHmKpqKXxA+
ImdviqF4SZoE1u9UV+6prhdoauy6M5IifakrG7/2MtaBWaMWXoop6v31ENrKRJEYYV0HDAA1Hw8Z
PBmBhP6QefIFI9OvPKT66fYLemN1nQc6wjh6Tygi0HOiwDkPdJWLXIGs2xpzVYkmjFGF1WnMGrU6
1KmgSG9jbTFlnUqAQ6ZS9uDQFBy396XeCZy3Jh37AjSC809gTUrUx4bODt/ZTW8fh3AkPLpMdsED
Orn7moARLvb2qDU1dYbNBNEFioZdrd10T8bkzcwxxqrdC8RP5g+yio3knR4bEwwf0wEtGidQbApl
RIFNDTPkT8zoT4QPzhcLaE4CHc8bp/tMz+sfM+MoZFejjg6943Y0dtU+Zn6DIUn5nChj97PA3kwJ
aCzQ6FdTrfsEENzMjyWv+IOdL/0KT8sKcReK0vnCZT/09xYAJzQpGL9+k0NPB81JhwTDGVCNHMei
xCc5VmkkI+OMAi5OeHvRlBV9Q5g+xwLgkAI+bI7p4jkI8Pt5A7jH5xT3GBJo47CPjUy2d1pryxg8
fI6kQ9R4+Ws3o5BxHACRNbtOC4utGv5y09mM8VSaUnCIF92t8w1gTeZUDkxql0mhGswaUkGVYCRu
dXrmt2grHfPRbP9jjsT1ymtYZqXLeBmowfmipoCWhjNQEqhGVR9dwWTBnfDq7mZ1/HZ7hy8b+HyD
o1FJB5eJIZkLKrjnS7VRlOVRrALjblrMEGvT6h+V2m6eby9z+RpNxpKo7EK2W5p1q8TaZVg023mH
AQMoBu2gRFn4DsSD0/h2DnYG88bkXavZWxCSK3kKFH5qCIpO4P7rshP9GoXZTRJjDhaVBzWatRMq
U8YzjRjxrIcxDiobz7k0k1bvE2l9x7WA2DKHXHPMHKOZysg0QuCtuiN+ynnsvtF9q9uDlyip9+A2
UXwqjBI9vhbRh69o5kALVzUUO/yuCcP8syNsAI0Fw5vnrIRaerLQO8FhO0QeYa9HQql90Wnaq+YV
eucL5om/EgAX2LDVI7CnCQgC4lUJxP0drpk0vDCdNB4Ujka/Q796ekd7GI9XL9TxoHYnS8Xlq+4X
WZTc7LA7hyQN7rEoA3L/Od0VRdhXYBhBsHH9qprtG2luvEpFp2KGWi6/2Ble57uqUbB6ZpZYMzBU
+65jDBjh+JIjr9746VTXH6U1zfI4IhU2B9DuNTRzplr7iQcxBqljrpMlpRMGUqgPGonYo4ipDRRA
pUMqEKHZ0mZg2XaZiNEKx5arfA61aMS3hjCCfkdZzHhrRSDajlyY3u/WYzKymy2mIP4cedmvSc3L
p7z2VHm6/dEviIVco28yEdyk9GIoVc8PkdNYY6ipfRbMRoznEBEDo4DFARsrW2RJcivX/RY5/EDG
lXYnZqn4nszCwc8rFzlYu8UrkheYdH/K0pjgFtcDYvT0HYoumT4aoek8eG470YpSq2SPg5q789rI
WBzXMH2yzfEZCcgS51w8nUalksHt53tDhJxvam5BZgoAaxh5USeeP19bzIbb9V4aGKmOqGAW6QYV
hmqKXWg3gCf7sXFQyunzE/HS0HfaaFuveFTM5VGP7dHwG0D/3zFz6erH3mj14nlcrgRQW6T5VGR9
ZT3BCc1an41HrmNMyBrv9KyAOsn36kmn1bCs3nl91D1hjzANe7c20skvRjTZOdeK86drc+Wl8Fr7
t2EXaFPefgWXgQRVUdR1CJK0S9x1D2mE1ung/5oF1ljhWTMj7ZZGdJBL1faO9PWijRvgMiyz3sJw
h7GwODKu4mU/5G3f100WYPAaYyRPOiyeFgO04+3nWlfj7FzCIi1qFqMDtNartrRoQKMeu7Qe9aSn
1MHNMVdb8W5q9Wn/n5diOm0siBEmRZBFzzcR0Fbac9aYBwIQ5xFxRRDvwnZf6MMoGxSTi5YwjwXt
Ymnk0PNnIL56faEeQUp1kyQITXysHkppx/cR03/veehH5i42MZXCogNvjzG8TRWXJ9gdpao1wc+c
7fTkcQfmz2HqzhAhrc548bJcEoUlULg9O6WN77uuaVEhULTozrR762+vexICnybRAKKPIz83lrkQ
W4uZyQ5mrnXnq5ZoXzFQNGxIXjQ+H0Nhb7piXO5Vm4PzNpQFrckA8PxFN0oF3rbuigB1/bH0+8GT
3sfQUZQHJW+pwBW3H6yNj3shee2Ahmbe+KZYA1pkDXhKilxTxTCUQapknrcTnaUfRSqsh0Iq+BJn
wjoVSVXukBWTf0yckCe/dZPW94zSOnnouO0sVD2f2nLWJYq7i3I4hrogozVVljtdGNFG0L7MSCC8
IqFKeueQGqxzrBjzD3vu3Tzg2znHoTOQjOrKfd1YjIQXX8TOibuNQHp52jzEIRbzCG35Z13BhLWL
hWCctgE8jDbdIVdovZZODiKsZhR2+7gtd855zIZQCekIJJhL0F6LE5pwBpENEhXelrV3IKM8eFUe
QNq3yLYK77mK8IeEiqF+u73uxTMyB+bJsFSwNHKrtaTDZBO16nFognZyX+kvpHT1zcwMsFttPtxe
6mKjsxTTXsuxUSsn0K5OuYKRZcqMqw5QUsv+GIUwjzSTip/M/unOONG8hXdbA8yAdSErx5xJR60C
193VPWgSkt1WVHXQof75MQ4LsUCRIQTWohmOhaUtajtxx59zYdwzciwDxNPcjeh2MT7gZ1ik0Dho
ADSjgF8NU4q8r1EmiNsgThPlV6r1rg/mwj5MFgQvemSD+WBWKW5u4+TmO6kCh5qwZ9w48pdvn0kf
5wbon8sUYQ0Pmxj2qLM1y0DNtelJtt685+W5d1oeDfipqYgzb1zCF1ua7UxRsCg3cCOyuc8Dm9bD
igmTRAQhtk2nXKexCVkGl8FonJ8sr8BfRaJtzYgu3xDXuNzUqBYxSAXqQw8A9PH5yr00zHZGKStI
bJlpMOR0eV9hZG6RAKXhxmNeRCYec9GH5+zwpd88p//t6XJmcT2c0ZR1hWH8AF6gnYRQq31j6sPe
g5F5N0KN3lj06hMC5ETqDoANmd75E7a9wYgcb6zApYGzV3XY+E3t6ae8zrq728f22lLcTh6zEtqL
4HTPlyoztB8j3ROBocb2Tsr+B9J7/RdTONHL7ZWubFG2JupbyEySvK01UaCh5EU96CSRseLcT3jJ
v4f3/jNOsWYEpUfj4/Z6lxsUbNJyCRJxDVRKVwEJfjCmwFMHtEEZ8l9OmMW+M4euvXMtRr87fSww
Fm6ZJ++VyXI/3l788mEh8kJ8U0l6Ft26VX4Vp8LrQBySomq5e4w59p/Roy/uFSLFC5TI/2E5Tr0G
lXYBfq2xLxRC2GxpRR7MYjafzFlMu7FhdmVFTvZtQFvgcPvxLk8F7QA+IyC4t5R1tWuWjK7HlpPH
E/BsbGmP92opw30jZb3ThKY8lKOxBaVaPtjZJYowHoXPAh4BCAC16HyrFmQfI7BD7k052UFUjMVu
GhRIs21T+3TjLOo4RqQCL+ZHu+6jjWe+PCksz2ZiOrioyK391Gpn8tzaFDnoID17p9QumiBssL3H
EGUjml97vYiWUOTZ1OhA686fNGodfaBvlwfDiHVumVF/hXmBnmpcuD9RSxoAUm4KKF+M5gHwAQYg
/WLeyjx8jdwChOPMymzlgR0N1fto0cw+zgVTEMBQ+p01G/gpIFrKAANFsackTyV24Z7108XmyJ/R
Kv9xe5NdHmCwbDR7F/E4OASLNeS/oRc4V1RK5D8Dr1Crl3KCfCoNSgLNLBCjckV8cISh7L2qdf/z
p16aCKhkw1lgi3ur7R0rZelOWIEEKsb3n3tBR9fSK3mXJO6WY9AFrwpBMj4yoCBm+W/76vwprQ6P
PgpKB8spxztZCPg8MzuaXxah7lPeW0a7SyvpBkNqQBKxQmhOmZZ/zkt1C75yEbP4JewBb5FIIalZ
3+jI/zh4nfcOaHGwOJU+fmLKnbyfRIR/VWFaG9f4xef1ILAtvEQgKOSLa9xFnpbGEBn2iEfc2HwA
ofE49Zr5FTv44oQqQfhiVrL9KR1dOd3eV5fPCb6YFopOPcaU1lp+2D9zaF42PknprAaNrCzgbxRC
JnLO75ws+pGV+hZK9tpyGggGUhbCF0fsfLkEuVe9Smst6BYb8QrW8RF7DsZSA0OeXtbKr9uPd5mR
0s2EQMxNgBw6GKxVnEy8Up1sZdYClQbMi+kN6TuJnfaxismHd1PeN7vQs6mT06z4OsXF6AvVRK3v
9s+44F4sNlAmWAbwG0sBsg7XUa1YBb6MaiDwGixfBQrQ9rNap9pXaCFA0LzBioc9FRde6pD93QBn
pql+ZBDYkSfnxvxZdzj0hyY0tHmnNOpg+bjGNACuJwg3O1E2dueXiPMW6D6HWE2VuEpXOC2kaL/f
fpjLvUqDGPgDDMBlBLXWy0QDpsstMWhBBb58ArXkOK8TEK93mWKHJ0PJ00OCsNY+t8ctVMiSKfx7
6+EsAuucHJtxANiUNe+wAzEgcavCbnwwdD+qXPs+rftqAyyxvnGWVRbxOL4YKKSLj4Xxk262sTr7
pabPv1In+V6Odv7cJZ7yRLOZYW3cbmn/XFw4/78o0064UHB11/r1g2tCQejN2Y/I4xvmEKByq9Bt
9qMZ6Z+0FsW0vIYB6QMKSz5WHVjl2ZvKZ7Os2mOb9M1GYLj6EkieyLy5c1GJOj+p5mhnMR4iKjiJ
kjjrvPnh8r4mcBIushJFbxwbQCwbJ+Wtf7j6xEzpkHknW6WWfZNy+CcgWUXYVmXYzb6Cr+QuNArv
qLSZ96k0q+h32gDZSGvEDUSvjkeYviUDwCa6y3XqS0SHpmcgX03gYS1/ZzplcUI3EWRW0eVfxwgD
jSh344378c1Xav2L34zeCMtcz2u3sLQSIyrv4PVas3MebYNheIQ6H1ppSgTJxG4d+Be5pyLLEA9B
a2b2HjtX5+DoqfIJ8CQJTZduNRov6AjsJ6bmbyw4wg4B8Pz7aUpF0yjSF5hgN3zXc9HjwTL13udh
rtz7KgkVdY/0qhbtY0XSSjRRdlF2Ra3Ku5G+JyMVCnXsllRFfacgMPi5thPjhdZg0u9KC7hHcDuq
rDPK5fdytKnyKJ/J3VeBugfqU3Z9NgGjS8QLit/JvcQdZS9teyt5vbgU3taCkYUSwEJGWDuFDblN
lpYDDUF3r/ukK075SVEAX0V5L382kWrugGalbO86OUyKI4JZ2luCuOubcPkNFJoLTGlJMdbEGTsS
BK4O9d3KmH8rWsLAr8Ub2W/B/n6zykzd2qZLD2K1TZesitbXcgfBCTjfEC2VM5RnYqcxS8b7Yop9
hbbCibknTl3YFGGeUGXOHUdOPxYAbnfZOE7NrjbC4f3tb33l2Reds4UUB9juIgvoPaQmq6iZ/YLB
C0/czfsoNct7VRUTopazsVFCvJHM1s+uMa2g0IYLAQ3z/NkVRMRC1pv9DpGjO30AU/1sVaNg3g8R
VO5cEYIyzBVBgi9Lmdp+BHT9h7SgEe5MXI2QuzLSFqGRUJl+9qmCHkopY8RFHWNWjiPhRjkiCNJ+
xwDbfB/lY8GmieruzrI7a9gIzddeH7hBNi+NTGLzKomKJuFZKAFNICtKZScGO3ueXEfsBjDw/pyF
5n8ckbNVQRowIYfLSAa1zhEbiRUPCuWT3zjZD+kNaoCrpQUQoikQ38sJEnkz393eIhfhgP4L6ajN
1JLsG62g8y/WzBG4MGR68BI03Yd+LmAAulmEooy+5cR6cdMtSy1NYYupDPXeKgVuonmYQ8VlKV0o
j/h2DMiRlxPENctGZK2yD3Mluo13evX5KKYW9cXFu2z583+uuRDzaNPIvHIPkKX5wWg63otWRR53
kTq//SovkiaeD6G8BW0Kxp3PeL5Um7L9R9Sx9k5lV19TdGZ9OwEUt3VzX10HyD+60Jxtxhfn69Q4
+yCeC3ezCMP5nmYIfRePF7vP5iT8ZIRZ6aOCUn+3+6J/F2sTyDXs0fzSLtBHCTvH+tU1vRlkKLNs
vIGLA4MJO3wokMz0D7iqV7lMqzeDHqIrT/fQ8D5S9I0HqC4TVM8JqTWUjjba8Vc+LkBi18YQyGSu
uOb19Jgv2UkFkKipHAdFIA0cGh48fjR7Wx/32qOxad8ejyO6jupZkk6Apjgn+HEDRk/BbIoorv2u
EvmxnjRl41VeezTq80X8Ayo74Pbzj6yHapZb8Bb2krHkx7jAta506uZBOu5W43fd4uJqsBBZ4ZnA
2DMDXjXVXQb0qomEyh4aEmKoA8LxqI6Pxk8Oi/EocGF5RsWqV4JGsdKDmnXd/vbBWRc6yw/gMQl5
kAgB960CQ9WpoROW2KLbTjM+getQ3pVt0ZwW087neRqT+wFZt5hx4FgEt5e+TN+WtUmBlzYUx2nN
L6CWrTrNhrM6pF1VHWxTpv0RvgZm2WTe4alRqb3u6UQw2I3ReXKOoVkM2CwDvzX/ZnPZBI6G6v5T
M+fmazPRmt2JWYm/R0guomMK5WbjVroSRs9+8epzRUWpRC21/R5TGfHRsaf+Dm5ZCuvVBDCIxPTH
3iQ1v/2eri3KoImDRsnAplyOxz9h1Hbwu6IWrva9FyZ/p7ZFe0vL0NspxPAOPI8MIhALh9uLXtBT
lo3BtmSsTFCFJrOKJ6g50ApUimofN5oXf0s8BFl9VXRh+mCVaIKCRQXMta/b3rzLY5F9F7PVJQdI
7uP4MqCXj7Bk1+DhZ0wlOHMXctjH2z/x2tblfZDqUP1zSlcfo8pTUG0x+U0/FE6Ac994cHv0BjXG
3397CTRebcwicOt8y4b3WkACGLGoOC5SRNbqFtDSRDXzKa9xBjM69AtVVGb4ENZnl044XrDNj//8
pIuBOt/fRVnlAifSYOSVx4Ch9yJr9L1wzRT/wCr0sd9UD8UY/65UI/2KGuOWQ8CVB2WigcoPbYhF
Z2QVCdHYSVKLZuy+iPDY08yuuJN5Jve6opjHSDO3hNOvXK82N/mSLsDH4Z/zrT44ZhNWYcSLJeHT
A+laZXyH3sqmdsryhc6SZQiTpOcU4IyoAJauFqqRhwndgalsaCxI13lK7WMvQ/E4tGJAt2ZUjo1S
Z34YM1DdDaXsnuxRwv0vo8Le0amId4Omp+9vf+crJx1AxFIi8n9s6VX5kk4eknpSQ9YQ8P+z1LvM
V4DGnso2FB/A+RqPbVq93l7z2isnG4DBtYxZuO5Wr3zOcr3ECwVPW1Hu8yi3nxwlbjb6aRcbCRA3
lShCBUtAoQI+XyWtTW0okCr1ZZSmz5q2T9GKShdIst5rciMwXFkM+Rm0/cBD8onfOvD/BMwkpS2o
MNnhs5aJDywce9mwgoo6SvVeAk/auEOvrUcEWuT+IXTRVTt/OKfWha72jutXGLWDI+29I3NR+0l1
y8ZvkmET8XixewFWLcw8NjBYfPBO5wvODCgcfdRZUFeg8yh57PwCaDJGB4GZLFbEQ1vFe2uu/4+z
89qR24jS8BMRYA63ZIeJkkbR0g1hWRZzDkXy6fer2QVWzSaaGMOwYUCwq6tY4YQ/oN6sR8iDxbAw
9ECDZ+AdqUdTX6r01jgqGNMCAeYuO1nJEJcnXF3j3xOQTg8vsqg5Ngai1n6d1NmTSJJ6POOO2nm+
Ejn1nsrG1d5nTiRCiIKAudbMdXfAQIS/LOvCDVxLgfymA9lHrgem4bGca/2sIWt5Mqxdbb2rWI9h
CX6oUNBy4oJc3XC5MdiuMoDh0GajAwE52Via9aUBnEIX3k7Cd3XW5GBI6lnEH+CF19dbMasIiFsM
Zkrnsjs3dfCw6Mop2lPW3hoIORAKjFiK8Y6vHu9aIXlvlMILxhKcq9nb4mNVWcXX21fH1r6nkyPN
oblHWcbLbSjsylDzeQZIrDv9R03gw1YNeRUsCKrd9w3aV7fH2/hWkCVh+FE95q5a58ttPIywzwo4
XWVGvXEou+qpR/pY8yu9an/eHmxjP3J/sHave9Jb63gIGEBJik0XepJa96wZ8+/FEKlv1tlw75V5
8ZSzZXfCy40FlUro+IIC6yGRW93FMwJpJDeWF1TuCGFuwjA+A+waKDh1/lxGfQ9afF2Qp98JYoH+
L+0OyQq9/IKTlWHIAYAjWFCQghRTFNhekJw3Q0GAlyGBH+U4tvQtDYGpdRqYuYt3tkU73iGFuCeK
vjl9gjn5c7i41ygYBIzCatDjUMI2hnMxVpDmZGG3iJ2/iOWT0+0vfBU/MnkZw1H4Ifmg0HQ5eQfH
j3yJuUWVMrT0B+Js513mifEpRU7j52Iu6l3TGS4uJdpg7Iy9tbsgWJqYy8pwZx27mgim9KMDBj8N
sUi20F9+ahJYeGXRdp+GIhUfMRKe9gjdry24i7CHKcMYZYcBoqbTvrrtOjoIOKPlYVC2kTU/IkmT
Dd+hDiGwPVTK1FUB3NkZnQDXy1/cDth5IEat/0dZOpx3O1NxJkiFUDTProPwVqBPofsxDHXRBgnZ
T3lOYtrbvtdHfRNgwuIVB9YWjl8TTrH+cynU+HM69iXldSAkY2CONnK7JqpAx9quUAIG0OGVj5ky
tbmfLhALT73udskLomfjXZmolfDbrii+2KGF+vdsuGG+0xjbPBOE2FLFj5yC1+hyW8xqmHRVOqFa
1c42mhmoNf62w6p4aIDyHjp9KX6gb4Om1+DV99qSdn5ae+JTrtCa8fNorvfMQjaOBZgB+NqEFyiK
XGF9BndOh27SgyQsh29LI2z5JKbjY4qwsZRYjqKd2s5VVYLq1v+BmAlFYTZfLkFT1k0lvFQP+qkz
g2GxpwDAuHaeC6CW/qj0VJnTuoGjSRDSUt9L4NXePpwbkyblIAomOsf6eW2UniEt3Y5RowcFq3JX
G9HMkF2uekckqYd3QzFDq7k95PXzAjQeMxaOHd1JoBGXs67wX6G5XBtBlVbLkzCbwsf/IoczOuxV
fq9nBzCeUjOD4PV25Yagx/pAZkOjM08FeZVazidnSH+mbpocdS19qwAWFyr0e+46TD9NYtTVNW8r
QjUS/g6AjaKuMI3xuXbz6uusUfB++yLK2PR/wbF4E14u4jzqbVTVth5gouNl/lQlw89hKG3nRJsK
EuPt0a43KkkiwiZIaPBc0NFejebMCXlFbBA0ZlTQqzT/aQ8eFg5ZqqnnJYm97tBnChxhLaurn3ou
lL1H6zrUkvxEFNNpIGD/uc6fvNZ0hsgUwH3rVn1c8sX4xKYZdia6tWGkGSCwYwgcli7//I+URli4
mdY5pKN0qtClsufQOGQG/OWSqtOXxePSvb2yVzAluWekoIIh+5RwYFYjqm2DXlZSwB6qPbc6aZM+
HPuhw5IK8fcPwBegjOZ2VgRNMTbfQhodpB1l+D3KG/3D7d+ydTBhSCOSQq+OdG61fbu5H5tJQDrt
7RgrxqqI75LeVs/ScmFnnTeG0tBsoiAACZQFX6Vy02wYigMlJQhTLX9vpu4nMvHwqYumz7fn9Oo/
cvkUk+fI2id5IzTTtfgHbm6YK6WtGThTW36k1FZ/Dol/aiKCOUG+CCj0B8AJ5nzMmqib/ClpHezJ
O2hLfmx3WDTFTjkco6GpbN+y4fYFWgNL/+3nWRqrEiVSENdpLl5uPFdX1C4fQbPTWG3wIweicEJ7
ohAoR+jVYWdR5Nu6XhT2HF0MquESenk5WmqhidJ3gxEUOJIY6EDU2rBg8KQt8Uc3m004E2nUfp9y
jx4AGj7i38KlIbmY/HeBaooq2jsG8oOvfxEbASk/IO+UjFa/iP5VqxZtquKYF+dHBBSMXwMmGyes
kZR/eriXHQSLAlsI0BAJXhelepqXvttZGPn0rH4FgH6ubsJ1IA9r2Za4XKQGZYQvhxghIk6kkffI
E6WNH3lKEhN2jPl3urLFTgdva5fKSAjUHgBRqKurSCBB2VMJnUINwjIXD6rZp495qrZfrD6aH6iC
4qVVTFUQNwshYK5E+o9RVau7fErGc9l2+SeQPtUPUan5g1VZ6b+398vG3YsuPruTcgdp4RrA6JoI
oBZVpgZ2jYmUgQw5GiStHe/ou15jKaTqJygVcl0ImJy8y205u2HVzBHOYnWj26j4CZASbQ+rw4+m
uoE/b06fazI3XepLqO/TBUofErDRTmi68QjQkMIFTGqRynrw5c8Qtjk6TtKqBGNF/FnPkuabqSfJ
V8Qa7McJvOrO5t/adbw3ODrw7PDMrl5XTfop1y7WIxZk6fel60THQeTFg+6J+r43WnBb9Dnvb3/T
zS0Hg41DB1YT5SD5q/586phNvZAxBTZP3t+yD/ZQi3z+DBS7PJfukidIFYThb9ue278K+gImoH5p
3kJ+rr4zo8me/T5SC1ACbv8iigqDpds/ces7gGCDI0LvHoyC3JZ//MJqod3E24HJkaJGp2GuvQ8w
5NDcQ2CieXHMpd3Z51sDsvnofIEQ525cpSRJ5g0CJ1MtGPUqwk+2mZOXDMaegWSlnTSBPo5o0Nye
5NbZAoEoqSI2ecdr8+6PSSqdo9ZmM2uBOpvLJ6zmvuKZKb7fHmTjuSUE/v9BVtdLVsZuPdH3CuYW
CtUBQtuClp4XlQXKmP30X5YRgCxWb3RaqTZefrdwaXn1S8ypUJ41iiNJ4CCO7P8ZTcKG9loX7+nu
X5cYZB0H2hrsAbhaayNYZTE1pawTouFEL+7rAU/FKeus04AXzz3mRr8oedQPJfjuu7cvLHwN6EsU
OMBEyIX/4+t5fbpkTodQC4hgCKAGTqh91o7vINB1Oxtlc46cA54laSa51tlMAUkoNjd/0HnR1H7X
Ci0UT1OKoTSN5dJABwsZqVNkYEgV6NoUvdVNmkCVeAH2AhAzYN7rKmRaJbmIXZJVHbWrUzSj/9Kq
S/mhQdbheHtVr5uijAUjBQs3ZL3wQV/diDW9sgqLJj1YbHuaHu0xFdN7FNtEFKACwyLjUQ6YuVSz
VnnOJhPt87YrSWLzWVdA+BvKz9Cctf7s9PHwNVZbc09vceuqQBCYji39dDL31VUBiCnBPDnE4ymC
TlZrCV4hS9w9YVj0C7rbshMgbD0RktqFvIgq46PVkeoHICfWRAkL0Wt4joXxdcTF7S4c8vzsisY5
QAHvd/b2VmpCjZC2Bx+CPNNbzbF0rMQYNa6mcmmH8pubTfGD2XrNdASYWoP7TFFOn8dFGfwhKRXj
QXSZKH0lBqbokynH1X/YFySigCzJ6Ml+1+wvgAdaxe5Tg1iZKuWsRpbWn4A3N9lfAJod79Q2Tpcf
+9pYxDmOEghwRPUpyzPm5l+pVugjuTn4aF+d8PgB9q5Fe5t340LnHuAVwZ8Fus+at9rrSkG23KmU
8RrcIpJQxxjbnU+3j4i8WFaRKv93JEZRNcDdfe1sS1t1GLFxx8iTZOJ+qhbrazEML2raKOe3jsTF
yg6Q3X8soNavsOeFbdtHtY1ugCjOSeQiQUSh/O+0GctPt4e63uUMRU+KzyhHXL+FMQAGozM6Oygc
Hnw3UdQTmwkrBgX6waxo4jRZ87SzkpuDggyUfT4AdGsVhWYxHUiSuMzxLPUUMGwK8dQA3JOHgvVT
UpjTvdeoe7Kk1/cHgQt1DJBkvJJccZcPR449jaE3Dt52CfxT3mDEoCbVOqM0VpydCke820u7EVtD
RKXTLwGCmuzsXA6IJo4YMuo7QTvPy5e4qGmyA/bKP8E37o4giMNnDWW/Y9rqxnM4OfPnrpr3nssr
7orEDlIPl5Y8sgi4znNivCMFWnQ2EVatORkKPlIPJ0qnEVECmN2Nr+m98RANzvSjr2L9fb5IzSAr
hEfk66nd/FYr2/1hlWndP1uFaL6hnICgZmxNc+V3ozL9ahq38U5ebroPiWm1xgMUE+XL7dWUi3V5
+pgGFVOWE9DsVSdai2ezN1D0CRytEerZLrTExf9Pr6jJx/jtgfSeptPAFZYds8FIqqCiRmHe3/4V
1zcN5QJ6j5Q2EEZGtOXyk7a63amhAUdQT1uIk1aavHTIfezEHdc3jcyH4bRL8BzlidUoCxaTtbK4
ZqBOQqs+NmOdKwdTmjfXC2n0zqOzORpVMLIuqQpjrbYp7qVDFtmeGXh4lbYPdI5E+rzo6LAFjt2h
R3h7CbeGowiF2AFyrVLO6nIJURqTpC6cQ5Y+cX/YbloehzBO/qr0XQ+Jja+Fcrd0YYaqzT26Knn1
OMlJQwuHJLqN/9EQCPtaR8lOnLBxrUh5cIJuNgZ99tW1AvjYBVXJIItaKwbuC1V2oqgXQ/CZ2sW+
L1CT+HF7CbdulosxZeD6ZwysAwRxx9LBkQMOFaiG+Ig40XTqIdt/pLIZfVpmzU1xnBTTOZ1i9XHs
JvHt9q/Y+JAXP2K1b6ywXcxx5kTOiFIeM1xmsVavW2T7oj0p9q2hELynfwqcgcx0NRTYwa6gpugG
8FdaHeWZJXxQloYLSpmWvdqA/J+tbhrwz8DviHhkjrha3JqmYe3lNbgJZcyNcx3nxgfT6hbj7GlF
kx28REdB1u6zRdzptoBQC6w2LN7csqEypwFDJi8GT2GutpUaRmZLX5q9m3X2L4iexd8k7dPop4Yu
9jLirT3MASH9BrNLXWQ12EjbvoRKwWA5woPjYpTvNEHUG2dqF+juPOzwZbe+Jw57jEVayrO0WmIz
SpJ01FIHaIqjaAdUDVzha4mahEAAx+rv2xv1tYi1/qIOXUYKXOSroEcujwtiaYDzB44o6Tr/NIUY
+qDpkwGMVp7rn5IlmU2f+wqrHdg05XlsDUovJQDMvB/jFyUU4+H2b9paARwfiSMhLsDzkl/kjxO8
oMIWxej8QuIxhy9F1I5BTTMdWralnW8PtXULIkfEUrObTW9Nl3IR509yaqBBkor2R0pV/aFGQS3e
udflIq4WmbK/bK+SRYKrXS1y6Mz4VpYgY2LLwnMby2T1F4q+iFn2imH4rVKoP1L8vnfeyo3TCgAP
2AIpmqyprZ4TszLmgjDADURtuiWiEXFziokrzRNueEvkz7ONi4yu1tHnvp1yTLxF72g7P2IryOK6
8GDswcWWROzLz9ksUzUgu+UFdZg6iHOPirYcWgfYsF8Pi/IxVooiCSbbibBtBpkSIXNvLeJgJX3y
WRXL8u+c59V3MLYs4GBreEGbg+NEPo68Rhe4agfBzJnT+l5pYgFsxaix401bIJ5vP5oWAauU4JFW
mOuuiJIkRjc2UvlnMrwD7X+8HnJ1+WWnjbZTfL4+A3iHMBKQDVqcxFOXi9YJY6rGsI8PdAb6JydB
hQbp1pynJC53Nuf1BcdQLjcbZHkHguJqc2q9k9Vz1IIcHIfmnNlSrNk1ynM2414MUmMPBHN95qii
ymCbaimw0DUARyGnwh8pVYLSQ60xwqzed4d0D+R0vYDSa1Ma2JImIuMhf8Ufl0izJGXe9ZBEFFRd
KRVnvPiUqN4Zde+9eVswFFUAePgyhVoD1LxpdLFBm2iMViBa2noYALFIhRLXqE6376vNWcmBWD6w
Gmt4fjgaGIh7MzSn0A5PeVE1AWJ56lGvkTa7PdT1tkDR7jXvhfVEH8S4XMB0gFaZxpkS6HqOol7q
WfMxUcIZxJLzvlDN37eHu5LFJu1UAQoTLFJfh1q0uiZUhFRRLwPmt2RcJz5tFZSS+xA/VjwEEKhE
413tZVswhv4Lea31Br/vLfW7ixA07iaOMfe+17VWA/kpHcQ7gee1fkYHDTccf6kaLGd2fvJ1l5Au
AIkXjXnZK1wX6EMCyYGGiBJMYWV/sttp+pRVyeQ3A4aE/LTxEHlOdWenxoOOGOtzlCCYfPs3XF/x
kiKABhHvF2nsGlEWz5YwqS6heipsjCkriVCPG/2UtkVFGazW7x2u3SMyv+lT3kGmuj38RtuG8Skt
MX/iI5DJl7vEiTGzBwaKSH/mSggY7JwgRRb/l24oWD6gGd35RZRW3+NZaz/G5pKcKOuOv/AUaEG5
G8PZQpP2VOXjGB5TDyO92z/w+uXl9wG2QUGOvPGqk/lakktVR6GH57lHMwsz8gItxhwoHs6ITcwH
rSvanUFliHb53NM705Ak5rNwhNYduzzpWszCkWgny7K+hXVV8T6140Gvnf4wq/ZyPyTJHKTKGO8A
7rfuB6ldgboijSpC1svP0UAGBq+ZIxeraSgbpLpz8IrQfTCscq94sjGUbEwTqKK7JXff5VBKrCfl
bLKykJyJ1RyRAdWaKjEdRNUWe/ts46gxGBEaLEw8bbzVPsOhOeFvHo1Id2b3e1JX/YE25XBQh1lN
j7meR79RzfHCkzDRpoIRbnl+PJV7kk1bs5ZChLAZmD23/eWsPW3JcDaDZ4oNXRIFnjZpuEHGofPY
uVZxvr15twZj89JKQsSGLH01WNU5WjgMRXTw8sHByk/FJ8cf8VcFjYew9R7qYWs4eZVxliU+dd1S
GStdbaoWtkbjCaAwSl79VahAchGp6L+9fWbcGQT3lN2IcVZJDiXcIfIAvgSKSc6am05xl3YJFhwT
qu//YSjaf1LrSiKM9csvFnaiRuHKCINoSj2sJhYjCrp0LP5VUnvvzdxaQfoveNUjdMQiyj//I+iA
1N4XmMKGgWlG43AoIZS3Z2SVsUUs3KJ/e6JEpRYkMwJtgNDYJ5fDZUbDBxNKGOgYpz3HtsiCKsfz
gMjYiHaWcet91gGiSrweJSpYQ5eDJTqiPEOXhEFqUsl45D3sv4aWrXwyaq38vYRZ06HY05jvSFUd
KuVozGLgprk1ijbL9M+AXnrIDRhNGDgQTGASYxvZ+wHji1+3P/jmL5XcZBehLW59c3VssFObYxRI
5LEpanQMchcuthLW/TFtHPMjEdyg+dES1+/rRo3nw4wK41EZtNFPwm54ZyUoWyaYPnNDY1t4xPtx
uXMoY+wBCjbebo41fwGbQ/ZnTViKOlTOytkimIsc5dh5mfME/8FDLEMYR8qf5gEtQfydm7Gz/LyD
NHJ7oTYiPPi3CK9x4FmpNQ0gSgrhmSmAvrIrhlM7KCPId57FcJreQRt5qx4XAR5oVJ4luH5wC9d5
RmvN1G09rk4sih90tKICTMEJkbpcnLXp7aIgcjg5EL4AjLt+hItF1Tuh4jyY9n1yaqmfHeE8xPfe
hGFKY2R1ifWKNXxexrz+FjleeR93o33fjouzkx/IY7gKBwBVIgpMeRzE3xWuGu2AAf1pJTBGfXmQ
frco1Jrd3e2vubGbSPK5twmdOahrjQJiH8WLQj0+DNgm3mVLHH1QUuEhRVnUQQFQ8NTzo/25RzEs
0Ya3GsXwdZHhJOKRbxUt8tX1UBrK4BozoBsMB7VTgfg/ltIainJtbB6sxlJ9F8mRnbBg476Fu0W/
+xWmxrQv76Rem6SqD6lro4XOEXRodsCfzjmGYv/+24hAECOg8glGkdOyLhW1XOIeJzE+aEu7JAHY
D/ur2YjpoTXV+Kh72fRkTsniI1NMWUBk0Br6KNnTe9iYMRm/TersElhSAr2ccdJ5DYp9dnRIFqGd
+4qAksJJ/nMgUNu78WWGt9q3plTVAMJCr19dq1knWEA5dPRjOHF5dV/TR/7c2kp/LpMsvxuLrvkr
z3pPPqwl1uQQeO/NtoYpklvh30MDJXrqoZvsJDwblxZcFolzkD+JYtrlArSAHEwjBUCheMlvowNd
YkSxe7SLMT1XXjft3JFb601+Q2ZKSRZWyCqgXhoTBGStYwAxlbR+BVZI3M8NJJiY1uh/mBslT5BX
1H1pzqwGo6baIR4/MFjVqWSuk/fk5al7X5Xwa4PW6JedAbfSN6ojIMwtelzcTavtBKxGKSwUPQ7C
iLXz2BvO2YHVegit8IzJyXswsLY0FcrvIwIQv8bo833XjtqhQ5btITXQqhyjGvE+YX6/fZ1tLTx5
DKQlepqEpKtHPMW4dHYzIzlUauWe0sX+1qLJduiGMNr5xHKO622OXjHRGk5XANjlMfgjaKOqqC6O
xSVCTfq9HffFzx5jXQoKVf/klZr9Yjmw/T1HyT+8eYo0MKiAQfPhq6/PcqjYZhiGZXRQSmTxpmlB
qb9LYN0b43+IFEHRA1KhOSvJ0avVBHbkDX3dRIdqLJezhTn7ox1DXMq6ck88YOO1oz5lcDRf237r
6v0cosZfyFm5kRY+G3FkPFfVEr89NUKvW0omUn4BGLuaEOygOG+sOTqUyRhhftMOXnNMBfbzXaLu
dQk27hyOJZ+fFaRLsA59jbEHpZMQuVC5tp68YuRFm8sp8ZPGG9tDqJj9zu7fGpGYQRrESub8mjKc
lVOhlwbX/NxU4dmpl+YAnfF3bBvRI7ihPdrH1nAkfahqSKcZ3IIvj0AbqcvYOFZ06JpGOfSNZh65
h3o/XmL3S9a5yX/4ejKLQPUAOhSkh8vxFsR8wq4yo4MtiHKzkAqMPeNYj7XQf0hqQWFieqoSCJKy
rzZK2eBhOJrSFqipl0MSVm3gFIn1EvI4vT0aYY+8WtlyZUHpvZyVs/RQrkojR75YX/woHJQ7NcL/
Ica65+11HspLDCZdZMBarIZqksRzysXMD7NouveGXtgPGL6Lp3RRxM4bsXER0xawSWqhA/A2rZ6I
onELsPVJdtDjGt2ArEeCyWzasvGzcZx2llD+7tVdLBkX0h4X/sEV0tIYB3dxaIwdMkttvoJqaR67
aFffRL6jV6OgX0VVG2GVKx4eoCYaUkmbHToInuc5dbHLaJCzEouLIR+sct9pNZRYs6n4FLfOWw3S
CJUh/0kKm9z72tqXreFz1l4qssNsx+IMavVlCJPiMwKg/X01peHOXrlW8UR9gKq66TAcCd8aAD3R
i8gNrUkPWdESXNh9aFIbtkNxmEKveO6pJ94pfekcBzNp3oMhLD91APCeotI0k6AqGuNv0xLJP7df
v41PTTUPXyeAEhT01q+fVupeaxRVeliSUQWTqEAvibM9KsvG4842orsNjB6RiXXLLpwJogYsS/jU
M/BQoPvY7ukkJehbLJl9noRjP9qCiMadnGavELxxdqijcRmQGlENXocWMEJmIBJZfsjzOf23dJTo
KRKN/ZC45U5BbWuetMxBXVFIQJJkdc3pgzOWfGgQGGVrP5CXZPfEAuqRmr1xFOj1P4VWn54JAsy7
299x4+3g/aVvo1FuAYAm1+CP8GnoYrW2UuZIHzP53VtWdxSzMeIxbDXd3VCIPQTY1lSpOFPeYQaQ
6eWf/zFgHy82vCMQztmgjif6vqPfpQn0uDjHUTFt3JdwXGpfR+v65T9MFY6aRlQKnGmNeSfZSVDi
YZFNRCJ8ZKzFl86df8zqNJ3d0nPubw+3tXsoG9AFJreWXILVRGcgP2Y6IQ8wWuVfU2tFAeVmrLHi
Xv99e6itjyjdugk1ZISzVhGtS+QCy0XND7oobThmpfZ32efFh1Gjg2rYubeD0ro+/FTZKM9ArKKg
zwN2ObWkXdpuzBSsV5MlC3DWqd5147Kn7nm9gJejrMIMnOyysspRI2j1XPsyliW1Na3sP0yClsFb
F5ArBpQbLwofinT5ckKa0s5dnC8SNho7n1Bq/aEslX3ngVp/zMtxD697/YLJbj2NF7I3QMLr0qEp
LK3J1Kg8uNIooyJJ7fwMkto7dVpalF/wLfYtIXO3CTtanrMsaXfigustw0/wqA3QxwdY+YrD++MY
1iGWPyqCQAcQbm530Euz/mxN3fAQGp5yzlGoebNAIxY5UjRD9l6gfKyj1LE06bO4jKjSTTtmdaKd
Fzf2aECZe1IIWzuHwTBnpfENBENO/o/JdWbdUt9pygPiMz19ZvoVzzDv2sHPQ8vbwXpsHQbUDmQy
g58WidPlYCDBejfyBIKIJoRX+kGlj+1zshcGyCfgMuqRM5JxHLcXbbvVaciQUkS7B7WvpOlMalP2
6Of2aNOeXvRDakzeaZ71/Fjr/Xx245Buf6iH/94+Jtd3N68AfTwADBQqr3SXVCeL3crVi8NYjZ5v
CDKpEijIPab0aRCa03zPpp8P6lyMO0XYre0qFbEJrkg6gPBcLjK+8YsT1twFfebO76x0/p1b+lj4
yIzaAcYn4nh7pjJlWq82OghSYofHH3Dd5XhpDkY5UhlPdZZfQlvMwa9KUT5Nce8ECDHX/hD38Q5V
dGt5JQbl1ewO2vJq0Apxkibvk/LgmXSFupBwCkkEBFcKK3seBi07Z4mXfNWUIXp7/ddBNEDqDKMK
Jcuxl/Mtk7qnRYQwrFIPcWAoZfdujvEG6lGKOuSlVQW2nc47afIGJ4jHmE473RC2FPXQy1GV0q3t
0UMkk+Isikmlp+RmkOS28YMrIuqPEQCS8l5BObT3WyfESghH3hY88ijFVjuh74Gb5DZafXbgIBil
SYYygL/1MhAEDqmKlt9itZrfZM7ygKw+2lV6H/6+vcM2J++Z9P4QaoB5s4ZwW3XUWSa+Joc8s8Wh
Tous9mOEC2qfSJYH1UrGp0rEyzcQ50RhJIzjy2xFw7kxUy/Y+TEbt4vs7fDyeXQf8By9/BJz1heU
0dCyLpwYAcV+Kb6P8ldMWpjcuRjaE3W7xb2FAsmh8vTs1NrmHqtk4yKVGQ7wZIpcMm66/A1aHyJZ
rvAbQAsIDBFG3Ji76u7tM8U/iYFePVyRrrschduyUMKMND8i+FOfm9gSz6Y7e+gWtBnrTJwcV75F
INo+KXYSfw3ztBVIr5jkmbd/y0YYQKtZ+nmw8HAhVos+pcqMUXSUHRatqx8Gobt3mVaIh7ICIqYY
ofFQ9WMeoPQwfJngKu9cN9ebHWQiDWEaIoQAlHMuV2JOTK2pR+SslrkAC40lYDAZSuyPg9Iebs/0
+jp9JZXQecEhCuU5+ed/Psj5UE8JDrcBSD4PJq9Wfx3rbD6EzVTcK7i2fDMnW83fvqup56CAARGa
lJ1/vRy2r1ptwrTBwy+l1+86uD2HDEL6M+QtccBblattsfVP8CvuZuFWj9rUFTu/4eobs7C2bKvx
cgIGeRX3+mPmSt51eW9oIpi1BFhZlgAKRQ+gyuFLjYrja+5ifYyrOekp1LdTeaT8mt+/cfX5DbSp
aV2ShpDQrj60UIBX6GB7kCCwoods7quzYzbpMU4V50UMued7866Z6tWL/ToofVnED6TM4Cr96bSu
j8a6RshQqWq0TuLhLqzN4djNxTclCsfz7Tlel0nkeFJpB1ohqIp1CA9DezSQdhYIaxbe1yq364fW
i7uHelnmg4Ea1F3v2eKBgMH50A5p+IIPqnU39N7wVE2q8aOJ+tna+fhXD7qsJwKso0Uv45Y1KJLr
JENtsZWm5Yp7Kqta9+Oo7AOzzSff8jIRZA6iZPqIDevt5bg623Jk5B9e6zME66udb+H66Q0gBII+
96Jj0zbtAfp8GsxOu4dh3JykLNBKTx455uUhK+gQm5jrjYFjt8o75BdVHzKvdtcWaX0SnqecWr1p
fZVu705MvDkyQ8p8nih/LTzj2UupeDWTdK0R2l47NdpzCWrs56wv1bnS3PYFE8s2xGddNXai/q0F
lt8WjAL9XN6Sy1nrXd23dsXYxC9jG1SJYfwzzCnd68r0sr1O39X9SVLKA4FTGKQdwImrE4y0wlR2
E0wKt6iL8zLGADETjHU/CdGJc2UUzYszD5hk3t5Fm8MSm5B50Ka/ktNEQ97w2ikbodAWyzk0hH2n
lxNmrumSHL1Xo5YiaXe27sZXRdgRHWDQCMCw1jcm+GsSSRsRwy5rU+yW2+GAi7zhN9CyYBWM4S/D
EdF9v6Tj6fZ0N74pNBL0bF+VWuCFX35TWuTaCIMAHdtSLe9h/GfvXUPk/2q1pu9s3Y3bkVou7yHs
FdkhWh2abG6Mnmh3DAgB0aYZsV3CZqPunvLBMJ/LKmq/3J7b1qdELpfCL/GtBLZezk3XI/RwumbE
DTM2j1E65/e54aGnoZbtMWlDFAOnpHwr04tt+4p2oATGDbG+k7mPXQ0Y/wgSK55OITJzD6LuokcY
3/F/+HZ0YmHpoDFL82ZVwVFZTpuDOAYtMqjnJG3VZ1e0RZC4Q/j99lK+rtVFliCnBZ3MplJLq3Rd
le47C3MHJxoDJdWG94OSpaBmeVOsAFKrF/sIKybtaTa1wfYbxQu/e9GYfcxNLxR+GqUDDLQmg4YS
Gvp8QGQz/2AoumIFpVBj56HPO8c7KHlo/uURkj+nZR79aND8xwGwp8vgz5SB3wwmox5LEMqJg+/J
Q7W6zrSsq9V49LhKh9R8Goy+O3femB07zesegYXvde1fLSpWayglleWmkCd9jbW0tTlajIaQswVN
4WINgnf8vxTNcstP81BED0svsu8OK7ncjWVRFC9pM+fiQPEUUc3BCZMP7hgWnm/pJdIelGD7+duU
TxM6FhZSxv4yLOOnfNTETtS8cXLBkUgOJeeXm3i1UrRhczsOlSkgYYNzjhNd9KsdrAZnysSLIx8t
j8TZSRSuMiO+DvuaGj25IjG7/E1/BJEafmOt6DQs0+q5fok872evV/rOtt4aBCtXKvJSQYBay+Ug
RbckWt/phAxxPvhxadqQYcrsePvwbNxDVD3Bt4FkANS0Bpotde0maq8Qi2rjcscnHe/NpZfqAdF8
txRomGex5+08KRsXu0EDh3KgdOslHbicWmrOvVcsxGFZ25a/x3mJl1OoOAb9BhTgdoK+rRkCokPb
hn1C9Luq4qjj0hlpRMRf1wm2acVs1i89wnPfWqQf0b1I25PbRvbL7XXdeDWpJ4Npp6GMYuga7ZV2
QhMVdJJgqtS+D6LSTl7SGfnHEXNeJM5yK3tSzSx5znuh7HzTreUFxQd8EUIvFb7V9gStl2ilx+Uh
u4LHoZ3V6EzPo1skIVARO4/K1j5lg0qWPTj+K3pGqXoTmKV4CpyytL/zzXXdV1N7r+K4NSnpPAsz
Bngv7OzLPbN4XtNa9OMD3PBmzJbr7nGcauMBsQ0kHW9/vK2xpOy7Q4+X2ua6ST/xOqvzAMx5oMZ1
sOKJcKfT1PYpzdruP5wFqS7Pw0Ws46ylO0okI8E1YkDQaqiHh2yPYKbT+zCrWrpzEja+FOkYlzbd
W4m9XB27QSwCHVJOgqEiQN7VZviYlW29sx82LmQKiDiCwKeTsDv5K/64HA2z7I1iFuy+JqaTIWrN
oXto9YVvjXHVPMy5be8E/9e1O5z6wAMToaJgSC189QhQOml4ktwRnbU6UY6cbvVfKFPmMzpO82+8
/MBXaGlXg7LwpkI9ZElUnNVG6XTYcBViU2/ePzL7hWgib1YCy8sliIsIoFWZcnVTRvHTaXbABgzV
WaCHsjP1ja0KcouXj6SLwvialJyKSU+pc4xY+lb22ep6+8vQpAZUuSzfGWrjSrOo0pl0NjnsQC4u
Z2VTdhvaAUsiIPzmyRuKX71miXeKo0/vrSVT79wG3wI0do0Pb15OOtRSMARLQSnncTlw0rOMocEc
LWuO30V5bRBOJKLOfbUw5h2Rja0FJZ+RivI8GigTXg42ONCShxmphf/h7Dya5EaSJfyL0gxaXIFS
zW42yabmBTYccqG1xq9/X/JdulCwgnF2dm0PtGFWJlJEeHi4F3abfk4Tmp8VoZtP0HSTh/vz2jgp
UteOoBVYBn7aaiijNq1KwZCAHk0xPs+tqp3+sEdbdvhBb8Y9XtrGS8h4tixYIQwLG/R6aqmrtW6l
mmjcFv1wCkHIPDHUny010i925k4PhbLruyVP3iqu5Frj2xEuYZq4Jp5aQkHANB56fzaNNPdCaoSt
Z8yu9Ryi6VF5pT7kXzP+XcsLq7r8pDlpuefbuPFJQdugjnBSaOq05cZ+dSP1bqDSusc6h2aa/xsZ
In2ZFXd+azldvBe4b60xoBc1TmqryD+t1thqTCcOjYi8DgPzh16fzCMtUsPbBFfugxSbg9Cd7emF
by3y60FXG6lTE3UJLRKgyipwDFvs+SFbQrqMo9TGtTyJH4VV/MpJfqXa2394wSiEUm+lco0wzU0q
mypmG8nREfcxDuWoVifa7QVOsUV7un9itr4kXR9UJciaeVpWX7IxwhAsidWdomG+qAV5V0YXyqFL
LHVnqD8NNOudK9W0qFnTI3ATcOD5UzQd6oO+PVjtcWmq5HERWvLYqFH6o7TRLvDcpK5f6l7zzaS/
9FVu1V5uNDE9DJl5lsE7EfRi/cIJYUnIuXvzn6hHU/X+msiPu/6dtOLJjiPZz2mt3j5nWjQLGjfa
d3MhftlTNGkersD1S1vR/o32iPrx/oAbH4FuCa4sPgRLsw4j4IwXXZpwnOhMw6rSydq3OZjyyW7C
5et/GIreJklNoiSzNjDQR/C+ZlB6FKsb8aIXKTyodM65t+pB30kkN543HheY+6wiAdI65aZcUOeF
Ofd+7aA/LXQKji3n/FNfJAJFzKK6VJApvWbCoO/+LDfiMkYmKpMqPOCXq7hMm1sAb3Pq/Uy3xAX7
U8t3aSDY2Se3Uk6QIsAUJN3DlV2/8up6dQ3WFZnGYrChRa7lb6wmfW/b9XgcnVAcjVAEL+PgJt6k
0O8UVgZSj3ax5920uXWkR5VU15QI6vVPcGfdaFkIXgOFU2uEjnEQDikuvMH5cH9RN4eSGD+SGjRw
r62w2lChTSpx2KXu7FxwE0jR8EzVE7fKX5MT5MJSpqeLSApor5k0jhJm0UJR0HcrOzjGA3BRF2nh
OYy63u/In5EWL/daaW77Mv+MCjEacUPpMLnaNUtkKXlU6L0/oKV+WnI7PSI7uDw7qNFdKB7b86kq
jfqUOomOvWKZlZBxg+EpULLxpGvJeB7EiDKfHfbRMYPHcShgF+wJy268hzIwlxUn/o+Ddf3F68YJ
kzBTOVVtOLzr4znhmSjdN/QFJh8RYnQPFpXGy/1vv/EeUuUjoSKC4zyt2SIGOglQqdhmTT8ND/Sb
NN/TZJnfKsuSnIc+T01PC/rgKWmQERBRr+35iG/NmlMmWes6OOf6nZqSDlgnIurRxeScs9aZHpuQ
HC804v5QC7w2Fk1kO5ycrWtE7gOUCsCk2IvXSx13WquVwPP+YJbO2xC/Eq8Pxz23kK1zRc0dtEje
JOCT16NMhlYhHM5lZdR1e1Srovi3ztvfQVJ3O4nkrZiWZHGRbVDxkAotawJCH7BnaMzr/aoNHA9x
SfGuKrpvltUVz5oIC2qXhnZQQjGj9VrA2VfKFlf42ngq0jz6fn9Pbc5bcgQlUEb9ZRV6lMMYDakm
nwcz6E56J36iOjt8ogBS7tQiNjYPT5CJ0gZIKyTk1ZEp2lQjNg86P3VLJfTaohcPhZa0hoeG+fIu
bkr9AyYXe2SyjQlKFj0YIB43iOGsJrgkbj+US937E/DcDzWoHW8yO+vdlE+73e9bU0RTHsYqeDOi
BauYJULWP+AeJvPpFeNUVdH0GTETgAlttHrZ5Gof7LpoA2/s2g7jK5QPT2ls1w/wz4uza5Tz5DlF
khjHwejdBzemAnUIRSmOo1lP/2HLQ6+jbU5y68nc5WxePZxVpjZVPLqYIUeAsJkbxYcsCZIna2j2
eqO2PoLBfQHK9adIL//81VCTmMte1BULU9M0F09V8DPqq/jRskt7Z5ttXBcyx5URAZv6Rn6riWOR
hwxH1YQVc1srP6pBp326f2w2olOoDlJhGDI79D35568mVM8jzpg9RtKdos2I/Y65+5RBm/9eTZ3z
nIi0+d/9AbdWkORLdpgRNNFZfD2gMZvNOJc6pwdduIthdJ9UIfC6ids9KbbNqYEQ0s+DvTMgy2qk
KKvqemQk9NUIDmle8+MwQK8oU6aHPiminVdtC+WS0aGMg0EMcHa4HnCOjFCza9aSCksA4VGJvk4o
WL7RjQHnhgZqzRFnB+Wb0pv6U9oH4lnw+l6GtO6Vv0e4iP0JVmV7EenY6rO29dgMeDqibTg29bss
yPVDjZN95Fl9sudnvPVFHbjZxOb0ZCDIfz1tSPM6KS3rXOVhlPtoD5hv2hLhRE8X6fRyf/ts3Uxg
BGD2kFbgu69Arkk0mVgoXvklQlDf47RPv9WQUj6U9Gx1h9Fa5sLTqMLtvC5bh9FVUYCXsAEdmKtP
a9gtf7NpdH4+BfjIdmlwEn2pnO5PbiMukqZsUF+YHtWB1dnQ49624oZRErcbD8GYKB7tfDQiz7np
02CaPgVdFj+NJe7UgTns4TDbw1OYIHunzLiO/kU4iQBpL+6CnM7oYjIrmt5m/agvXfew2N3ypjP1
7uxOrqBOawQ75+f200Lq5NQQqEOyuxEyacapTjoDOkGqLsv3acicY4BaX3IoJxdkOA/sUXhDaSs7
V+Dt/iXb4b/AwURl8Hmv92/hWGVZRNHoY7IDRDPnyvvWat41Jkf1/vf9ExFdYwEUDDmVJFgwCUH6
roeaRTbpSQs+gmVtYx5HVCzeqzF2q140N+l3pbG0c6DZ4se0JMU7ypjaGzdOokeJgX+r1EE8IX3r
fCyUYE9qb2vxKT0gP0o6JvGx618Gh6TQUzvogUoCun1aBcOlBrvnEgeqNsIg0jG9uF32GF+3W47D
DLQqqXbcIGsD2g5za9vA88t33TSvvXJxZkjqrdV+h3OoWj4yC8lZH6rhR7SglXlK9QUzqvtf5fad
4DcgNwVAxm15UyBb8ray6YYb/Kgc6nOrZMNzHHbVF43C9SfqNH8t4yFBTv492vPg3dGCf73Uix2V
mhMD8445sBMGR+khanA2g9li7Rypja3NjOB3wPpit60ZOj1qyXaT8XdnPMd+HQ0hfBbHQqqp2GuQ
2RwKcTT67sntQOivZyWSrrBqAyhIcaPn0pGOSrmrFo+W1u/aEW6OxTUFHwg9YkKX67G0wc7CoiK1
BilRm8fJHCv3UqaY2ituMX/56+1BZ67sKIUETb12dTKiyI2VwWWwqsYDIYiM50RfgvgQjXZ+UOcx
3WtBvn1rUNMDziLIxKeTx+B6drwCsY4ZMcAmBI5nuhxheFfcBPentXHg5YaXegJUNSFnXI9iNKkw
u4l0YkYUeDpEDroXXhXV6WWebPdTbDXaMamCcq/cvzk7C04D8Qkx+w3YH2rWjJE1F00gnNF34zI+
w+FQ9miWW3uEKxbIjksNvqP8Ha8CW6WnHQfkGIBHb2DRtpB4c2Q//Bjo7XB/KTeHkn8bmp4y/lsN
lVZZkIxUpXy9UkKfKEl9kw/Dv0ZfODsY6AZGiFYdVRISbk4aAfv1rAT6EBJE5LJw2tpvjLb8VRaL
c8hqI30oF2E9GZ3xEg6j+jOJ4+Urzkh7zXhbH5AghTOB6gX382q2qGKbnYtSnx/RReWH1rKcUOpO
dtZ042GgxEcFwUZ7jcLU6ojjiJaXTZbD4JyjhWdgDB4Gc86Peun0b7vabTHr68BhUe0+17q75zC0
9UlhjlIahoMOvL2K9/Sq0SNzoFjTL3FymkRaH9AFoLRqTd3x73cPxE1I8zL24Am6/qRtNAknL0pM
qIvE9Nt6Tg6Did3fZNR/3VLI3070QR2INnTus9WnCzsqz7UC6Q/V9fanMrTVZzdK8ocIatjOTt1Y
QHYHTW8Gti60K62ul3zujEIsFXU2spCDkUf1UUz26OVj6/79+43KmkVwjvood9pqq4xKMCCPApqo
LLwAsdYN6GtL/VsHvC30qxQTmfufbAP5km0/qJUguAaxcc1naHIzGxT5rhYJtmZeni2l+b4X46ge
y3aq/7U6I+4gj/eFSdtfYn+oc1ulvbIN7HdTim3IMbQKtf9n52dtHE3IqnTgubIvnmLF9VZKJjMU
lsPtkBVTfRKjldanvhtxZePSqH5bJnQSnwbESPvSRqP1NsWSqfeTLCqejQSHg6fJjGyKg1mufOz0
Ka12wpGNQy1xE0ThqXEQj6xOFUI5k6nECegJZOiDBUDkowtvHN06fRfXuCzyTKmXYa57AHDd2Cmw
bG1JTTOwbAL51aHYXq9OaZtk5BYTriK8Z+Ghi8c4VH8qvaXuIL1bI+mS6QLdipYCd3XOEjcLRU2S
xt7DLr4sgT1h3US+uUzjzj258YzLZJFllb27ECKuJ6UTbUUIPRFMRvX8WDXhTBjbOFAvYj0819qM
83YNin5/p8m/dZXH4L5j8Ljy4JEzrGIiG1C1pcFtQI0sHv1Rm7LvllkWO4SWje3CKLbkBHIx0qBx
PTfsidRkMCC0qBjkHvKl0x6jNtX/cZPEPonOiE6IVlmH2A01r1Ra4+X+JP9wANezVF1uFtgYEodb
bZh4cI2MpvrB7wYcsC9aQEOOr89BMNNop0aBH9Q0xhztvhLGMYjKbvJwnWh/J3T20m/bKz/qIqrP
JR5EpyEIoocR5dfPrUhj6ximo9Ge9DHShBdnUQs+NHKNHuOytarTDBpGH6GZjdkb2xTFMdNDt9yZ
3202SgghOe4SbgBOWcMNKW5fnUVkhI2Z+yWuhrMbWLKAK9NRV7hUpnJMouaZdqQcJpYqrzr08r/l
sfWh6NC/M7sP95f8ZjfLHYWq2p8+f4Kp1auRmEMaUzIESgpn87FDDSr1lNpRHkNwp5PdObRSE/Dt
aWzID3n1of8MSwmMaAZwfS0NWtn4kGU8HH44uy65uduejBai6xLMNoTQtN15P27uhz8HBzIJY0GT
WB/aHNiqQsscwLq23XNVD+MlC/rc7xxt2gnzt4aiXU0KiDjE3GvyB8ltAjGdYoW0bj50ptGQTPQz
3tPqHuta3t7rVYQKQF2PBFCSQK+Pa19oZhvnA+1aThOUtGp1xj95qgZfacpsD3hloqqYJNNzPy/G
TrSxOTTqp5LiAhVhXTrXzbFMFGPkAy5WhO6tZnhOlQxnZxrDp0lKV+d1k3ntVP21HxGfkgZ7/gfq
y7xXd1QqWkxOWhjECY1zXpdpC9rg1ngMsmZP2nlrl2owQ+nPREGI3vPr9U31xkxMd+5wvWwzDyBx
PkwuEpy5aWaHZbC0nfre5nhAuhajEYSvK2ogkXxkygC+ogjlmCdw22vDwAjHwWqTIt9eO//meGSE
rCU9ItxH1/Mj4kqmcYmlxXs6vnR97R7oiiwfGiuEYNLMe04gtxV6vp1uw8qBmUM+s15QTZQ1cHhO
BNShrnFSBKY0p0jQ0+TrvW2+yxMrdw66a/e8O64I35WK0Y3vlahfWP8kGkevaPXC8Zy0d7BAKGjV
5A+1j/Tfm3+dkcgfi9j9H1Nf8uHV6pB7Tio6FdRNeO6P7uQkz0FM1kxim327fwvfZpmMBXGIBB11
bxLN1UkOx7jIl0pQORGK+MaZrb6lxmJc7H5Wf3ZNQQesmjdUvbgEXgzhLL9VpemdnXhtaz+QVLMb
gF8QzVnlusFMH0KCbLqvZMFySKN4fmt0mvVVCeL4W+Uo2Zf7094aD38W2MnSQwgVrev9h3RjRjNb
A/zd6/27KUg7tO6XocX1JkjSQxdXezSEmzCKdebCollQB3EF6rwesQ7TSrWbmhuzLcUn2iDVD1EU
7ERRW9NC2RSOJ19UFq2vB8GvZVlGu+r80Z2tN22df0xaKGhmKkgApkG73F/FrQfn9XDy57zCXVQV
PqnilJ2Pcn9+iGLN9SNkXQ9tm1jH+0NtzgzAQ7KVdKqXq2jB6fPBzilA+8Jp5icwSeVDSTj+rSKe
Kz0xcwV7fz8iaIBUoOBChC5zPTklcK2APL7zHaceL67TtR4YheUVoWkdNWiFO0fgtnWOHYK4IpEf
nBEy3NUU6WczzUnnTY2GSY+OZtfqHzQwHetElbv5KMaqS7BOq6f4iCnzHB+JcELbM5ui+4xp3Wx7
6E6omR9RgDcfuD7omC80bYi8Mqss3YuVTH2fRC1EKDPT0ocErzfDG/Q8+TUaeAh7A9KV2s5329oi
4GTcYej5SzH261Vs+TBWabKKrr1gGw2ce+r0VDm7lJt3EpWtLQJmC5SjoLIIGnE9lO0UlV2YlLSK
KZ2PzZCbPwHIUn+0TIEKsLaX4W5NTTb2UNnmHiEDvB4vUhY9VoOF8TTAzUL0ut8hE3I2jGBvL24N
hfAK5DkU8OhxXg2lhpkB6EiJ186CGH3msX5K5plGmLaId/LZjfAKUIFckqZmSKXrSvpgCmsw5qj3
ewzOfweo2ZdeZcyDbymifgP3Mj+OlVIeRrOvw50jtzFNcnYI8TrVEs7e6o5sWieNy6oAM9DyyrNq
s7uk0CQ9Wx3T0/3TvTmUZAnCC6cYtfZ4sdW50euCYCOOw/8NXamftKofKEeNyc5I8tusQmW6mHGt
ofKFLOYaXqzSiHZshQc2LER5TGTnv2FWe6YAW/MxuTeAUXnNbtIM7l+Xzmzm05lol3pR3Yzf6k4b
B3LNKvv594vHM0bdFtYZ5KjVd5rdVjGxjOt9NO5iX/Rj+ybDH+EZcW/18/2h5F91s3qyO5E7hH6E
dZv0hGWilWTAK6qLTaSmle5ZX4b+lKaj6aM/rQJNj3+NMkppYiBG4hEQCVKp65ONhG+zVD2Dwm0J
nnqeAYRvR+00B/SZDhDPdhK3rUmSspHLsPdlXnM9nhbR5GIjM+X3VlcfR6MfX3ADNy5sJ7ugj6op
H2L0d3cSqY37Uqpzc6fwwMni5PWoy2S0JkAc703d2MesGJ0HF+EZLJ5R1IOIOhzvf8qtLUrlhCIU
zzew4GrXpEkclshKt37ZL8UxtXvlUorxX4jcewWFjfWkY5uCKy5GYIDrhndZZehaW7S8c7Cao6DS
vqZGhvh7qSi0CthKI7D87DTjx/0ZbtydUvtW9g8xOqW26xXlMg3qRsZ4U6NPBycRpqdOWfm2zI1F
mgfoXlKaEQWcvN7J324lXlA7JS2VzxAQz42jQYM5jtv0GJxaTVe+pLRA1yAOw/iuG0CgcUHRfTtR
8lPSd+VBW5ruQ+uOiN2jH/1vNSvNMRRJ+R+wFq4kfhaaAPI5Wa1HpU96b5YkzNBfxqMwa+0h1PXA
K9xufrBCUznfX/9bVpZcBZd/CKJoUlhHiXrjRGDOYAOqAKb3W1ESIKVaHjsXMfTLizoXrXHqEzd8
Az5bqodRpEPiG9Xc/G9wBmKH+z9oY8vzezjVqNfKEEH++esAuY6dUFP4PdHUEz5WhYnzq/YdqOI/
xMdSM4ASuTSXhXNwPZIOmxusJQEwQLQiOi812aU323oHpdPMo+fE1bM92vvGBUJVEtCAxnji43Xx
2lZzs6JJrvVplK1PQ4/30Cy1l3MeqpclQxjt/mpujscbKgsxPNvrpkeEN61wdrTWt6fS+tF1U+V3
ItMoeITUFKb8r5X42U1S5BA4GnGQGxau00V1n3Vmi8SLEXjG2Cq+DtZz1jrxX4biMnfxYZGdC+tn
Tix2Fpm12tKZpFMCTer47TS7vwx3DF/+fhEJjxGM55ED55aL/GpLasGSjQ326IgMWNHFbBFuxI36
m7BaXKU6coH7w22dAC5C2ZMOMRMex/VwMbqNc0te4U+h2Xt017i+UcadZ4278NxGoMWnkgwHAiDk
gFZHoG9ck37mCEDZMVrsnmP1grp7s3PTbm1CSbaE0QV7ihfmekLVEuOJp1Lx0wpNf1cL7Es0CGWe
XZWKR1W32InHN+804ke44HD8ZW/q9YBubLZJ5nDKaGYpuEMABeOyc4+iUePDko79ae4ccaDlrZAa
K5bXa3l7Dhvb2PklWzOXLVlItlFUhrd3/UM6p6FbQuP9Vp0i9esFb3Ktshtvoip1qGvUse9vna3v
if0FR4+FxvVs9T1jCr1dHPM96yxUT2lom37jutb7+6NsbVBJR8MUEE0Kgr7rWcXkFqrTpZ3f4H9+
BA77VTlh/VLB8thZv63oQBZDsRKVlodrXimwYjPqOvGWhf60H2Nu/z0Ym/IJuCMHfIqXRzdFTIbY
Ifx4f46bK8mh5+qUrK11LdaaUsSFO3CaaMjVr0UZV3A56IO5P4r8HqtQnVRYtviQfyC1sYonuwGW
k1UB0dBNIC7U/uPvsV5UyEOO01EfWxQBEHy6KPmg+OrUxzvB1+aHlFy7/x9+rRPfVGNs5S6TzPXK
ovI9me8Rb2h82tziy/2Zbn5Ji1ILoTpCVX8EfF7doaoWCU0V7MyG3OFQqqFyZo+iVekkBDfBovtU
25pT5yx7fTibZ5A5EkdLO+F12iqSuF+YP97gIkwgqM3KwYgU04+I8Py5pg3/P8xUjgafUN7fq8wk
MWvZl8V4ZR5lz26UB+d5kK2fTp5N6TFoDfGSLH33sqhOufN0/KEwrDcUgRyETQB7aFDyi79aZqvr
IC04IfAipZb5Yaz1QUWvbkm/wHxQtAcyUBvBNU1E78ekjyze6Sw9ZkMUICWBJ5Dld0mtuDQ6QIb0
gtRtS2+aJmX02trWxHE2WuWrkwxjgy/7oBs7a7e1IS0wSMlbRER83cQjZk1vEwxGfdT7+yMRuRp5
k7IgbFahi//X3SoEK69HW92Wc5moRaLJPYn81mnKUoUyc5zHb+LFNvbwqK1tSPqP8gQWi1hLrR7B
Ed5bO7qgDVpXLz5ZWH5R0Ef1nWwuT25bRTuX9NbVwhelM4bHncdwtRPCJU/yWVC0hSAtHnU0IhXP
sOZZoZtzHiq/RgVvPPRqH31JMtP5d5oNelrvH4WtS5QWO4k+Q5mny/56N6ZxFAkrbQDGskh5XKrG
/GhZ+V7/6i0Rge9IGicJvDRj0fN+PYzG10uC1qHpoYyW9Bzjf/orbEZU8AU7H9lfK/iUF/gkob2c
5YdYzaLfduDUMcUijC5BCEPKKOM05W9FoQfdAf3cYfZGoS+95zT58qPqqy73HT2vbC9pRYCqmGVO
kacJNa+e41ZT6STP6iI7jE5X/zUzh71BDRWsA+gInfRVQGjXVdrksjNy6nPr3eAEFa26SnrqOmXn
vd04fzzrsk+Moi0tT/KDvro+6qXGb6cCVUlr0/AQtDAvhFiBpyWwou/vjVuBAsn0xP2TbwYmdtNM
jZoogYxD5u8GSVL4dlXRvbsgj/IjTjTxgeJqYnthgvzqA/1Cvfmxq0qLPWyGY+7FpoWpwTIn6lsH
EKzxEqXq46embcYP7cxSnqoQR+id3HQDJJERASRnWXajT+F6eRZYwXObAPQacAZO8WxWR0dohW8t
WvtrLqMq9qq8tMydW3ErnkUZATRP1vAl/eN63MrOrDqOSLUbPTOeRTuaB+obUe6VwCK0CSMKTWf/
OKS+k9ISP8zC9azGKY8c8T1zkI0tQjKpAdUAvEl76OvfAr+9W+zFrX1kIfSfcTRoR7V24Lu2w5zu
vaUbC053OIQ93m4aF9cUI0cAOajOwFsa1MWTk3a6P7RDeCLlQ+Yy0/IfeJn3O195Y4YMCsbNfUIE
uC6sYvGEtkuzQKEda+TJ+157MHpFwd67+w+lHumgDBLAcw14Lx+N1+cNdTetdZrWb40hPzoVJdQh
m7Qj2qh7uMrWUspTDSUZAsoNuXVxnMnMM7K8QUMQAt5L5rc0LZ2tCopwhdbgo21Ee7HX1lLKJSRb
IH+mpfF6fsvoWKGGKRk6kLXqG0nSnYzOhgsQt91OgLk5FAEe/+E1uOkHzUYlNoe4aP0o16Jz6Bb6
uXOr8VD0xR69b4sAQFWV/hTaYWhEWNPM41gpqfwDPRQxJy2lTdin/hMdJ23GxCZDV9LsSwym42o6
uC4VcmVM253U4Y+k5SrUA/WAfvdHrAy+6PXaGnalVAMirL7UW69PJZ/1E0BF+HlpKhuB/9ThnqxS
kYUXpx3obZyUqqq8vOsyhxvLDh9tdaLWB9RnPYxFQ1jeoPX1+f41vxH24EhOIPqnlg/Kev0rh6gu
kQXRGt9BSZl6TrQc9V7/3DZq9iZwzXAHoN/YBXTJYWgCskdMsKaWlsoMacUCf4Kdk+HoHZR0WQbh
U1Utyt4DJhd49QFkWxxCILINHEv566kR7A2BPoEyVPUUWEd9tvsDRW4doa+hLi5TgR27pwYBhtb6
LM4Jfsi5ZwlTnP56iWmbkzECXQ+Ybqw2QgV+Y8cT8IoyzBgS43B/iLR4Pppu3zyWRR1+uT/e5hrD
l5MtOAplidWlVSkkCNNCUq67vQWlDAtAYI7uzQAk8NfxCLmMq3NvodjA/bEKmstpVrXO0jExCjP3
gqkIPl9qpJzyutszOL6dlRyKQaS+IFjNaqO2mMNj3Ww1fq8U08mkO9hThqA/ZcFuL9jtmQBqhwRC
1ZGXFKra9caZazs1gjKUeOKCkrkxRA8UwaPjYmm1R1mgfrj/wf5Aodc7lQWUIqIETbLII+f+6plB
fNUuqZAxN8B83S8GxyxPgyAV9wbOyLukMKBfY2+bEsCYnfFYpoaLd4DhhC0S8yOpgz7ioOEFdpGn
R5Si9DdJHgy/EifXTkEQd+mhmSb1ibXDybBCj/l9iIJHdLw/kY2LF5SSxwteNaV98uvriQSlmC0l
FY2fGsb4GwA/fyjRuXsocnrOPFt03TGdhHuusfF9cJ1A+Qrc3oQ7J3/r+0lXEdnrzFZZd4/HaDql
dZRyyQhLO4rQFiel7c3zEGgafva7hgsb8R8yE+B6kBpp+CHoup6220S6LuStho+4+baYRtAEvUvE
pcowq8ySU2QZ41PKzed34WQfOvatau7KH92GEPwMhPc06ObMfd0/Ycy4p/YdT6weGiPmMnZ/nrJo
QKy6JXIHebykRrIH828sNtEmVGwAQOoma1mYisRoylqz8d3GoevHLuenQI/b59FN057W7wF14fu7
7BaqQqwRfiUttByZm6BltJWiDKRzWp0JuAC1MvvZqCFrXlP3ioUw8akblYM9aPWn+yPL2Hl1TqU2
DaYm1E5UwsLr7wwcOFVjBQA3R5PhV0WZvHWWfSGGzWHoqeIf0gpEYa6Hqfs2XYLJbXzFqJGVCKy5
fHDaefa6QEtbr0MYLToKpA2P4QzsmsQi+TTmsXpQ3DT60DlDVp6aIIpOS6Q7O3fV1uemH1fC5ZBO
Ke9c/zbRolOpxZytJSm1T7pB+0sz2unJDmG5HNQAjO9wf9G3drVUeKI5BMUlvBWvR6wDSwElY0Sh
dMUxjwzDjzrHfte5KfpzgufbBB3bGXRrmq8HXaX0Zl0uuaVElNv71KI4kdQHVxA5GFagvRuC6a/V
4VhRGYZR6pTmo+vEXlHGZAxTnCWs2Z0fIJc1Xh004ohJ0eL19jQeAS2NM9bPew7gNzOlDkH7DSgQ
WCix+WqmVWzPFgV+emFEbLcXw2hCRDCkBQbifpmSnotlCvfsW+QOvjpI5KUERCRxdElC/1rh6sES
JdlM9czv6a7Oz1qvt09mE6iPhaUGe6pwN8dJDkYLjFT3AHv9E6i/el3nNu0qrSzJgMNFe5f3k3Zy
68L+dH+b3txKjEIzPAI+EkG/Le0odDAR0EGwGYfoQ1xRIIBqWYFg24tHHEGDJAjmoS3nvZbkW6IE
Q3MPguCRopqI0V2fECkkWZYCiGxuHPWfXiuj30S11owQKtQAQjFdGk7r8S+su5cvaB6FrhdOlfsc
JI05H6sMs0yo4EHzcn9Jbk6u/F28CICL0JZY++vfZTu5OokOTasm6Vzdr6tAPdnjEB/CgZitaSsT
KETFJeH+sBvfG21kapn0EJAGrqMpWzKfXUk1t/Ig/VoUTqSCFRq79OeN6YF7yKIzyCkkNXmyXu0r
os+6YTMwzqQk58yInNRTnSnW/bGenc/gxiR1QvTDz/vz29hpsiKs0X+DnxkthdfjpggO0qbCuEtI
kbZom+7kxKXhlZG6HN1FdfG6cgwPTHKPYn67soj2kraBUsgIfF0oricoULw9KN0mdv9WDcT8sY67
dgffub2RCB6J9OHXEFDcRMN9lMxMnOy9TULXT9rBuOCO98+ydMMlmsB57y/n7WeELcZmgcSFzjVs
/evlxCHU7XWDcn5MH3PmY6zTnlKtCy+JbgYvgTlqbxqRVH+bCEuOGmjIHytA9unqHc2rgczUhM+1
oMd2Cst8OpS5HvtxOlU75+H2smUobiTJWSIPXlMbO2Mwk9iBR9Mj8/0zKqfg15Rk6rsE+Pfrf1hL
2X3xB4IkVrpeS6FGI0tNwdJERNv+nGthGB2tMCZZKZR0tCH+ZfEZP55iz9Jwc5IEoLKWgvr8uqo3
C71ugH85jEodnCvLSB+dPLfPOuDszoa5PX8khvD9OPMwDAn4ryeJapophAawQ1e/c64Mmv7ObrMM
Z12vnd92qJSON8+m/dYoImunInybYbFvaFKTG1WhBLAmRRGJ4HEvOHNh02iplztKl1I36msU/sNq
+Rob1pifwmVoPplOsfzPhayCgHDWT+rH+9964zIAFJWwIbGDvGqvl0EEUTpOAXXUNG9zbHFoLPXV
rHD0neXeGgc9Edr/ZJZxY8seqjBJ4WWzp4y8eQw1UZ9mLd6Tft66dF6PIn/Fq8scBD8ZKnRzIGL1
KR27ONw6bQAdvOyq7oTG9/D7/vLdNuFL5jvMhT/AMlUd/XrEEgBQFIhq+pSgtU94YBrRIcg0+7mg
yP594A5+A2CjIpnrjPoDsiPdU+bq8UseFPkbO9Jporv/izaXALUDnBtIbbgRVz8IIYc4lWSOMs3a
L5Yoszdzaqvfaye3Dw6W0XuQ99aZJQaSUBX8JpRHrgc0+y5vugVgLEhFfBmpZh+Cak6PUlZpJ23Z
HEqCjpBUuJ1uKkOdvYyWA0Wspi/stNhF9gDRoDsk6mhe7i/j1vVAsZO2Q3AxMOjVubBy0Sdd6LQA
VXZmH0wn6X93UdB3qEobUi4Wt2SliZUTzRbJ+f7YG9P808nJHUGSBmf3ekUX2UFRoPHhD6hVvu3n
WvkQjjadozTOnO4PhbbuxskEtyIUIPgkPVsDm0aLJ0bdwJm3sWxqHsWUOhgl19RscYLRy5cmEkwz
tCJtOTdq33+iBX4CxXYa0XlGZKfxSYVK+1GklvhnnqfgY9kEgeWhTZCrh1kJ6vHQOrXqerhpzvN5
Vs1wOMSZHSvnqjerX3WjG9WpafruX6sopslrlsaKvHaI2w+zQnOaH1uV8cupp/SX2k1JecELyMi8
uq2m99jK9KUHkiaD9ETP/iWmV78UTtNY1Agq59vY2kN7npcy+SZ9dEvYxkZr0bkapC+xoRO3Nhq+
VNjMt1Hi0S6svG2Twa0uQK40VRFywsJIlKX5NQyNlT1nFkAUbFKyc6JWnL1cTK6Dw5TFjXXGlxP1
FB2n2lPkLk58CdzAJbf/P47OqztuHQnCv4jnMBN8ZZigaAVLtl94rGsbDAABECTSr9+afd31taUZ
Euiurv6KrJXpwLZcx9YLr1mPOcoaukgkkzsBEMIutWQWspqMSNZw7hV92QwVP2CXpb/XbT1+IIuz
EDBrcKmx9gn6XpebUDwiihbxmdj2NU/QhpKoi4bjcG1Upy65H2Yu8waHxPzfWuxj9EiqMXmFn0wh
fGuqhrdkkyg0DyCWQKQcGcznOl6r+dUgBGbuiYGdr2HF6j+xBjBOTZruh8cfUfNHcMFk6IhAZi3A
HYFSZkb9uIYI6R4hWfEzHUUyuNt21fS3XiuK6DTs7tM2d4vTz3LHOiAIYCBonSjAWdAaoyl9ipD9
Mt2B8LY+TVU14Dcd6+WOFhEvTpzg8W9xQeU/hJnH3xaLsD9gQKyRYg6yf4x5wOzPHBdq1k9JgdkA
czMockNO0QWzdcacYEUc4WMe5972VFQKcMgpcWtDxw0ZqzDVen7eZYa0rpUOn4aHpIDVAHCcbrPJ
nJ+qQ9QMizmrXB6BJUhgeuBmvFNJDOMafovkRPdizO+i3EHihkEoXxqd8VE2xADDcilMFUfdfugU
uarQgu6icSB/gUhCypUcoRbhA91re8VayYxQHBpXv3Nbq+JUDlj/aRhSk0iTJkBjvx5uXfx5qpkj
19UXydyBVimKczYM+MuiyPk7m09FBGDELF5IqsQzMpHl3rB40w/zMGav1k4x+OoHt7/KEqP+NrVw
Ap+RxsUWGPL2srhLyDBksCahxUQ0PWz8p6BJSBDSU2i42CaCX5NVxrFrXAKneo9ae82aCgkir0VE
I/AiY7qLE/ObAuzkUMN/R1n55ZKrYf9PDOn66QpENcDtbnMIY8gbFidPffJvnMv5wcduwlFUjso0
uas27NNXNK+aVW31m6YRHlfhFbQ0fMbLxeFZxMJlebCXgUogrR1agjsHYnB1RmIwOslVpOs/PWO+
ATu42cEfQODs0kSH0teqYlnRbCi81xODHAW9ZmT8uFhWDV0Ne37eLyMZ0iu8CWK5vRTmP8jE2dFY
6HWvNaI1SGc2bq+0IPb7ZiK4bn2+DD9Lh0elW5Hkul0NdeNftNv+Z5GrUnWGZxY3pS8ckP74puNO
kjriLSNH/bqXxq59SseFXqMxWAckZgSOUbpKRfuM2DjpsuKIQwM/Rh5flgxD7n7flkE1QmAturUe
6O1+S9YISZwhDkgPHiQlnY7FGjfbOs5wx8fimJ/G8QDrXU+HN51fVm4u0zC74b5ehd3uphjb/s1Y
IRexpbsz5ipIxJAOtWsoet6BWHGJvJOqqcY4cr/GiTr2jg43/5MQOyJkRI6beISDIYWUvgSxhReN
H8f2JPMQxMCdd/whUVnlzkgxp+QeHz4A9aWH8zxqa8Xm/dkTl033Q4jM0CuA4sSfMjMl/0FHtuJM
9F5FFDnYJQHz4VwWW119lRPV5Ismfk8nyK5m86B5Ao9bfaZLAbRmY4twRG8qL+b6r0e5KDuy+HWL
zvE4uCRqCj9gANq4JNXYsookWaTHnu1mfdyKeCmXMxD6evwNRHLMmj0LJPyJEmNUgWCTUqrLQAtw
uu8HUuPMapOp3uP33R2J+4AtcQA6LBGJfQI3cdr/LEc6pp9RPmt2H+FWyVqwGOnwb8uQKH+cJLk5
eM7oj/z8Audsah+dG32u0BfUMFo3mieRmLsNiqP4O9UhXVfw0HdxvIF0Pon7xVlVYbRHAvK7N77T
H6C2FbHE4xMf9Gm2SuYI96NOPFAo9jDYHLzQ2TtJwbuFEJ8fBiZSm8n5NWKlXmgv0iWbcV+pfSAS
XAbYT9/wucVZBztSqp8J5pc0aoIG3RK4mpDT3LdoLwthPlmGxad+jlfiZesgSLup8ZTY4bKXyz4+
7bw28i+fwo0SaTM8+k+5sr44JXg3YMSJwb8F8SaGYjP/xchE060zGSK5ryM6aNqlQ8mfTOr2/bIh
Xk9gVJ8beU8ECLO0qTl4PVlbKimGZ6AAJRCDSRV8TppV2hoon3nMD8zpcsH2xzx4WT+OrKpo4/mh
Bxh/Mg9gVIO00rp853rClwJvWmSXpdldfcizW+rZXRZ+5OlFkELn10W4Ahvisajnkyxhj2tyditm
RZSxtQ38OGKKoIGajn9IFQx9kvA4pk0oOAh0VBmfN/FxgBqloxHzxTTz/lnfMBxdGBgKU8kygXCo
1EqkWIBQy0+HE1neKgvilUKI6T7VHeIEOebjy5TE2LBeke+xItnpdkuGYewQPQaYfJEc7BkOcECa
w5HMH+MO53crzF5E5wyOxud6LWnWpCKqj86YdP+MQ7KbhmEXEFkdMbVXzOiAk163ymFmNSF5ppuW
Mnv2zOkfmObb0B55lGwNeqHB3a2yLn2HlZYDPo9JpVMP5gXQRmW1M/jPhhR/PraMfvECiJVW1oau
F18E9oCoUT53mZPifo+SeHwcsAPg+2CG8dng3MMHB0vt9+JmrRubkC4lwYWF+V+7r4phGlHhv235
fKA4qOYKLjMzQlNt5w1APgCAEEPRrLHW8S+5aI5x3F5vskGpSFRTD5XMTkjSM/WZAIBRNFavknTV
LnAyb1KBQ62SQyN4ID78/i75btV5mniwXygd07zBhI/Nf8fIznCMICrBngeNdTD3RO2YLadAgw1R
Y+vVqh9kZXtcnQLis1Ow3oZi65UuLetVQuvoKzFb/FNu2N9PAb1X/hrbzZKmhP8a79U0T1UfI6k+
ajzWeTjmPiTd71ddzJd4KKb1ziC3jTQJ6GjHSxLbOEb9XXjZ0XhYQ1+io9vu/e68Ozun0h2FbXVw
POrznnfIyUOAbsJriLMldwFLNImxgCUXJFyR7zSGrhZrkfRm2lCXNeimN/qEwzhZnlJbjsvLtK/J
+uwF+ED9nIlNYH+KuDcA+wZ2gVOvuk6KjbKVwyTDOZ8gsj3U+B7POQsFno0cVW8PmKhbXkTps6wf
pSJ3eo7C30rC5ujUrS5d2bQ+LQXfPhmiuXRTqRglinIYOMCoa3nZkGyCGbUKGfvCW7N/FdjBiJtU
BVk+yLDLoxcxL/+V5KC6z0qr+F22iOqfMbkeO4rD80FsQLx1tFxg2+YocHmbFIJNnVM1f7M4Jl5z
rXYsOMI6iHuaT+vwhLyCbGv0sYD0AgZwOnagm6SvTk6zaFAei2+B43a76jHFTSvXOQx3uIc3kAzH
FVXsvtEbfazy+CFIMSr3WCNg7HGRN4jUtkVmaXCkKtGOkVoRfjFx/YtIvrzgLCcBQ+6Vf7hlgaiH
N2F8G2SBv/QosZLZOjh6UZmZyG+9nScgwgxFzGBf7h7/vAYx+YKVA1s1GC1j125Z6nXtNh2hHQOb
rW61KhhWod0Qv4zTXMwoqxJk1u1Ei3vqTMw/Ic/p38OgBFyHJpHbHd7J6hwdsB79LEdGR8y7+Tw3
yA4ZPoyZjWpgsgu6qynb4gYF3vRrL9V+ilS9yiY1cLy/h5Lw8KBzGU0tVOB9v2PukF8mqwN+YCwN
wvSajcRe9hynAJ9FfZxUtRl2V05VuC4bvq1XMZDxITE4GXu/pSG5w6s5rFeoHYI3uUKmyIM9gtJn
kmOEcFrUiqiHqJ5KhcJhN1m/V0i6/6FTu6w/EhuXawMU2zp/WB6VdRsFkc/NMq8KiJI1qwdYnNT+
m0YM/g50PvOUt9wesmpdjfoO+nWKAhcwiTSczMwsuRu3bFlaLsd4+wGopicNrabhR4qzFcwNRs33
fN7Hn/ES7CcJufpQvlqfPJfhN8ZbM7sSHB2umQye5C7lheHnQYzr92rcB0igEz68Fbyf/Xd0VJlt
sg0Wb1sq8qHGsjYXuuv6iwx70OeCDiZ/rbc5L3rl0/y/IUpc2dXzWpArjnEcqcWESnULC0seikqI
h7FEUdXgoiBwuSoZvxqOhv0C/E2SPY122/XFIv4ch0w1iPWR6XAsF5vLOfnOwyG3b0uCevdBmsmd
Z+5mCcOAie7wTbr/8qCMPOeRsOs3jsI0e8iP/Pg3wpq5dRvDSnCTkxuLbCFCi/YQMzLw9gLGl8dx
Ylg6T4BLTJ6HlEQLCHMF+RPHrn5nyJXbrxAzprSxM1vjxwPBUVc7LWToiign5mx0NqAU2wt25tlq
6WUS8fQtMty6+3JNd3vRJBlOIySZ/WG1c3EtTSKKlto0xPccnw7ixm+0PaDvk/WK4Ws5X+maZe8Z
VQzFRbYvcNRvJPtM4oBAtV1AuG2iHUribeuHQSPQWbrgX4cRtcFWNpoKgUDTH4cd1IxgGjyjs4yH
tFdpIl/hG83WFndmdK82tc2drTKEJuQK/3ADnMf2N+XRgKpt2Kccfmg2HSht9/xn4dzCr+kmwSoa
yi27w4rHXLUGvW/2zemDnLa0IsO5CDxlzbaFee8NQhZtYzgepg4nKA431H/uvyQfp7UTykRxQyiZ
/op587Q/ytLdTRYcN9ewhGbQjhHZ6h6YGMTW5McOqSibpgIXiphXcYo9LBVnNHk7yJMkCqMVTbIi
cQjxO0Q8pUW0uAtyU6CkxcC94zDBWtZ2y1Zm92mYi3s/8ypuYmjVycsstAoniF5pcTIYrX9mrk59
q2ZgO08xlAJ6l87rHjp4bwEiGdJp/rsOQOI3AAZGyRmvdZqcDWoUfnE5SLDXnAY/3c/e3RJrsI+V
N2wHLBk9YDSSluA7UheVjdX58BkWKHHqJFitADmpONHhGFULF38SHgHXNHu/1iI9PvYIdWIf8OP0
qFmxv07hoRCtkdkyQn9Do4N3tKYFYGYxtBONf1o1U1RVbzQZ1qqZRsrHhooDSgsZqcK60bIOUZsC
g/88Rciwbxasa2/P+eiryxKzeeugWyXfcIizHzA5jHmTunz9GqOc35EjhQk34lO8XKVFnQhYY2HL
bl5C/jpjZ+oXftpbmsSCfPrzDI3iJxAg2TvH22fOLFWK9eDiFJ9r7SfVZJndHvccl9M/u8f5dwCu
E93DiT8/HdSQgI6khPYDCc3/wqJPjsRQ49KxtXMaTw/Rhg+rGY2wVykyLYDGTJOXY17i6DJuiGB7
KDANODoQnsv7FdsnSyfWqZYn+NmyV8KjrYbvOJ23piyjYUPT9//vNtg6+gOVTsq3QBKpn6scyZa9
OnJq+zzXhHXHlui3AofE32BQqbaAivHimjFtvscbKOe9hPO97gmumwSnPzEPDruJePLxnpwXV7Po
u1iX4yuklRXdzsZMnZLcstu6Vh6edyU1uxpsOu4N7s/sgydFoB3hxzhcMp8PLyEVDq9THKFGtlGs
OmFGQJRACcWWzqhHbBVku6OuOcKuMnytFF/bMYTqGY5maId4fPa0YQpGls7DXnmxBrCaJpWwy/du
jeOtyxcsraAaO1bQGxbhfxsYbmU7D8wuzVSJCbIh38dXgOmHBRAuFNAXEIih4yyFXl52iaW2E9Ta
7X0rFljLYEbctxZ7TJhvTuNG/qC3cdcqQv/YQEuQZz6l0B7qnYnja69TpU9Cx5m8Xwu6Rb8DMgP/
1du0D61mY/4wbEz+IRCGl372Nv9+HMN0DelAWY+SoZiawo7ImSWQEP9lC8Szfjw2wK83pS3oFOuA
aXyDb385XjeRunDascBkuoCT4pqjmGY9Ngvz93oQDgO7MdIfdba6V1fi6mEeOlGr6Ja8Cz+a/I47
yV6ct0P8WqIoOE5RbDHc9NgV2M6YeOpnhu0E1uBoXZ+jgOaxz9W2XgmGgGnrAmrIx8LxcLaAAKJP
CAnjfTrO+2cK77O+As/KniTTw9pUtNjNOYk0uxAn0umO3wwkaHIKLiB2MYHSCXcENqMHy/94iOke
kvPG09bsGcp5O1isW/Ey7EPnU+I+CcJaWbOQKvsWldOIftCR+FEhhnLvq7R2v1GbsrmNd7RuXYUa
n7VAGrkfsh6KbyAbzvxMlyr/vpEcYp0pyzkg+8HXkIEFmX8fZrp91Wko+jJy68/b2GNsZVjnHNuC
R3hZc44WDgwLoHdDPIym0YGqb1hxRWopt9WBF0Hy6kRsPtgnU6qawkoR9j7MR6mfDhKhYqJELY8o
a/zU6WlKTeeq0iZNDen8XVCEmX0sauH4mBCLpN9iNGA/AX4loZUZ0pefpJ+OhxxAmAJvA5bLZxx5
Ms+aBXkZ/5jAmO3s/SafsDFWBkwDEKvxnE0lHjiIzbKZ0/lWTFOrxJmuWvco5WC3SzOO4NsU5O63
HY6y9b6g03DRuFHeRFjTB5He4stScgg4hHk9hJeoHlOs5CDWqXHQMwEeiiOZPtIjKr4gDhbyij6+
eAxKlPRig8KaJba/sl+wyS9fA04sqNjYcXvwCZtEg4JLf7BsYhFmOJF9LK2I8OojmAOkYa/yrM05
mXRHBhrP2KzgeD/xqta2ryL8LhBeXfXgCa3yPgFsHOZm5CY/J0UBfcLXB1PwKWgSN1Cc8qhJRxLe
5VagslDew0cwRBnmMTqyA+D2eUhamkhJG6geeHnQaUEDRc0J6G+VIY4F5QMGGddi9jKGhhrS+QKR
2rzhjo6SbvGwq/blGMz0UCYa945D3aaeoFD6+cGIGu0PuMOpvPKEjllXzKl/HubAf82qwqqMKRCj
mhFEIT7lesbHBjbdFLWL3Fl4dDzjn6ZABfbBeLn/ZmYqileWZRqhgntxJA8EibB33uWT6S2SYvBG
DdmUQ0tdyz9sqWnSYGgmxsdRxvZx1xpzFL3Vx4+UTtUMBRIwPaTAh6rZsGByL0vItR3no3sSw2yO
t83sE+kBkNjWJs+oxOQGcTR31C0j+177Oj1uX2sJXr+14mdWKT5eDTrhqM9A8H9Xzhk8sYj3qb+y
DWIc8pVi+mEtI59YRsUPPXFwAxswBd3QHcIdoitdNsiL4q5y94ws64vHA+rvMimH7wQ5d/n7Knil
2hEjaPezlPN2B+ogDDAhznjU8i110OfMViNbEmf+jnoJvwpOFAYUPzZHovoyQCaOLquOsuiRTfAg
PN6kxN/lnJUOiIgSZYmROg2dX+PNdtYUxvdRNGe/smPXUZNE9aqbwRk1nZTFNK0LebZ9QNKpo8u+
+O0rWTHOeJIZ3/6Uezw/78xk2NyDtTVt99RjsXNJnJVtNdXqBYN4bGpVdKyvHuSw9H0pJgyTkgxI
rQ54i6r+dJiiLRcoys48kKnUb4xjaval8+OYW5nsAgd9yX3H0AV49H9owBsTXFncpzXepws1iPx+
mIIsJGRHLBZePQjd7F2P4zY1KGLUiAFPgJyq0eDV7TKabMKnWHmI2eXyZAubry+13cU/pIfnSMWC
wQunKafRdtkxJ5QXpJXiF8K9r/HRwEZWXGA/qXwrtmK6+GjIRVeDbnUbIQ3DPUY+BfqBaa0fgdAp
J/jN6hkohFqpf1mOjqPLVo3U1zIcZbhtoYgXLOK4ZzWzzbUSwMMBN6hE6kWJERXUbxyqR0eJSC83
5xf4/7I6pm8YuYJXhqH58F+Mjh2QDl5FmO7u5RZaUibb04Sozq0Zkyn8xvgXI0IEhxZDAxopKhX4
SVGz3gCU96I0IrtoucyfJalxcvA50P80FwPv0XPjD1sYewHCxW5eaOQB9fw0czL8CSXf/uaTQrFt
l2RCnb4WLzloj+pJAZpynLTMoh7lZDSe1KTW/aUwVl4S1HcB6iMrRDOO6JhO0N4LecbvUqWQvrh/
ywyc0q8K/bc6G2ejj5rtHrAho+rkDJa3ktcFjHjdLPHovhFMXeZ+T4OA03oavAWrJKBlgZq0xwg4
S3AOBq0T/yPzTmGYWK8OzSlhWAZwiBZ3bahc/HqMrvp9qDGZ2/D/52PFEgjrHIzVmIEHmyzgk6f1
j3gLY4JJhmb/rckAHLSIBFY7Rx6XZ0P0PHX4K+c3qiKVvNUrgkYam2qmT/WmMg2YUOWh8BwZxggL
ctjKE8Zl+QyZP8ZihIVNKzSFGOR6h/ETqIjIEnPbicgpj7uFCuofB2A3n0PmYcXB4RT/W3XFHhjM
3seZxTPS45bSlf2MI+UmRXLF4FnBaz7WWLZq5WbTGWyyDBKWPHbysBRERtdMJmLuEQm0yke0nvRo
0O+jkc94uXSY5jl5Vy8E4+cUrSlm1SQ1oje4BCAg0wjCHLhyv7csWzD1Jesu+3FNFTqVI5W8WY10
P0Fd0Lj3XMbOsH3SgOOV59Olnuis73LMN/E5JLcHlklHu5Ki9LoWcN9ObVZZ6GNaDCAWQUcBhQBM
sTUHWy0tBZgYY+2aRYw18tRwQcFJkgW89NGKzZ+eqUM+qWXCPBLekpE0aEzkT9TPs2/QqLOySSqU
ZN0KP+rrOiHr9n62FbqgSBfIcwCCOzthCYdvXVgrOz8UhZK8r+lAIKAUjt7XdbT4hwghkA9CW2xE
bXuKEV7uRmzwa6oOccE1FX8XKY//FqlHRMV4c6hCyREcSeAsWfC8RYNb2v/ztXpNM30azLKuP93K
UMSbpYif9E45/O9uxbptnm4J9NXI660h2Nv2TYU4mStIIZgs5LZgeQPP5vi2TDlLTvsxYJaF8ua4
xyjbjmed5BjbhYTiT1MNH87VwcQbwVyf77IJIEBvmHB680oxjNIt4/TA/zAYzOKzABSi59U8nVAz
W7BxY2TdNeiz7LX2S1G1GLMt6sbsCK9mgam/o9gIIhc2YgPjOoEJ9aEwn7yzYfeiFZjVU5RMh2Un
L9coahiaiVuoRSK/c+gqH2vwAQg1e7MoGFKyvRsmDQQRtshndRdhQP2mUDbl39ENavktz5yq/kJ3
H2ETqCYMbzgEIdcxOybQeOBFRNVLrfhajk1L7Nlq7Kxhn2W4DnwGOU77JZ+uWeK07+DjxFmNqfng
/5VRwB80aILe4NRgqNczHbIG5p8YrZGq69NExqLCecp9emFMLm8zVdMvemCODFaLoDAsJLUJ2Oxc
57+YaSQYMATM4iYc547okw9yTztoBTBCoB6HbRGzqhJcz3qv71e/IRivQggIHFK8gKfICCm/0Cmg
FAikYv8JzM1M4yaoUH3CExPu/bJkvUe+u8GiS6q6AqZ3eUWvceieUWwWdMgiLO/S/OY+MCPO8hb2
C48brhgdJuWyWOOWiTxsz8IDDgFtDDlzjZA42hSD5+BiDoHzmmzl+g1uHpW/xCm+p1+lDCxcDpzl
pNGxGcu3mci0wqbZjBG2A61lfMLcA2cdJssQ4VKdpzVWfQFaayhkLrytJVshs/DEQnlj2QcmR7j6
+T7T7aO0OPY/WT4xtKC3Ox/3e+bbo971O6z+w9LfkFhjh49Zfip7VMfjtMbpfIXKgqk///+vEmLC
cnzBqHVe6JTBbOBkmD+99KNqFu6wc1dLOoO5O01zhiXsIK/OoeS5Wa0X0qZqANpFA7zyI4eUgScL
5hDeOsR+rKeE57iqKvyfv5UtCgtVncTvpXDTn9iPM21gOom/hK7K8X7YFHLmMLwr91PipXy3m+d/
iWRb6EF1mu2DPPhRI9eMKHBCsxFY3nCADHyXJJr+45EmYwt2NECOWGaMX9EDwX++Q++m+OzRZJmU
wIk1F8mO+1vjSG9XBJ3YHkg4+t8Ba9T7Die9xS8wJ2VHcgUZcsvzKO22eqX2l6y0eENUfQ2TUtCU
nZBPncJXME5lxwXw9KCIKAUoUZxs8A8EVe8Iz8vDOD1oVqWumRewtrqMaoj3CtLkQ4ARAM4i74p/
qjLA/AK9rr4jx20DnGQj/o2XMkka3D0ZJtcLcIoPQeJI7KqwlwgphTw8PKpNQ+LXykVVL0G0tL8O
s8Z5a+btiB8xfk9Un69At/VpNLBnotfUQaliuMUGfQTzUtqoLLtt81bdzS5CybAtW/5YDtnhe6Cu
9rELbq7jHsebjJuRFMiiURjX9ILILXT7CIvbTZ/1DyvRSXky3iQ5VqGU9P0azWWJOZ9nH5GBPRAS
wYHPfLFwAL4MU1XjwD5keT+gTngbshyGr6yGbdVAp8HCyaBKe6rrrXpGGSJ+YuCVbU9EL/Nlj1Nn
L0LhrwYcgy1PSS4MGGZKyudoXap/ZWCoEjBwJesJc/j8eUPp+xPDAlE02I+BwQYgcIBClXQVaYoR
BojrkENhiiiQ1n+XbAy+meEOwXTUSrd0qDJhfdEBIxDJdT71Sq0mBjEWNK8ipjPBwCNGy9TAd4Ma
NJawfvcIusV9jSSdHZUow7CmXwtO4QDDOP9VYdmoaHeb6T+DxzF2P++wZ3RDwhLTyVsniVZ2PlBY
D3R6PrTj2/u0wO/3ECGB7/1mKg0NyX24lFCV9U+0s/oLo1qePe1scLyDa2Yo+giV60MQmKO2iY3C
w6Sdyxv4IeqiGaHvHw8AQ21vY1EgSwxPMo4gvxc4/hDJK59EKBFVCv+FZ42xnv8q+VEsd7jPii87
HNOTB0DnvdaqBG3cF3C7wy6xfAff3wxtHkNxhZMpJt+g8ef741ji4mnkNtZg9R2l+ROmHJI8CD00
XFg6Lo8+nie4pDDLh7CxadghiGLkDkV6NnZjgglI50vK361BIPYJjugtfp5Hg5MHveT2Z/Vufubb
EOGRXHHat/vAllOyI5EFA0QosZ9+5btuTIQsZ/jhB/8kbLDbf4UI7vlIM0POKO6HpN+H3dTwMEb1
ryCXAg0heP9QleAqSv6rMngF+8Vk4nzLysB+Gs9GlH62rscWR5HV93NG3Y7pATB3rSmn7FlGxfEb
1671yIzJhOvTPRGfdA4L/EcafM/LWseO3snl0Jh4Kl4/JfIo89YPBKNlgMBYeqH1vn5H780xknYT
fcYhoKpuhMf3S/pq/pkZCjH+Jo595lyN7/Mgsqql0IzwO4Pdg4dxWchpIMiZ6KsQ0+8sHgVokTss
R3APsYHCJCdwoFKn1StGH3UzWAQHw0mqM4hPGq5WlA9k/MGOiel+IbV8H6YBhwIcA8U3mGNh5Erw
+71wXdQFjgo68+bYVK4fDx7RnxBYEbobT5MAWLSWOGZLuui7LA/Ot05MoDoCmOf+QtXD4iaQ/YG1
x4wBdw8kGuCxiSrr7daLVPHrcjCRwq7mkhHg9Ig/hXrJfhzYr0jvDEnsHZq2FHcabhVzTvOQhZcF
4tfvmXgXtfKo0FX8j6Pz2o5Ux8LwE7EWOdxSRUVnt1PfsNrH3YAACQQiPf18NbcT2nYVSHv/kTWz
CA+VmaL3jcRo8bBUm1uwwTbyK1ityGRLyEfCGVttbCXVoOwsWqMR4KdshDkJkygstIVXnMGihTxI
JxTX0EN5DCfecKU26wrKv22N+8da/MQ6Fk1T8OckvXsvAJktntJZd/utjD1+zuq6n+vgNeERXf98
clkCbuu+7p/i2XLLbAgCnswYEdYXKXHAonPhSaTjTflS6agodr0xwX9tGKE4aqnme3Na6bxWtTVZ
qORCwn3mhGrZXR8xehysdgy+omls/qsqZ3onIwP3eaj4eJnTrA0ESyRTaoJo+zchNTFHN+wttjZp
vLsGzeBnhYqvP8zQOBHqjhvtDCln8DLSnd0h8GZqq6TfrTvEWQVjseya65hHs9zpwRVvfu45624m
TcY6bu2N8qf7Z3pu0UbBneRR846Cx1eoERw+KLcKAyhj9oinKhgLqlyrZP4z2YLThgSn+C63UVge
5nWO5xSstvjKa2OjorUCh7Qpr2nX1BIw7wyPxEp1RdWJDIy0/WwRMiLNGp2GviFfkTgz3HJ1TgCk
A6e8M7ighqJ4znmsEZdXFkDFoGWMpMUPJRnXxnNPpXFseeqdYHkMoTTEbkTsE6VkpywiJWhG61uc
SDSlRbBCutg+wOtTVOfWC3IpRBnFMIq3aYKjk+nE1nohKaGW6KvmCtEzhm5WJkZFiCOr849EWfvr
ftRR0vMPFsjp0D+oLVWIiMe01Hl3APzXEIbJWvrsElMx/U7IoPpP+Hn0Fz1QdPV0AJDszMz16HSq
MNnHiSnHrPAW1z1GfAa/oqRy/QwRnDkb0nLGB5q26v/m3irtB8QYwXQZ1NKYx9Lp4mf4TiV33aTd
JzGTQXaZlNP+loi+kVz5Nt1xrTWbBwoMwzmtjVfdITIZewrgW+sdhrBEd4xQfed2ITeFO7fNs+qs
6HsmOTf5D7GhNx4EqnMfPnMW9wjmAR874yc/aoqBlTyUZZnGUkr1h1urahdPo2+d6nUSG/rVdZOX
YMyX5dgOTtvuNepC/w4yJH8yMfz/YdGyA4b3itw+LIOA3Lf6vqa2wKuAg9haX230r82BxSI86LW0
l8OtiwSHyNbFE4o1A7FYQ7rJbImRgrxMvVm+ikFNjyaMi+5gctNDEIS6z3ES2rDpdeD7IAGT5WkC
BN3gWsxI/1J7SBRh/w2nz/ss/Vp/E+vOPbe2vbD2G7K2+t6LV9m/BG01L6ndMSwg3J9qJzX1YvZh
z5J7K8CpnDQcYbRJ/0Z3ccBeG8HEdEHzUMS3dk9EcfaBthQXH4QZ12shJ456EiGQhmnVFj8VxuiQ
oRt45spz4WVylpyFELCdi+645won/L1ZSd0O+u/ZjfEc5WrW/i7EsA7oE0+m5Nbo6/7NGV1gHRZV
2MX55jVASt6P7ZHKOlWfchqvXwq6d+s77VdGMlOL+YrGpXtfCVG/rk3hOQBWFcea3WOJhJJa58XZ
+94cO5nVJZF/H5vZlsfRMbM8daqy170cmYRBmgCCU4dWJC5s3HOnPkDGjcHYqxFmKaf+ZinyMRdp
Zx4yp0L7ghS/pGcVpWV5DRoLTqiMSsGTEHvLfSvJccsQosnMrkKlWHfjjl+lWfSXP6zofbqpVefE
7WCVeSLgw2e+jeF56AqEmLrxu/uk47ZIC2stwxThqM4f48mpEAzlq588lQk1N1lt6CW4jyZ2oR3l
HYl3HpuilYwbYTPtyyVkG60RL91BNyt1ZIM1z4Hx0acVPobr1MljV585toaRVU2pv3EEsIXofhw5
yLcklrsANVN+CCg0QnfS2Mo5G9AJWh9iTpKJJrBfumrqnyiCJ8soS+PljfrBfFrA7B6nIQtfigqz
WA8KqRmNdJ0gy6p2pubNrcq5PLS1ZzvkLHK5ZlbZBRDT/TRz08iCdvhQdPH7hnKCgTwJS9APsSDt
n9ENsE8ohLkV8lwgs9zA/5exXe/XKW+D3Rys0yMpD92S4U6v9G7bzApBMI2yuZeQR11aJa5Q+3qj
Fjbd+NwX3ut6XfaQr2gxRiu0jhOn2nQYKMopD+Xm3zQGy5w/+MvUgU5bXZmnvT1PH0Rc6+dZ6ZG1
kaLTatchvQ+gLDHKpEFbV8vOq027nWeeZsDcds0/A37kk+dF42s70BWVST4IGMNoQmism0h3Fw+k
5B4ky5Ap6t8SFlyujkc9b7U4xGUXEeO/VgsWHNSPelcsti32Nx8/tCmn5neEacDLwm6ca4KcXcE6
bhb6cmJF6Wxa+QrxbOJzKCAy7HNW7AlRVI8GxxA304pXa6oifTZ5YN9J18RAaw5OxgHdI9hBoLzw
akeYsPA2zOKFzvYBhi2Sw3Wpp4iXGpTqu85tFR4AoPnv8ppLdQc4Mb6OzB156o1J9QigEMRZtQRe
/RgFnXmdpWcvH8IrC/c8Uj2ZfMspXM7N4GkLsj4v7Z8Vpkw/SE0k1h71u0/kvVM34zF3l/roItYX
fx36qcJ/dmcvKkUYQECqcAeHxvC4t5+oRACo67YheN2017bvIWuyBo6t9O1R326PTLe2QO+Wjo/8
lt56wglhLo3XFuEp9BoXkW20tZkDIrZkuHTbBu6JfMZzgc1p4e/RsO05oN1nUUjOFgtl/T9Z+PYP
mYOIj8jnDR9zPExA7WuBg1EANSVHMwNr7wwZNCM0bWOQkdvC/wA9c3TWEae+QMNOwU8ydthJkE2i
nnYQRH+NXWf/zrVOwnvdTJv5mLnoPrlGtmTvh8TW7VBzFB2kTht+44wBptVzoKuHiY21yITTN+uO
ym8r5mup55PfQRehiCrrcC/7HtxDDp39qks4ziO/DEpIFpbuo0ESPOxBc90hc2ljEhmLQPN3wK4o
/llhLn9qiYLjKIbIG/eKwuCXoIJtE3pj//eATYIRqrlc320eawqDKyqcd0mybY8Cme964e3uu/dq
iRBxpfOkpt/AJP149CHIFxZUf6SKEGPP+NaYwhUvYxeQqW+CEG29vyXtn7z1nTtPz0BEdcTgum9j
kuHzYgZNdlbbWa9IEJttJ7bGvIyRxOjB3TlfpD9JwvmtFokkjCHvqk58TmTPNJw92ozhUxk2C1J2
q4jvB0+N8e2BGWF67HAT9a7wdFJ+tmItRMoISRsD7I1DvlDFt0EWVHGtkBTq8zhFPVr2IWQhyGPJ
HEpZlmZM7tp13ls+DpU0No5emVg8Zgt+CfdpgV0aj1NlL794ufR0EmIU9rHg4jvBlCGkGvvRvSfm
1Fm/J+iDPONDRijqk06N1smY7i6pCTbZOxH70HnBauij+KHWNl3U4qIWE862/Rl9SggfXSqu8uME
S+ffdUsbHxoxuc7BJSr1Z8atfg/UhBh7AQHKAnFjevh4bUjjaP7/USymEqxZmX+jHW9vtUbKmjra
VK8+eVfz3m4G/Wit/qqOMmyA/6Q1t6TxBgUYnbfxotPijV5gTxe9Wna14wfyW0ZDDwbp9Pk/QJYa
c4nbT/WhH3CM7OqKh4wJpy4+y8aGRGNmnZNdKzfwFhGBO+8KhWDlMq/gRKYdQGkXR9jQDB24PHuh
aJuTgMvynrQ1b4+YLHCXzWO4Xht2dK5keyy5tQe7HNMNlzXTmt9ipqxAE8OHZcLkgduOAyHuXfsF
YcTS7B1u5+h+6rTszysNlljLfB7JjP1qeWQmFXUqKnBjFmvciGC/5Byj4Uo8s0d/a/t7ktsid1+P
xfQrFozMF6cuWZS82cqvHffl2fZC89ENOZycR+sIPn7RIkAbY06KQ2659sesGdHSVvTmNcCV94QT
HvxETnnzZY1T/ssGQgaHW8da7fpeFz9ge2xT9UgMyZvNTPCf7YGuAt0xyUO5NutTv60TD32NOeYY
29IO9zV30zOwSwC8bbDvHuM4D95WT0jrLRFezjjcRvGHUt32qZgbUVlsFVPXFCyEdtiSgGVrspEW
aqcdHhoe1CaLCiyQ7GVzWN0VxbDCGfE7AUpQWHoBJQnsg29i27w1QRsVZ7sZi9v305ZYRsrFY4Bl
soMUCTxKnPuoegWMzKsTqRLlF/YYewGHkxr+MMCydOCMkPJRtnbwQHdOhX6UqMJfbS2tT74aue6Q
ybVv6sbp7pRXRH8napL/KW0z3huv84L9uMW6+TFyFMHtBHVnBWnc2W/apYTvgrZ5k6/w70HByTPG
YDeCeKofzZsJU5eHPeOvKB0Gtdp2d8SRTQiyVovG+Cmu62seTd7ygvTWuxhNWiPBcSgLTlJ2Vn9y
B4B4ptfY+AdQhArF+IxiCCpVJDDS2v8eba/hniEti0i3ch6fCEDC5Smwpf8aKtv+zxuK9TIUTg2o
2cCdIxHcliesv90zcrVCAWuQL/Psl37/VinXejdto72dYe54dAbbyk/dYFn3aDzz8c2V+O72BJVO
J3rvAbGtdhIvTIlez9dXTG6Kwdu+xr2KkOUmPEGpC/pEZECw2KeoNZE6elWx9kd/7aclK4RBHhp3
YyCeEnpKqy9PJTp5BBhYpnutGS733RIeE4s0j9G4v/1NuK/QOvbAzD2swbHMbbc6DRgb1I3scv9R
qpGDoXZifAYeq8sTosbqsV63qXwCfIjLtNrC+S/5/hxPJW71xUqJ6avMwa+cSIHTyWrbDXnEDS0l
7rBd51d+dFwXgKZT0AZRlzWr5x/bkbL0Q1nQp/HlEh1ZEpIlNJyzQDsGvgUUsDdrjMsbhQMr4n6d
VVmfm870fzm6i1+bN1pT5jQCqqrzBnwygnbmfxZT+BXZ/DpfVcTWu/OrmZA342xeNrtdUO/7Nhbx
YSMCEjfFAmLf1HyuNKZwAwfB2k7QvK2D0dXJHe+MU736QEMS15gsY7hCBqC8/2WtlvzGswH90wGM
Egywms7DKKLxeVZKqWtT9A4pTSOFhsd5wKv9Tlr3PEKFgWHD3asqZIgPfAblZkUe1Pq0pyC4G/8r
QM8XVnZZoy/HtAw87lqIE/EYIMntHZdfRS9xdaCYoAtQXk9JAVZm49NiHDWfEIvNb49LwOEBY6FG
hCyKQ9ATi3tTCES/oCHKhwVTTpnKpvfVMQ46xLdTuHlQ33Hn3zlM5v9cGa3OYYvhF9KeoJj/Btb7
8gw5V/91qwBVYjFN0zeHSLegsWcMPWCTU38qp4pifC4cOikeN1en64Yhdt+wF+LkCWQOsewn0W9s
si25IFUbOzBJrfqOIjzTGrw12gkGvmtejDGVaNrX/zEKoCFTsx8kpFxIJc8eSokXSUk9L2WzLAE4
Za3+TcaOv3yD5YFgJEhdt1h47xPL52bshqGLj3q1kbQWoVy+obVFf0I8Fz7gP6/Wx21EenJimYdg
JHR+M7goR/sH3xngGD6F4tLaeEkQQjpNs1tKb3EyDKyYMqMxjK8O6FtzaLYEqyEJBGj8fCd2/3ab
E30Y3ZkHeFogchnL6W3kPW55y8P2ihkGsZs0uKRE68FZ2GtdPc6D59uHdSh8jpJCo7QvEXdfrIAb
Z09bmH4kIbz7jivH/7d2fX3dVvwA0GW+gtHD9PiPYjfvl8deCltK7ZF1qKKR8q16AmV0Pbm1+8mQ
/41esUB8wy/IbotkYnvirdb/oXgk/n+QMFGn2unCEwMAQQpSWbiRrEGiQyQtUuzL3nODr4Q1yuxF
EUh358ukXE/euLnTeW5qeZGBXZW7wpKRf4L7Vu2uIGqQ+Ahlb8NnQBuGc0ZODu9OukGLeAnB3IAU
hAc/nSO53LHlVcnFYUUa7ickyM9q8duQJIK24j6PmW2z2CaSLxViWu+9+QbBOGJOov08+D7/iBXJ
+ne14WM5AozzmMe1Y+kXMol8tfNzkVxLy7oBbnkoHgP6FP/aiEhs/u9VdLXLuPjNJpBsaTTnTXgm
qk02164BzX5xqt6qznLT1bbPUfQjcJXSASLC5hIJ0dVPup6FkwLTqN9tkkA7+VLCIs4ODYTZWDhT
ua9xmz9gAsWuyFrpY9YO5+UOjyXce8Tg4aad2xokqSYimHKoW3/Zu85SB1yalJXuusFMd24+VD9u
PPrqKyoX588CLyTF3m77XGZ4j8qHGHirOc5qTVD1UYCQ7EYO6kfEGJ77H+9Tm1/bUrkPnJMlh7MK
5vFOcSBgaGz4+5y7BmjNu9QEUYlzACf4OJfj9CdCjfRjs0u+jGQr+tmyieEzHqpiykp/lPOLRPC9
L7Hd4trvaV2UsYmSC2WZxclW7QzrWegyq1yygvcRiuri4OV+3J7BXGVP63bC6cvvrxfGrbl+M8lg
j49NXYlrxLOzwlv1YA35RO3F0QACExjV1M3OQVGPJ49A+HdnvgkfUaInbzLGx5uGc9T/LqbSv3HQ
gtIxFVKDt0tgkavUD+rij5JQMqgnwD7p04Cu2HOpLK9KhLxflcCOmVqca/qci3z6DJhXnwqnUUwP
vjv/BI6efy2C8g2GTOMdEixav4WuhnaPeMw62XKo/8R6ZCGvPTmmsFkuGepIl719CYk9HXK/KtWe
8mb7E8WT+mMFYrjyRPTciKWIXtqusvOrS/HBlViTxTsXMWncB5SzWCKJCTIvpCF32x7jHoaUjjyR
/Mr2hOQmaiH80xXiYUi1GxqPPUgFX5BySXlyeOy5AuuofQdGGqa7AnlecwgpGp2Ie7TlPwb3wKOo
IHFtbimX1HncDrF/0mxA2OiGXmEJcZfC3QlxU6upSjjtHelz03yok9GDwZWNem5hIYGGHBEj61/y
YLuXghGaecaE3ln2bqKYWtw6P6wBQEU2R457ILMrZi+Gg0Acl7f9rsbuS2tnPa64PFfXOs8zA0o2
j9BTqQ0+gqKAwgqCJqZZsW2RlKSv43QThLsutw1J0kOEnCrHBoY+UzxSKguX5YlFE0UzTzSltTR0
Hsjl3rhrG3JfUiLn9O95Hppf+SDX9tKscn0c6tw8MAdDVnq+uyKbHPz+Lkc3isXaygeGcM8yjy5O
fxdfVTBdB6mS7R33//YQ2WNXsvq7KKcZZjWA2xZjJOeVeFkigpAOVriRBcynEkdEvHAKXUTMbX8M
xraZDxZUI5ctQjqRkWPQPtL5y0vL1ee/sCv78pR3pJqQwdXLT93k0XVzOO5TBtv2vfdEez8Ru6z2
RZOPB7awGCMbIM+ZQRcFU60USfq0l8WHgDE8ZMFVIbR1FPXbT6d8VBPdFvT7scrzBwJNxuIOqDAo
xU63dsKf1U/vVl0Elw6TN58qFNpxaVZ/ygZEhCZVwKUA81Xktj/uTMHA1QgMb1NqVf6iPhoiVv5r
ew/1mDU6i4unncj7efKDJZXKU9GBkY7hRxAiUKdkE/bQZfWKLhGC3imydsrtq3LCm1UIo59AUG95
yBBuqsddvSA7xwPn+qC0I0mDqe6WNdhHNxgGYMbP8c/hU9/SHiXS+GCtaEUeuzoKv7ux89DoMyDo
bPOXxP7ghuviy0Lx3gZ1zuGblovS2MOW0EIPEYjtEtbwMTK15mm0Dl3PRLgf7Z4TXKLp3Nl4+4td
gnwR+zB3426p4ukBvDzhxeqZ6w66xqd6SzBfvCtyKsrFAQd6JIeV0D95aMbiDeVoORwCnqN8N6qe
dKEYdgtzf200zlsMhOWTyd3uBRnRhB+WXTDekdWR/OfPJq7PkSqnn3ZZy3sTTyGhPl0bPFpeELh/
anKQUEeXKFXSDnbD7G9DO0tBWWM81NMaziQGzDcX2VqEz6FNFQCXutUBhLpmGJ7bGvc8P0xiG4vD
pRqyuOr9l/xmhWXitv02Y4f1cScPSDNwMJXKfkZcgTRusgv1cPMdnZcWqQfQSgvC0eoSe1OfVP3A
6i2j6sjYhK/BC9fXsCMf9fda4ACbpiRun1bll/Jc5qWWf2cL1D/FQgG5r+CphxP63OgePfsIM9a7
eBsSYDVgoDzhzW+RDj7D/jPYaNeQ+xMSyPOhI9wjqbcG6y+wcP9ZG718V7CgX2G+dd6DV4uNMBs2
YMCZTrZMAVHzzymK9a8Nh5On42aG15pf6IaKwP7u6xJ3IrtYZX8OKspdL6WiJebVFPy1E5RZ1yYQ
paMKEO0zJ0HfEne8E0RmwEiAZGROQXlQiWh3POAcsi/FFjqVOnJm6PLCUXJrhEPEHGYuOkJuTdvb
vtEUTdueAuY4vtQ1EOTO9/Vy7Vvur6x266InnMpV3mvY9KW+xDI3fxTMB14oAlXeb47WiiiFanng
RGTeiiou54MuW2BnPbCtk7aBziJDbVW2v0ur48w1ttDJWQyz81yuxC6eHN6bIi3WenqwTLKaXUL0
AktGMDD5D7020469HusonMCMddMhfBitv5J/nZLIwbRN6mDMPElXFVHeBb4w/pIc+MsNi7sR0ddX
BKEBKVCVJI/7Y1Qm+4KslGonarE8KRoDPqx23YZfo8cTwlPKG48qtGvNGwu8MB9RiDQdC+w2vlnE
9HwA9dy8+32pnvKi5q+BJjV3JHP0lOhQVdaliRyDV3IJySCYK7FxK7Dco4fEeBDvEmHHj4kzagzg
C2rfCd6gUsOdH3kxSg2nGJ+8PAr1wSGj4oMyyvAPH7cXnPx8s1nYB3yrB1vXS3hCYisuDu2jaucN
gQNoBjhAMNSI2ne3UTMPAc7aG98nzcI6PKmYf3YNwzW+9mqd71RR9MNlrvIIBi0mJmYHiBQDjYA8
YIHlPwEigqNXB3wAuIQmuqeqHRYQg4urtrd5zwRLdEe5urxt61Tk/r4eSgS6RhdIAIBSGVk7YpPR
CpCX5mQLfqAjaos+zCysfAwFoHz2HoOl26ab9DGTe8q1n/shx4nNEakyvK+ltTMGjcKuGrbNxUcU
C32a55DzRTSqEP+17FYjmTtUzqbTOndf5bol6oS2zw9Te+yLX1U4FW8TJni4yyAZg6yopP4DVMXn
FZf18DU0tg07hKkkSvER6TtoeViBUa8EcbneUsZHvIX9f7Uhppowj3jNU1NJfB85TtH1YNQ0P290
zOapLVHsknnS1q+kymzOkXh2DGl5yNdwafLJnRvONfsWb0z6XIMuyQouMe7g7lI1EREEkml+OLK1
i9d14HjfFWjYRv4BoOQswso/HxpJ6EoaV4TB7b0yyV9Nawvn0VFteEYNYKodOTvFgQTmujmtshyr
K6I7LrQBJat9SQi1VSnM2Yg/IyE/EFFSeISN1PrOIWDN2cV6Ur+G2U9+OZio/YPmxbmZ3pV1NF3V
F0cez9spbyzNKW26+gCra1APLW70MYQtMsNhsRAwTT7vZGJc/zj3Br1GU7ltfJzUYML9jKX0cKNr
8blgP70hlD5QKAZHuzss4xy/WFoh+qh8OTb7BK3+10pyV7Rv0Aq/oESHbcpxHCNFp7pRp6Zzg5ZA
lBIN86I1nh4LpiRBZIoti/GrYlFbAhSE2IsWctluYsKyd3qRjsSx/UzcqW+L2sgaQIDk9o8zP+vB
2fBPZIRnWAU/txlOK5Yp6wpE64W7BRf6jDS3Ds45BlWzb2QJYMrJMScp7rX/n8F9XD21wgX47GGn
UgeuMb/Oq5H2wTQumQjk43j+3yHy44e4H/UMHU96Dpo5MXROins5sndVnphnvrypgcyQ6juhB/iz
Q9ATXSIvF/bJSew1YWx2XXnnLWYLedsC9zf2ruidG752MoPik223cpJvR1vOK+EAbL+DmsE5WpS9
GuPiT9IPm7triZMxly0vnOIIiJ387cKuK8+OZxcEnwPCW7vZM92W9RQQLXeETnjVnoGKObhVk/7Y
dO6XqbZihYHZKh0ELHHAzF6jwZjOTtiOvD5J0y4HT2Ei2HcF6H4WBqR6kLdH8S7sf25FryQ1YL4I
C9S3hw1oEVAvWPyzAwTcQcT4BK8FZCleDI3fwY68MXIOlmVYKPWz/ZgjBMHis+gX4cNHG3DuEpnw
1YsxtpMHyyu6FzBGBPe51vKHhJX8zQstWZ1wk7nfkEUEczKezcRwGtfNVrA3ZxfGw6DguQLMw/VU
kzdX4pPhLrcnCqeC6ZZBjXCYgS9C7y1TIoDlPx97l7pEAbPZTrRc/RltX9Etxa/Ep8l7lbD0kz9i
3hi2+JYUhY3b3l8jR3zZfTgsiNY6AlGKcmufvIRKyOPCFMwTDi7QvpDRqcAqNx8soeZY+LQaNOcn
5LEDeZJtBKBI+4hEhy3dMMdrHNl86bPDR/3YaKiJM4MJzelsU0t9QbRj3xqjp5ro0aApY3y9McEJ
mLKh/7a25ybnsNi2a9QYiVek3Zr4AevsKB8AoMOvqIeS+2WRAhNnK7gdP9BC1kWwxdZhjfIasR1D
HKpgZaYq+u8E2eOlxby13iFzs7ejN+MbPk6x1tMjfGr+aFRYf9tyHKoXRODoFnkGVyBKnMZsEb1H
jYltpiD67QH5iwuOuUrsh7Zgoqj5AhUGTxcpWD+o0bqUbm6/1yv1nafaLOKXrUYiDialZmwEdYFP
KI6r5soHMz0lg1JVxvWj2m8xMPNkg1Vt/dEE1XqPnpzo8dXR4WdZIy9ceL95bQs9lEhgo2J5lDd1
JQhU/GITT4Xd1/XEoQftn6FcIBBeZBEivsBHUJu7OvGW6GBbrTxuNhsQHl27J5KCb+PqON3U78hD
S8JsEv4UHyayVNHrB6T1Y7sQRp5nL9ZfpH92UBQe/NVJLiRDZvPAYnMShEJkq0hG9ZgEo/wMqq3+
iIkMZAdy8vXXugmh7twFOV3GWBO7WeGiX94Xy1bk+zFeUWGWBDLxbhRotUCWHZgiFkH4/SV2kRG2
lFWXxAdt14UAIXNUSVH7Oz6/esLbWyw8rErLl8YSs/WGvJj23UTQ1XYX0YmZZ6iPywTOzGZJcuZZ
Nid2uFrfD1Y/PNmL103ZNM5ThUpBlEHmEH/5WaPMqg7RkIzmCLlSUm6bsHAtnYvKA5Kk5SLcLDFl
Jum7O89TnU+OTLQ1xyFfXN7iABUve4fVmj9jsqC+6gIyALGgJ/FxQ85YpuwTLvvk5rQe4Y/1qD4W
7iTkHo41tikGIQl7Bia/4LLyRUvsRWS6FEmrtzwxD7rdjkxIgNy4VsHFFQi8z5NWc3Xu+C6ACZC+
dncoQec521Ax3dfxVASP81gn9f28VAtkdD0sR+Sj1c9sWZFNaZfgS3PczT2DnhH25Iby9oIPVvBP
llO/PMD9RvowNO2QXBYLJyDkwYwJHGptLDKHuE+CsAbffrdUYEBCtnDk+o9WwB5ycwS20bCKcSsE
7c2jZlFNFI/SJi9wg40EeXML53HokmImpyyMgqwj55sjYWTqOjgdmBGJRQTzbZ41/6DWCP7VSuO/
jluB7dhTar3H91b+MIV07c32Pu6TeUH/dzvL96w+C6xsuRQvSgvwXcQbIIK2tj0BySb1X/LKqm+W
LAiknHnvGIEBlHe4xQbKt1GfGVo5xsa8VrNirxtLL3+ue0f9zCP+Y5IcMBZmtTNQ/Vq2G6CGEztk
wkegnQlZDi4xWzGHBhcR9ob3su1VfMkLZd43uW2vhGiQv8A0/hezlOLwieg3JoRhSE7egHqLsJ5t
/WXXfXATM6woAkOerufBK8WJSq3iibUJAiocMc5fmmBgT7qljqkd8WDEKPjasUQaj5MTnbux1j+m
n7FIuhpbPXm0Pd6lGPRhPdm4Ebr3riGE9nArCPsT1MtoLpJ394hbOR+vyyjrfyCKg424jN6zAJnG
SPwoHpR/yYRbCiQPpS/vb8HgPcWt12eE0qkk1V7eHhORFNREtQAhl0WIxoH021xw2wCnAqqZrn4g
q6xoHgip4ShWU82UG3pAvvu+YWW8LbFTfoltiMXMdrdIZbZOyKwNJD661CdOFn0m7vbxQfGm/fZ1
Mv70kcrvCP6xUTXPI3qQoeudW448mw2zfVhv2RaXzjM50EifdNJ0z6gjoLgHvubTQBQYBD474m8b
/Xu9R8ZLsDPJscSvb3nn1JlVe+E/vizt7CQZ3OXZrxYXtKYjBnGXB00dXLnqTHEkj8gvj7go+Qr4
X06nWMiGmynwouEuRxI9QMuvOY/gIOOPkhlFnwqbGGtHSutv8D/OzqNHcpxZ13/lw1mPcCnKH5x7
F5lKV66rp6vabYRpJ++9fv151HfTqRQyUTOY1QxQTIpkMBjxGuHF03HK2lDuh6id8plNk74H8Uot
Vu+V5h+BQpAGTKOZfqUpMnuPyLdU2j7oRPMdIfvgJ++Z4SkE2vhe73Nof1miFh9jW9VeCXrOU9im
zWcHnmS78xXHhiKf6rC1evnJJ5H8aExT3298dBAanmlThLs5OtinGFQTiLhQ6FznYmxqN+adAavd
tkH9N0WLLLOne8a7BJi9QgiN2u+8l+leJn2o/hOC0fzatZr1RRQdfhFqhNgRj23f+JDIFmBUjocv
11Rs9vfoY5naNqEwkYsvtMRS75Tnvt3vUspe+jaCvFztqXIpHyYvnL5KUVWVi0G18YUyOdscUyJe
SgjPVs8jOgZIGCDYQusbONI73acQviGJkaRKmRo+KSV4zI3T+Hm/cxQzoXJGL8itq9BuaajTgQCu
Kvuf+hglz5j7eqCcucJQqvL0GuCch+Py1rD6IXpAi1O8Nh15gdIlHkay3UDpUtj02XrDypSt52iO
+WRPjorqZm2ILyY8h/egd4JgGwNHxYA0w0UeLSyvPdIRgcaflYr9CSdVS3UVcsA9xUy0iNqkQ2wE
k6ch2GfceOAGwOJtYUdV0Q5OGHVMI0WK7W/g9gKuHGoisM+Kls71MLciMpq8UC0S+EX9JNXmEAAr
mBUB6oQ3V0gPeFMb9AZRDgM8dod8oTxoGLiW72orQvABeI4iD4k64K/kUYDUQIcXZvqxNZHOAtPM
2O8rs56lc1N+0VhWzQ8/RECHxl2vFnfkUvlD1DcqAhtDX/wcTUU8SGo0lPJpkD9qsSzavT06IKtj
Dqz2QJlwilxDKxyirsaN/aSOQCZ2Uxoq6b5IWvsTbwNs2USF3OKGxhJ3aThOSPiVUdUgFkMG2O9T
eyLt9jQ7r+besh+6Rg+jwdUjObd5FcN7Hc0x+dVkZOm/DJV8b48SqdrepyUCNxtE/tDI70q6iBs9
mnJzl2Eb2dNjoHSyCULdeO2DIqffYEtq+1EZQiGnH1T8GM0pHVBnjOveDSG7dhvUyEoDH3pp/kzB
+N1XYy1+zcAif6N2vAmIPlQfNi3qgjPnCMg+krCj80FN/S5+7hW7De7DujAh8kHi5zhWkF7LPI+g
RVV+c0ixfUVQVHcS3p/KNH0LKekgfpdX6j73zUanpGPr4AMbhJQfvRIdnQ3u7XVy7C2DihZ8NFFt
vEYxPoTIBf9oTDSRkXBx+nexU3n+1tBqIqwXcn73RgBUYZ9UxmhsRq3In1DbpX+voM+CfuwgPpm1
Vn9rkCEHUSNJQw+22YmfEW5GyRO3bf4EmQnr7toTartTKk8AlE4gKDIBP6L+iUr3nd030QvyJ/Sj
kMyrXgu9xKATOlD3HYWuMt90GDT+rPRceC6yEzQyUDyzn5vEDMgOiLZo2ZV69MvhCKL+K7uIrpPe
mw89CTAcpaC1vqdI2HboTaGds0l4ClobVJgIAlki+h7GfQWfzqHtejeVpBs8vQYyA7R5zB9mDcS7
jqrK28rE4/bItcp6BH0OwQUkkvMJTHlwlFWIGk+V9lCRIwNB7h3rASQEwfIGwM5gW3ObLQBtoWpl
nL0TaSG/52ACipODYGSKRnktfuDsoWjb0c80KKOZ2UQHAVr9SbeHtDk40pu6bVLR29yNOOmIA6i7
8cm0hxbayuCrg5vGRvFP4vvhFw8g46tuOgNCb0PFYfqBm6FID2g/tfXGTIUvANu07fsQvwjvGFVx
HJ7AOpBTA7JrTraeq4hIAR//NGSh/clGWp/8pesGYC9ph8q0OnX/hKlGtj41Nei9ROfJCSDSeJls
3aKYiSwXNEQDqxV6ME0cvFMU1XhVnAQusBLryezmSY27RcHABCuRViZ4YkpOcxqAv3P+wWgmgmJR
wLSj21l39d7sMuNL6xcm9HI5aS/mBKAQxwRf7CL61CA10NaQ9J51XqecocBAbxSihQsc2YJ0WcAP
3AgaouFOHS3KTHqH5O3GTwmtbkANbNejz9QSbejUbzsL0PcTOJAGvTKaQChbC0gQMtwyllPuRNvH
yYuP0oiHzPVA8xHspNPt0NuFd+CZ8UA7zrPH9MiFHPou5RA9OWoaaLpdITvtG9q/VXgsRAAYO7Aa
7QE1+y52WxD8RHcdPwg2m6J9VivffPF429o7LVWnBIgS9DZXs8ByuKB2SFNhMOYPA3YpH1PwEN/a
vFIyWn+2/prWY4dKBtxryhN+oX5Gez752+6qkemD8np0kKKo8FG+j5PxrhTmbKJDEf5XRmwdQbzl
gY2YYldQc0cCG18Nyx5e064dPpcTYHfFjmIgyPXU3VfhQI1Z00WIFi747tcEHJ68H/AggBdGjjXL
CkCzOuDJVD2rnWSD9EDqXsZCy7ErzPlKYIagLyPS2IOnQlscCoYJklPZAzBCV6rBBPED8nO+/GqY
NTXzHuuvp4Ao/l1XfTnuzQhx6kcFdgm14tGxI8IrCu8UA1PNftaTAPpBC4Gj3E0ygFYZBaM2uj4Q
zBM3SpsgSJqDnK4V3fi7TY2WmyzhcirgkLabUJZKTD5pVndmFzqOG2WBRZKCQoy2s4am+zpZo/ZR
DcZMujVdWTy6utJmW/sY2rl86ZHqcQapRgN2lN6PhtAERRbHa74EPfTtB/KV8Q7+smz2lUZN3yck
QLGnfY8eOHTe/BnsJ09UWrfBa4dXKIjv1tcil3aQTWHeo+bh8qSKPyvofZRbJCtHa1/Q4/2cBbU5
ID6jDHd/lTxMeA3RZbISg1tG5Ah1dFWJiPlfZeD0fZklONHYWioeKnxEvmlqEFEFTgW9k86Dm4A0
d6l99xtIp9DQgK+hU9D7fxcGHR1cXSLKfVmKRgNlGNEAdGnRBfxKaby1n8sqyNpHWtmSHD6vfO9F
bQcxuTKc9BNcozCFaVMG2eYvp9e0MSO3c8HWRPf0FRx0w9nq8f4vtaBiUVAgdAPLM3/Qq2teMy0K
5wQKGJaAmfzpr2mCzCg6DfavWUuPtFYAVlRAt1ILKVJz/xfkycYRlpfsclMG2lZwed6JGBOeYwSG
ebxhC7XiZyRnXzX+iiUQqpg9h/5wxlKFj7iLVjRbMEkjSlMGIJf90DeDdhxaP3mYwNh9Hb14PNkU
Dtz/+s//+X//8334b/9n/vz/LUH/k7Xpcx5S+fq//7VmMaTT+yaZ13XhqAuvw56cxiLW8fSB3QF0
CUlaynnO/fVR1myTkMrTATWCMHHshQWgH40VlkG8nhRJcxUVxl9K21RPvDOGu+sjzR5aZ8anxAlQ
57rQePsYfNDzj9lHgZ+jqYWlbKWE9/3UygOXab/VFXwhjFT7pzJ7BM4x2Livjfb79cHnaSwGn9dQ
tXSsXk260ueDl0Hnx/Dw8Y7IquhUiBC/SqQ69rXfwBDUuwANnjjZXR/04tvS9aPzx3ACQJ10Fis4
jUXfBAaot6lui49CQxg7K0rlHXL44Vs9FZmYY+iaraHvg3/ZYhlplg0N/gYQzIqi3meWk7lQVRt3
8HBVeuusdJWaimpYOsqEpliYfOme7Ao08BGbtMwPlRMlj4NW/tLTLn16+0C8JXVc6FU+o1iYsiWq
aQBsQi0Andx6M1AReCeJqnt64LAzr491YQDHZHQbE0gHnz0bqu75/oBhi+FK6uhbC7VRtKRHuYm1
nIYFKOENhhjdWw/3PJ4zLxdxRcKVOx8vKhofoTPGq0DjH9B8VHZ6O6Xv3zwrfD2lQ5NCUNrQF0uV
lv7EbW6TcGJHtvXyyNlDGEUZtxGIn2i9ecMX8XLDI61twe11pEVHaHnEVQUebCrA4CWirbfSMGnm
lsgT6b09fXzz1GBXSoP9bvEN9cWCdXNpIA2xm5iyxHyNipaGg1XovxoECg/gVYO3xklLx/kcLB/l
AQ6YnKf+x1Wg4AfABQmKTkGM9zj5ORk5EKott/ctP8aVr8i2wMIOiSYddsxi1dA4aGbiAoIz6IAe
MXThBFCd2cJda28YTK4PhRLt/K/Dzj+flfRgpsAhms+yXm4UGYqTB4CwUiL9RoBaOWAaMYNYCNSW
6L9Yr0ICMhwCplKBY4ChywO794foEBg9imtTGb09SjGeI3TTNBw+5SL24vXRJ53DVsxwQT4Mvea7
Op5hh6aOfl3fiavfUDoaUiO2sLiwz78hJH+8cyyI4XFFW35qfW9X5RjUR4Nf/ZtJadApBZ/QNLTF
UD4pva6GA1Gql+jkoRRwMjxoFwg/WDdcIy9va/ydkfWkrwZAEU/b81kBJQd04yEpjBZOBpi5RzVn
75OP05DHLvRXX1XA9Rqp0AWZwCXfjY7Gg/dffFpb2I6u2rZmLw3acx7vWTWg8yA9pcQDCbY5xcrq
KOw+uhGQf/+t8wwB/rLAxMIUdH+lukhPhJ82OQ0xbZtNWfBZqejgbJoBa6MClNk7ESTxc1hV+j3N
sfoBMzzxjit32tFqt09AcayfY1x0P4FlZzbve7BZdPfjYxSqFHcV6C83Lqz5ZF77uYv1URRgqrFp
a9uYfoWfBXRgvQHrA4wudsi1i206NiFawwiFXF+T33nntZHl+c5AGQWKS8/INeKNAB5QlkvtdyaF
s22pmt29M0MCKBL88iqtehBhGhzL1rvxK9YOHcGf9TLnwGXP//+PcAx5SI800D0w/dCW9EI0xmvg
/idEwssbQ82H6mK+CChwwoEBm+bi0FFyiVqoe/rWa74aYDQPNGUy2rroyBaICF3/umuDabOxKEgP
6A9ykfM4Rdzos/4tbcfMV7e5qhcPihVVB6MfEmrxOqyzG/NT176lTaWAjESally6GTtwrMki8OBE
wKVG2xcvAhDYXnGySNdPI25fgFGkuUcusH8uuCnocOEJsKM0Er0q0jHvR1DfpQt/RuxLiuWH699k
vhoWCwCpWEU+xabWxxVyvtbZ/PlzJLRAxUGstEvw9jqtt931UVa+AteSQ0LLBSWFWGxrbxroviJ7
sK1HgaSujkCKZcgN3Ptxf32kldBK+Fa52CVfXDMXezfptQ60Hbkf3aHqNAWZdyro7mwpo8wtCDM7
dLUaoAXpKA84h1RvD6ok1MQ6k5o3UXWxxdIB5mfYB8bWUXLlfWMKuBViLPIHKNfJ5+tTXdnOBhbH
Oi8FNpa6fECDkIQDXDIWQOHZBUDDp5Y6HWjqqYRYhvXZjW+7soomNyNLiEG3QTfvfK9gooOYp0FJ
H9BafVf2Mdp/RWM/VNJ2bgw1/6nFtmQoR5WkNbyclxbOuPTUGAN5XMaJRQsoqcMWidIwQAQcU7Vd
rwv5iDOWciNCrM7QlrZpgLkxDHU+LX9EPkCcVYQ6E4pokC721DlBkRRoosPqyI9vXj06E+iRc4Zt
C7nR86FMBS156KUkuZMnPuhlEdE3AHd8hFUZO+DwulLeCEars3NMXpXc+aplL2ZnaI1KDGTDCN9v
yp2CqNgjyiZG5IZQy9/+XOErsoSmbUqNDPh8fg0PJ9Tg+JQoq5ggjchzLPy6d1UBvPP6p1ybF5HL
dqSOHaylLeYVI6Odgz82thDODAyGUB9WEjxqW8CHNzbI2gU9nwAeD5R04HoupgVXX5hty7QwebL8
bWHnnQFMwMqPCOsraBgHSA4nvZP1vNPG/mdVld0JL5/qbmpVkvO3z9zkLqN5TlA1jEW4qRNcoawe
nUxMd61jCwNqPzj1a9tDiv0XIzkOeljge7gt5mD0x8ng9YZBKb+AbFFiKAA9DKkjCe4VR7wb33jt
7Fvz+wxXNfq+9uKyqIcKiFYNnKIA7ntCj5EuG+5VbkUP5w7haOUENdH+F8eR9wX8WyI3NQrtfH6+
hc7jiHA2iOLEh2kLDCMNTPXLqKfHYnK8Gy/e1TnSPrJ0Uiz0LBcLl8NxsOWIbpMX5u17K9SjLR48
0xFFjfgBliCWE2gVvv2ZSOzWZmiVSlpnLuY4IUEHvg7p9gSsqrqbSaPgBBtLPjmM/c0Ig/DL9V2z
Nk3bstmb7FCTaHf+VVFC070BHY+tORr16zAhNF7lwFkjHEk/9oGdPLS9Mv64PuhaOKCujKKow3NO
NxbhQFSZVeo9SglQYQY3H5VxayYKBAG6xYc3D0Xdk5oMVcG5CLT4orhsz0wzegfQf1U3oFr5QFk5
3iel1924EVdmRZkcmpOweDOS45x/yhb6EqSsGqVYR4h9DLKSXkhiIn9t/7o+qfkvLe5eaH5sSvIn
qjFisWiD8Lw6LtR6qwEreaowrR7gemZ4dF4fZ97jF+NoPIKhygmmtAiltlVmcYS0LXiXyjlyVvKD
OdQmvuMaglOTab1qHZiFgusQEwQr/nZ9+DliLYe3hAmwhEaZSVHo/IPaVdYavqVx4oXRf7A8Mf0N
qhvJUrvL9uWYKTcqritnwcLrlAo5NS7NXkbQFmyiFcS0FO3Jh3mU5tbPXNT+NqS9j4DJbE8JBPLv
N0+SmI38i6ZpQvCQOJ8k0seI9oPV3nYO4nQ5KhHvTLrTe/Qg0TThRXljTX9/tcVX5VJkf9qawRm0
FsHbSfqRNmmNsFobx9+MILW+zyH+m7CgdMKdqtBnV4MhgMI0QfoAzeW/pFQgTff6xC+/tmGZDhmF
RpaFs/jiuEDmQL4ppFAqTEW+xzQx+UVLAgdUCAj3SCUY1maEYKNvrg97uakMi2PK/KGFINown+I/
rkkTfeHQxlQJ/0Icx+JsljLBZvIEn+UnmzC8McvV4VR77jE5qsOleT4ckoUq1CVATrMG4As4Hv1U
JfDiB2WAlB3kyMy9eX7zF8XnCxK8yhzPB7TNWZU472voPwptyUhLmw9Tq5unyPB6DDTz5sYMV9YR
QzfGtLhHSFsXF6VWdmGKyxLUTyetj6FWoF6PtYOreF58DALFO02KIt9dn+Ucec43MTV94jlPHF5x
PK/OZ0mBNqeNxFHF0wN0UzVgMhiT8VhqUfwwg7L8ETU1/gGQjG6cn8soP49skhnwHjeBX52PrKMs
NFalwYWJfumO1rN1qjRbPqDzk99oGa7sHSq4qkZVjlIuQfB8KMWTURHoOhCHAs3GahinHdxqwM5T
8SH3cPK+/k1XZ8YKUlcCXacbi1slTq1AmUKgJ1Ccs31OBgnM31P2SOckNz7i2vKpFHgc06HtJKzF
Jo3kAMcjnfVjJgiAXaX4Ox3dHRS+tY80fuUBQaPZJmFQbmR1c1A53zfkVwxpO6SRfNHFZo37EWei
tGqggFBfUnAp2ocUPm4cicuF4/1B+Zh9Sai5OIOdiiYJxO9mW9cRkjqQAlxEaIo9Sp0oDuEMc+Nz
qvNOWE7Lmh9ndJ4k2fHiOFSiQCS50RqaTqX+FCW8IIMow9RM18oQ1xavOoiihixgivRYlilSpaHT
7JrO15D16MtHgaja6/XtdLnGJvp9klIenWdukMV2AnntQ8Fjjes0QR2iI8h+9uNmOKATZH5qGpiY
x2iAXeiC4wZkeX30lSVweGeS9fEPvI1FmHcsc4CXW9LYr6evPvLHNF4wmR6hNBEC99cHu8yTiEIq
bVrOjaHJZft5NsVFEBF3CgG0+4ghFyI71tQfvRTLXApr1in3U8Qk26aJdgZQhLfXgy0OEePzK0wE
2RfnKaFEKhB4ard2HP3gQVQ/4tDuISQb6++vT/XyADESCRkUUu5u5nsek9oSa77YAG8jhwzGcRk0
h5B2540NvTIKGRgPzDk1oCexWL1ScZDRFh4fdHKg/WL+c6dIpFKvz+Uy4FlzCXKeDfQWtsv5XHI0
a1GSHpBnneW8xkDrTqYafdb6aTr8i5FMMjyNlx1Vs0Um2yFaBnulx9gVMDJ+pr51lyI+jN6Hlpyu
D7WyF6md8whRUamms75coMDGlsactWPwfaxhSbTGXh9k/6hK6vWbVKvjl3SEt1dbXfmp7s23V5JR
nwMyJAEomHQ6F+cegV7qOykwKswLswfa4dMu79GljMWg767PdW0Bf4MWnN/Lt2wIogHTtVYre+R4
SmhSMWQyuO/RM2qHtzoT82c7j7C44zKjGcgiEJRe7Ejbw6RKHWFbltqkfUDvrvhUKKb8JBXwvZuu
sR03zbP8zdcVo4Jc40GpUjtbLiZyPcOQ+Hq3HYBS3mOsVLhq7xj/4hxgcEcdcMYT0Mg9Pwf9iDG0
0JFoh3GILuikodWqTdUWL7+3F6mYCu9J4geNVSqC50OpEsYyIGtgTxaWJRYirTuc8IyNryHH8vbN
MddSZhABHXBjceZkVWMK1GndtvTq8TA5KGMHNIr3STd8uz7SWrSiEcc1M8OraE6fT8pstNSZEtw2
yqpoT03FCzmzQfpfH2Vts3OhagbcWlQxjUW0KjSP0l8E97K0sQ1BlR8p6Mooj1OTdzcuz4uhmARZ
NS9hTL5AmCyypAmdpdps8XYVRmcdsEcZj2XfUmOAhbS7PquLczUPxZczKZKS6eqLm0vByBteEXJH
cZb6R+DPPhJETfCMJ1v9xel0KKkRjh35jRmuDGuS5WIvRBeBa2YZJWllsw8KvDC5Asiqm8/YJqqH
JI3lTyRX7RwRKKN86znjwfDnoIvNbyCFk/rBMKFll0NOkxjsoMrR7Mew747XP+vKCtLJc5ihBoRG
XECRQp5AEs2EbYHw5h2IZZQ5LfzcAIDrN87ZRZ43zwroJO1aviWAifPd7wEuCbUhno05kwFrNqRd
dQ0BHuALyqHopPmVPCz+MFj1jWN3cdMtBl5sHTRdgNXrwbRtGrXf8w5EvSg0oGqqU1TcobYeuCh5
wcDHfPiBxnJ640Cu7iEuAw4+HRQq0+cTR2RvaioHqxMRYEK1CQWylq4fJNmDh0RABEWjRBlkROLi
xhW/PrBmoDtFF42M83zgylKRYMVpiy5f3H1E9aP8R2JDdIAKY7mlsKZDjAnk2w/q3COnGsj1BxBs
8bX7QnHUzMvn2QLi31KyqtOHtsmy/vvUZcpzF9SRQgU3r75f38oX0RVYEa9gqrcUUDTgdeezNfNJ
L0cUcLbILygTbJIWVDyOxdbL28ch6dRINx3ApMveG9eFLO0K/rRJGWp21Bkr7z4I4K3cWL61CRFa
qVxw5DBgXEwobCZLT7xYzJrImLfm+C9MdXerP7sSAaw/R1kcyyBGox3hD7FFDqQ5WKaHinvgzCpE
1ptLIqwQyTo9EsiZNGgW1wU6UmXaBRLQjZnLL4Eyqu9la9HtAk/kXl+kla1vkdTiWm/Ovecljg6j
HNvJEk9sUXxDbQ/NSlTB+/FUdcI++jjrbjrE2W8s2EqEI18xTdoHKuKb5iKTEFZgKZhsqUjMpdV3
Ki//oIg4PfXEhHso+JlrTLO3nGMhKn99umuLaM4VLqoJ1PuXWwWzO79JY3ZJm5rjAVo6RowRLD+J
1s6Ny2ltV5K1A3ujMmJegGUdej2VbyARQgE8P+QiL12LosKNmDlHibM0mq1CsRAInwV70V52Di0d
yc9ywsUNePWIeqRVnma/230521325ShvNNTWPuBcEZnBnRav40WMdgYs47D5ktvKyNJdHrTjHuev
8QCv8VYddHUoiwAiSNcNnpPncUqUMKFoNsltCSlxR7REmBCDMnQnrVsQ2dWvyO1HXZHSIK2K86Hi
ELR+aiVyW+OJeYLEoJ8K3FPuBpiL73pD8w/Xt+HaqWPJiIySTI321vl4OCdETWMyNU2rfsbQFY9h
A2suxiHXbTCMwLx6ym+MuTZHnjy/y+bUVJaQgQLAu58NhP3RacR2Uss4cseyTzM49PgwIkKdPVyf
5WVnhM3pcLWBniG4wJc9n6aRmxgCjA6BOXLacJOEvyWvB0fdx8gnI1yHahhxzt6HgYEaHXxDde/l
AprZ9R+yFm+YN094YF80aRbxNLZUfKKCEPxbZMtnBUMWAUbD7A+U0/rvWd4YUJeQpe/qSrsFh7sc
m/NPgMXIj3I+taTzb1Aovjl0o4ddVx6VbqvrQ4xO3kY6e7hJtVvqQb9r0lrZXZ/yZfRhWENlL+sz
Jmv50IWwT11rvtjxVtd31hh5jzHad8fro1we0XkA0N68pLkpxHJysT2NGMkNYGk9g8DjY6aF3Mt+
KMpPbx7J0okC85uaHG2ZTOCLTpFusCTsRE3unHgKDr3tlAd16s0bk7o8nDTSZ+CubQLGuACZ+WZo
KFkdAs13kFXXshz1cKEgS5XZ3h5ArILUQH0LqHR5Ouk7AwrlvctjlDbI+TZpLcjcrQGID+5meNRL
vG0rbOaOQwPztg7BEb/1e87lJJ7zvBPpNS2/Z9bFcY3/FDJZwdTC9R0qIkPOw+MhBV9zYzNenoHz
weZt9EeLsGi9oO9nBJFVNQhR2zVaEX6ruWIyeqx64e1bOSE+xdX7Rr1nJQRJYF+IKYA9nxOdRaTN
hdEYPr1POu6R9YiNYbdVAv1zphi4FRXIniJMin3sgIRpWeF4bKSyuxEGL5fW5MKEUDWzSwgA8377
Y/Z56NhBI9TRHSvFuVP60T+MieUd47ScUBgab6V0l4eS8ehDQ2NhQCow5+MlSDgiAeSMOOlI55GK
84AZWqC5vt7eKjZcLqwlCDJSlSbPYogY50OhJjNMaGX0rlFUHaqGXd28hg6a7WrbxC2U4cH4ivFK
de/jxn5jU11+VsZmUUE261RWlhSrZFTRUx3y3rWxCn/sYdAcMwqy6F7J+hAItb2RKV9+1jlvpBFM
+mODYdTO54pjzqCYodVjiFgSvJ1o2CCngdGpqD5fP5u/W57nSZ01A1y5OmmtzT2v86GSoHKo2Puj
i3UsMo19Cp5oU+lYpQL109qPHZpZzyZKO+9A5Y5o/Uc0RzazQDQeBRjsbvokNW/0Ti8vFEsSgAVJ
83yVLVGAiEe1AhgxKiqewHQQOZ9gq/XZ+Ov63OereDF1eFzGnKhQAriIg/DEcd1SddQV/BoFIaju
YgvopwwPKr6jYNM0AA4wpWwXuc5G26QjunnXf8LKQlN0mUenWIcYxLzp/zivuuOhHRvbbGpDxA+k
CM1RVIa4AzCv3XgIrQ5FPw0KDjEf5O/5UHWkkYXUau/KSWnwQssCVd8GdY3is6X17Y3Hz0owpFjM
g0sDCTe/9xYzCzpWQiBZghJSr2TbVqrwpdHUudOgrG67RoW3ro3hAZaw/VRPlf/sT+otvufaCkNj
pUNkA+OGEbScMxqCUs0H/IVU9WGUGj4xIZW7LJ3QK8QNFqVLqbhJAr+fLKZ9ub66q8NzrggeBvt5
+eDVk9oLYgKHq6qxgQalSkM57qBF25ExoJcIPh6QdYvKQ4FNrGK9GW9tswY0lmdS0Pw6XKxBYwLt
aIdqcP0uLb4VOBYeNK81Nn1btjeO7EqE5OJhL8MJpSqyJLX4ams3cuoHZFJipDRwUD72AyBvpG5C
VG9kc7j+add2M8AjOrd0MlWSp/OVjTDFjHWL7VV2zvBiMoALw7G5j4rwFpJjLRrNxZE5XQLrtdzJ
TSswjgzBOsZaIfNTkNnILWGEhvHA9TnNoXYRj6hRcG/DeYVhu6S8WsnYFX7ODZeXmn2POaqx83Jk
iPK2mT40BqLXyG05u+uDrnxILu65HjMjK+RvdMIfEQidU6v3YwT1TL/oMRHDK8gttNkkqKoR/7oR
Fn4j4pZzpMcO3AgWycw/OF+3EeBxmokRy2bQx72K3nnmYPg3ZcLaT2WnTrveC5sc3eV0/IYog4G2
PHKrCP6WsxxNT4W03zQiQg40xtXiCXx2Mx7oiar+vm+Rkp/Q2vjaCguDWaTbWCNsY8zpvaL6ircx
Kr+zdyi1D81dJMP8kYn7CcrM8s2cUfaKRr5DeuTAdJCLslMW5FViGS2ifKhifhB5f+f3yC3ioWXd
JTpWCm9eRehwvDYByRoUTOZV/mMVEfbr6iRJdJ64rfPZbiz/IUeg4Ismu+lGmruyYWDQ2zBGARNA
H1kMVfclOktBq7ulltofkIlJ7xthZEdzQOjw+qxWDsTcyKIqY5KcXGSzbR3AJ2sZikb4cE9ybbtq
MwV3UUKDDt6lfJCYH92Y30okI7mkz8mXpIWmL1ZOm2RleUiSuWlmZu9DKzxhY0ESVvUg45vmFsZw
bY5/Drc4EFkyP6mpa7gTflfOsbF9BNfEhFnixqm5qjo6pDjR6IXYXf+4a+uIRCaaAbw+KZEucswQ
6VTkBiny9uMgvsRUaz6Xwi9fkzidnq8PNd8zi0NPh4UXgg6sClTPYo61iuqJT4vOLcdJ7CgiYubd
ar8w2cHEa1DkNscA5ldZ06C4PvDKx2VgC+gmi6lCyjk/FkaEjlbn1aobNxY6PL1UXkBN/cpb0T0N
DbhKc1SzG991Zf84FH6o+NJ3J8YtJtvbBdLJFmN2XmVzUSBQ8pgCAow2tcSlKRtta399lisrCU1c
zIARui0UaM9nWSML5rQTAqY9WkhfVNHUT6MeYeFLK+/G+3Ltg84kblaTIE6Z63woJYEeliL5gOxo
I1AHbarebt5bTWbRB2mk3MrKtp/7ArbQ2+cItVHT0GAikzLmr/5HgAtLSj8aSaRbeR4WQg0qqS9l
olTIqzlpdSOZWfugbFYKinO2TCQ4H6yyZBOHNNfdLPPsT1o+5hhLhJhGmHY43sgR186GMV+HIPQB
iywRNzH2fQ0WMKprOV5V4wOndvddYhuodfEQpRwzRwKaXnKHKkB7AzS/kqA6AH7INagOM/oiQSS2
TlFZ6VgbGIXSnUYr8Y+Wh9b8thx9cGJNIvW/U08zX9LOaH9lNfWp6+u6Nn0qlTOKns4kP+T8U+ML
ahl9XWquGafItCe1EQ0HPU+Mf5K4EicD0/FdAPLPrUceaTcGX5s+9RrQTjOj9AK/oMmhHXKz1xAL
C7JkN1qaXyJ2KcsPsQOUVs+9+B7DANPludrtoMLfwnutbTSetygwzKpCXKbns4/pulcKqkMgOrUM
IdxGbMLC0Y8K8hz/IkjAEJ7R8+QHFwl6oMZRYKFX7qZ9gJ5jYLeHFI/XU1rgdHJ9TdciIEMAeuIB
T2a5OD7Sz1RkziLNxa9e87c95ZOfWQ8keYO3S3/fYdf89iGRWuD8UGMEl4w2zfmH9I28QCusmohL
fffcwpnc4duJeQ3/dfin8NAtuz7Hy0Boo2uFusSskzRL/JwPiMB4ZSIUOLmJKqPP4DVQufIUdRML
7JxS/BI3yDAPN6Lv77vj/CKFbKzRxZnFHiiNLE7LIAUe0HE3ogDqi9wdukG973XD+6eHVf4h8cbg
ofFrFLHHIjOPTRr1jzGOx4exc8SP6x/gcuuSBZI20NOH7nbRV+1QOUUkQqHyhxnAi4BG/C0DL/hY
ZGX26fpQl8eULHAGM3Gl8ipapg9SozccVdHktqht74ZUOrsAv9pdkdbGi+O16U70YbXhdrWOdTp4
u+vDX27nOQklQtBhJVdaws59mNIm5TBUMRBRzFBtiJHIi0A1kJzJqnzoOqe6sdAru0vVZuQEZTBQ
6PbitrNhSXcYFo6uOtMyusSsdlqrODtsWqZveCCVh1ha769P8zISo+BMld7mliXTXJaOMSlTh7ZE
orCqw/A1SeVz7dn530RC5aj2AZqjPP5dm2T4RrhY20kEP7DCoLB5gy4m66eYdjpBLLBeRf+oGaR/
ryRg++Mm9m9c7JdYe9smcwFagd8PO2lZWK2btkp6A4MLDVAogNo+QmE+xkjQrrz8ic3TbxIsZt1I
9sPJUv3x75C86wW5VbxQmyR+lKXlH69/+LXFpmlJtR4YFhnA4lDjLhZhZkAoCSfIBpiC2oDRMW7y
tx72FpgrITR8yhwD3bfrA6+tOKkU1Rr4ciCo5XkMi3LMvKKhn9y6KPoHDIPkR9xak5Nda+mPcajE
PkfwYK/Gen9jf68dKcIXCHHJ+5gS9/nIao4+lleim0y9v3kaajVnrqryCV2s5q4KfO9GBFnbYhxi
zpQBFpfO1/l4KUDd3gqxp4Q+2u4HVKm3pH4YRQx2fuNimFdrEaKJVXxNOu7Eq2VFN08x4p0dMpHI
HZr3NCh0BOeb/vXNS0e9Zn5TUZciH16cmRIRwNGuoxH3znQot/gVWqcyQzBHVeJij+QmVaQ6bHAX
heWh3Ng3KxuWTA32LzkyT6slDphybtnVVKvcyZ8K3LPK8mQUvXxqsSa7p1zebgZ1yN8ehUknuNtn
sBJ7Z7GEBi1/IwyzWUG1xtNV17HcwBd6Lzrj1Y5Debj+gX/jBZbrCFqX/AXZA4Nb93zLaKjZyhhz
R5dGabxF/DneYVU57qfeMN8XWpt/VVF+dkc8U3aDwBVxV1XCPOChGb+EbYFuPYqS+tYpeRTd+Gkr
u5l2O9GWKj5u7MuCJKkcfcy6GV0zt+Rz7CjTyera8gPQt+ybjyvcTozIqcZ9FXwueDV+j7D8EYhG
6vkex8v/Ze+8mttG1zz/Vbr6Zq/gQQ5Ve6ZqEEhKorJk2bpBSbKEnDO29rvvD7ZPj0mxxfHUXJyL
re5yokgQwPs+eMI/RN6Mf8C2JRZtxCQejqyOA51/mifMrZYqWKX7vxfPIISXs6H0oztoRYO0TjkM
qRshs/O1ERXBWBkCPqmnOioZLwPY/8Apglzcos2MEsGRK3UgzrADJZHBHUNZQES7NzGLaQ6HBf1/
rcelEne9JFh1KDyfLZP22UPNRTmdsFvb6HgkI3hu5S/dNJWRV6BV5laGkJ+Di1XXkVFm26QeMOHr
EkE7srQP5DdEQRIpNCmXYcHy+q+1bV8Z8L3E0Y39YqRFP6vRmTwV2RnPSusRaXfkdQvU3rmU+VTa
Yjv5nz++UAd29EIeYFgA2l4hIu9+Aw2xPhwjRTZXpGHtF2CXfYqvQX+vpybDm75FeNvDrc/8/ecA
jCsOudAWAa7sPQfitpJ7JvZ49Qldid1ojU30a1grAhRqGfgDRu9GJp/89skyH5dU6Fag2JT9olfz
JcyxokF0cRyqy8dAmMJNzNSzWpt4BUR20OAWdYrTzfTbnUW6iYRtOicEMbbb7lUGhKhii5TTGaqT
ssIHx8KpRUmqFBazL8wbHOuV4liwWOLiXhwDZbYouTKjJ+3Ze8hD/5ShTCfo1xc6qneSPyRYDHbl
mdVPzwoYpFUsdlejlfTrEZ0VhwFwd/vxBX8fr2hPQLDjOQ/qBDm83fNWlXgeQjq1Lkgz+YFmkQab
TkPAqcnR8v74WAeiD7gWkTR2QWEw3N3b8qFFvSPObJZZHpriLCNA5a6ShsZXtaub+jybp8lcWWo9
qfjCQ3J0Gh8NbjxrsuIYnft9LgAYxPhO6CK/RRdz98SHSEHaBDIG1uyEFbuppHA9Y5lzZPe+j3K7
h1le/yV+tEMJt8RUOhd4mxngTGp2Z02JswGeHs2TFffq6uOLfOiAbFg6R+AGGIjtrak21jttzJIe
Lzook2aBYxBWppCocEC0feA2RzLkQ9cRxPxyO2kooGa3e4KYbEoAEpreVfo6OC/mJr+TtfHYI/99
GKZVgVqGgnQTWaK0dxnBzFlDnnU9VgJVs4KMmei2hQXNFZOq+mrWLP+qSgTlvCiDzNV7Ub36+Koe
2CYcm+yGBFVb8Ca7Z0lrI1SHmOOHWZO7eG/hNN42zfk0T5X38aHeZ/50vRQgHwQiMqd99gNi1p08
Q6JxsXVKsEgpY+EhzmTjNJAkrL0Zx+MEksv+K5VBcqzr9l60b+m50RpCf4h51btxQCVgNRDILSca
YW7h4AjinxlDk5zlYqtXCB+hWPvdUvFLiFey46tl97mtupcsbJW7JppTLynDEYHB3tgyI2pvPr44
h9YBZFwgswu/FLb57n0owlHFUijrGWV3JR1tRIZuBL0I15NQKgq+0aaB3l0/IGEUK+Itou7akeTz
0HonD0AllSBGmbT3DXwzV/3a4hsMGg6sduhnAHZjsznS/T20jeF4Av2Hbwqffi88JVjr9TIuc64g
iP19VYgJTpOYsE5ra56rVc/Y+OTjS3vwxGic6d85Gu+n9lGj4iSQs5F5MD+Io+xfKDpFysdHObSR
EAhBg4mgAcNnL1xA586LIiQe5mkreq3gG26U9ZiDFcLv43doWoCKp2OC1hzl++5a8aOQaBsaCGb0
ZrwuhsFy9VAMPT+wyiO50qGzQjiIHgmtKA66tyi6QirSSLE6F0QpSq9d13pyKGNsHobHOjKHFoZB
XF9EFmUaUPsXsG1rs9SI7xMGZ2ey2MYuxt85Zs+xvrhcDL8N9CcrAOu14FQA3+8/Jxls5GWHH5Hr
QyJC6zur1/VYBa6Ejdvq47VxIPLJIkk2GAsKFJLA3RsGAEqJ6af1bmuYSM76s+UEuRADHumbjRxY
FAmCClxzSPwjm/pARYkyESEPLNLSf9oXrA5l8E2MgTpXFcLmPk8mI3Ix5TRsKQKYt6lKS/qKzDQO
2CIeapMTDrRTqULVfDFYx5SK1dzhVsYTbBOUkBHdjy/NgQW24FfpcNLVXXRLdi9NMZllwzBtcFWc
DtZzlX4tsQdCL1w/EmAPRIGdA+3FncanhB9C0JQzuIHRRUUEyxKl1Zoj3b73VQ0lKNxG0gZwUEwk
dk+ow4B76ASWsTzP4trq+5rKVxK8WkVJ0BRz8UJAT/DIQQ893eBS6kwGqKeg3O2tMJmxQKc0GJV2
sR4WzixMGAEraIY65pDLz0KZiehYiK3ixlSaA1YvinqdK2V5U1YTitREji4hi/KDs5iyc82OGR8+
vtOHLgwo+mXqRkRR9wV4EuwIdbVEOSWWBP0uxZTVU6JO8ILEorUSj4aLmbZ+JCofOuiCA2SqSv/m
nSInqvr4rxp+75os5k0cFo8pMCevxZ70BPMw/F596J8fn+gSE3eLHyYTPAU0wotEiN5baX7czLBt
BDINK8i/6kX/JUEgcx2Vbb4V2t4/iSQDqaypLs4SP3n9+OAHpjVkx2xH8I+LD8o+ubY0B7+V9OX5
CqWgcbOmLi6iyQgseyombR0Vbepkvjisxkgqh02dAhcamhywK0P0YwynAzF9qcGY1wB5XTCZu5sB
n8s06FOJe5416QkhdrwYAvmpNerpVB+rZv3xyR+Ks2hzYP2yZHhAoPYOl+CcKFR4T8yz1r7h9AN/
uc1KzdOGCl92HEyjswCJuItZK60jj5NDp2rS92GkzcCILGX32LMixgWW2q0rVZO1tkIRp2gNnRPb
surMq6vhyORkOZf9VYYWMA+T5dEC82f3eElWhpLVcTxS09FLMzyPBb0uVolmdEdqhEOXFTItbV9g
8PxhL9+I83lKMsxU3ciQh8hrTA0fOpqh2Hc1zYZCpX1F9RkPU2Da8sPHt/TABl54jAuoF5Die58W
OSiSLODYXS7oq05oFwcy7IPPTf61ctQ8bk9HvTK9jw97YA8D3mHoSfBYOgh7dzPUqpStXcOADSI9
3ySiOGBZJtBDiHxhvBkNZajWvSwotxNYdnQVGvVYxXLgqoMGoQmsL0M5ZLx3b7COmZ85C37jCmab
rKwpvTXKHnvrWe5WYmmVJ4jvh27Dw/vILjqwssBFLBBXojwaQXtNbz8yamto09YV4sh8xJtWXaeT
XDKkyo9JGcoHTxKaLCkAisLQnnZPMhdn059FfHeG0dCeawyMT5lMyeu6T/uTue1CNwz00DGkKP/c
YYmoQ4YApjGLKh5Iien3gQ09YTjpx1Fx8wA4IoE1R90Z5HnzpSqVEM+kXL8c/DlSEFyf+8cMNvfA
9ZyH0y6NKocwoZk2TSlc92K92oRTdMxb4+BZopu4NP9gse7jMk0zxNK2GVr8qITiThiH0xRVtgmK
qVzbzNYnAd/KcT6n51odKX4OhCXQS5Q+hCagy/sLWcbdMKyNpnVb7Kq+EjlvK6UIGsCvoBO0UL7/
eN8cyLLogC3cjiXev5Mc6arYDMkjW1dvSqpo+IqdbGf5Mf2UQ0sUABHnBY8NtbS9JWpUjd/nodC6
YtVhsJEnWYSBXNlMp6WJu+fH53QoFgCpXZ5iKHwypd5do7i+xlraz1R2gjrd16Za59dz60Mp74ZG
OR/oR01YHrU93pZU196QYNH38Vc4QJgBd4GQApNLBMZpau5+BwGvhb5XJPiVklaNCPujHIteRNn4
W33OwbvUgVJ/RiVEzc6NcJIXS/A+QDGklV6SckpepSgbXj7+UgdCMzku4yASd7CO+wEqbKy0ShVc
jIFaDtssxr66b7V2lQX55EV1I4c2ajrHhMsOHBU+8YJessitmEftXolQTiy8J4XK7ctGf7DgmOE5
WPnqrVjK6mQzNLHOkrArfv9kmRsDWaWBpfDM3Xvc1mbdg1tFF7uPTbFxEthC26RggONYOKF4aEsD
1eBJdWT7HjrbRQ4Q2DPtQR5Ju2eriJEU6v6MX3muWQ9aJY8UEqofQwuog3Iltnm30sdgPHLY723H
vewC1Ak51DJrxaZxr4oRc6lOTFkAlZ+wt84VqcGTvles9Hmih34TW7WS2Ck07003qbluSwkTBdcf
4koG6R5iNGsijetKqH6jyghtAQ2zFmsyey6E4PXjdXggGHyvHZfhN7dmPxOStCQcSmtA6KrOZRyI
1dSKpitdQZkjw7axq48FhEMHJIwzZqSwJrTuPZlBsJU01VHWEo0SrD9pdHpWp2V0mrUIIjgfn92B
FcDmok+xLAGW/N4K6EazMUMe967vx9pDU+v3RTln5yaOwu5Y9eUqqoJjGcCBhwY6d2R637vfLPjd
VTcxqFST0qjcqRCwh4nTxsBPXEzRn9Wr4aGyhv9GGxxKMjTypVBYWgG7R8QdWZ3bNqtpZIVDAn8i
nttNaI4McZPIQi9tloTw3AjUITsd5koVYjuvZfnp42t94MbC8kYgmzn3klPvXeuI6YOf1VXlShkA
48moFVsIDOJYiKHd6uNjHbrGyPEwBEf/hBRvbxFZKQ0BtnPlhnHd3wRSOt0nYp/ZHNpc53MZHunk
HVhHUCfxiUBxiTRgX4XWUGl1gEGhIkyl6hq5P5xCRzEOR+Qt2/iyKn0yPLPvj5FvDmQEi2INREMS
aXTI9p6eSirFmtwwGotA33ghmhCuZFIcf3w1D9w5pCVpXzNbUJAz3QvPkWhFhpWUjZsmXQHFXJ1O
Y1zfndBKqt+/kEy+GCKQUy3H3DuhuZjarFe61rVyrarsIAHYlRSBecMVeIVTZKxgOATeb5+fhbUj
NC3mi6ie7Z0fgGmxkE2UmP28nq/6CZdbpEIFsIBSfCT2H1iYSIQsSlk/Hu17hzKTBDn/qiSF69rw
bciy2pNiUdxCATJu8kI+RgY+dDymDZR3SxZB53x363dpXtdIXrduNapG6/FgjecN19g6I6WSb8em
047Ft/eEMIYPkM8gHsOWYkS6d44QI6O0n3qadHKK3MFgIPKwGuiDZ7Ed9VIRu1UjKvdSZMzJidTT
1F0FU9Wug14k0VQr0VcQ6yo0+bnWRqNeB6IWv5q+Vk+rDA1L8oGhjrPrmf24CEYo/lXQ5MG3sC1b
7OAEqwC/OZsPaWFmmWP5uRyszZRB4JG08d2eZyfwBAdJBM6c7vNeVKV0GzstqjlNcC/XMY8od1Rq
0U5Ldd7EWv/Cdbj/eKG+PySEfNoSi7obXJR9RZRwBgGZ5IXmVnFj9meAkijf1BTvepseQT2vhIQ0
57QDynMsM3wXaZieMnuhdOUJwiBtL3o3MS530xRobhOjMeEFi9N95LMAfncvLschkFIPMGjHA2N3
wTamj4dChQ0NyibDZE9IiTuDkCrbaTSz548v57vNwbFgvIBIXMi81r64CjodudGhz+7Giu+vTaU0
vtS1ctUJoe8VWcdj8LePt2SaYICpF0VatbvnJhtZjakl15CGUiZ0dqX71lsYRj3m2ylL+NZScnQP
Pj7ou/J4weAy2mf6DEL2XacDo+pawhyKg4oB2uhi3LhzGWduXUedOwHXcTS8hi7lQDnmELMsiZ00
lyPDRFn4aCw4lIN3T7fAYbhrolh3m7AS7vsAoNomRjrDkYPyqBnl91Rt/2jcS+RMSa1Yn3sXt5G7
VMQPHtqJhS6r3bShuq0wKB9sso74WjQhOdq+HMiU55WMzLUWxsKlVGjmDWYy2ZtcZUgfcMRMceHI
zAvIM+/CkySuSXstrMPOxSSUkKnww/G0iyFN2XIrApc0/LaIbVFAiM/h/sWPepFMXz++i+87zww8
RB24D32zBVq2V6OqoUbChkeaWwaRuIUqIA+2NWpZwdes49oeRrPTPEq78qzTarQyjUmrY1sYI6PF
l0Qxss3H3+h9d2n5RgsVnm4Wper+UF1s1LCmPVkgG6ZGg8dNTZpVpASz4KHCKDPwmGdqkrwBmWDj
D5++qtQ7yEMG2Oc5cyzqjVPj1V7bIhj43NYR5S7ceRRVcRVBQ0icqInjq7wSUzTTFX36Sr9bK+0W
tfrEKzA5uZtkAxWsNFFxx8CguT2J5sGKsBnQJMg9EPVfPj7n9ysa4Q4k1OGvIslCJ3p3RU9pBeNq
yksX9p/uTIWcbuqsBe8wD8cmXe9jEwwkxjmUQozy33FWqxpeSIAiiSubdfc17FUdApcuYcyDtp8t
UgweiRMHVxhTLmqEJVVAkGX35PCkC7IFBevKbTx4POHByKZ14pEYwens89oVKlO0w3jWvBkAxyaf
fN8JjSL6Afj6tx2v+ea79/xLUU51hN773l///bJ8zW/b+vW1PX8q//fy1r9+dPeN/34evdRFU7y1
+z+18yY+/+fx3af2aecvXt5G7XTdvdbTzSuG0+33AwSvxfKT/9UX/3j9/il3U/n6jz9fii5vl08L
oiL/8+dLJ9/+8ed3rN6//fr5P1+8eMp430XxR/aU/6/mj/Qp//bufa9PTfuPPxXtEykVs08aF6DS
qXH+/GN4/f6K+omhDM/ORc8GQcalZZQXdRvyJukT7A8QUODlF1mqBa/XoDHw4yVG0XA0kCZngs52
/vOf3+/qR3j9cWu4Hj///kfeZVcFZP7mH38SAXaCPkp7CGNIi2Ee65bG+n4Cn/bMZ2UtGR2EQU/i
aFvVykVQFs9FKc9Ueukq96OrSNHvO99ECDc9NebuvGQSriZnklLq9iyKX41SMhxBb+xQGV+DWVlN
WbDF2lDUZ7dARkuKuFbyo+Cj9qpCnLJ7VS2cuG+f+kXwT7SbJE/tuWm2uabFdgC8R1ZRZVXXsryJ
b634sknWPAIG1Z7KlY9+AGXNKW2Aullr5mllXl22emsbSD4FThhuR9CN60r1MuwZAs/H10FCcQOT
tRWiCnZjeFOMAt6JSNFXeuJCbr+ykmuer1Fx48dnUbmqCgcDgCSxzcSwq7WcXNQWkMWT9Da9jV3A
Cpd+8FbdK+JNda6JdhY4/Kokmp3O23SVrrQHwUdvz84ezWld3tYQXRL7TpAcsXDAWzfRayjd5Ih+
2XBoLwrhs5y0tmbOdhA4gS0AQp3tVC7Pq3gt1uZ6jp1GGNd+EDnLwDrMZvckHbcIB2307roQ1mG3
qjrjDDkHlP0YPRW2tG7cvJWdMXS6L9OL8Cg8Ti/i99/F778vv4ZP7duPX8Mn+aV9k1/++V//Fj9p
a22tvvRv6ou21pEZEniG6dNF36z8aWWtq2QrM1xQmfgsPFmlU2zlNC2zx/QiblbiQJJbfK1kezbc
rLflL+kTqJm+S+3kbnDDm1E8SVovlNc2UmQnIeYsGTJAa4tno3+ZZI6krYbQpQTXi8u6csb5Ulcc
Rb7mswxpza9oDGbFpVlvDAXn7MnWQZfzS66tQsEbB/fr6Ji9ZdeprUzOfFrxbn5HStkZa7uzbOux
d9RLu/b4OfOpUD0cP4zHdVZv4vJFNi+1MrHDyVPEddA5huHo40pJ3emK8wx9BxIWkxr1rhhs9W66
Cp99cWU1V1l0ZuSno7zJzxAwKDfINDgmOEI9vQmEl6C5zPStfJJ2q2DN24vw88gATXnU8tMrXVzF
wheWaqAiHqoaqKa1rozrgRjzDadiNQqLQLJhZ8jUdP1JktCSciL1rIbrqIxXYbdReuTGHRMZY8HL
OeFCWxl2W52PoegIZmKjmbvW/HPFPy+3aW+PK/W0aLfm9aM217YFQjl0rMu6PQ1DLyjY384k3zXC
FXgKJ5sFuOZuLF7FvT28hXfRxbm7Akpwar6tKmzohIvh6VywNVQT7MRyctWZcYcJr+lD9PjiXohe
2LjN7FnKtoZmfCdc9qHHJ+K2qAVeM3kjvaXWP8XeKcne/OjBhMGRTJ4qbNG7b59GwfegRTmQdUFk
lDYDSFuTM7eUEHODFVhjPGzMwsYKz9KWRmT0HIBnGpvTOka+epsHnV0mWwuZKR+Da74bDi7llfgU
0MhDofEziUh1k1VviYmH1uRkDJIN2S5uZr3Fi6FDvs4uTQLMpazSTkF+7FtUnMnUc07bO3kk2Fgq
ORJLymnNb5erIOWrcUdjezyR3BTtKtGRjMfEB1ZkvFqD8NDGq1TbpOXJpJxllmeQBZvBXSg9kFVy
puscF7z8cy5+FlOv7M+mC/NJjiN7oVEYgiPPp3RaFfI20fQ6fbDzVZdeidNdLDsqBKRg250bDwPx
ULKL6+zaEtE1tCfVFr7/Ib/szpvz7//Mv/14BbMw/kysmpeARuvox/+YNTWvxTnqks1wQmCcz+aH
aSiJU8mIR1QmQUl06Zxd4Z2j+fgSP7PscQITxucGKCsSMdqUspIeBNELVDfq2FOVbrdiSqBDPUB8
lvLZDYQbA9BpEJwENCEYK9lGftLErQ1S1x6GjB1w6sursDyptfsMKr43mC4ILjueu4hgrX/BQrzB
JUYvb7iquQRAj4VBxyHg2jybts+RXSuz8Wh0zA7R/9paF42dwpWyfav8kg76KnVz5KGM0iZns570
bfzcYRiQQESvzsPiQg8+Fzwe/cC28o0Zu4Zhz+FqvkC0MVMdbXZG+Uteq26LtlXQC44/jl5ksndE
HiQy4tuJfAXqjb+T6VdPtWR5+anGpo3aBxWJwlK1PKvVVjJaDnHhr9KhfAu0FEFVQqya2ajp2Bgx
uIl870uYz0n61zhVLRs3NFs1I1R0ErfuxCta757f6Q6DYXuer8VCcc2gdwIL7GyHGrIqnTS5jj9u
eZbqoqtNgL+EFAeO2huGtyHYms1DIgxrOqdM88VwFVtXggLLF8Ey0vWAQDFF17jfqp6AHNIYgeGr
LUG1paY/k63LbLyVAsTGTANDPNUT88ol+8htoK6ZPfRL32ONP8Ijaf9FEkvbUUsvjXT8nKX6NzlX
t4F6GeZP32uB/7ks9V8w/6QXDtp0YVv/fRJ61+XPf5w0Swra/JqD/ud7fySimvYJJByFEMMMAPz6
klP+SER5hUYjHf6FzrjQ6akkfiaisv6JAp1eLd8CjC3tqr8S0eUltLigAmh8Q7Bd+u8konzOL70H
RqYUMnQ9qEypmgHy7g0yJTmbrUpDZ8gQWyfp1MYeivBLrCTPWRfWa6uQRjxHjzSv94CCP466DLNB
4pOc4/qzW0LxD5E+xaHmSiV6fC3sNTLY9BRmeXbaq9EFqDTil66s4yy9CrTQwIyLB3xSh/cxolku
MLvZEfP4J7vjt9bq39ZJO7XVh3XXv+6Klj9a0f/x3P1x3jXs7x9F2lKJ/VzNvO+v1UyDbPG/XAx3
fiBL/1rNIrwBPEnAl0COsWjK/nM1a58WWjBDrUWREDFC+gU/yyqZl/gYFcVoGsR04KzfWc3fVY3+
s7m1LCxKcoo6wAB8rLovOyh0czEIAODdqg1OlYk4jySzG/rKTBohSx69rMQbtPCW3hdu9vqw6UWS
PUVLVqoWJitt8YwZA/0kh5DuNJr5k5T2/1cYJS50esrqpbMI1hXUJ12fvw+f/+fGu/VuPnvu//3j
gbL8tc7/uKXFsbP4Dn7kX+U9/X1mw/DrTGalC3/yZ3mvffoOByGs8hxmEP9Lea98UtF/xm6Qd6HI
tZBi/1ney58Y/S7YvkUIlnir/s46JHDuxtVD1+JXYlrddsriuiA5QeZrdq1pm0DSQy9ibI4IfaTa
eOeEa4zAzvFTu47V/jN5g9sFJAiaGp+KCp26usvXaa1ddH1iG0ridlZzkVRN+mgi2e/0ghqjy6r7
tkyzdt2P+oNSN0AD07g4naRIsk2IfpdiYkVeHM1vqRZ8BX6fL77Ow1ZIfbKzEVuUNLsZSjKvDBuy
666lnWj0BcL8NIcdqyUPmYbcRe0Wk7Laikjt+qKubmo51O1wlHob74BxPQ0ZyDxDGh0pj1fFaHiY
IJ83mamurD5/QICnvFIjykDNbJe+Y32Hx8ZTWEcXeabfiKHR25qIc1eFbBg/fEEf9mIuos+tFV3H
grQFmnAewnSvNcxEs6Tptlpv4j2sKYswMX5Imhx3bm1YaxWsl5c34rlSZm+iH/uAkmIJ5W15m3Xz
FhW20VXUijqjh60/iOJrE6ZPja9fYHHU0AIRBF4XEscca201tjjSMkM6SUut8yRjCrbIWY+e1FNN
QNtSyiDB/dO6TXyQxZZ52cnBvM7aYnytm+oNng5m4VpAeyKZTlDWdZsEVaDcRJdnPPGTnEa7W8hO
XMWZDeAKBUjjMo/St26qZzsuuxavEFrXslGXl/pcrPCQp1iI49RwlVAkOW+CtjmRJ3GyFzmli7ym
gO/FuEZIihS/AxDq+eK4KUBH3Q7Ss5FjCd2FTXSKiMttGMhzYZt5hgJwy4Bu5B53xRw/RNF8j1PN
GgkurnKn+xjGjsXVFKrFFt2zAUogDEG8I4XTOW++Nk1ooWbLijPSlx5r4lWb+XYbyr6n4sR1ampz
7NbVmJ810rQ1BDFfC/1437Tl5EhwsVRHLmk0yJ1dxKJd0i22jOwyiZs7H1VMupJUv50d1295F62i
ljuitOuKnrDddIrT5aHXl5EdBiV+lZFTT4/VhBxRV1Eb6w5IzOs2l9a1RXWRlWdVIDu5+BVxKxtx
aU8DFy34gTMq3Azy5SrW2BzWFUYta6O+EsNxPaCYaUUr6yLpTDRSSltXPquRdp6PkeebIm0jQbpE
RVW2W7peIkrJed+v6/vfz6P/Njf5F8w4yDT/Pvr/R/6tqOudYM/P/wjt0ieGfig/4iEMsA/C5F+h
XSJ8E7/BgyFNRzKxaNj8TDFU+RNYz0WMHclDZcHH/RXaeUkFFrB8EDCXRdDod0K7Rerza8a8pMnw
0Hh4oFzNcHlfs0a2cgFSbBIz3yrE56iPjSt1LEZ7Yn86s9jBIa1TeB3Um/e9kbYbv2Oq51fltlJE
2mwpY592ckZ+BrBiz8IZTFvtx+jzWCMPHYH48oK5WojaVu7EY/+SifXjHEBZ7YXp2i/Tfm0oWeqN
nRU6s1wkJ0gGYTna5IXdB2r9WEvRYzWaX8uBbZcXytk0+veiHiqrvJ3CtV/VZ5KZCXCk8/tSl7qL
eYhffQRvqwKsWkGrQEyH7KECmuA11WScynLRrhW5nTwpkwwvFhrTbvEJflEF8Yavkp33Se4MxVB7
1kAQzdWRSVQ5yZfBbDITkej+5s08A98C6jwNcNB8oVgUd9uztpaE1RR0iz8KykftUAdeWSjfCnWm
cTCYMbaj2Rrliv4O6MCNEpTf/ER4UHtf5kpH2pswSqfmGIV3flKrm8QYNthCphshsSqnzEpAgL2Z
/zcmL3dFxv/7w5SdIuFvt+vOT61fi2Ws0ex/1L/gnl4Ap3+/qe3XNIi67NfyYXnDj12tf6I/+EPt
HcT0UgH8SNfkT5oKT2jJyBaiEjTwv/a0Jn0ipUTVDp2X71rqbMWf6ZpqfQKBvGx1wMigLWHs/c40
ZndLU7awmWFfMi5ahnr7Ez1Rjce0ynSNpYbTgE++kxXdQ5eqZ35ftyt5PkYR+g7U/aVO+XFEbESR
xGBMSym1WwAziimGmBLL7ir5XpWSpyicgOTEd43f3cpWd22WHf3SQXmwOu1FVOqbOCqfp6zCoEBQ
VnWnvYaaRns1d/Sq+VIoU+o1vY4deWMeoUpDfd27PBJwb9SAgX0teETaDrtftpsCXxd97CbqYJgd
9juivHqVXISRxVCae5qvdDWMEfBt5Tv8E+brJGJsFNbDOp7n+6kAmpsGeQ10148ctUfrU2FEbyNa
31ykSvhVi/LSBlsyOY1SKY9mZ13XqPMqRFSmG6EMjvcyiExs6xNl1QwjvdLWULy+C/p7jPwQsTSy
yS38aMPTI0auJZiex0Vdq1cNW8hm6BmCVLuKlNO+ZdgfMNO5AdqgOl2tVHisNkh+y2OwHXD0dsVO
r53aKB4z9JzcfoY5Ru+X3C3XG9MNtVi6rtpeuKYdqa8suA0rKy+VTTcjQFHhkeeknehZQnuBDoq5
8rMKtmEeT8orcSt5bQo1XnWBMMKFmPG2gHsomkLF7CC6bcw6XYVZ/hC2qnWCcuoX5se3WlMTlCXK
0TFNThM1itdxJyZro5rnLY896yQe/M/SGPS2OFqjDclMtUUrqF1SEmHd1YzVsEVrPDqjp1Zf3QdI
JN3MfTl4GRaIniT0wnkypPKzpXYxbm3Kmvtnbaqi6C4DsQqdFNz3eZSpJ1kYfxsiIbtKLT/aarnY
IRRrQW+JIiZfSRYma1To1z2CtYnbVqJ2gnSEuYi3++qZiR0L1ckc3lZyLnuF32AmGsZeG9PARDwq
pJ9v2uxA9T5KsnU8JdaJNctPOdQ1Vyqk2ZlyC9aBDLJNSpUrjTLCQx8+dxfohB2FcAw1oWTImRSV
V5QYC/SJ1rph2pXnCMyPuNv6bzBTg2/BqD01ExxEkKZZ7ER62G5KPSuuZz+L3SygjsGyT0B4QCrQ
QqoVJ5BUUtg+DFZkIS9o/kZPsil8HqAnXypNlGznUGrWcikoZ6EUPKFSlX6p9Ea8TUBmOSHk6MQO
NHhUpRKo53WnCJ5sWHNiazGuwrlR5qe1X17AFSx5dvvGJpaM0M6BGrhNZiQnQlTmLg6FiafW0eDU
pX4ZxpJy10ZGzMXRspOszg2nrIr4wvfbcpWklvZsLIoRQjVpjogZwkodw6tCwyLG0Bi5xeB4NsS+
4L4Sx5tCnGM2aIAUUTtt0sLfRCGTxFKvsWKR2sb16zL1giDc1HU2emY1+DepynxW60ptTfO4uBBE
a/4K1GT42s2+eo32KW3tOswifNZCfy1HqCYbFtI3TXdW61NtZxoUOtWa1M724UGnsuGv247S3VaE
7jkdtUsdND2enbUntmFBsTSdR4Nxr07KN1Vp1K2VDxQphdl5WiLO4Izitr3uUe11FKFcKbBk1qJO
ejUMBiBZnGAbJLjVyE26sfoG9hgGfK3q/4+8M9uS01j3/KucF2Av5uEWMrOy5lE16IYlqVRMAQRE
QABPf37pfXa3Jbmt9mWvvvOyJWcmQ8QX//Etz9Vzu2oKisquIghKJqkKZBVmhcn7Z7+bvmxuK28c
GKpjNIYvtefWn4YiVPfKm/IbDlfFNUtQlfWzcvZNEXd7hXHvttNJn4396t7F2xJ/pum+Pqt4Vu/l
IOWVrDpx90dVUtSXQ5aHwbp3q4ZozQoSxc3ll9q06qyve/2Rl4OTngy0twFx6KlfRVNmXN1jLis/
ry28ajvpB73azlkJgHDZcuxKJ8u+1YV5slz/ZQns56ChjhGPlyyuGzGUx8Yf3TBz69l5UJ69XATC
dYgdRvgmWCC/O0sXXaKzzI/SySeTIjYYo7STbdKlcw1S0UYDT+I8wbzqMl93kTOKoxdJ3mvVAuOS
+kPMmtetZwNneDcd8qYK0n4d5K0cArtkFxgkjQ9yeosYA6uDyCd/S4eynBCI5dp+In564cqO3Qc6
mvZIzLa3R8Ad1VdR4ZzpKN/FeSXemUzdXTXE/aUvTX9ciK2jTCzKI5iaoj94VpXvZhAMN12EU+1b
7Y0XRQA404kQMXNfBNexV8v7fBTNrS8IRSsW3zovckJK0mJyv20VEdj7IJ7yJxVB5ACDzM6uX6W5
yYelvNDk8twXNcVPPNbnTpzUDeYc6RFngBjXsnsCXMsF+W7ozf2+JZkSZRT6L02z910/MpFzxQRi
ObPrZBKkbRmEqZf08YHevvq6kUn+MfT+fDfmoUkOTge5z1tzsCdrg+GvjYGmWpsi7ZuplKm7ieSK
NrAPY6nkuR9VsrfY47/oOYI5nXwj08HaJkhUpF83cgrlmRFIHaPeaQVp/HN7K+vc/2qtyk5zD1Pv
4s+P7tDlF7QhTZcF6Yh7WdXbXibTd8qhxQ1Rnv0+jIxzUMJc4PVr9pAI+k65fnJQQfsyjn2TLiE6
J3aDvjyuVWdnhcC/0i1xfS1su9it1M+xTAA4YVpObPQVrt7TnrvAeJ5s4Z4cTvfQWt4CtCwigHKf
BPKQdrgt1VbdNMbo87nJr2J2oGsmgzqVSP+6VMxsklNdNwStCvMoo1YeLF2ZZhfPm7rJk+ZBtz69
NKOb445PvBePuSOTW9fdBvHgH9cpOLYz/ENWa7NCn1t2eexNFCOd9JzzxnfyjykiQpUQ1v7SUuV4
dHw5Hnu3/qhU7J1XQdhfDo5InjHpSsOSjQET4+y0DuOFXWOEeKjsUQQZJQj6AvNXjPp8mQhC9XAw
ik75h20r692mwuXaH6whdcMPF/uGk5b9RkdDu9ytwckfJRwV7bRdXFM1B7Et3GSniNQ9WG29phTv
sKvJgPojEkluDALInZgs+bpVS34ctr4/klNDf/CSj1fFvNQvhVVtByVxOTdsf5fjvOgmHZJpOcTD
WF90iyW/+pShXZomVN+tJc9hGtui37stYSmmWMMzLyjHBz8095qaEoLli0eySLrz2Y1NthEbd4ac
d6ZvtMU9aQja9RpXH2OWn/1UaBQZdV9f9o7l3cYmDrNYe/4VvQ7qoktWfbYF0V1FeEomFpRNyL6/
B/6QHwKrsY9RiWk69qrDNFmE22mBOmJceQGdtd9NnlkzMw/dca4r58ZZxEszB9VV6ecPWzdGT6aF
gGd56S782X3vetNfKF+nYdB6z3Ke9X0xb0dR8rG9Pb6P0Aj9Njq0sxGP1NgN43tZ30fW7O+pKJnu
p3hSbGxbHN+wk9bP88TmqbyiZ3UchkuNoqe2oYC7pA6/556S12oZ3eeqKpKXGKMnk8KaZFthEJTL
ugvvSrczd8Zbm4pj/1LuNtjHMu3NNKddVcvLIKlVSpP4azSixFIuLiYvJlHf9cR445Apvy8sUbN2
93e50z75ylLotTo7XcDAzrwpuHCttXpsZHg9CCWAWMe9jixx5Xnra63Af3WYiPPameZDP6IMS+z5
EMjokZWuytqoSvZBxE42l/WHHKdtxynvvZnCL22un9Ze3m+cxa5FE3+TofcFVKB86k8os1O41+QS
P0mG7Iu2Kl+Fv+gQYNneVYgtd7aBcU8swTTZ8vAZpYpDM8wGFV0+ZIEjZSZEMB2rHEa/Xdd219cu
qPawyNut3R7HvosPSC3R0qkFrr5wuF7+HXdSkG09Xkv00Q/SRWGytuygBAaieenzd2rpqlRSxZfN
jJsrtcOHZi3VPrCLOhvYwNJar2JXeLmVlp2ST6HflFdNmFtnQdgcwP+RRAzzua1Uey0C0SK4AITc
ppM5UaFjmOfYvbMrAcDrl/7B6FmgNtEwB5E51NLEB1G0wYNZ5Dtcm5vmq1Ycm6KMUiA0RUGiMxN6
FzNhOTd4McD3283bR0X0OZKWOi5jtdz6bXVRG6EPRR1vl530was6smCuVhHsOhqQ+CpjkDXC2hVr
5NyLnjWyD+GHfcu/kqPX3pUV4hJHn5LAa6Ev1BJNMcIC0b9ohcCnq7arZlni90T3L5vovtoD/bMg
+1GFB7NdUoM98mvRnGbfyBOPri5QV4iYLPloCUbaBcd4Ol8p4c76zkV6j4d4TTWNdCjMiuk4Dckx
mawj8uLew3c/dRNpZEby6HHE3HL9UTR2gC7XZTmu+hAJtUa15AKeIVu03waF0GJZzmcsbiKV1fJm
zJzcLsQ0frOabdvpsTfUshBNmShBdiyKisPS9O0Z0NyDalEl+dK7R1b9tRvtR6HL4sLveRuqjWOk
XqPHqqz10Q0853Xpwups4Ei+tOEnncR9aoLqcyuG9cY+rXRRQlQA2ZfLGUr2ad+2fozOCvAbQ4fT
9FdJ65zHqxRZ7UbdLnH7dzVt7WNToD5SXWCf+UVzK3j5duws9KiNQXNu2gmmpuKbDVNywXd6C9dn
sRbroXP6Ww7r7sMYAWqHgp6odlkfAoJGDzG9LW+923BKjovwbMqb8szWwOh+fTpqLqhDdYKpfdw4
L/H95oMN3pf1MS+slGO9cysyTjLBD9hDuFzItmkPPECoy+vmLFkYge3lyriiPijO4VmUPyRr01yb
DmunoIQRNABTaSSOfqG56Xm4XVUbJ9fNTjRti8XVBuH16PWl9czMPV3NCN3P267Nv0UL5/UwFtMF
7g48G416GZvpImrGJZV9uWZRgg6Huvp4ZwVGXtRhTbad70n7k6pmeZYL27rewDfO9eyoQzT2J7qm
Lb9v3iq/bd5YH8Z6WNN/Duf/fwkhgvz9DYTYq6768l9oav7r+H3cvhc9h50faIITcvg/PEHyL7BB
hNoIDk4illOuz78xRQcKGJc8khsEB9Q7nSJ4/sMTBP+iy/SUifyHT/MP3vg/mCJQJMTBSf4NLuee
xN//AFP0/J+JglOsIP0umFCIxjklUfwImy0TTCHHoPoPxGtLq8VnY8hbEV879sYiD2qk3k4zXpNu
QYEEJh43tGPtQF9UqmEea/JpE387hTGaL4U2zicFUUogHf5OvBTtONb7ZTNRsdczB539EuuFydkV
Q3wuQ2GmnTsDCCHFbOeN2RvA5Sawly7fJWq1P+gGN4K/GubLfpqFQMHXWOLZYopk2AghMrMuqCM/
zYFiLyKXqrN9BS/zjOCsehmLskEHPSVO6tDZ82hMGfLzAmbktN+W9jwXcjL7PIgM/6JwnaNTzS6W
xi6xL+I1NuO1TtoYstRV42U8G89K51iE+yKaxssK+/yj3SbOdbXmYocejv+t18XzjZnymigpTwzZ
VM8gCps3tzjsp2040w1dQXz75jUvivFStL1lYR5bFRaZxgQ55WJr1af94IA3Wl4NjW0Z/aFKlpFL
4XPdd8ScJjZqxSqpdp4RY7wn8D3xjpuv7Jwc7KaaszWw872D3Sbh0E5kPyfjpPpsfBsW2+gouYW8
D4ig1SZI0nIWxbVVq/CzNbaxSaeom7/1jR19s3xJ1N3cNQx/QbIQXDBW0bHI6zhJvbgFEphFXn6K
LA+ZsYk6sslmu2lu2rjVN8pVqOjdeF5EFpU5T1kZazOnNSa+q7CR+Wd3nHKSKLrKfXZHC813LWWQ
OqsYj20YBWPGxYdf3ppuIjmh9atPs6ABNuW9kJ/qqC2+dmVoRDrlfRSnQ9tuL208sgW0JPBZdJ37
f3y0bbN+N10zp45tB3fbXKFL7SXqL/BSES0HGCk3vwzDycVp0PdjtI/z0LmsV1ySqRwrIAFZ14hl
Tyjc47z5fLUhwgrlrUl9LpjX63O5DuBBdWtuIrruv1aLDbgbhr1I27lwrjbAS5dc5TAnknQsYKY7
pVDk5zXnCgxVhO44VdW+mjlYu73VnjxTZCOfFXm/3a0RN5Ezh4k+qwLverYtatzIdGpXJ9tiVT5a
ZO1tqN7X+FtVz1Q1gPR76Qps+oWvtN53kZvPx2AdmSescA6sbOJoeSlz0uauPTPHC3BUbte7XoxF
skNe5DwHQ4RxopmVfnJN2VKX7W1jnAUWvPQFsMxkZwOxmy1W8qgebqDVFkThTHXv+J36JkuIvr9r
mqR7qRbhfkvw7lE05A3OvpYtl21twNmMeW0Dx7wK220ePFN669ms7A49MXlN5qyfG3xKrpPHD/mM
UjHNI0ehJQ0W1KKLs4Ytuvt4TLKadFpghliY+wSTu5tijPaySIfYzSb5Yim9fStVhGNjIle84Xva
EveGtxVPWO84cmgSdC60ksLdxUPnvxvZ+G+OnjePqoaR7mWOglEAlgT5V4E7Yx8pi1Lse2L57pXy
3HVHMIAnszHvNAAvyVfDWeJQkCwqjms2Sxh3BdNiusx5PQF5NjkC55UBeT8ueliveFuZt5JILt83
y4j7zeSrQHNi6XCHKCa8inoQUmbT09G63hrzjV3C6nYB8BSqFRu7oJVs/ZjxCkRV5oa1KNHgOsuL
6jmHIZau0BZrxlbU6map+qua0SPIksVbgsxaaivKajRl7U1LTcE3hHU1l5G69vs8AXTMxqAPHtxo
QI6yNJ6d+dvm1DvcSOwFm97cAeMEeXK7SiU0CERxQwpwJAmay8oKvVtKhhUIWyxrigRp3AtY0YvQ
OqpoGQ2cMjVi6CMK9xkBlIjOypMf9UhiT/xoUTaWpG0oRXCwSCq94cFqkywcNYDYUOUhamvFTcIU
UTgfIDSuwEjTBvXjJjchLsZ1s6xPgOX88ZLtKskia9DOnrRnHV8WSVBgH5JOYu0ntuzPiYk8lToG
ADNtokhHBwsf1I0dNttD3yvL2SVWOWFDisLl69R14iWc/H469n0eXea+IzSHNTV902VlbqnTCofL
oIsKEMnktuQsMO9Hi9eJKDQaXnb5VJaf/zSP/IVz67Rr/4m5Q6iLNoxgzZN1Fr3hz9ZGvzMoRuKK
066u1V1rFeU5u3a0syJd7N26wz88J93lWgPA/vOJ8f+OUf5/TZx6yoP9P8+E5+P3n31+p7/w7yHQ
Cv51koMgCsGUR00Vdr//TIH0MTIg0oxmMxs6dkwe6v8aA0+ibILlTnnnKKz/XY/xP2MgrDMiQbhl
utTQsp6aM/7BGPijPTXwTwGYnMVJpyK1CQDm9Dj9KaDeKXh5CNmUGWUob6ET4H6RvbuvtxZUoGN9
/9OV+Yun8ycB7L8/j29+UuaeWO3oNJT+6fMaF6ahK/k8Wlsw2Fg5jgiJPvAww1QedDjrsyR3evSE
wbgryzB4rYMBwAF/8rlU3XqhDb4oHFgXlYDcswCp9iTvEMH791+Uu/Kn1+iP7xn84bInI5OoBETs
P3zPJOm3rUPQkVXR+HnoTXlRekOSVesw/CaV9tc7EJEFEfJpxL4QzPLTJzmTYtxWErFgUg5n7KNA
zDUGCSK0+s/RAtr+97/sxIb/7wXi9Ms4jSAhJSiLowRqnR9/WeWKqh1ddgq3MW621htYa8MKz1C4
Xk8GjKLyrPg39/0vfiQzMJ+GxolwuJ/jSxjciDb1WaU7D4uSJVD0SYVPbQRfPnq99fH3v9E9PUY/
/8g/kr8JEyQBz/5Jv6AVSW+iaoi+3DqiayFA50+U86Ch66mmfq2xQpQ4fBzrET7ISXb5NoaPA+eE
98juBZZGTwJZFetIBy1JXUG0L6lBIXHJr7Zll1MC9wTt7n0rTWd/HjC8GGSBW/xYt70zHP/+x/zV
teMBwcxNBZtL2OWPN4x2U0cEpUSAONvxFTkwzVkLynfVFk2/7yY33P/95/366Mchx08CPbEScwD9
6RUNaqZjmxY/popquLTY2M6BRWzSWSm7+fuPOt2GH28TeV2QMWjugfPDk8Hkz6sBIneCu9peZmat
wZ6TpD5Sk/G7zPSTIO/Hj2GJJZqdIzAxLyeF9Y8fEwSxBRXBx9hhsjCAUvjr1Hn8dSEscN/0FBQG
DU03HaGM+0CgJZskYxJZkOFvtCq/vHs0gvFoERyEgpvk1J8ubRGFozUF4FDWTDZOPPOAyq4LLsWC
iVmR6L7zisQ5//uLfHqhf7jIfChhB8SUkB3kksj046+PzDgP1Wj1sIlenXm8/SmhziBMmpO9csPi
bLY17HYlq9/c3r+68C5hbOhysANRA/rT73XI4Aisit9boldMYUaZ1Wsostxq3avRKpzM4L+5qcPR
vZxmyqCA+Yo0zt3lN+vPX114njEEXFx0crVPT8ifth1nyi3d9LXMyOlTmcX429ZYAkuUwTgLE2TC
Nn7hf3rdfZIwEXyyttPcFCMG/fNnhh0q0m5QRRYFQtLz6Q4gvXZw0dUFB/OoV1nce1tWzkX3mzv+
F9f9hOiwm9O1Q3AappUfPprKIqjv8mSGD4n3StpRXuqJhhuvK5Bx6hGDcCO6VFuUdlbhOO6LyW93
00jC0t9fg1/WEnJF8NowrjDpMPz89EWWOm5axlG6izj34iA1SxbMAwJpE/+urviXtYSPQgKGoAhA
jerEn/Y1YQbSRQNqkpoubo6DEPk+8Oz1N4vjr5/CU8TrRIUuYby/BLWtTln602LoGrXtES64rR4W
awh/87j+etnwhZziqAj8YjT8eSrTDikwBZx9JiWu0Llsm7PSb9bUnhEm/f0d+vXNYE8JSEuN0NAR
LvHTm5HXlIlNHh8FyWJPeyN966CrONy3dUgV4zblcyYK1fwmdOvXRYkNDeHkKeOCtfDnZtFqGC3V
uXOfqchqDmuALmkReXc1O2a9IhOC6ARyL9JQ/241xMLAw//DeoiV0WbcZvrBuoim8seXYwtC7Q1C
NiQnROoiL+qe0P/Bne6qypblrnFUdUYNPYd3NS3FeegJ73UO++SyH4qJe+C3Xn3jr/EccBCvCTD3
407OmQv/dmHVRUisaxQydAxJt3732iF4HSYKj88LvyivS9UWKl1wv6ozWXJUblRRe/uRsvtn3j9N
hkMQo+kvY9ifrPADZPxEzal9RGYDORsjCWV5wtlNRSHedj8uAXV6MBKWTZCoh2XaUK+o2f4yxCsU
GzaZ0UrXBG4NfY5KHvQW8Ax5usOogmy6R2NmL26cLr4esLqTh4I0jS7o1Omr+TCwn4C7jhKSY6vz
IThCN1rf8moJnpnYZZ8ySg2vQm7qrplUQIhFBEgITuDfkwxk6v1sCptjPrLNq2ppxRud6hIgoLKH
rznw5Sd/TKJt15YAT8bziFtsiWHyd0SyLdPOmNz+Bmrkvvkt4WF3g1t60a5cUXPgA/0jEbpbFNnJ
OchdWrTVaU0PRzvIZoD3Mh0Rf5p9P9TOsHdkOfTIgwwJmSBin8ZWRmg9qtmsaZ+gu8mCziNWYF2N
ajPoxvjacusFo/TckK3QiyKujtMsLSprggZpn1/nKBYSBDefDP6QJCuX0pLphHvqTRkbteUs7VVl
q5JzsF/VPH5ubadUWVWAoVViSep9ieIlPyDKRG1UuQ670VYOSF66WHElXByk8MLG2GnRbb4PNaU1
VKtWRFwkcVSIvStRL+wsJ6zabGBafTYYtwr20Rq9TIj8JadJt/f4Z9/uXhJEh8jlktF6E/hUSUNZ
4OsBrqeNiN6o8a50O00THRj18jJKA1rSx8kwgXXa5g2DNk/RiCvlSyQDLFmm08NdGagVz0miJSkl
U7wV5cH3h+1mBW0JT7o4DhP1tAiiSMJBZ0OOxZ7awl5NuxDl7jGkRIvM+toolUlgR+jLSjl3LqRb
tW9mXYP75eVa7CcgFeR1ovmYN0lWiufM4kWEgbkLT7YGxuPNizNkmcWNSwg7MB/PtTkAooK/B3oQ
t7J1vU+2YZTfrwRsnZetR/pKoTDvtLNJ5kMSLqamTDoKv5ZYeJ8aiT8oLcZJETYWdNU7ZZ4OWSyO
0m8NaiuFeHPpNUo+D9w9rGhnyWxrAIFU8bCcT/gkEt7LJej2VR1jxi/q0v7gkjNqaS2DbbetBtSq
KSs7Gz3wor2eBHVtW7SNPaJBL5yyJHCsy1LHDjY3n4KW3QKYtmVtWQHfu3PHW14GlX8VBg3pBDN8
M2n4fgj6rVvhQ0MUoIg79IN2AWFiYQHqLBEYktXk+rX2AuOlozVUd5oI/SXVkzIaeKq1yXSBWX91
LXRFad2IESEraWXkUQyDn1XzkLxPzsSXpRzEeup0s963OPXss1mGRZkZ2R6lbecPp/fZPwvXbggz
Vqb5DWIheVFYtCq0FFXvpNPamQrKFSseOT5t8j2JdbmdEgvM5bA4QZGWMWU7aVkOFU+dcQENVFH0
j5We5pPDr+8tHlFXXTVCByuogC1CDC9jeAKZWQ3CpSOrAfdh/8nVG+K7Gi7gPdCb/qw5C/dnZlaB
PoemyHdOYZdBpr2ZU4KOVmDtuumnh7BDBJ4Vulumg5lrFG4ijggPN2ax5/NSDWTT+BX+9FnWiZMF
UQnxEBL2JlKnNDWQZu6RhiEK78U1Y/wk19zWZ8HqTp+TLRrEuafN0OwdY/mva9m7uBebNhj3reuQ
qVaU03Ct1xGNQrcpijijMrnmTZSfy3ntv4W1q8wuAOolywQ1hkCr2s6Xy2ys9RJEoLwlNk80ezsk
DzhlSQ7et8AaURZb0v08wYkRB6ISeUvtJzqGuSvWLnMAsK6dKSYPpuT43hzmMFDA6hAr8Qe303QP
RjeBs8vhOPWuaf1TkaIu3Pc6L8DMR56bHfK26JOyLPF5KyN725WWszSYi8xkX8Db+DpDoEBQkEYi
8crZryFAJ9qCWxROJ9QYJVx/zOcKHqCyV/Qm/Fs0f0MyLleyiTEYOjIPvpE9Wot9vvIypA1pjKgt
pTvHGVokTuboBUlMjEmxCNjELGSIi71a58Pcr6g9hmUL04He6540F4uombzeuqs6NMreA49VwMlR
6bOYR1u5IRntLOvM9fvmdmgWRKXDWAkrTYhQ+7SCu6hs6dA4p3HgiRc2Lc3KawJJ0jyAfFbLfPsa
Np0q9zyh62M72QNXox3ZvldnlsVhC3sPiXxv+8WOKodk5L+GvU7ntiG2p9FtSN50F1XnLe2VWxq1
TfQ1jvLGYw+AtYALRcPGEzduW8q9da/6sHRRb4rTTwATGZ8Hf+jLXSUiQqyqMkcellgrL2Uxa1xT
qt9e8TWQtOL5wm5Tf428j3bOW7RXpWwIs7E3ltPJEt0bNhqrRorTx5ARBfFacL3y8+xMQ0v/9Oo/
+BB4ItWVV18xW6Ezh4dyvkVDZH8Prc4j04EBKrXVnH8Uc9yTSBS700RNS5+/jJyky9T3PBnsTItm
krwU793bjCaha8P8MK3BLQmOyZCS8z/eicZyr61+qUnH9sVbFFrLXVxBnWQBQqsBetvWexaY5tDW
IxsLDuZDExX9eYX6CjFuXxPogs5Pp0VvTd97WW1vQVD6T1bvm0uYj+pUFKDGck/WqHozam0D7AHt
tEPOHYTXvtf56kimnnkxUCMy48LZ1ziNXTykdTy9zAxJX/DEKee8HLbmKUc9xLrqjqjFDEXH+9wX
ergagqh+9YMctIJODnUgQ5WoK901hCcWM3NuOhUVL5bdICgZMUZT0kwX4raLT38G2WSyfuRTS+JV
63jSIUxtaMEyEFE/bv1K9NTQrtvL0IdEUKolWG/qfkggypqFk+rEI0T0rl6S8WHxzcmwB7v6NBjJ
yuwuKiTEKSqDvsyQlKvkUKOCXnZgYvmXyfXGd0VV5BO5nbZE5jm5FCLXvcKpewJ2YPeDVx7a6Alu
T16wzxVRmlCfaO0cImG7HePgkOx8ojfg5mj7RVlpYu2ktjvo8pBDD+f72iE6Mk1KUZUXtoj7cxKI
l+rMqi0P4SAs66u1YlhMQ5R3XoaIGM5vlW555ZaYlNIoaNyvAASStl17RABYJW39dYgXYlVxoxMi
NYSBA+jbDtUl5SmL2I9CJA/2NITJ0Vcusl7XDtSjzvmLkJyl+eRsQX2c7BkPoSJ/9G0l8PiBE0/y
Tp3Y+uREet3oQ6jsBRIMmn/HTYNXR4qWv+VintEv2Bpe2xOWWxwr8o3vFT311Y72E6Knarv0bodS
+U6W0xZgp2gwWd/juTCfqi5EmraUK3OarqeBL8cgQCN1kFh3Y10wooV4Wc5n7Fw1ngWrefcb5Ikw
dqu8X53chYR03PlCYoa002iaiQJjIqiSswVVK2Naa/Jh33gUJ+OjkdtdbaFBZzqI5DsRNSVHD8fF
M5VXipw1WczIwYowPMJ8q7OFboS9z06CYwCy9tgDQXBnpmm+W9aS6TyflQSQXZSPaNJV660Vmhn5
Al1/1j3hCZDa+Vaalp1kc77j/UFdU1po/CUJDzr1iwHUfGlzBNSVbxq1C8iGMce+McseJWy17EMh
oBqiaZjexjFavcyeyUBH5NIM34e4QLDgT84Av9/g0olxSFjkBTtVeAjnqYx2RYdOA2ywW8dMu03H
szTm/ZeZYQgJW95wNE5Qd2AGGB0zZmIso+t6UJjAIqp2WAeYCNMxsokxwN+1wPdtJwjOWm373q/y
NUgj2GQPFn86dQiuevV3Zhj0deStOGaL5EQ9N2pOG4/9nqmcP53mY2ByEDRv/h4WFDhz7EE0xzTc
cguXcRuPC0ZXsaOrO6dca8aTnM7hvDzVcWuuYmTuXrow6583DpUnaFq8iEJZIrt5AaX/MM0U75BC
4bzMDt4qJvq2I8ZbD8vn3MXS6gJrDYdtYB6EPJAu4nm0pRzg2Kr3koLG+zyyItz1YRM9rWFoofzs
EZ0DduG62TtQKSoLWtaczGIu6AmxQ1vurx0r21b5zl3Rb8F37WjG+gGFMhR+234knlbfmrKIFyIE
N/kWdPXEPBjVBaBWXukx64detveTar3XaVyrKIvRqFoprms8iNWYoG4tbcWbU/T21OxL9ly03l5t
D7tcye1F6dFfLt1xgYtS9eLdOKIjYcv2gMMzAWd83MaV09zCYx+mirpIUueYeR32t7Y9mHhEw5ss
W72Q1buOz9bqJvOOm+/citFB0BHMJBiISdXbTtoquIDuCwkWqGeclVuXlFeJKnpnV/Yh2Wz87xpm
E6fvnpDqhPGu1Uvzjbqt5Hqhbv5Kyx4xzTCM4Ub/vBRvJhqXe1Pk1vc6HgiDW60gby68GdkIveGz
i6qIyfV6K05rislr4+xPqdUcVDANofEcZHzmDmgsk6gT6mivXXWuPbW8J8mKLCNeR+I/VGxVBQpG
B0iB+Kfiqz95Njes77B5Mh152TLEQqMLckyzj/KNCzo4VsRRebDRmWEHHTK+U+Ed2BHRMQEcWvVB
Uy11LFHF9wzMfvNl4y0Odqs1tVcC/pobV87VjevP/kdNZMh3Vbkosqoomo8Mb5zgFsKCn90tCj65
XcF6EZL6n2ey7OrblWEhybhxQmXd0JXno0Zzm4Z16H+Q30Yohx/ppXhbO7ocd7GLs343q9G+AJug
8Grsi41MSKdldFya/2bvTJbj1q4s+i81Nhy46DFNZMe+E0VJE4QoPaHve3x9rZt6LjPBNDPkcU08
sMJGErjtOXvvFU8XRTUmxAA2lmpu+7gqYR2Tbpzu2FnTdN0OSV+sQkzlziYhte5qNCICpLgOxaw9
Uc89WXHYLjnClT9aLYzJPyuC4TaBufVtbNv2uokmBYNdpnwjSIPanzFiFvfCyc31y6CqkJi47Jyt
pwxlXV0mwMsD4v2m8jsRzkhKmP+T5hFaFaReB4jUuTXQpT+ht7enTe8MJWWGrFZ/tqNDbFzrymty
oYdY5ZqmCLwUDCq6B4LGn812ML40TOLxImsr468pGubHCsdm4LkpblpuU4FVMviE2a4K00c7HFTc
QBBbTcpVwiLMf50UzjOi18zdRZisi7VedCwpGB6bZEW7MGVsGlOPJljvHcxyScQb78PwQkdhRCYK
JCGOpHmnv9pWTNtCK4wmvyBjyezXNqLeS+Jhu5LVF6/mKi9Smza2P6o2+aaucLf2QMkNxllMQyd1
rQxBntURmJ6p1S3Nr1ChnZdBe6ywR3327aa+qyKd4jTeCHI8p9TKjW1WUaHx8kyrf0YTB03kfKZF
rs2odg8Yd5VwbQVJ8oWODzfTaMCac1EzmdljCpIaNmpXJtVlGDccJcku5H65MrHeETLAZjOs+Ven
vRviwnyNIOqyE7UTuE017+IXLWxzl0a8UdtrK/PTgQjYSSkYkkqR7ASFvl90zZzrmaM9aFw3yl7Z
4sbrRmRWuJYlSfyZqLhDxn3sE2XGf2wCwrPytdEWmUsgC041vKUG8HQSIbgexJpTXVI/ia+4UEzN
Sum4UHpVYyB2xmYzoPDqqSkgCyubVsp4Io73Y4/p4YlsiDjfDp1iEHVp4wJv0T+vK90h5jTQ+3DA
eab1r+y/Xbt1ocXcjIkfmBdZERPnGBepyQnItgpzE8KeTLzYSgOU4/H45R8YpISatwoflyrifdlX
8+PgBO3tP1BSTrOVDbR501xLcUaHNqxOaiTbPyyS2xSLdZ3WualZmrbEhVpV3fjzUFR0yuH8DdRY
rhVyD2Eo2MltlSn+kx+TcvzxQ993cXgqAmHAUiDpwBvKxvCbplVvRUETdCRSEMZMkq05idgb4hQC
s1HFG5WIpAuhVdgSKQWvoxz/np4iIg0K0/jTfgS/hJalSh/LoFdgLVpZiuk0hR6YJdrDTruMqk7s
psgZnyy1nc+0SN81WOSjHDoDJA5KEfSiY6R1taVgri/p3OvOFQ6VAsNlV57pkJ18iov0BcouTRwZ
6vD21TZm2IjK5qSvByT4pG2hPOVFUp+Rdrx/CgdRSEk0OPh6LEvHT6F2SBVWdl47nGvbHBoduhea
Dtoffx56X/KN6QDvyYhYtFnzMMUEGbaFh8dG4IvnDyElhRJhO0VnHvWuXSSbJwLFOgUy+m2H4Ig3
Y3KCxTv6lexbq1ZwOc/N4CkBLi2koNRT59bddHZtn+kjn+rY6BSoQYzLnttByf7moXo2hKVgM6DC
zSWu6zmgw1CzdrWZv1Zkh68bWqyen9jpmebYqSnIS0Uxo5MaB0V28QVVxZdlxVieWjQytAMU6bRD
nNK8EqWqXyujRokMv8aqLuvuqqApgy52dsr1rATlmbdwINYvG1cSZssMNAFALBtXZkNuF3eMylPt
pHxMiFtYaz01tWGc/+r6ob/OFJ1I3plQ2BmE8kVv4Hd2jWb0klBe4HrsKmVQavho7eoeDY524QeC
7oeeW2cWzHcj32FmyXllQ1lA07TosaHcV32nJSbY1sbxU+pi/5t0Ndl/vEKeeooMUURZYJLG9E6p
4o9NaZVZ4RmZ5tzkhf0FHWv58F88xBbyr0CopdmLta/vmFNql3KB0RNjP4gqve/n4hxKV8iRdPRx
eWMOWiXLAdkpKW/Ha0Wnj3Wf5X5OQ7QzblFlU29lcbnmiK2sGjoBK+HW6taC1vHQqVrszU2X4LI1
Yw04WpzvM1OLrpxmVJ5J7XO+f/wSDkSi5c+DFQ3wxoa3iwnl+Odh1CABg7sQkUXmL/BO1deurB6t
YS6udJeTWNoQOT6bHVUQe7C7G8cxSO6wu4Fs5AmDhTFSNRXx8PLx73q3MvDWIKZZjDZCWVHwH/8s
/B2TQam98Eh3y7ZBEVHU6kWAQcJKLueq/ytI82wrJvfnx8898bUMOSSkRpMyp7NYF7iAOCR5MSiw
T1Ly9x3OjmBSyOvLzmkBDhG3i1fPs6TUk7Qh4x1IkeJur8wVit4qyeinYv+ETjfpmyylcUweour1
QeSS8pDbt6akOWK1U87MZ02O8uWPQMrjalI6KE9Dxy86dSdO2i1dgd7QfA/VpbZJkffgb2xqbrVT
fCGm0b2kpDN+LxWYDro7/qpbSyDzoWJUaUp4lzhNvgmryr5Hc0q2jJZV1lOIJH0VlDXK6rorR6gP
U2xSwohUh+KVek6AemLAmOhdSWxyEHsTwnr8d1BLndQSYb5XCaP7yyS159Hn6LwxWzN/nG1feRH0
V25GnbvNx0NGntYWb9AE4HTYRRg1S01OaKhtqVJM8TKe/Do4vrpTEb4+ItYBFjG556bGicWRGCui
p2CLMEsOEsk3m2ZOs1VTQy3zwDeLR7Rs3d2UA1r4+K86MRHIptJgrpqY0sRyXUDHEcUQ1jMv58M+
qWQrsmIF0Z2Dt+Tu40eJE2OQ/UTn46EYREi9GINjaxqsMHXm1a0IPUHQE3eQqbsSvUL7qg3o1w2q
oKAvWRqRVu7qIfssIv+aU4p/pfXVmcXn/Ru2BUsOB4PDocuQv/fNGy7TKkg6zF2eoYh4ZzSIuUrk
HWem3vtxgzIHsQrnR5YBREHHT3G1YEp15hBhFGP0ktdc5XrQ4/scme5tkVM0+fg1v/+iPE+iX5Cc
IjxfYrgNggnQdPE8Q0ZHNQY9CKrw/jYsyNH/Lx5FQi77HaZHpHLHf1pEOTTF9Y5DrOvqC1OqkObE
GS/MyInPPOrEt5JCNOT0UgqJJO74UW5CN8tOGTF9GhVbM7OMHREpypmnnPxWrsUmqSGlou15/BRH
hGoyDvxBPs1FPpNZX+XUgrx2NGjNWUl/5gB08lu9ed5iNbPHSo0cDGQejv/5qbIcksCEGm/DMTsn
1T31KJ29jo1WNzG0Ls4ntdv4gyL401iryYOEJuY1bVpfKV1gnLmcnXoUGx1odER2FGblW34zrwJt
KEfR08yKy9a46NvEX+ljJm4LtVXWH49AGba8WJXRwMv4OBNLETfcxUUwM3O6xhLLkAtNvFawy3ZY
Yp37kjB6goKxrntdZnTPiQauPWlIy5HH/XsrrHwvNsuKdILKd9YtAnP6Im1ZrXFTiDNT8v3glT+S
QSUQrkHEWyw0asu5sexYZK0xKdej8H1Am5q7/fhdvH/tDlH3GGc5UCFaXTJoKdgj0CYR1NPQYOxC
nMAXVQWoyUjM6syj3t0iHdwuGudd9mF5ZV0MpiLqrBT7AZkd0Zwna9op9ufRofU4CWkRhiMnAq93
pnOn2BNf26A/x77oYKDGCXg8snwXrZHBYdojf4dg6jwIGmr7ot33wr/ixRePfPzmkqE+32q9AVsl
sYtdGDZkftoIw73Y7qPnUST3Ko2VT6Ia5jOf+v1HQPBsWfxKahNUmxe/MHDbsVRbRAe15nRPihoU
N51KBSEMlHOy+Pcvw+VixphC689HsBeVlipLVC7zUeKliut+07TEWfU0rcd13U7FfTWF05nJ9n4Y
u/KwzibGAqlSTTp++3FJh6YqESQXldE8O0TDPGIpJxzh43Esf/fxQYuDnS5YQXDYa/hCjx9Tmr5Z
OMmI1J1S6yVWb+RrHRVPdGXOKHVqdBD7wRkuFCq0KzelPf7xDzjxd1KN4aQM+1TlAiz//c36lTSz
cLWMYh3HaLgtRRdvsEMGTx8/5cRIoR5h04XgNAlkXf77m6ewRtboEQAaVb7eP7ZT/4D/IftiAmD7
L/4eF/OJwLfDJi1zDN4+aarIWBqUHqmH6vpbv8z6V1t1y08f/z0nbsDow7EpoNKnyqPZi+ExFyWG
nLSLvVGpu02stXROCN8e1/bkx2sSH4ON1aTT2tBaGk3p1G1Ga/jRmo2zI/4pBf/mIxWMp9Yjz/fc
OffUoGJYyQsYLDwuD8fvACGLz6GroXkbhQ3UOZK28oSOxtxggKXUb8jAKz/fkmuA4g5DxJlB/W5M
8V4YNazKFqER79YFFsfa70zdJ9OmT55DxU1u7MbPzjzl/TWfozXnI6oQ0q/BgfP4z4TtkzZsyCE4
OlMj86QNwx3pnWj08pSqvpUkzt6NHUQyAnnaJgvn74YIewI5W1zNUddib03t55D+y/owPP4fTPE/
chf6z+7SHTzLvPlreptaLP8Xf9tLtX9yMuBWwJFWzk+wO/9nLyVxnJISNXusBNAuDrvdv1JG3H/a
Oj4kzg0CCbkqr21/20tlcjGlFI3/FRse6vw/cZe+q5+yBFLLknnkGDOkBeR4PJFU3o6zLZFPdehe
WYqffFaqLr61CyW86nQQvW1k2p4flO2NqzZEC5huTzsxss+cON4ZT+UvoYVB+YqLv0RyHP+SFpVI
7Gj5uIpdHF/rPvrmW3p0jbC5/zWlJVInRwuBMprhHU2HoF114DmoMA/BV2KjzBQzYGs+GHNj7Nu+
JzO0skT0qJTTfOaauzwb8UMRB7r4cjVWdeyLxz+0txrdH3ReWdV38VYqm3Z0em0QAIPM3Mgcv/yd
Fk6I92nY57uVVz4SpxK+Fl0GVi9LE0qVOcSVI5sqIk67c7jHBEmshCDBQ7XgCwbWhL7Q775EiRXA
gwjw6rWjjsg5SnA/TIjehyTaDQme3f+f9e30G1zEXPjP057Y1e/tMW2GGf6vaS+YpAYXFnYk16Jb
Kq9If0cLgZDBWy39osxe7I6s4P+a9BZR5pSXaWioyBMoofx70oMgwOkpL1sYMgW47z+Z9cd7FThl
XTgq/0fcFRlLpCYcj2A1rdxRyaMQPW3eeFYzxetAa/rfQ+M/jtoD1f3f57zfj8EmpfMKcK5THzl+
TDpohJX6Bv66SKDPJnDmc2WpUAyRwNWPCFu7Z9Q1w1VnFkTS5m3ejyvkXwqiS2ecFC+abfUlbCZc
kMRGoDAWEymB5HylCpkNVvYJQ3SaXSWmBTKA7dkk5YSswJWZp6Q1EscRFxsdlTGcT10oXzNfiKch
jUhOTJKxAzljV/E6zFr3CcWJTShuQMKHn+bxVZWIRPEMpDd3iFrd7swufnywP7wYSuIcfemYIatY
nj8nuC24WDl/zv7soUa4tXEmG/lzYJ65Tx0fit4/aPEF5jBJxNDwIIxRL1NZ3OKgBj5Ctu2gb0ht
XznjeNlSSnozE+5/f+IjODEf9s2H5+9ixwPhhCyI/YlO2PGHD6Ko6/Vc9VdocClIF+6wCeK02HS+
7W8NGCp0Rdq/0y3+43BbbGWMZJm/b+CXpwQpm5DyZbw5b1cqQglibnwUIB22GLdHRJzaYCWmTLun
NN/gF7PJURwoFazDqi1242SUAD6Fc2a9NuRh8+gFUALQJJqOpF7KZ0tie5PlbEsZXqkWwUS5Rqto
3tCs0LB4EVmskyqIUXA1NYZ76wTBgEIX3uZNFcVmtA/61M22atup11zUWkorfj29RAVx2UaVdA9o
PtwJQagQg4dSq/DhqU7KtDOQGoE/rq22Iihm0m8a/vsbUytJVw59635EkIjUXo9RZtJaN1/laqNu
1UwQT6/XBra4uoinRykSRS0mTBTltjmN1FjMxl3ZfaqOG9ds4m8VLY3qzGJxfFni4/HGMJgfSg6O
zlHp+OPRXQlQP3d4qkqnI3XWqj5PvgKQdESe/fHoXJw0fj+LCDdZvaJjxsXp+FlZWzZWEEfKqrME
iE63laGwTddek/kd3cct4LYReTqNPk29VRKlpJNT1Q/47ud93RdgmpVBASClh3CyVDLUCj2O18jO
SAT9+KcuForDW0FrQS+OYURrT/77myHt2MmYTAW67ykH6plxMuppHysR+VhqSXo6YdWbj5946uVQ
XeYwSq0JhdfSFA2zsay4q6KlZ449mqnt/AUoJe+/TWVNSk4WK2O1qtQw3WeTDn02RKElPD1vxJc2
RXIIVsyfLqqZBH7sZwlg7YEQu+fI1ujphFHfaLuPf/FiM5PviPueycUXRqYsix+/o5nqIFHTfE0m
x2Olo4hb6WbOZP/4McenvsOgoSxiEQog6+CQBo8fM/VFYqWzw+piGNNd242YFSbtCQV7e59qDUlk
5dieWb4XncXfD6V1wZKGwZAywuL7E+qnK1qXccpTJ/SxM8F98c6Et0lSMaaCrwanW3qajc2BzyZO
rd+Ry9eyp1h6/Onjv//EawaNSMmGI4gpTHXxU1ABzhwqpI2LyEVv7AjADsnX3H78lMX99vdfbHMZ
IQVBo5i9rHllVEdMx8Tdksy9epFaJGgkCY4ZL9R9Gz9MYBjf+mFML5DqgK+jGQGujKzNH9Suotsi
deAqdY6Pkc8OtT9SPv392zi5cfw/tJUWu+lUdIke6i0jLQ3btUnZ74IjTvDnT8FRjoSNyhi6pGUA
TxmgR8I+paD2E+29XSCX1UpNf/n4Rct73WKHYnbTBEEmxD1zOc1th87vPPKekVlmW8VqElSWItv7
lT6TjJcEe93oNG/G7Hvx8ZMXZxI5X2WPgjhL1QXooy/mqxaNvRmj5yIYtnEctsIQmyHjTUIM8Soq
7VjcqMjSv9ikmyGFLoP44eNfsLhOHT4koZ6aSaFZMLmWcSNNUKmd4cjNZoh0LHZ5uq5JTF5xe4of
lW5I92XdBrum0/sLAx3rFajjbp8Ia1zPqd1eop5hZw0m32udZu7PrDRyJi0/DQOMDVGF98v1/3il
6fB1d3nkBJ5i1+IuIfjwIWg4RnjIBvprJxVlfWbWnRoM7INyYeMQ9W6bGeHQ6blORZ91NiOpsZmv
DCior3ngpp4QerOOuJfeTI0zffn4U5xYVamBcNKQIRgU4RaDwQ06NTNRLnp6B8khrZHSiHLo1y6h
jxHOCsCBJc7NM2vZiacyAB32CkoOHFD14zc8akHdpzIbH/lChF+nCrBOZ0Qf1vrQgdQRICmlWznb
ffzXHhrOi09Lg5NuNDJ5shz0xaetxzobMFkHxFTNBq5rhZmwt6y8ugzyQqp/LbUE6sAJ7LLsYr2/
1LNO+YXthBjSITPmYF/1qvoLpU8c7DM4IeBBkwwJQWcGcUm6+TS/Rpk+awRcVw1S5oCAU8/GZJxu
uIrNw5aoVeeTExgk3DVE+3R7tA7mdNFoGQD5MZORFo1u1cVVk0yNuZ2KKNuz4rtIhcmqfdacUe9I
UtDsWweVuLsTyKhZcXOE25hxO6gwo5tCkLDHxK1Xk0wJ2HTZ0JxJp1i0BQ9TmIsw/W/msYFgZLEd
6cS3d+AbmMKu1l75wTBI61lP3aMuwl2HRNmL6Z+soz6FVWoaxZU7jWQTujEshqQqSMVGsxqHuntb
tap21+sDF8wzn/v9RGb5pqBF31LQQNeOh9mkmUGTQ/zxNDW3fsYsZ96kVP2ZPMET6yktOqlg5XXY
jOrjpxg4bSe+PgevsOSqkTlhttYGK6hWTotnyPGL6RqOmG5hQCRINErscyqBE0cDBy0hTh2aKsgt
5L+/OaXiqSDadCK814LS8kVomHBiVBHnmN8nZi1XKWqhiBFYq5bqEi5wmcq9mXJCaVpbIx0KPIId
ZkPfICnc7JDTT1npXhTI43amVkcAJsboXmtm96KMEhLPs6nOP0O7IOVWnVXPFdJzO8WpOHPDeL+e
MskNih7UaVhelrKJyVUptydsrllus0fkOp7UUo1f8AQFt/NEgNQUxC9jq1pn9taDoPJ4gSFbR8iD
O09G4LZY2XK1JhgvJJoij4kCSbXAvMt7t7hQp8DcozojahiTyy9p7iWGN2guYzUebuuiK9YmAqE/
i/yRs5SfQ0gOu5g8ni/1n5OYfE3NKg6NCpVHeB6Nl2GoPzPPFrrb349B+0mXjZcOC3Ax0cJGKwd7
GBSclvBeSOJt1lU9jdisiRzaZSKf7wcu/F9nAR3Lq2OwLkEJ8K2J1MLYpqRAbQya0WQWxGY2eGMc
vmr2bO/yCs4y6gLnzJSVy/zyK9EoYsuVdW4m7vGEoRSbFW1LeWAYilcDBy5uXCIgiFkdk/bMy3k/
a0ju0mgXwNWWmaOLdxNkRqGIiXczkwt91811Gnlxqj9Xk2o9R4WM3Dcn6/Xjle/kOHTkYmA4rC00
G4//wiaj7FaPlKex2jzjxKu2qm+yOmuJmntkC89k32ahIGhwdiAdzYYkWDg97OYxclewbsozSv9T
r5wbNMVO09GZHYudN9eLsRu4TeF1bNRtgIELp1c51AAVANecOU+dGpAy/51OHXUgFuXFNNRDi7qA
y0vXckV/7IZxAl0RjxWnDZfkvmRfaAqAO6j26MSCyDcRHdL+wEeWOlglVc1EOo6cL9oRVx2OX9w0
KBFCkG8d32E6hyWMIgZc2GRaodh//O1OLF5Ek1GCoTgiuY2L/YRAWmEnHb/d7sXwgEEi3hfO5JKv
09e7ojbSG82nBxxQiztnqHm/lbFWUOY4lMx5cYtHx4IEa8IBKcw4hEh4Gkewz22c0UJXlT5SHlo3
ba6xTZvmXypQqU9jL0gT+PjPP3ED5UcYOmVZipdS+HY8dCeZNFiiPFt1Rh59GkDZUG3BCV+P5rPT
1M2+nx2uCqrebrpZ6b+gMoyaVUJL+7kakPLHYHOCvV+G6pkzz4m3I9WFlMhYNzAZLAZVNJVEUgRB
QLKKmL92QxtbWwJFSLjvlWbeDSUJbpsxAhCDjEaPSPDHP/P88dt5v9UbfFdZuSY6T3BlWLwcxW/c
xiZpAT5ftWKA5OtxCs7dR05MVosQQBoTglxChuHxU3KH3G2nYPUYbDcALV7Foccx085WQH/HM5v1
yYexU1FxIO8Mx9HiYZnltoZjKtxEsYZGdex8b3Oi3rVRfP7jl0eBk7cmFRQkWS4+YGJDrxOBnFkw
Sy7CvOtJuUijM8XnQzNwsbugn0IhStkQNeXydmOnUT8dTAmja0mK8jx8Dru+ASEWFc03K9NC7cJO
oHpNuEnJASELYxUowU9tQOS56tv0u9MJ6mko8n5lGAlSeowRKUdWpBOyUoBmKiZbTZ/+/OVQ79Cl
U0BHA7rYMagqms5EwNKKxFGxiVoXgo1aGmcWN/kxl+9Gl/VCmfJJBWBxVE0RtIs54CkK0AJCVyzI
o1ojnsHC2NecY5szO8FBjLt8IEUzPgMtMNnkPx5dFX7EhsMwaApsk6tyrJQXYlOqtT433S7AzI7d
1x+v6Qcm6IeTft0mWNQxquraukyi+aIbTJAciZPtrcYJthU29pXL9fiiUPRrw23z5jomTffMYfvE
PLfQHSAYZ6y6XLSOf7Y2F6MoEdsDW0wqrqV1tCcU4c+yGg/nNiQOEpVCt4jGtjy7vLk4hK0MW025
2xYzfvt6xoILArLdfDyyTk1wsigoqDnUbt9taHOQED7hc9pqCt9d16MFVrF09XidCqIk/ovVBIMQ
+h80Ugh/FwNsnE01q9NJWZVhFl5HQ1RfFEQu7YwicC8+/rtOfSOmuNRLSOnRUt3e6Ek15Pg2VrOJ
3icXdXORAiE8Uyw7cX608Hsic+B+iYhNHhfefKMEXmPdjxyc+kgmv7l2vS3mFnFV8zg2+Truo+rM
93r/d9GbYbqgQ0R4qpqLUWHCCih1wme8gAvtKjGgrpmtMp4Z4e9HhYlNASsm6nZ5aV2sN0LkggoH
O1lPFtlWJREjXGUzcHphh+dCVk/9Rdgh6PbKnFWuQsfvsIsR1yg1z+K6pK4raM1Y8Zv5zNp24tRJ
BY+cUOqrDHbNlH/y20+FIDQq/BzkY98oP+rUGoFwZJhArWrYd7HkqWJOflTxj99KqcoVQMBuT7nZ
kFEtIDJjsqtE3f1Ihtx9GqMivzG0Of4M8QPh3seD98TrlzpmqVeXaPBl1SLtC3KOXYZVQ/4gMNGC
zordDi7tWF/7+vGz3g9hqgWIdg30/lyKl2swWU3URAQVkkYlcIcsxfZ6UkgbyPV6lFtfHTxFztCe
y3E/cZI8fu7iOOu2fjcWxFJiwKWOadb697gs0y0/ZV7bTmZ+SumJ7mJjVi7sqbXu3D75niVAQggH
SYotTn6ED8lQfP/4dbDPMRCONyV+mEkOAjcUpA9LrWRmTbSU3TnyLJVckYdmkgQO9TeN4zeZ40Dp
0CSwwzmwO+rfHI8D08Mka8r1apBAt/mB+hGTfcf9QMJAaPPBBeHDwwiJJC4kNiU5pD1QRPoDUcSX
cBH3wBkhqkxoK44lJMk5BxaJc+CSxAdGSX/gldDOgl2CDx8Zp3lgmhC0onM5GCxQJxJ60rncq7xZ
olAoUpEVlktASl+IqCFUGQwzJ5lS2jtGHZIKvxKqSnUgrEAXQlscDbJx2x4oLChCphf9wGZxa8lp
CQguBQ6ngm+hdlhNHrHsUF2ADw4/xgPrxTlwX+zKNa8Rt0CD0VMojitVQmJQqQx/1QdyTHOgyAB5
6cBm1pIuMx1IM2rXcaxSi2Z6MTksPPoSSjMc+DR6SAI4i1JhlF57YNgMau8+DGQyptj0JOWmkcAb
cWDfOCWX6RWcHZg4JJfpX20JymkOzJzR7I3LwCdmCuht3+/yMlewKUjIDjVCgDvBAb7jSw4P+YLl
iwWaJ4rBlpNr70NGakaughon1lU96I3riQwS45aQn5DuVFy3BsKC2nBXQrKABhJyVe5LEhEUOaEB
mygKQ30XksT3mA1ERjQINb6MU/agozW8qCOrFkCdIBBVjSZ+JH1VvPiSTzQfUEVT3Jo/nQPAKDnA
jEo6Ctk61wirwNolgUf+AX6UaRYgJIIn20+i7+x2hSRWfM4P0CTg5vBw7LiEAF8cwEoS33vlH3BL
xgG9BEE6GPaJJDJZwle+qzWyulUkHOWlleymuKyhS4NUD5/0A9xpGiXoSfUHwyI7B/7TlDt2vQZP
PN/b4KH8AyhqaK0536iSH1UdUFLJAStlk5AhVoz0ANyUJE9NBwhVKnlUwwFNFZOId9tPUfqaSHJV
ShDOa3LAWYFJji+qlKPgnI8SXihE81QcIFj4/ci0oh4LHCvRR3E1HZBZ5gGfVepFGW4tMZJ8Erpq
HG8slCDEp/g+2acTgbP5ilwuNSTlqvS/G+OshCuwoN3kBbNPm4bxl63CrAx3QJQTxPlEQT6Z2Pvg
gOU2CeIT2ZbBmgDKOt0BTO5/5sS7fKuqBu7qXKodOVAipwxCoav8nGZxXqzTqumrlUKj8rWzE5yC
ZR7VnVcGhjN7xEUZFklljZWtysHNazTl0ZRdRWpFtnHlijnbK72ZUO0uJv0lqZsiIlhv0q8gQJKa
jFis/5UIO/9E3J0DX0ozhw7yVDNcYoWw7fWshfDlAKVHfxWuAFdmkynwxcqD4jqfnBgw0+C739Qi
778YBQCrlT1T8Aa1Nw42VFdAUV7Edc/0VEyWd4AzwI4qlCE/qbo+f+lkmaKrLdEglMgLgo5aLQ3X
IcGmn9VqAHfRE897Nwtz6slSM7WvNqT7+4hVuyPwM+oeKQjMD+6ETZqRB+p+FVVgJXdIFNixCT8w
+suKxCKybbA1VatQ5O5d3hTpj7ZB970e4nnYmCU8DLD0yvAw15H5WvVpcwd+EyReafTq61B1KQAi
d0hUKuMyCaphp4JUFSW/utpUX6ZYJesxMZrgATVXJEX2ZmN5zGIimKzSUUGHFjOQV42+DNkvOmVF
MUJ/9uKosS/HciaBzKiM7iZFp2+tTaOvhiufAKlxrcZR+inQh8rZUeUyPgl8BQHO4iR+JBM1fOXK
RhHd9w3nO1qm5CWauvbJwO8+7/GXEGE42JQ2ib3s2xc1zP3D8pOxqkM9q22LIOYgVGfGBwi1XwWB
ii8tconkydLn9AuLt+tcqwZX5VValsWP1gJcurc7pUKLOExknrVW+uyk1ZxtfabpeG8Fkdl6Ewo3
7U70Oe5LRRtAd5F9A3861gOAofFIFwS/gZNd6/gSrivG8jXQWKXmLED8BLnXBuHgc97l6gVc7RRp
jG+Rdh0VnfadejAYbvJWgyu/TpoMrDsJoUSHWdY6dkFNY+sjNbXFjyn22mT5YId1P7mjX+3Xa5RE
aMJcaO8tUdvkMiEegv227tBx33RKEoFdrshkXCUkoBUEPGpNuBrpID1lVeU/0geFfIHXrAm3EAFF
sbFrPXwenLnWdj7qnTrGUJ/yZ14GA3NtUmr6mSxpWUPZjlRX2uYKXvGC0TftA2dWbhvLDaE4dLn1
WoV2BuaaVJw7UfLzNwLA1t5sQ0pqsND6YGWMoiLKnHzUYafGYfWY5EQ3bVkGIvRuNhFhq6zS8fL1
qe3/CCDxfZ65uP80FBtgd+GqFm1Ha9DuW0sriDQziEjasC1VFmFLjhl5uZsiqmtaSHke17XZ2WWD
4XzRbPnXKBYbBya3yb4fhaAXO6o+uZ5KLrnxgFbU67ocC2VdYvm6I0HVjTyS1lt1p031EOw70btf
eoxh0UVc1eMN6TNOvSL+pXBv01xk60xrM5d0ACkYaszcuBuHgpTBzC3R5gXo3wpPK1XybpNk7py1
L0wwDHjOAJJXhhKR3RBS9NwEDbTaaz+y3Z9mbQ9fqWKSETfFvv3kOnPcEx0VAwjVqyr7zjkwJWt0
cBtGdG+ocBbNAVz2mLJXhj1iWg+pohqtLCC9IKgVh6XW78iOX1turN1aTefeKXHbPpZ+GN5acxXc
haGwp0sQ1cYnbdJzKIq6GB/rvHYlQC82oCP26BjJ+m6mbxz4HGhCJHtCHlUHNglV4MZcldU4qSTi
9M0DDmrta1KpCavUPCXGOuks+zaFq+m5RjfQzQ5Vsrgq91fcWApRpvQ0QXGGJtrHSo88waYJnDMP
8q0WcUja6vok9mZcE0YbagrillqLtC2wprR6tBp1jNdmq/XBI/MjLL2xJYOcUE5WolUSKM7XgcDv
9BKqZJ6C9TSIsHYiIhSu7Cys0amkalqvmzCNyWgkEuKmy6EKeaVddZD6OERgNUJdUN+YXeVX7G+g
jDeVmbpku8Lqbndg0TtnZ2PfLi9HJyaqIVFjaOAwHs145/a1geipm9qVq3TjM3yA+KmINMg4Nf2E
FOq4YpBMGeT1s1roxEvguu/BXwriJ1ZV6wbJBtxyMq273k1eUEQZAF3cQv1M1HPwySzGTLvU7DG8
JPxWzGszKbNtm7iowFuGyn1tJ2GN6tSJ98Bzh/jS6bvhJqdMRptqREqwQrHRkXUOqpPc49FOu01j
NbaUoFUuihkITPs8Ia1zTcYE4xp4hA3RWxXZxk6bzL5OC2gsKw5TnSA7SnFxTgyQD0RmgygvOBf/
7Ps2sLczadwYLVNTy/daZ6JjzuFF/+ptgv3JzRnnmzSf1FvT12b5cIQM63BwgFlOwfiZyWTCzUQi
/lDog0ltpMzuS/Ag/kWp+fVXtXTzO7TZib8hSr3akdeYoFvQMvqTTSn60Qs4zW9q0tlxowiluWYt
aXvPhBmQXddzpwSbWfVFvSmxhO6JRoubtTFwClipk6nNWxJX7GZbW1mirQs0aSYzrEtkymIgunWc
TXAmSx+YZk0VzjJXSZey7BtDOH9GK1/dEhIz6PtwnmAWtG6TZA/JECblxlFTv18Hoq+qlS/gqq6Q
MRjT3tRJcF/9gzzERA861DyFyWkKPxqmlKDtlcqj49JoZyqcJ1p9lDSA00lHAbIWe1GuSYjfBZ1D
JGYymSUq5PZnFxoTNeL/Ze88luRWsjT9Km21xzVoYTY9iwAQEalJJvUGRnXh0A7t8KefD6xrM8xI
DtNq35sy66pORgTg4pzzKwFRKsSXoB5Dj4Hzan4dh3m4FuYyXtdSZT98X4n/fKqD5BJdHKDjTgm9
mFZtMLvaoRkwSvRscZJGNf4IqjaLi5ZsjxdGGM9nyXTRRJRAIoMXxRzz6bgFrR/ltDPxw2nFiOmN
xgT94fh3a9geJsSN/ULf/hvaGgGFOycMotRO0b140k4Ph0G6jJFcH5iYTq/lojQ0yR9hrb5nolnf
+l7LEWg1/bvKCOUDriVuOns2TqSZLhuKjEiStmsodap0ALj958nC7wYtPjx2xrnQUaxLUg4UTbPz
Rwyvt5xvqRZBQxoprLb1EhqvJgnnYm677YUVuL/Ti2kGUwV4XBhigEpdyuKDnNuRHcWn4l55YygL
/+SKVIqk7CJ9HAOfGXvozDruO/WSwdXzz2bx7zzVgJQ0pHqXc/I8yqqw5bMHXW7XeGqG53Fpxk+j
3X6hDM5eqUYNh91e/4U58/NHjecZ/A4Qst3z51IRpgojcro9kXo01vmafqe5dkysoDVDT2wlt/oj
YHj5wpN+vuJ3NTN2hwxxwOaii4GWMVhRrfVPDnDpXCNioTPQFD/IAfGW1119+vN6+s2K52AhiBI4
GqYEU5anW8wwi1n1EirkaHTdsZvIEMjdrI5xOQQ1yCI/s5JAudyUIf23S0PS09NA5RRvIrNvj7jR
mNc4ccJNcouIyAvbpSr+85f8zUPhGuQEhHzC1P+S07eWSyiFrXKKEOkfVlxlj2Z3i5/s0eyt73/+
rH0o/XSpQ7/GbxLqIDxC8xJdWA2zbhRptXGwdN1t1AWDcS5dgxgXR+CMGU+Rm3+YtTLykyNMUhvM
MGxfdELbX/PTb8EbYTiP0x28e5Q2T98K3DoPz7Cd3ZCR43zd2doPyX0o3MfGGtY3Rt9bn1W26Bqb
18VwMZazKazQVoTfDcOMXvLD+c2cFSU0dKc9Mgoys72/oV/m3oUTGvKnZGEpBzvta+0iAaLAkHjV
vG5Ex1Ab9+tT3mFWW/Z6ww7L6Y89wVnnAbX2p4X5XzrLMUv+/Laer4z9ewE5QYJC0XLJsR5sFTkb
3sXwbZo6URpKQ1BsaKHy0DjXun+Jb/j8MILSCs6AYgR6K2Dq0+cwGYvZsxDByts1/LABT2F4MuHk
O0V7S5BvVNdlxXiR9Fd7fWEb7P/4xaKA6YMygBWxQ4cXL8Gfy9KR2Qa1dd0wQO3lGk+0aC9gQ795
pKw8NgGiGKSSz5h1vl9qa6caCle7byso1K8GW1vHkdCVq5DEjpcUOM9xih3Gw04ACIwpziV2UDGX
MAyPK23uh/zBa8wwacs2IJsRktmfl8tvPgr3GFTfFBM7t/UCkVqwMLYmF+UNxFpyh6axTBVsmYPG
Mvmlg/X5QcInsFiob8Gk+WFPl0pOWga+5uQNKSWaG39u5QeEPLUES2zDO7HkasXBfh1vm8gwz6u2
/7YXrPsgVZqxJJ4wnoOuu3axVD/0s6FTRjTZ0Z9diSSjCtbrGt7rC9/5t49n99lCV8el9xP9+mWX
L5GC+5mzmxhWlT9AjJYbvOqtY0HW0tWf38TzEwUwmncdwSlkC1NJPn08C/q4qg5bgfOKYTYPw1yN
WAhhLf69FJgBIE9b6k+tD/voulRuDopkF2L5QvpZhcGCHvomDhtYYIkDZGG/liLKo/Ofv+NPQsST
DQdNAjMgPAAoQJFrXXxHZzLHrDY1gWTAgduHvFB7WifyjYjEnmJTSW4sW33yrVasp0nZ0fYOAtEI
RbgKskThjKJiSBB4/8GLcY+97DtUfrKfV8rJDvI4yI9xn9eTPRzJQZ3WQ+9mhX2wESTJg5qzdr1u
PGe4m0nsrNKpzgl1IJpJXRlzZtqJMiq13Y/Knu0XNsrPa+7ipyMO2jFvngAeLhdnTZY1tKsdgvuB
su60Gr2hktoMq8/MHhwsP8IZH0YGhgHORZtbyyN36tolsAK3O/zi1HaLWyO5B93qB4/jHJTO5xp8
4dEpyu1bEJRMC8vI1V3sT7z6A9XX/JngYJsRw+JudVoqPEZAEwvx+OeX+uwQZWBJS0GuJFIIzB8u
ysk+z+qKelPEBhbnaTTgvCCHbX2BC/m8rIIzQH/k4JUdUkXuOvNfL0yeVFhY2QQRdM7kbdnMkToR
3T2KpG7c4VTo0NDvSNIgGKQo2uY8hOU4xwWhu8kiQTRj0RJgkuRqQonNpCOz0yVUpX6ByfT8aSB6
gyALTkmKIW7GT7+mz2zbUsB4MciNOuXzCLxFg5f+p8+cjc4xGKLq2nfSxWJiJuKVbFaGSCLIGYJD
GIgXXRbyhVW7P9SnixZWCH4e6KFpknnyT3+NwX9vj41PlpAkxJIgOuuQMSlJt2Zqu1OZK/9mGfBM
jEfl7jYbReUd//xLn9UHyAR4nkiyIT+Zz0g9q9kuTk/kSezanYFxoEmKO0qzW9DZfGGEN6kUo8To
ZIMLvvrzRz+7t/noCBoUfRKMWDD4pz9eAbXPZmGAp669jglPHe+ISsnecOhYr1VWveST85uls3eh
WKHCV6Q9v3jYGbscOi3DlklW5pWq3e8bGvsX3uhPJt3TV7qLtumEdm3mXpE//VUZnfBUb/guFX7j
fajCAXW5iPbJ/kDVINJyrPIqGQ2B2gbgt11SjXR0kzDBVmZLEDA6Z3kgn2L+ZrhWTWIOAOIN9sLd
fAZZqD/AJlFfM0PMnAPdyFR9tFf9Bv6afV8HwRQc7bUI5oPSnYPJLd/0s5JWZKRzVS1uotlTPpvH
WMlsM8eGaZsXdPNDt0k8FmoIkVjJkZb2WMABzH6EtdMvZ1Qzfn5sVuVEKThshooXlnCdVIZuYae5
zaRTBs+Nm0RVnrtHLno1HaBe+R9swqPyZJDSfk1PsnZviZXJthtlVxqWuVqmPoV2jYPshDM2hkVy
IhioWvLxo4aORbJKLj2VlEIgMC0ITrJPU6UjKgrtdA+GkQVTspATEiQjm+V1DtEKh5N5kt8i5C/Z
WdhIYT5JoOYrL5ATsa9C6OHfp8X/uBz9C0nrL3s6+TJ9+a8f7VRM2/2X5sd//+vq24/6S/v9V5ej
n3/xj82Rha0Jpg94GdECw3LdmcH/NjwxbPcvtomJkxFWCPuOZDP+43jiB7gjmZA+oUYhXuJ0+r+O
J77zF+pUuOD8jY1ezv+PHE+ejks8NCEwf+gQ4f/D9+JMeLpTt2HzzD3XNA068TB0XZ5uZa9Oe7BY
gmiujmtTvsRmf3rm7Z+5q8Vt7FzIMmEctn+nXwrWmWxJclHlmA7BWHxZVtUerdV63Ybh8mpZzZfo
Rk/r439/3O6XTAnh+wg+Lg4jXAuyrnL6kfi7yD2NLtw5WiMyN0r5kuP1bz8K34Sdoe0gcLvgs2Vz
DZJvVRBZLIPUtCDagZh5gySGnqb69477//p6PL03//ldGOpzQeNThXTj6WMcm6GDp0nAcucM1b3g
IjkVVe187suqeZyM1U+GGv0PaOs83GH7577w+b97jbufqonoGNenS18q9JYZUa0GEezAuTdyr0Lw
euPW1DNJtL3hvNBI//bz9iE2driYfF7+3ihbSYWETZPqLOvfhLrv73zlLDfEwoU3EVGWv+ziV/++
rX71avn9xzFVwjN+1xxf3JQ9xd/qobbFP5PgZOD7PiG7ykYFGnrnNQrr83/+eZDPaG9Rx7Hz9+/z
y64YN1m0+4iAgF/lH6fct16Zax3dNXbeP6y2I1/4fZdrlTG5CRLA7JATCL3oxc4nJXrWbqWGtCWp
5xWodnkcdwoGjmLFpz//tAsHGoRuF591Ub5HcNJKDLaHdIYWcFXRVsPpHtHzVEV7MPJ8vocSB7Dc
qdch5Id7uSr3NpN7ytefv8nvfjQLFsLuT6+ny0HtWpLEunuWpFtEbuMWGGglyTy6WeZ+/frnj9rX
x/+rgX7+ZljitIgc+ruTwMVvpqiWuUcmduqJnZxSoPr1tKUesSitIxyI1285f9iQGgSG/eePvjwZ
qNs9rhzYo1hMoRm6OIakVUU93pe4HL4vUuPeteP5o3Gat0S/0JY9+6DdKQE9BQ0C9h90Z0/XbO5O
s5EZoUirFQ/Wjn0Uk+XVizgIDGz+oz28thJOatTL+FFO9fzC6OPZM8YNgMAJgmrwwaF6vzgCiVNx
CqOD6efWS3HDXME8M9lWt6HIK6ydrO8rTMGrHAbWC2ffb344lyUTN9ZSyGW8r7NfNutcu63VA3Sn
S90OJMBNJHRCsbzeUA8mBWkBmDsZy6lfWkYdeda/cFY8/3ibwoAhFVcal+ilGUgfVRGFKVm8ZFHr
I652GliaaGtH4l6R2jURZKGzeViCTVN47igvXpotP3/yGC2jF+T6oXPBhuXpAxjrFjLc1MuUIJM+
HsPye+FCu+x90Z4svICSPmqj42qZL0mgfv/BSEP3ng2t0MWTl8WcW34nZeqX5GYg6o3Sikjfk0as
ep+Xs/tObcubUIBN/3lT7b/oyX7GgnEHXPYQIfDTS/WQueGSBtkR2k8ZElOu8JQiFIHMtYb8LlK6
Gat3+iUF729+LdaPu3Uqs5Qd13r6mFcffskCszFte5XfriLyjqNvL1dEjQexghMKp2wMH9vIK15Y
4c8/mfozpDrEpI8JwOWkz1nXQI3m2qROA3sgq4zuU25W7+XmOmei0ZwrbY13dY633J8f8+W1SxID
4DfvlXgSvNovt/QKdbjuuBJSryeNqVzRPJnac27QQL22iFe9+vPHXfglcHrsl61N/AMXguszo3/6
hBl32VFfjkZCo6W/LEUBcEaAHYQH+DLnUEFSy4wgLw5yKcVtrqPiLiBB7es0h0PaFzU5pO7mXslV
jm8Nd1jO8FHWF97Fs6W3I6gkSmJ+gnMULcPT71htxSDIwFsTX8IXMxaaSZc28kxcdHk2lFhizqLp
9MKTYX5zueSBQsETftZcVJnPAOQw66e8tvwkC1TbxKa3DPqzBbZf/00iZtPfw6hr1W0D6Gre5FNB
qgsEFO2fFk849Unq1S5PCn5y/UgwsCaJUueM9xJzzuzi85zNJsYTDq/oMRNzE8XuMBJL6fSdB4iq
WjGeEVO23ufF3rr2bOaQyxOIU4MxHcrOzM20CepMX4eCQI3z7FgmPhK2HCe8R+u6IYrICb+MEBT9
D9k0ivwOTucgk6xztiKuchwwIHVN01dT+Zt9bYh8ea+30WaQbwxwaFuWeoHkmNC+3FEk+wnlsA4a
u6rcVDn1Th5COfWqdwRShqajODy2kbWZb+dwdX9UsoPt47XbR0g37RATRNp6Mcyj/B0NksnwrpnC
pFvkCkYIqbt9pQUuK1eG6MkXlXXjLxzv0rjtOQSgQE3N+CVyFwd7KW/A8yyirLjq8zIA1dYLojkd
iO0jonzz9dADYxwG7WWf8dbol+t8MFQDI2kI7lUICJqs9ELNYYN7I09VlEm42UqgARGuQ7o2dN7W
ZqTL/y+6WXsniW34AZFeOn7ZWSRW6gbG9D6ch9HGNQC/s9iYhlxdleTPflFhu9zPXeCvR4Y52fKw
LGonA89SzEfI3mRXbJZkmk7fYMA+KrxbS0NtFPx7UHHCMrhvtej+Bjuc2pM94KZ4BbI1zTG/u4Az
AREIHXFYoNbMBhLvGUPh+A4TThJYmZtGaiIWMXDA9ab8aGkD7Ku1i8aNvWmDiktkvX8f4CXoxv4w
9UUiYYmXaRQuxNyK1cYZsRcitI+rr4LqunBL8ANhbOORS98hyZuiDhi5adSaWJvoqtQct5XA1HxG
vN+X+XTlY3S4xLPVIy2qKWvnq8jq/OJIPkH2I4oMsqVGEzc9fOuGNYWAm0dxFejlrcNUOzsUqGFE
0qzoISFsGFmTwMbvPtSVaxepS4ZMmwhOs/boonV767R5wWsYJub+25hNR0cT3frGnkujTqzJxibK
RJuQ2l6lmhtz00VzauxyCh+mTofLlUMPeb+usNhvesqtR+WTt30QHSh6am6koT3KqR1upcagMY1E
0PEJw7qB+5TLbKF42BjbtaJwQDc3C3IqGaDdafZI53TrYWzOVBAl6aoSSVxs9mNPIdxI6JYt1x7U
G1VOXDC1Wb6zxih7z31W5vBcTYRPTpRFr2aVtQOVDHZAh6ZGGhT70p4hZOdb99XPR+4oKlTDPQRr
tBXH1iz75ZWwSBx/bQuErSlDjvq1a+e+cXI6Ux5RvbVNWhdDN/E4zDl6tUm/j17R+ETEA46FI+/W
IFCPnbSt6jpqzPm2GCwxpPZWtd9URRZ6PKl5yRIv7LKrtlCWjhUlG8HqhQWIBKXTRhJcmxZDOg8g
EJo2Oh2SyJt5SxsyQ9cDHQdy25bD/Hs52aZOcx3ad0btdlFS6EicF+xSosOkQ/NhGso4K8filRBD
jzFX5omE04TmSTSIH2KTxOcIA2T0dB+wvCehHCvHdgGekhP84T6YxMMsraJIEdxJcY2UQ05XXbey
zUUXRMERH9lujHO7Xtejt0nLBPGIvPsZ++7tXbVU7kIJkvNeywn+zRtI9iTZkkyDBcG2eeGPxlyy
+VD4tMhpQfy1c/CxuTioEtZPPDlSP04Qr8jObS111NVotAd0ArN97IeVvCxIkRYupG2ks4MMhDSv
bPwVHtpNYkEGkS53HmbTnd8H5hCY59ycVyRNuXibhZv/sWkbOqylHUeccFk2GJLVcBX9hQHxQRA8
EqHvm90iwefC7YFkFTqFTbXaxxXIsBSywEJq7p11JahkK9p3VZ55W1pkbfnKH8oWDVdP2tchbKaA
eUAfNo8K6wcO0M23HoO2zb+N0YIwgAKRuZk/bPJHtVFPXsH66rarin2eHzEN26oTfvzLeOVGVXgk
8z3gTkfMwHUUFvmPJq96dCCkpee76VzwLgJPmxJ7tSqHg3HLkAI28EfixtPzfJD1dlLj1F77YI5A
QF02PULCJkN7FMZ6g+E3IgC4z/XIMaByTdSzXaPu6wLj4zBq/XfbOKpMrRL645mI8zAeR2QgcAKF
RF61DUiDGSA1xZElxbGUo3m809Gwjgd7Ja/bEt70usEvRl5BTZWpR8gnV6olzQYPu9KC+2eY9jVx
qO5CCgKobOLAnu2PWZmxMdbRgYdKdcZNtLPfFuAPNKZJuA7eAkPfaXFwbRZjPuQFRQf7Y7O/rgKn
C1OM0VdPIG4hL6iF0JItdX/EhxP6suoaF3FsVOivMEGJ3sURtALz3QP/mNUH/kNv9xv0u85fvDQw
q1DwP25yonNddRY3YrwWXfc9dykrUofAyXu8x8e3k2qqL3Nei+vRE62ZEKqLgTPVSfvVW2rMxIzF
ze+4BbGLrpYt+Nq5aLaQG1gyxBXShveHSwcyqa0iER1kIqzM22IieDott2G8c61Cv83JRfpUb5M5
E8U9hsMjqqEsIiQC29c4yK38O6FFoX8yZgKb3jWDrh462GUrZHBbk3oMS5l61Kirb1vnbleDn89+
mvmZ05yQuEVvN5a1m9QlCakH+C+cH7qqhmTwl+pblpXYHEl0BzDwQ79arzvkzdS5DqUPKSx9dVgp
4W42Iq/qq8ZVY31cdVRdm5OlPq1ys88S/BSivItrHtltCDQSubWtkS5WmL/LVbAcsSzbZLqKzPqR
TeYKG9aY5JowXIteKfRZ4qyDxWIIBWqtoPAJE4CnDbY6oWIKr7vWmMxYD2b+Wro1b2sMrYE1hD+K
dUcU8Tge61mG/KzBIXQDiKqcSVi22vxk+YYIEkX+irwxrLEld1gvSEq8itiLRilOr9ofWvfc4/HR
phEb2jzYetnE0Z5zuV33eR29XzuJrVb4lWrSde7wIik6rirGVM5kOPyLpog9JT8AzxbvW/jeRFMT
xF4xOQzGEgsJV70zzLlL3aUI37YaLUQS9RlAtqD+/r5SiDIQ8oX9tjWW/O22IliiwK+bDxqLLPkd
aNw6Re6knSOqBdXctRmSzMMSrTlCz9pWFdVt3hPGrkV5O0+jJx8WDxP+MgsXIlSDVnKKGdJZr3S4
lgEil605a6PxayLPmRkdcIoDtdq8xW/xHeg6EftQH1BurT1uu5gQ1cNRZJPR3A+LuYhjaIwC3NIf
l/ksVyLRDv1YIxTCx2t1Dqp33eaqliExVXmz4ifGAG79VOfenvgu2iG8oeSdinM5YOF4AJZD2abt
cPoSbRhsHtxsaVEsDXV9A85ojqcqHxoqmzDLz908OajURrnFYlXCORtETXOtr2NFEDy6v6/kXFvf
JKaBO+8282NdIDVO1rmFCbLA6kF2DvTyFp1VQWAIUl9i1Sf4UwdtFrDE2c+1wvB4bo6B16/3Ro/9
Czn1IQs2iPo1OpDqx9cTtoj4B0097l7HVLmxPVXhkqotC2fGqbJ8XWKlhx60t6Drj1yMZ4kGdDnQ
evKZ7WaH36fCDTaW56a+GcKdR2rdnpMvcNepSITcSrXrnjoqTlH0xXnKO+jt/WKYSNTrYJ2StbHx
FR92yobTFuWXpWIYdBpR8qP2nKP2rqizCJGgDArn0C1O/aFkwtJiqzGwQ4sQhSGTqtW+wmNgouyE
ek+S/Gi5PVpGCEyHaWgCRWZC30dHYwzXNrbLCpVrG6m+pRBuh/IqxCfgZI5RGR0cwremhy3UBOK5
gI7y7LqjQRWy4mIpQPnzBFhDbum2GaaX4DpefVi4u1Qi0BfjMaT8Ds2IrBHORGWB9KCizrxWNUyT
1KbUW6Exkhq34PbwSjRz8DZX5ngdTGowjtWa0ej5plqPnesZZgqdhxrSxq7FpDgzJjdBA9GmTkTO
cGuM8MBnY57f76KV4BAEEofXUhr+curA0XmhPFYWZrB1GHEoLf1U5vbyvVyZPl67RjuaN2XRj873
MJy2s4uxHDFAddF+Jd2nd49zpppvJauUneLOpKEZbeDIpFqB/hDqcNMlwP1tdRhdLClRp076FETT
ZKc+z8k4tSK3mhg30vLY2nONymqduitjw3f5vASN8Y1numgw7LYcDoOk9yX0Zomut05tb+hiZy5w
XVIcuT67zDJsVT4YGkXKYDdRixlcrm92l5mCotQxVnSjAeLIulTdm2qB1RaHqxehd515HwdITeuQ
gHPrh25A+cjpa67vlpI6gT/fopKvtMyvsH3K3ht+7Q3xAlRkHtC2Za9n18yCuEVnKdNCw8lK2lxT
+gqVNbczwwMnxhUheFc1ZsEyyV2OP+a784E+ZqdY1btvvWLbDueodqbxoNeJko64Bvghi9lSsVjh
YivKcz88jhNXzkBLNydBbePvBnlEPHpNT8kQFoX5rg6bPFn6nFDkeRsXfXKzEV3A1htEqRVeFF2F
aGqx+WpMpCKeKtRxkmI4zjDb8J5Wk+2lloNS6eDhAVTFIHFY6AUOAQqxKyoNacAf8bTJ3TpMRNRa
X/1ZifWIaC54DMelvS3cCbW32Ygwi4UoMekPui0iYdYKJztxgoJbz2Eskj+AR/lv3Vlv5JYPuXPn
ws9yOdjsKTpQFDRB6hsMLm4MInY7IH64ZoeiNsSadts0oCpbJnkvomDeriAirPkRoI1HV4x+y5Jv
7TC/sVEhzicOfb3Ebas6F2d1X0QwZCFS80Sz7DFEP7U3qDDb47ls3PHoSS2HB5jkY/GDDIncgxc2
c1YnM78KnMdGEo7T6YY+EWS0iq76Msi3w9CXJdIc9K9FPJWu2ac1XlT6Jxm5Ye4mw7e4rc76bb9k
MJ26cN7eh2a12kfPytarrGuFOBiKgi5WONV91rY0zgoVU3PAw547ySzk/MMl0uw2N2bNMeJ6xXpb
aIzh4lHYbXuoq260koKyQ91iF9bMu1SbICjTGgG+u5BjGEZFlxlXMrTRJDno719npoLy1XF7jA+t
wQ1+8JzZKe4nIxDRMeQiw+KmtIP8jPoBSLSvjKg/1tTGS+J3UVAk2hiQ92XolijN3Nw5LvPm9YlB
UuTfbm0EdzKytX108v2VmIObc+MvvZ/4tFg4N+ZMqDFrYEh5YBmMn6C6T2EaVhYXIVtzsRInmlb7
est0/znUARWacoXhv1O6mT1ab9u6VrPOw7gEo34dbChWH5Vwhy325qgIEjxbpxpNdcfEOfKV/a1r
BjfDfrguh5hhAal0yqpzJ+ZvBnU7eeToxqrjMkcSDk3syG2F4HeZ8FUE55L5O5MKjNSQdhkEzPcR
Liy+TRMgnF5DcUJHJEbcnsKpxf3FWAfMtU1jSPSWiYCkCnpIWovBzs8rIV64OlB6XlXY0oqkLNf5
jllCoBkjZGuRtBCwVWLJdoAzFCJZi8250HR7gVF8UfY43wuKWjZq5/i7hHLBYoLpBvpRgTuRJkhF
5++tpqBXzyylboc6r/xYmphgadeYqrj0ZfZ3wcn7tZn88N1gQEqLUQbjdFe4C4iLDuXwyEd627VG
a/weA61BHRxfZN/FNhCUIKPNsM+CTpIbZfQQbbSyDx6oEPV29peiUa8wTyBFCWwS39rSbcINGXE7
cPbocAg4l6fxvhxzscbN3A1fA6vAj6OhMvthbHXw1Zz67sHFRouphQpDqvnWnxpKaqYuNx2DG4Eo
wvNuyxyM+YwaWBfEZUrz/cCV84EUEmT/G1L+d/jZmd/7wFL2vexbRmSLKCYnMV3+8ErXa37qZJ/7
R1H35dn1chvYmlnZdHC0+w3I8CS5bmwyvh0fqn/ZF6eZhKjs0A0U9gdlWPqVv5bu1VZu1XenF1bE
zWBYXzk+5v4NNbTwz2O2BSjpAwqIhDlDxXqnHRMp6jOqEUZDG5NFgKjv+WhkKqZrriCZTZaZeqPD
xGYMNC/a1b7xeaQ1pGGOQv4z2AacjwtdozVA+Ts7SbRSREkGJlikkofs0J6iJj1vpjBTOReyTEyn
VowTHZJUvaJh1sDscRlT2dgBrSu2/BMqhmD62DgVCmrD4TY+LtZifp0jlxuCESawmAcT5bH03SpE
wq4QZNnuJIeDVdYrKzaikbzxoV4f835uQSLQ3+7czmBaksHZ9yyq8uWai6mpjqwFsD2yB9Uha53q
oXa0oo7pJrw7y3y0s5ONI4tzFGWEoztGB3RRC+Pizxx1Vbuvh/y+qqL8R2DkwqLoxdsgZQ5d8sr6
YF5PErzJxA2X7RDPLqri2Og3owO/b9gwCxXGnIKoE0TAa4y72Wj6s9U79FOObLI67RfC9A7VQDYi
LXbfQ6WsgyHeSBj+hGTb1Uc/W9Y3bdAsG+QcjUB9xLm7jdFyqytragZmDr3fNOeKFJieTxg5h6q2
ku9zE+zrKlo49B8Z2AxR2mgXeXbLGNM9Lnr2xnjIJ8GkOuqwDKossRUnJiF07pwUFjJet+uCA1mN
OHT4GSbrh76VpEWUxrLUJxbd9GB2NMQW8mRaw8Lqj3h64FDgZnIZk02LkcltqLGuKIy8ITqm85t7
IWfBKEp4+j2zHMAzkiFqevmMuYYZlOvH0e2ZNNi++DBH8+LFXulj7jrRh2B95Rgl4TfIY3nbTI1h
mi/bwkQyl873kgOLoVLgbicUiw4MVS/sCS4bUDSOWN/HjlGLGwlUtUfS6Okm6CiBDujtvBMHAp3M
sqIOi2VTh10Sdhq9NB2fFGktI7ajIf0hA2+xg+5MZWFSWuh+to7Y3TF5bymf6WjCEqNskWsYBfiL
WEEMArrMt1NVbA9GkWXREetEbzxy0C/drYlHengKNcrEs1rMhqomn8IqUV4xTIgxZf+JeS55Ukzi
PDvJl7Y/Y6rGTHkFmV1ORm/Xb6dyE83ZI/EDHiPZpAiR5/BTxTQXVZthjq99Z/C6G6Tn+R3PfoIn
CYXkgSRVB5k4l0IWy0pg60LKesv8eczc22LLcvvgewXdl+32RZUy5RL6MKEs2P0wbD869HaT7RbI
HaRzDJuqN1HeCLoQ+PBfBPbAWMm0WYAr4+os71UBMTzRetTcsqBBiZzC4aORd7TbG3OHDHUeVisJ
NnLtmGB4ThiX9L16Pk+sj88DDiW0Q8vYtndTqVmFCDTtb/YiRQei1Ybf/Kq337o6IsNln/XOhwwN
lWSb2xWBysL5EYxDvWBoMfcf/MEJT34fMkqMMoNMHBkgqeaC9LPiWAikQSlYtqNgMq0f4TYsX9W6
MifJiqxLjHHt61ODGAx0BOcp9ypjBOIcBMsSrU9U137atURTpJMBwnXqjKa4rvyg8uIo1314bsbN
exPRGZWco7M/vhJ0yhbjICxSGHDrN140liKVruiKEz4Rvn1H9UfHUjOQy25cp1uyNwX4xJjUrTDX
v3ujiuqBVxmMwTvglshL6g0o8tT17NcbY8OV+rXdBI1zPyu1bA9hiZfRm84equDWrfxi+uxVkVMx
EyiZLoNSjq8sr2qcA8Cj9F+iVT3Dr0Fo4UT4KFBxGUVb+BSrdRu5+TSNKnGyYr1Sk+M/mMqOUg45
54gc/x+V5f/wbv8FHf8XxPoZ7/b6S/tfd1+2H+0T5u3+N/8wb4O/dlNr+AtO5EC+CW0oDv8wb6O/
dr4tkkC0hw5rbLfh/od5G1h/WXDi0G9i2bhrAaBcjMySxH//KzD/Qh2CaAiGAoyf//2/nlA1x4v/
+1du4QVBHgUVdoSwOXa/bRPvw0vFeuFiWw0TXicNFlj4rXZbflUulgu7I6jOglTx8JAjLFvSgUjh
+z73/g9777EbObat677Kxe6zQG+Aezp04RRyIZNSh5CUmSQj6D359PejqtZeEpVQ3OqfQgJlslLT
cJoxx/hNG++Q5nep4oLpTtbsa5JWYaAYkk0SmTA2ano02wQ14tY0DCt+7DSe304eG/1zQtbI8KMm
GCZKMiKk00ESeRId5ZBCmqJ1mIbmk2gXcqFck2kdfku7klQ1cX5tK9TCrZZgcDVBnyjtTC2yl+PU
TBz/wbE9NOBDGmOEw3CKa/G+JxIk3Rxb6Q5a7lS5CrVTv55IuyMXQ87DS6s62va6dnwDtL8BIF+n
zhF+5rYY1IFDTC/aBzCSqMKAjStXddwPviaLUrLKrObOyuI08TlJ3HIoo7UawC3IBLxhvCOlN3+K
BOlFhpA92mlLwWkkC/8yFMfmOTO7Yp33JLS0hpjife393234P7Ow6Tdun3l++n829YyArz9uxPlP
/QcBrxl/gbDBtwoC5+zj+d99iGPWX2hzmbCt0AAGastp+s8+FEy2Lxg3S6F2IevAvThJ/9mIgiz9
hUkAqHVVBVU/e27/m924QNMB/Zmdu2bh8BkGD+jy85FtaINGfjBQbmsyY3gdhRXJm9xYIXwZIC8l
kogee4yAp3PwyRke+QFSNjfMMaTNJS5FA8LNxHxEEaagEbQ6rNRbSl2gLkgg2JMxRWcgTvNP+dSK
BB99xvhjKUV5Q1sAUbWsO7Zp24g3k6DsBaP8FUgCMY0wbE89Za5jtiWDdwaxtLgF8Sv+3OYCGJrX
SVVw0Ig3dRTYaRQaK6lOR78Qw2vex2caW8Cj3hsjfMLVk5tXQW3l8zQSggS8NGgsynoR9k2rwnVH
5Sfu7OmAhE3kf1jh139P3cfTewlnnhuEPIUMLyALQIFLPnnHM7YKGkO+qYgL5UBFex/dcjz9NqHQ
31XqKGxiud2W6jpoL7VmOiewsuApQogDDAjCF9SaBg9EN+fp/wA/zZVi5LGeQycaEbtuVfkytvJi
RfLEWPf43xFcokUpoknuAshsDie/w2XQLors+AhxcSNsmrprzsjwf/nmKOvCsUd5C9YXfIIFSo10
lUmOKDauJ7VFWaQekYhLZoNMMhsk9M7yE7/Owizli9M0Aifc7pAhP89C1em1bsLbuwb8QInHjA+V
JOyktCj9ghgbTJI83SVovNlRKTgab1S8UGIH5+tiw7OocsU0P4StYTjfr48v58nsbTOzWzRDNiBJ
L/olUobrU2syrnOyml2ibdQmeE6PbenBVpZWoJQvWmRR1ryVqjPM0D/OiaXqMyWDU9Fcos7JVxl1
29G2EcJRN46/0SBS7qVw8Ont8GhY7VWEJvZq0tDSUhU1BJlEKG3woFS6cbzgxXSOlfyndUEQxtHP
UQffZ3H+IPqDiF4p85mK6nSN4HTpNGH76ySoT1kN5OXfTT7E/5kbO591cH2Y/s+LoucVqvacgrem
1b5Y5VzPEnw0nu6GQX6OpuZ+oLDQZFNw5hBaUOMZGdcb8qoqJhD4yiCou2wYUe6gmaRbFdtkIwfS
AkqTV0a4DbXLDhhf43VtQ/7VTQLVpuboKt3T92NfCF3/0wd5xrPisYJI5+Imy8NKUQFdSrdo9Zl7
gxSt8qrKfqtfUoZhLfw2dH+I11i4hhnESSfakF46nlM7+rII36fiQzcWx1NSxWMSconfhr911a/e
8Aikpl+RFDO2ZOMotR9LJ3nRKSNJlM/OALXfiUAfL7xl84sl0ORhGojjjI1O3Fhah/K6I+se25lx
1Qvr8F6V7KhCmOg+ydz4R5Zco/MY/TrzKRbY2b+Xw4c5WCwHaiOokgLiv20R1NbKpw5kBpBhQJhv
mXhTsEAqa3RqntnfN/wOkP4yekWaL2ASFXDlP6/DTkRPHWlc+VZNvVPkqOAlAgpEjj6suuk2oPSi
KWuuBvvU749IH1b985RfZup2BK+Z3BmYigPx7pRD1LppAfxxkyKDrO9lef19T9/jqi89Zb9QsJjp
jOpymWhCW8HMk25PlT9YK0qTVxhJkmHKW7dpKIS5A2jdk5cdutop37rf9UbLPGE1EJclfpGtSl5G
ko1bN+56vSv62kOdgwN1WqqqkmO1a3k6wx96Jwsu+wyrh0OGaBHk6eIwK6jTpfhFy6hvknxbjy+V
fAFHXMiQmvQAV8UYia3RDzNyr0REWMJG5Gbq7wdAMDjC7KMzp927zMp3/Vl8bbKEUZYLLf1BXDWl
HOhgQNjtUTrEglY3PHw0jqd9HW7wqowGH/2zo7KWRnR626vwOeUgSm5ScaeJa4QuBc0/iY9xb1e5
J5dbw/BQXNyV6qqIVzoZ4x/IBiXBmjyteJtOZ7btvCG+G8ni7LLEpmmFhpmNp+fGWoNJTNJVYL5Q
91OU6++X3pcIbn75Y4kGf4RtostL4pIqROTQM1W6tcj+3ig+Nd5VsLb21rOxLa++b+xdjuHTyBaN
LUZGGUc1IlKLt23vFgq/wFIAkrRsarZGvtVwnc+2p2ilnnZd5wC7AOQFQOw27tf5uFWOV1172UCD
ANZ2UUbAR23tRryYELPsQWo5SDO3iS0d4gMm2GVu1z9UPyfvru+PEbSFWZWsv6uV9dTto6N3VN10
vFBClz8cv+m5Gwm3cvbvhDS4iN6HDFF+dk8lHFlsE6JNVVCzUbodV8haUTxPNV96U3705DpkP4hX
PPk7w0UdDWR4VZ7ZpdqXw3dunkuYv3EQEyB/PgNRmFetY8GMW+HqSE6/cazJnU9gLbMDLh1Izpfk
xXO8Mf1BI9/iDD9VNMrANEO/z/c9wMLAJ4eJhvsDGEJy5dStgvQGpr/KXksupvoBTpV6kNfxCS1N
D4X2wpXTH1Z+GwqOlPtAtwPzbpJ2YrEWyLe7WX/upJ/JP1/WFREVL2Ay0uSzPo+yLmoqEiGTnESr
egKc5covaNfkDwj7Id7aSvsy9OVhi8xjcdl2aBdTmYM15B91FywV2vTfL/R3evN3HVpcvEHTSSmw
NOmWimVcOgIuByrmQW6ETK7TJfuyueriq07ftsedpG+zyaUwJR+0igqJLaHte8RvA/1WF8WxLOPp
4g58FKrCVyY+17nTvtYPxhuFwNvoRnvRyXMdWF3BtPH1HtMmO0c79db0USkHkPcgnWAY2OpvrhYT
s/WH9JIYwLqyro9U5VO/77BrdRT+FIZCW+Hn93OhLh+l7zvAhOmukdpA6YzsxccnmoxxkYTVgXQr
HKwr7e3408Iz4DWVd426ESVfF3xwQONFtdV+VROW1nZ5xdjTFwJx6wflgfwFVYv0srlVvOIhvSs3
2u/qkiUHjiz70ZpoiNnCW3ybXQQ7sL/CTX1Rb/Jzr4ll6P4+CPjs8KNU2KRLt0LZSPJmsBgEkwuE
pFOcoLLTS6Fwq2pVaAA61nw241eD2hUcgBUyq99P40LM6e+DZH7kzcZBvLnfl9yHly7qt4ATo0i+
jX5mR7u+jwQnXp1aFyZ/0NtkZZLeTyyfQ1PDDO+HbJu7+i675YO2m7QAD2DPcs/dvrmnqm1iLyKs
vu/hQub1nx5CkSKBxIOLV9TnD22lRlXoJnOEvOFIdcYe7rj/tRvvGDv1dXNvnbknzza4ONyqBOtj
fV5ZWcVTwtZ/ZYVbiPYIjne0pz123RlRXXbmtDnb7Pzq/fAlMtRizXReC8H99NbIdn/Z/jLvpBug
hi/WQ3Imfl6+oeeVh4rsf2Z16QyEC80/rYUP6AMLioPI/U+QeIDfwQJ+/wn/vMg+NLZgWYZTAwIF
cvbtCGxo2CitE45XeV4TV5b4Yv6IMNgbgLYTT+UJumq+KjiF6VM3HIK71sC08toC2BFcilpoa9WD
ij8Qy63j5aVdBeUBedUzXf5jAPNxfhbHS3QUBFBHHLWlQYLdHe+zfJ1XLr7wCmTzNw3K0/Hcwpvj
lOXx/rHNxaWe9Q02ixFtBnwHCfKDJ1h+Vh+IMYXAU+6RSchu4e4wdO06KM5ttD9dd+RVEPCY877i
+1f8sACFsM+Av6XybfBbfAnHbfBkSV72Wuwk1Raaqzg9E1t/fdHPa/C/DSqLhJZMQbq28lK+1S1P
NsH2Oprlp+Ndxtg1TB7Z7nGzyuSdQZx1EnVfzs9M+Z8ukY89WCzMrrJqFT8Z+ba7qzKbZxE2JMTp
4+nu+x3wJfaewweOMhG7oLlouRhpFFY9aOVAPPQDb0YkkFqY7H6XQsaJ8CGy/nWeYtHeclxobRo4
J4mH0+gl5rpNvaZbIbAxAtIWnSR1wSvJ5Q2KRghgaffdTZ3Zuhefznzhc8NebKLexAGr7+iGKW1N
0wkAVNVbKXxCpyo1//0psxj0YvtoR9h2QURrwow+dcrBzWs/6mwEb8LERp6l06/Svdk7genBpRSf
sA9Qwr0OJDZyAV3yKxT9MXbxQqh0p5RIaZLGd4pzyuXvScJPG33RU/XzUY/RK9K9OT1NWhDxTlhc
QIWZutWRTOFlVG/CfFeEqxHeP7oD1SpjQwydbGvjW6leUh0kWI55ASNzX5BMqPa9uZ3Ky1NFAswF
/OYMCefoRQRbPg1X7cyZ4OICx4kYtF62DkIViYBqQe6IPFRL45B2P79f79I8119GSI0eXaC5LLIU
5NaE6NjGMiPssqvnwuodNXYGfVMZrqY8KacNTsTjdA1optHP3aNf3ibz5H5oehkvmLEFpoymI9Uz
rBVGOhAR2sZFhblmK8iOHJxr8svJuWhyETFk6Mr88z2Ti1zc4C3RbTvLF/WfBiqZ4h5FM6M+c1y/
exIvp3gWo8RlDWVsOJ6fFxHUr1gXj6N0IAvXlBtVXJWjHSkkZ3zsLMFU8WgdHwROTsuV4+3x5BvR
SiIT1/uyCnqUW3OTJqugnbNAR8SrIVEaHlYZam9rt/2TtRfNTaC+Cc/jU8haBJDKLEZYbvAuk+3u
tlJ8NViJqWPtTTTPBLeWCFjnQHXmTZoXFuCcRn0ERdWEW7Ny+pQHhP/9QtP/tNBkBUVoakUy+vSL
ky6xji2gJ0EEEmrTXgXH8qL7rQN58o3gylIdMYNMslIhpLy2+WoCrZPZ1eOwHRwSBOadcHuCOmsy
AXsCPDXyRHOt1H5rruOn8O60T9mXmNRA4HBBTEXjDqfWYbYeskN8kob7WfNO/d0K2wTQcO70rT+b
qAI7XJEqmpjMx0gnHf8ryDYQNTqywueEgr9Eciy+jzOwOGQxaLBqkP3ioZZvGqS3ulUsrPXNS5ma
UBE238/3DPf4srE/tjZ/jw9BQiSYo5DpzDdJlk31ZvCpzdTrS+LHHONMvJuAuv1KEvBd9ju73K22
vDF5V71Vz0cYGBxer6dzGaA/dWo+agCOoO/0Hlp/6BRQVTE+TUfpAP1o1iMMHd4l3w/8a7AyT7OG
4D4/noaWGZesPOHaCmrwYIALl23BguFoNz+TV5Bux8BpeneqbNhrWbgOH79vW54/4Zet/qHtxX2h
IIkInYq2QUGrD8aj+Mss5iWoPXaP8CEwX2lG2+A5/kS2p5ac8DEgp7I+Mdd43pwREPnTpf5xIhbZ
ttASc/gAvXRoUoDkTn6TYkFWu1hfnCs1fX0SLeZ8kYCBrTwKkDClQz1ma/NEMo/diLqFY0oXBrc6
bsqKL4j7sT1zrJxteXGJnNIxQpCGQValS4ILT66w9/reqXmhyLZa4KUKysWFLPP9pz67zBZXSYpn
DsJCNKw/tw/VE2tMfwEUC25VeBB+RaJT4usz2EQmZxr+40H6YY3Nx8yHPaTV6RHZYuZaU24VyYVR
HJYr8ZIAUrkaX9Rf7bAqFL70dGY5zSixPyzuudwuGtosWfi5YQw7G6XrRYl6iHMEzYTWxehXwQr3
P3d81qGgtdFdlf8AwAzr+S0OD+P9VGwr5amUJBz3rvsTFRhqsZQCocVDSdCxQFNiuBRyTYXF+36i
znV3cdxGAQ49DS0fApIAqlNwz9SbQHqg/NiW59K8fwosqDGp3PNAIchDfp4bVI6TvlAL6ZA1XqlL
do98i6RSKwBqcBFBkQJxitzA2dSnMq/vLyfOh4YXq2G2xS1aLWeUhO2JzR1I2ag8uYnsmboDKbLt
3LRzp0cKISfZbwRHb93Tyc1qMsG2qHgtkrGtFyGkcdqMw06mGN7g0eMr+oVu3HTqIYz9Y7fp+q3W
7qcBg7czB/Yfr8X/jmCpn29msSTUacmyUsGDn2BuKnAQoes/NcN6gtt0PLnfr4yvKcn5uNLBjKDk
Y8jqEqCRSJOa9w0RWWRslEmzq+NFLbW8PzKUHDaQ5GpIYe2qFJ0K4kOd+gNvQAm5jdSH9Ztk2GTt
k2RP0k1u0Gm+wmbKhCuAdJIM63BT9nuDV5ORP1biU9zua1R9kx+JuqmyjWyuExNW6XQB/hzhghLV
QfLlMjkV6TYKLuL6cGawX/YBBQDsGkADIdeFC8nibB5jqH76QCBgFfuc0E6Fi9s2pJmxtYPpsjGa
m2NxxW5N012YboyjPyWUZW+02i50OzjBynEgFFm/GstRfkujF6UuflUtsRpBGMHDpSB4WLZFGe+2
XbMqEgea1+gNFc46m/6HvBMRTKDMBgjGNbOb74f3XsX9tAEWw1tcAII2jehIMDx18Cw47jweIEi8
mI6wtTYdoPDSySIvqm7IIhsyE++Fxk7VSEj5auWTUisYm+qYmivJHsIxVv/7KLi4hLRMk7LKdQdS
Vy2simLF2FPYp2s1O1SwZRKnr9cN1HHTwQ5Vu0wNB/8xpqYyXQ0dJFgduDW3XiPvSbHXsYvMPRXb
CpEHBTSmHQ/2iel7Hkq7eOb5Wsl+Uky2Hjiq6VfaY2Gdsb76emfNc6WrFqhbPK5JI38+pXCvlUDa
hIRGqjfKvhid7Km5zkLcw4AEqSuMSev2Oiy30xx7D1u9+XXmay1Pq0UH5rvtw91VdTJWtyXxH85x
ZnlfNJewFg15158zVvn6rl20tIzECk0BE0WwLQZew9NyHH9I+o1sbOC3tPnWQhul2sFBzHMXZYHv
Ryl9OdIWjS8iLzFVyiGY1yRu0JSj9cTFZkoftqKw6rOLuttoka8NXhBs42olHS/DaoVFLwTkgWvx
XOpsFmn+fEUserM4AKYKtabgGEmHNNs1xtqkOtF66iH/CW6vBD5Qn4vJvkQoiwYXWxJEj1pNMsMH
4JiNP8tuk0K+05VHMb3NRtgQN236g1kndAlgMH4/+V8fPqBekIhTZpcZELNfgF9ot6Joo54OqVZ0
BN+IYKhNGnuNNT0FRp64E/Y/PC7b57C0oh3kJMhBmtK7tcFrKEN6YYWxwWVfpdDlxvG3iZWkLUnC
r6rRn4n5RhSvxrcohFzVG3turLuprqozwda8PD+dagxC4fmGIKWm6Ka12Klzqd5QsGs8VNkMqtBL
9Me4tlbfz9XX5DnP8VmR1Zg9QkDgLkK6xhhgWoVGdChN/QlW4OQpMZosEj5ayAwEkMYk9QKFTRIy
MpXTlqK60p0b69dj6b0XYDkR/Z0d+RYJEoQk8jAMxuigw8yxTzUMoBJT2qyt9Y1aIcIGbMpSlR5B
ENTlQPxf1Ef5YJTSfdvH05nVO++GDzOPniYga5OqJJZdCAEuI7lyGMoGVe7wMNCIi67hIRpqwxab
8HePo/2Z4Ede7JW5OQ3exVwzEzXAoovAEWs4TZysnLF3yoUux5IvKU0EfVO+D+AlJLj5rRsZreci
S19KrEdtRcyFXS1OP/KOW7zoDJzL9KL0wiR9owAatq22LjuF1yYaL6jkV46k9adNBMvqTNS7xADN
nZ+rECZrh7BX1BbLZxxzlDNAPtzKA6WPqSR9WEmZ6mN5twmaZK8JhrTJMAGxSyFFzyhMBT+sqCEV
JXbc+GE+jDlqOrEob+TCRErO3OnRKLhHA19orW29TlPOfV/56wd+h1nJ4FpwNTKWep79GCC6aIQi
8m7SZZSKdl+qyHSbcb2bjsGdEJ8EWFRTSNV9MNYJigpehhbi6mj2l9qxaHbDQLIQeOnFGKfjBrVF
pwi0fQyu2x5FMboOGKfTtphJUEPqLiOx7S/RhYQYmh4n5/sdvDzt+AQ6ACzIYSgf6Qa/Pt+oDa5a
VqyJ9aE7WuXqGDH7IQIEBBdI/WpVDBDr+AOSVuvLNbFREAKkMdITKDjUJCiOtsNWEHqyUVSWM5Sp
Lo8xKbhw0v2YIndeNeVNIxs5QdCIBWxXIG4sVIErD7yuvx/KErMJVBqwKO7L7D/LmNHMn4ci9oOF
dzyMtWNR5Tsh7u9lQs0Um1+NheTkelHDnmuRSiBXqgxaf5lGAFrwQDptE+nktb1w3CrJ0eahmrvA
nY6urHDdv3fz//Jb/gcZtg9f7AvN7KIdfqWveVuFH+kt73/ob36L/pcGzhpRcUDfqAJzo/yHZqb9
hZ4cxxx/AQmeV+z/sls08a8ZoauiDg5FEIgSffiH3KJaf6kI0Rp41UFB45gx/w23RdE+b3xDlFT6
wG1KGt4Q8WpbXDNjoUWh0oaqLdeAKpV2GL0mRbHRypPqrSwKyxlgv66jYyrdjEiBAlZFu/soHqFf
SSk54dOUenVQsbkqU17Nnq8Plpy8avXUrCap76nyhIpthc1LnOovhRE85JX6NA1IO5aK4WMt/hug
6p04Ys2uRwkyIFGBMUqlFE6TXTQg8bbGGN4agvlTVWehH7UoN8NUGhQfkezSkcN3eCkKu8waK2yR
g9cSTMpTI6FYAds2PqD/MUKSPrbIy4rEJtKsPqiPGdoyoGWwj2u9DHkhxlmjh5fVk2+GCBxGKMVd
UYix1oHeDxezrp0TRog41SSGDWW8N7PgOUy7Zou97E0UKFxMIr10LK3jzNHG07YV8PU+xUTzeMg8
A0VDcRJHJojMb3DYk63VsC/TOvcGKdiZEY6nQaiYfpanr4iRKKuY7Djc6rD0j7IV2H2tT74IR9Th
45R2WYB7nXIS+dCNRYZkvvCOoLTRx42LMEuzRQIs3NWN+VzU5DcHo5Jfc/E4oBdaGdpaldNqFx0R
hoPGLJMhNO4zMUF3U0jHPSpzc+mQ8/moyCdHEirs4ZOJmFW46ONa8lHJLy/7fJTcBkFOJx7H3rXk
7DZSec3VE6a+RQbjHlmefaLVRzpaSXbFo5tsJOg+ragelFE27KAcEegrG9QhrfJeOQIlUsNxRJhD
e8DL5g5VE5N36DC5SdQ9FEXTwNYf91pPoph8UnspB3FpV81owi80cNqORiy9hXEdByGiLgFSI5HU
PTZ9boLNKw+1VMLXqoH84Ept51mWe2KFNlFcwD9CDkGbe3A0kxf8BewmkC60sgEGi+gHucvocuqQ
KawD+VUcQ52U2ZHZK3K/UMWnVkdn/SQjMZRyQnMS7BJ8eOwwxGYV4d/XqgP9m2TTlRBm95Op+6cc
JU55QK641h6TUgj8BssMHx2LkoK3XKNNOABElzPZS5W2uusLFKcxLLWrQP0Z9hrszax/1GtVddA7
FjYR4DqKQeihWFX7VCnhXYGYwUETSmSnQ9SXlShamVyb7qjKW5lyIik7MrNBoW/y0oDcxigxBswb
BO4SFbmFgoeImElUmuLqiZeACgYSCb+xMoL1saVEVDXdFn2MYd01ykY8mubaGhWgX9lx1bG+HsWm
em108eRKGfCEfP4IITLG4NvKkbvUfBbb8M3syvtOSWV7wB7VNRMxc2r6ZEOSsVZSS7IhMuhn0iWX
hTVQklSZ6Lw2dqdWIpshF9PFgAfSts5gfaIai4OxhiefgvI1slLxM2cC+ECT7xoNsuhK+umxMiuQ
OuqJ7EfdHxTt+BTHvddMxeSacqesBKVKXExokEuURpJfdSOv1Drnvp0l6Ky0jJDrkdCQMoUG8sTk
jVzkDgIsoW1mhbLWEO30S1Sa7ZBaDLN2Um9xNdfuUAM13VNI0RPRIQkGGqe/K0njDhuxDbE1camg
w1VNgDzKpzrz2i6+IczcyRle60chlpzsRUWq4RbBwU2gFDLoU6NyA2Iz25pEA9up5tIKx9cq6E8r
oZk9ZrUAdZkQYbcScHEZIxxK3dEJS5A4chg0dtxO90AuXjtUtpLuxBbNgUbmx1Lx8VJ5THqL1Ggf
YU6PamJaiq/ASpVVYqA6WSfHAMFOdmfFEwmo+bg7GoLmIjmGOG1AfyS0Rdc4X/06YWUGAI4Y1wRx
N8jDz3wUBqgu4Bj6Ot+gng3gOUD05N/HJnd5yq//d45n3nLYb3EYNe+E7P/+2z5+q/I6/918+3+t
fuWzr1O9/J8+/WS43v9ETnO88OlfuEqwhrppf1Xj7a+6Tf7uRfgrn//P/7+/+Y/B1B06sf/nf97y
NmvmnxbG+SeyO6RV9NlNS+fRhjwk2c5vI5nLvPqdJ/9h636MZv74g/6ObiScqGAYEqNi1ktyYX4Y
/k2if/8diLPWTPrDdHb+nf9wd2XIuyQhwG2SgH2nSf5veIOm4V9kZHEtsqDwgoT4V+HN5+AGyyr9
/SfBdSLuUoEvfQ6eEzM01T4oUVPZEhskYN+nM6+9RR7paxOLUkPDw7RCnzx6dM378KX7kVx1Bi31
Lq/OD4Hl9d+v7Y+80jk/9t83+JeWlgkBjOvyk2XSUu5V6+tzxuh/HgihJp9RxCj2PXf4IQuJO3V2
UqM+euS5ilTf5fQY+OJdcRn73w9jAaf8ZxwfGlokIVUJnZhCHqLHTHUU+AqTbfjEBtZr5G86W9lq
22Zb7ILr1j3a7WZ0q0vFGyNbd03/tNHd3E8tXzrn2LIgpX3t1SI7iZphqE/JGHE1rKfGOa39/Jfl
tX7j9W71Mjx0z4NKNeLMS3XxvPva7LyCP8w6agyyWho0i9+6W90Nm+nieLSFx/oem94tNvXXdecc
NTvbbo277z/EH4eMCgka3bPNINYln9vG/hWlqWMTPUpvGRUy6v/PgOifgECodzyD1auTH8seWuSn
1+9bnn/wciV/bHixLS25kitRmpfa6BmhjdzS9PB2Nt8sn2llsTNrpYug1nfRI4QkA6bLk1gS4BCP
zw2qOXVZ4kSnO+dD9m5s9nV0JlJIZFN0+b04/+GTIstxNImZokcYdpgeNz4R4OT1JoI8BY89G/4p
YBtDB3lwTJwRQLHY1XZa6YgySWDc2thA7Klr8b+KhnyfSOql1VCcPA3G4ShUz0JmPpxS8+ilAQjM
WBrAmAq/89GI1shRWzay1rE/KLJ7yurHaZxqT5qK0P3+Ey7Sk38vXPIR/zvKOYX3YZQZrq/jIMrR
o7wSrprrcD/cYgV7ibDfw/gqPaFRdI5t8Dkp+LXFxbmRIejfdfIUPSoH1YRDY5Pi81KPiOsKwQLz
h3ku96LMP/G7L7k4E4IxqbqqlKLH0iPNuA6I8pzWG/zkAkd6rH1w+rye7MRNPULnEbIIJVKMIngT
r+PI7oE6r6NVsqnXyYp/P10Jrrw7Ryye98qXPuLrPifGQZG9f6cP32EyOxEKP32sLqaddZm6x+fv
v/S7s9yyBbLQ3AkiAAt405+/9Ih/t6JWcfxIJs/RVxA99qfb/Lb6CVwLqowjeG+geMp782naATW/
ah4lEN9e/NzsxnbfmL6+Ga/lg8hxXjgYbruBNxxnaI+xEXzpMFyXa8LE4BfuCE9g935WqnuSvBvR
La/bn6frwEYLfjfaSMvySL1+6e3jmUN4wTT9e2V9HOFiLSdRKYlNJESPmk3Rf9O52ZVgTz4VU7AD
ruj1t0AGTtvoYG5Um4fL5AS27Ka++qrblRM9izbSyk55iLzWttz2TPcWhbOv3Vss/HEcJ7iIQfQ4
ro4X4xZAbP1wWrerbk1GD9yU2ayGrbQVL6Ktcm1dFNqZDiwYil87sNgHWVf0PMNZASe7uFC30RPl
ojUo411/fXLujDXC1jteNc5jtcUW1JkXRbmFxr+t95Ff7Yab7PX65W24SbzYT5yj86N1Old5MmE2
wjq1j/v8Ub6tdz0KQ/t+dxZZ/aeLwITmRxyqEtdYi/mL5BNqJnIUPzZu42aoGrv6ynqDcehm/tEH
NGrZ+IUdJq+9in8iv3cfur+/30OLwus/M0hYO5OCoTTrixmUo1AYTf0YP8YP8oP8S7hVf84uHFu0
b08TOgCQrm1QCGda/Yy/+drqIriY6vCkIa8bPx794kpbC/Z1fdGsEFfandtCi5rZ16YWsURVGAVq
cjR1uswaO91zIgR+vMm84JKDM/e+H9nCyf5rc4sIolSQbTTyLH6E57UdXHTtLwExusPF4HIgXQ6v
gjc+iRuEGN3K7jf14eRCJ338vhd/3pgfvuoiwjDGNJmMlEGzKVcIYq6nVfIaXUWv1mW41Tyoefvu
yPKG+cPZufq+9UWR7J85gAKloiXC0n7//Q8nf4Z0iZQGzEHr8fx2j1fIGewSN3LhwDnF7/6pdFsX
isZW3uEu3bh7EBnhmSVm6H+6I01y10ifUab8wg0ZWysskDuOH39sXtHit38c9q8PfnyJEJjLiqud
bpfbr5v9q2HvapvoxE0dT7a97Qo7Kft6gzyuc4UOr5NuU/uHvnqu7aOfru44QyL/1js564vI9U82
vEZ3c+2pjK+zXx9C/5DaV8GGW9jxdw6iri5SZPaeJIhd2883e8Pf5avnm5N9NfFnNds3bM1VV6J9
M7jJxeDvrzq392oncJ3Edlaje/3Lv366ffNmhUBb9iY/tvdXoqPZspPbO9I926u96j3fRY5i/6Y8
Z+8fnt3SvnsAs2K/Ve7oXO2B+G1Se53bd4lN+7bkK/YPP9gIXvo+ARA7ncjlp2KRwjH56+rZoHM3
Obpth8vR/rl/nhiCuxNc7/bKruyLxKHbG9e/2T7kdm/vGc/Pyo79+/XP0CexYydOYa/vUWd0fv4I
vIfnYBPbuXONlRon7eHEP+fOFXM5r45h98r3CG18khgz8vn2RrNv9ge3c/ebxr5bDfbzuHreOT+R
J+Q/PQ8MCn0ITk3ucoue16urZ15qxFyW46fOCryUf9o39q3OVx2vdX5K6qgu+87n5ze2hy+AfZr/
4c3TPG9l2s6wVRzn4G0v4fOuNtf+YD+t7+mq4qw6Z1Pb12DxWbcXj5eHXeJc2tcXUPqci/XWcgSn
dL3txda7vTDtreX+KO3durUPlbfRvAsacYi0bCdgef1+Md3aISKdmJ/VEy4IrLjr0Gu2ps3xvm/t
y8z21hqxRM6naJ3Lg2yvvcj+OfkaE6ps3yJ31fvCVtnasv9iX96P7ukutJ8jJ13pTJx3y98KexvO
3+5oPyBk5MJxdSL+48Uvw/G2xSrYeVvJmXv2K3d8F1Vvt/v/yDuz3biRbU2/SqPvWeA8XPRFc0hm
pmZrsOQbQrYkzjMZDPLp+6N3nTq29z5l7L5odKNRgAs1SMkkgxFr/esfAvvm+pIP4jqDLri6ycPo
IwrP8fte6ETXb1dzcJ4jz39kQ2MKexs1Ufy+BcWxj67m890aXIlQHESoHabwWPrHK4Pr189PvN34
hbBkH0R4WIM1GsLHp6sby38+OrwRInRjNY6OkH79p6uLO668DKnIoi7AU9a/mKObpzL02/DD8O+f
31jJ+2vk+B91GB0fn4Lo9oyJhn8dv3D7av/j6fi8+NzdNSyuXy8H3/WvX9LgZT3I6BxNd8C4/hYJ
3DhwEPCLi8TnbOevuPEp4g5HbnZ3zvw05Lfuv28OvNAKmXH70WP0yNVN0TkJ7u+evy7+hQxBtH3H
5807jP5wenhSeWJ2DLczuHPC6lH1q2N3PZyb4Dwe/36X/UXs9Ocu+8P+9ss0X1dcOzd79jeH7eVZ
uXjewq9XQPPcxTnghT1lwZUZkPvMgv/6EE9RffoGbNCfPrv+5V67iqg/GMH9/15V6Lm7jyhTQOc7
nfOH7b8jJMlSlCEHOWhOakTCSxJ3J+xZqvviMAFALTf2EUU4MRZBw4L7+/ui/aseHlzvr4//5QQm
XjCzzWbca0L97kt7LU8O+2CcR8Y1FiA39qE7lze/C7b9V80OjhHw99HMWEgRf25FoOYxMzCW/PM4
5F2UWcmtp6MoVbT+tWG6SdIhrkWpHJzfoXx7B/BrD+QBWNp7P4+V2F5i/nCz69ptF03hg5doO6kf
7of5AofzmY6ku3JulQf3HyX3vzVP/5/zOA2vVY6RqT8P76/zf2s//tv99Drl45R/+38BgdZ2vdN/
bQ559VpNrz8Czd///z+BZfMPlK0Mo3jIkGmwF/gLWDaZjTM4x4tRY/5NuPBfwLJh/4G3HHo9R4ek
tEtp/sKVDZwkIVHsXSw50Luw798Zm/NRPy0Ifj9ebAasUd4+ap5/yoVVF1g7KUkxFO7MDl2aiIVj
y0qCxp7vmk4wEH2dMKbRqtctu3XnR9Rbk1749prdqXMRG0UXyOKynspoHO+XhJN6PA7qk2HqR6Mk
mqPWorSnxyqYQ+GPp91tOl401vPWXdk5hFo+eukedBljaU+NpXTf2owY+khbsbCy5Z1axc7ATASe
u4PSqzlNaY9XK3YWuEO3CRTP44aVs93FNvzeKhvOLf/KqdTQzk9uXUP2ZZ7dowYb3qu6CAeCO9Tx
tmODmcx3s721a/CzfkAiWYRl97Et2C55z2uHJ3rdf9USgAB1PSk4aJglzU16HCzjqlTrQ64Mvqyf
3fIr3IcgR3fl5LaPSZFPnE2oJUG7eNFAaKhaftMRCrQWdFU9zsSrNNoni4gHbLtJIWRwbZByWydP
nmgOxKkf6ja7SLHAcQyCPaV2UjDIJe7qsGji0KYGntR5WDodHohrqMkPuWBEy3nt3K35F7M/CXpR
s32Z04uMfFQLCpla4kc/XNe4leyBYUkyBUvyjbe+XhGx6MdKfde2b+72oHivmj0H02BEe1BItn61
NljMaX7rJdnDvEegO0eLJPKhLGPyQBnGP6v5dlqVPiDzKFJMxZ+t6SphpF9pcdJCzoZfKLXQa6og
3cpYpPMNmbfESBCCOsoDxljBnBnxdwd4e46GTkSO7K4NlaBERoo6c+0KciDZGQuaWo2ZcsYuSRQt
mdH+Ap9JvVhEds6zMYYDAMW5CMWaX3QqlWl7b+BsULw1AG0klgYNQYQkpUvX9IfhiyrzUG8JpkCX
u4d+oKjj+RqEDbK+rSpqHIhUBj4T/CojHYk7jZVWDaXXxObiXNq1uHCghDQJ+pMG22D3ppssEFHO
sIUo1uqc2k9CvBAcQyLAVTUmfFGugTdh/8TU+qLNcB6aIqibF3IUuU2sVONU5N+Iboy6YQ1JKQt7
3ja3Mxhz4u2jAjHD6ybhMLBM5TAy2SR+7dhgdohpBVeP2lGTITTPsDG+1WV+bGrwOwkxt2qI5svW
Qy81HyJIiLFQUDm39sAXVy+Fdt+V8qb+HVX7O6/rP0+cPzcYC9rlzg1idPULYsC5q3vZBN9Frz5y
EsXG+rFceJZJvbvZbPptasCqgb6/De6l2Ren1SHoVGCdvsmDkixxWyUHaXcHYWgHwTg3NW/rJDsw
LOTHiM3Tvjby0wbAhavRe6YXQc7PaH2gwbg2yYJQ28NCeNxQer5OD5d92voD0ZBBrWeYaWrA2KXv
GF9IhdIN6bvqk6dgC8bbbJNYIJgmwOB3t0vbfMuInCwa5cIeL3qI3NV4KrJXgz6NqY5gRr08VFxE
447wPGx4LDdj9qmeyJuRv2mZf4Fh/vmm/gKIzHTsZbuTiDaKxqm8NduC9DT4/jhw1M0Xgk2DRn22
HW4KugYSaPo6/OGEu/3HA/xxiGf8q4MDB8bd+AcaNqfUz5VEIxTF/TODzokMm+CPbLdmSsdbMn0L
+yvRIqTGb0TbWANq3sDCqc8+Ncpz75xkEpVkt7Av6U9qfslbr6wnaV2kblx5IV72vmofO3VmM/2N
RHW/Mb+sRk/V4RmgEEIg9F0F90P9o7Fics2rUCh7X2cUK7OKFQNcT8Crv78/P1d4358QH4Q5qQHx
0dR+Vd7P6VzN6lKjE6KrQRmDXjsNXBnn7jHtf/dZ31U+P30tzNUZElNHqHgpa99hph++1uKqUtEJ
F4eJe+k29icn0U6EJB1TCNXCBgc2d0JJRv4K3mRIeAD4Ys06lW1kQZHFIZGhLDrhrfHLtXh0RzLU
yupAkgRcKcgvqRKmnPOkK3F21seqae+LtA4X44mYBfbg6U0ZYHh0BHRW/SkXaqDueR67QW96vYzf
NDOPsU+/3VCjucuVtIezvCHAu3dJm9IHP13vhkzz8e4IPftjtYxgMLwg5cVUHGDhAjvJtfNhUpP0
0H0RtXFqVSCyiigZja0ENw9nqI56+lRBEpmz/tQNaahkmGBWxFh/1MptWo7nAdLQ6ASsCpTCMpzE
NbwVHfubtNYx0IRtxYG4x0lMyYNanXLEvdZ0dJo7gtTZ1TuM0kZfc+jcuA3Oi0iHw9J9VizSMtfQ
GcrYWj9n2KsZ6EKgsRw93DeFed85uIShBlpVJGVkSq1vmnpZun1obwvJsQ8rBkp99ba69VmtI7uw
zusscAv4cLU3h1tAjoXS58HSvM5lDoPoxtE+FfWNmI6zeiqnT4KTwyYWr1dQASLL7b+fAHX7eZo9
9LFoRTXESbi7jfrlQmpWUaLsZE6HYV7lzrjYrPFmrPChu8DmbTUp2ib3XKZ0q61k91wRKGAcMV72
JllAqPWnTfr9ZpymrX5wK3DY1OX8zEGlxBJWjnmUZBCPaI6KlpwTbl1JmOjOIJ9nltQ3vee9r7SL
TYtaVHdefsyGOK1IIkw0AosIEETrS8Fj8J60Ovs9Zx8zRCu9JJ8tbJGlmdRmfFyT2RDEzFMhEt8b
nggWx20fOljcGPGYMWpuSz+xn7QkxZCjPzr27US+I1FhZJ8WlFw7h74IOwoZpRmOqtIEpH4EHiay
+Rss8jtZRkmF+VcxxSy9g1oeav3Z1eAzWfzYnB4NacapxZjMuhAuxeOana3CO1k15CUXWAh3ogwv
tiEBTxk/bbp1XxmPwhJXhjn7SPnOGtBK+ujidtO7BqFAZM9nEZw9FHi5XyeYbxqxq9wSIxto810/
f1sklKxhCYSKhZx6FislAR4ki3NYXKL8PDwVqWL1+mNebOoRO3JbiN/mQPjNcgJkDfTuo1WP9vSp
Y/xVkBLKu5UYKFpNnBRLks3S51ygp1KLsCLhrW31U+bdUv4t7vtm19gKUNd5gbNxRCK2dW9mSwut
7WhQcdXolTc4DcJQHizQXPlAIsRJId/cW7L7stLRr6aB1kxQAW8S8uudbjjO4zel5XmZz8tsBjTj
4boQE4tCYy8pFziAhHpG9SiI+hOHrPvGLLgru6NOrbmWNxCWD9P8oubZo0kq7DaqWKukEfWdMR6V
5GoE43OfhMNJOewBNx8kP8SrBRyYO8RuBi7AAkX3SkFKHLHf4ndk1HawSIelelvBqyM6Gq+pTxvl
qDt/dvSrlG12FJ8THOFM1M2WBl/O3CLT1oPGBWnUn1v1PCpRZ/HO4wSTtacGWkKikCev32rHEsNZ
k2zP7KlXsnOKE8Palk/eIqKFkDQ3x+SC4oMwqRvHSSObMZ3RbHFPDqqF/NhYG1/MmFtmFXHCuS8r
zNiS8abX3CC15bEgZbqyTwY0Vwlt1cZpdhy+pIR5QfY78bR8uTzNZNA3Hw21Evog39oVbCoJOKTn
5MXT6KjR1mphcV/JN4u2p2/no0TAzV1QFDue1u2c1bZvwaFWd+Xl+Kkvt1OiU/NiymCjxrbzY76R
4QqJN4WcquNbuxkycnG4BTLG/KSaqgd1ucgGVml1Eu5Fr7xqOCDulzK1U6gptyXUQod+BdJBRDh5
QD4mZRXGC9a3ZbGwHuC1VdGps1rJSl5lFyEc83tLObCQDhlVbUrE1sw5VNLZQpOMUgsM3Plsrfe1
SUbRWAVb2Z4L901DacOWNyfaBQd7nDLjzixiZwPnq7vhIHNcTCsorSsCHC6S6bFUjzNmpGKIS3EU
6gtJu345Xfb5QAvWnCzzRrFiqQflcjcouPOT4x53ydmcLg15vzv9JMeKqmA3TyC9Vce/wYOcPfZq
OCrvo3xO6L2ofTyLMTx601K/6EoAXjte+i9b89Ttn1NX1/VQfFES/LmsHnm+h910ExRPfTuGLmxd
qvvDKB8GJyUGikaCReup0lcLHWsMYEd5Q3Qf7MY5cDpM5TvnWqH/nnAE3WBsDqL94ubHUuihIvuL
aSmiajuY9LBllKryQWuJfL8W5Ytwvmh69ahh1GRqHzW6pHXDlb4N9zClSrJOt0NGNsKm0phkerh9
kWIIyu2Q4I9NQ5Tl2NDh65hErjuCHoWJWYcrVlGrwwZeshOhVfXuNh5YseUBcSmEB3Nqs1TlTCwq
rSsE20KEUuOQ0XlHidzqkzZwRAqv/zywmVpdXE9YPWuPm2fe6a0VSXw2U7uMy0HgIsPU1FM+92z1
SysOK+1V1qEPu0QQ5zue8Kuku9Sqe/zm/UlZfHfJIs95prm/NkgzbfrHRL4ryno9GvVJMRdI/CbE
7PJDzS2/37kF2anxIlAJHswLYc3+5HlRA4fa2o2X1ObKg/6SSDZiDB+thHb+YYEbX5O9JREYjwb9
Csu6swWqXSvYv7+70h9lMI5MDMPUKWh7DKaa4iFve3aT/ZArzxvMXxIy/VokUYExs61i36yHDOCI
2A1q7o+KOzxMdr+ANi65uwbf0EoEh3uDDTaj5IzUNI6YSmBNKDjPO6YtXh026jGri/O0kwk6xglZ
Hq0VlVx7IVCfYr9TlSbFyRKgTg9qVV5jVBtm4CpT8tHD2kfDecyaJLScW+mdO2hNLrlVOT4pmIAR
uBunuBg5QD6lbsU1lDq3ZQ5Ub5cGHb+SFO9CtUjbdf2y7mL0FUeTjPZada+zvUoxxhvilR+NTg1z
87gLm2DJhyQ2BLbaXZkpCSSJSdPehuX8RB5vMI84WCesVDBu0s3tQl5XJWVnWV91001dUn7UJErv
XatsXvWiv0ZFcyJ3a4/8mMKS0Wg9v41smcKuzrPQTqnNUMtcaFeHQPa325pH+HrgR7vhuDWeyT9x
uzRy7PrNcLIDTPyA3ElAly8Q33GyHf2S59hWVpg4nA61huyc6pN75Fr4CSsHNuNJvTDULZQQj1No
Uqb9Urv387Sruzj+mmdWs5kE2qrGZs0kcsJaTbEhbJM5n3wZNSoTpT6aK61yu4VL+zTo26GBxVi1
j1vzSFOgoxxWN2T01cYedhi617Ry4kZc1ZvynA6IQkzCk4rn1H2uS0rKRcTLemXIFvPZsboh3/R6
McbTNvVxri8xIJxlVmdB6VQ3+afvzda/hTL//8iMxvz+h670nzRdtwj45vS1+gma3n/kH9C0YgNA
0wZDrLbxvVVNm7n/n8lhhvaHjikp7GWLBpaAsL+waVP/gyxwSJa0mfrPwWGG+gcVHYxYlI8wqfcE
pF/Cwv4uPGwnHfxnT8snaFwdMDiyQaQc/yToWtoGJbdaOEE6ls41+p78ToxJf3BFmp9ZQ3CaOpOg
zL4p8yt1trP7H+7Vv0A49F+U9bhpIEpTIQNYEK51EPqfEY6lS/MmQ6uNBlFTHpVxUvxpZm/vzEae
xFBj7IBsiMJ0GvNrq1YQ7UiFiE6obBixtcSeXUjLxtV4tV+SfBdl9RKLcj0tSOBWusrirULG2Uhw
xb+/9F840Nw7k7QepJHcN8cytV8ts3sb7a6Fsj1AHyZr0l1zzT6MeWfuVgm687z25KsfPKlofKdk
0/NTa0itvFjJDv6dLd/PSAjXsovZdfxYGDiR1WH/glURazhWPRLiQCL0REfSzJp9tNu9Ve/aEv5q
2aRUolqaewtnicrk6zd3g8X680oiApkSavfGwBUDOfPPD7JfMXnZ1TpBW8plizwxU2uY61yqxH5m
xdfCnawD/JTCJYah3lrMXoVIjoNXT2osuzrPzq3VivWgK1ayBhVq3yqqFgwGYjMfURbr6rL8DtT5
hZi63zcU6ryWOJUS9I69y89XLbaitDXMLYLeypLaz8QGgFtLD18RoxJKSl3uFdlZTUyh3Nbm6uHc
K2bSrPeQO5vmUa+WMZqI2rYjQ6tcwBSyiaen39xc5lc/39z9QmlueLpc4z94NT9AT66X27mabHPA
m1RKGl13vlfJuzh0s0rRp+r9pNHwza1+LDZFz67BdbMilikxMr6ubngfjNugce42vYuEZzQW/TeM
W+Of3mQygpCaWtiiIKSG7fvzrWSZ62RS6y16Qysdbqre6MiJySbEVfO62Bsl4godX3hmHgGtun1g
u5XA/hiyEPnmHTEz6VLg7tkmeLNnFMlmRz1w0VvV16IvFNzBZDl8aq2pd5kYWHgFkfCsmOGgLAkx
pIOXmtFsF7W4GRYrseIBlXTySAW7PDqJxVmtzs44hvaMlcZvwMHvNO2f9lGHzLBdg6Ljn4814/4A
f3hAzlbRf81ORWVQdEXAu5JiSKqqjOoWtU6xYE960JdlMYtoWXX1c+ZiVjBMQwrLo7Vx1Qcu0Z3f
XJbzq7eVvdOsCGFl8TDJ9Nixfr6untp0dk36IXNoK+ektUt/wrYJSMZb2r75Wuh7MLKT5M18UdXT
qcnnllyHxUD2OLm3XqOCfGhCLieHbGjqQcYhxTA8zSjyH1bDe/YayzhVxJMyA0O3mgVT3TnROAyI
YCdEujn+4ejUm5tcM+klcn1q6BfqKTbUoQA5cdWHVjRvTUOvYjjVY4Vu/nod9opZXdciUhJmRxYg
b5D0S7SqiOo0cwLvQxc4VOuH6O3en7vmi1SHtQSVaTuiIocxiWpklkd9oIXXnaG+QMTHlSiqemj6
aSMowkuzt3JQts0XPdfLUnXcaFQldllK3ltXHim1h3VDt6g7M5IgyQBE9aw4JS3quHWyu9fs9H7c
Og3Znq4eyZbHMF1WPZOMpAHHSvsu7shNflX6SguK1MiuEiSToT4k9he20jPJbyaGnbZ3XFs1PVoN
2RmS3hJTR6dknjSRWxmQrC2IeUp163NvpzIoHeV+K3oGIsXUnCptTWNtYlBa5wj7elqEwJmW5VPX
6o9e0pc3eodAQMsp8MF61mCoh1jJm8s1VZznoZbKl0GYacZaLTAzVYtpU8/WYi/WmXzg+V3Off9W
0z1bcoxcYyzjsZLVreJOMuqJr7nvsulLrnvyoM7NuyH1HvZNL9Pd4Xo06DBVe8M2aii+qoPWERix
TQRVd0tSfIzT6Lz1pmHdeuZsfx5k4r53xKBPgWovuM7Asb42CzuPu/GKukM36/lkO1tzzNp28S21
uVCt0Tt1mt4ICPZbF+3eciGqRgNNp0T5WttpfrdM03JKtyE5GW1dt/FStMO1EIULygyM4m+eiG2x
oCgcXTtUaIVjXdgZeuMkTpvNuCjSZIk8bzHPaYklKMzbyoxnkTEkF4SnbitB76TdiPax68U3QeIj
RsdWM7xCIh++6otBVum8EFDu5npzb01eEU56xeyKYGoC57e2zV69Jl3jGVI5JuAEhbhjN31WHPAL
DvOcNgFhfuW7+AG1gbCL5ZY8MhpSDb6D388VSK1dmnPBm4SK41BK2xl2fW8ez4WJfV2dP6eKZdy7
05BEilj7r2ysJYCL3n/Jlra67QV2j66akB2/0uZz0xlp17kdlGywD8x0Uduujl1GmYt9tLrpAJqK
XuqP1o5jZmjOqYEkr6xXasmp7ueSYU+/XaUDMNRsqWUAoRpltwI+kpnesbFsOiuBo2QuVTPul/lr
p27zo6azYn3i5uV5wXXlIFy04HVNS1Mly229iBfAZdAE1R1O3upmVuBQJUdEyS4v7Vbmd55IEuzH
Su3OXczsUzoK5aSLpcEMfG3ioXaAgJYM5VSP30dYO7TQFDW3/FP+VKhNcSwdoGOfuZtzQgKbPjCy
kV+FYhfP01oxD25oMYna6drrVWjbUSsn/pDZwOgzWYc3rS0xDnGKonmZylUcMaiufG7SekwGOUCG
qBIb1LQZqsdyk3c4bdQ3UrHXr95GdHy/Tl9r03r3+p6RRGco2YUxqNV9PfTl9awX4kPmPTqSzSja
S8VMvTgplOw4uptNOpXB4zPKxV1whFoAfjjnHutxe0OMMT+bytR+qrV6wXPNcM+wKshe3/abILmP
3+qC8FzIyUwXVdoVvD41ZCrFil+3lYz76UFUfKplaaQRwXXUdIVZyybypY/Gfmqe9NI1wLoAtSyn
lpdGO9pHDQLWWU+6V21KxF0zyeJsoRGPx650DrallNeDtNWoW7BemJthfEqaLrmslkE/rW6xghqI
6bavxvIGhpP0F/5vZgzAjGUND2MQeE84SVXF6ahVgMPV8hlwY8IZvBZWbKftYB2SajdBWMu8v3El
rUw+LBOZI1aavqt5Nwm/U9n3yzq/tkcaicWevEihhuLv3kFu1TsWU/TibtNE2FEMt3MhMKIQ2LuP
NsK7tF+fumZqQqudEig50n42DX7STHif/bLH53FOkqUNRrUwFKZ+lkZjJe7SQS+vLJFln7RFH05F
m+DLrNWV3QamJ/KTIy31qacxu0xaxb5se049VOmMK/hoPa5yAKvByp2j1krl2+CIdxI79VOS6+6Z
in+Vvi34w0nY0fxEWwZ4IXlxJB+OoLi+a6MSLtkBzyj9oZOasvnNbL4po+FdulmN0M2cZnGTzzr+
8MTCK938ONaNFltCtR+61sICU3bzCVxXx6aiPoyu03Fbpk17tzqP5b/qzW1i4shGESpf5Nxt112i
zde5RWBcleaQPLoFm76+K9WgqTp5YeQbDKBh7bEG6M2wsTUyQXLbuMiB0B6F7D6LzfPOipEqHYOY
tb3sEhP4NqtKB7uB8iKv6Lo21kk8FEtzNhtDHGsplBJHzxYOtK6/d7a53CtiqSBzsLe4Aj8St5fu
AyoQG3MCUQH+Sl071K7Z3vNmVxdbP0xjMAx4/bhU4IA9BGL0yob1H2DhE9NW9TpHW/Aijdph5Jxo
MBqTxAvWRDLrESWNUK8J90FN2uGpT1XjWVkku7xjFMu7RmN6azcbDPKxntPIlKQNBrzNr7ow72vc
lIKOQ0g6k3eflHL4MosqvRcgnx/L1pbvqddld3melAd7UmBvjkmFOcaYDQCGroDFs+XyZNuAo3mX
vU02EGlZwhMwEgZbee51YTtkELL3Z6abaE4Y0nBWlXmXHwubWXVZ8IoYq0roSA7hrNhMqgtpukZc
yE0LDLHjwQZGFXe6PrSQY6wyZ+7q6Re6PhLf0zWK9a2DuXSfGGIyo2lJ1qdFdMpd1lHgh8pWLxq4
8ApRbSlAMSFc3AvD6j/3bb5iDFK7bxn0TjeE4scOYGYjo91GXW+tFuBszOvOOK9GhaQvL/nuU5PJ
NODFApP1eOsP+NNkl7Uo20+zUqrQo9T1bW6tBiS2XvGKtPLeedHTJcecjNBvqM+qdB9RTzlw6gyv
SEIW60ym+VBMB8KDpDxnS1G4TxZWIAetmj1OTNx+edsXDHo8Nu2hBpKkHfd6CtaV/zDItvfuBI4h
q8EKtbvs2KeC4zzp9c7GLqZab1kdZXrp5Wu6HIoeiX64qKuwDnpus+EQhtsywpu8Ry2b6zfdmLqj
oNn7SHvAY2qLerqS85be1psGeil2SH0otnVm3/Fm4H9cwhBHN81V5swtpHPNe2vUCbPhwhCUPKnT
v3DyZpedo+3RfYWXBoXMTUGcgpmsoTpOnBvk3tlxouQQYCajyy4LTyMIdygYKJYT9Q32X0v7Uvep
IyPNaZJHe3DH+aC62wZrXK/aJRSbxuzKwYpPP6SeqN6mxXAfq35Eg7MM/OK57W3B72yVVzyCchBb
N2G+jFkz9vTSTF7VzXUY+BlKHQ9JJQHB3d59XPJyaeJ5rJyXphzKkfAHY5piYtu9IcwpyxHH5pnz
6hXTENbVAxWh/cXOFQFlzJlQyKntWF4rEORSimSrYSgi9Qwp4jK0nyTFNjWJazDoU5UMi/2lxxwJ
z1M9u6xaoVyL1iL0bT+uEeguOZPVMmncR63HYCveSs/SLpR57pSgnEuv+NIYc3bJq9woZ1VV5imm
PJi3uFitVo/AAWAETkzWqosl25jv98vCIGUeEvXJHUuoVLMkd5xtVGG96g0hLNTuvdUGuMjBlTSb
Dq2YQd2Sg13XzhOaoKlgwMQTjVx8jpeD07sUx81SQ51IWjwdA6lWzh3Wy/k1c+Eqsr2Cp1VVasHU
hgkW5MW+uVJm6b5kA2B4mMyuETU2HJh2kxDwMvu2h3V57vRCedVxehqhfTLJJhCyGBWcd2ym3LgF
wEss5b2VEPi11TbCT20wvc/dXFhMH+y+jlq5DhfznBqvks37uq068eGBRcIklEp71DNzYsvLBhO0
va7pOedBX7q4tKd5CtZsK1BiuvNqHbh0wz4wxemaQBmVRgk7po3jb5Rlv/CzQIwsA2KWsecyo6Y1
zF80XX2ZiVEk0GOcnvEWwze6nzwdkLEUXhd7dUF8QrUpHvzFubBfRbEZKvO/inAtW+jkRTrVlE43
bbIpZqS5Vlr7hrZZ2AhYesaBljN2n3UJY0IhBvpCXdPOYXUIpiQtyx+PAUWfsE1W++q8VJWpxGwt
3kqnNu8GU9nm4Rs4TT0jKCsvrSCvK2iX/yY4BfMaaBvQkXVn2bq9k9h+wD76hoRiqEgMCtsi/Waq
Hq6fIhnb93Vx0jsuZQlUo9PumOlT8HOgl+RJbhraSavUrip7LW60KidqzMhN+RsT0H8Cabk4hAca
aDoEcMv89eLU3l2mrqfqwx+7eEwTjcZvgGlSsAL7WlwuqVvElSlV3E03nIBip+qh1SpmT2/29zfq
Z1rcDi9C0MSKzcQkFNR7nxH8eJ/STsfQSwgoz+uKqb4YLmpvllFqG9NhKwvrN4tz53z+CEntH2e4
fGU47sT3qr88FrPxxiXP0RImq/k6KbJ7mmySHdvJ9l7//ov9y0/Cl27nxsFwd37VO6StUrTpWoOb
EDyTr5567utsCSZPmKfvH/V/bAi1f9BfLj7/dzjvfPd8+K91D/ecIe9NziN5/+4GdHr7H//9+4/8
h6fOH+w9lobBH6xEku5AHv8xXtKMP5gf0a3hpu/h4bvPJ/701DHtP9zd6BKrQTI+bNfhif6HY6D1
BwohXGQRKnynVer/zniJ4u7nxfHd1JQMEQx/oGdirWPv//2H3UGOlbDlbOUBs5ryaa6c5NtMqga2
aZsF4lQZZk7URG95+UGDlfYJtsu2xJbU+sn3NClwZFMWygZzzrJj5lqE16bUuDcDQXpE9MyN/XVM
mywjD3xTrjsto9lWqyTFXr0bex0LM53jaAUBSwNzGsA1jDQ7j8XenOlGbHbeqMcNWqHH1J20NurM
dsoOS90nhm+J3P3k2GNxr3eFB/94MCqsQHo47dDaECDAAy7cq62R0ghz28FxN+lbE4u2ygBWLWW9
jGFpJOXNnI7kvo6WMWrHzE4ARksv167bTnHsUJ9xmE1cdarPemalF4vpUD3z+PRXrRDw/lLo7Jxj
jUfgUg/Pk+4eorr7v6g7jyW5tWtNPxEU8GbSg0pfhfIsO0EUySK893j6/sBzJGaCuIk+VERHXEmh
gajDlXtju7XWb6gT0gtb9apn2WrlFLaim7EddhTiaV+4HpBIOeEJCmqIF383lHiEdXWjyLea62sV
PZYIBUInN8KKbDCpXgPXpVelkfS6+9zKjGadD0H3Kg9q/qAkfEqqTSIAl74Pm1enVtAsKU2reI1d
TX0zJFd7NtyufQ9zK791dL8BY9TplG61QvHAVlDpSlZ5F9woCEX6DeVgOQWzNdod8h4mDzGhgaYo
QrolEHIQYYICkVfyeXqLJIvCreG8xt1doUZXTiavnB70iaXu+RVJjoeZ6qOJVvgbS133vrz1o+4D
1N+9KNlpA4LHHF5A9VMpSYfqZgiQrIfjImsCjgl4J4tK/JXOyZNJFr2ikg3kPb/V+piiTH0tadVO
j4fbrq5J5axLT5Ceo/IzyNq7fMTD+p9qXlHhFV/9OiHhwB4enkJdjVMMWNx3DsisiKtWVXaOV75i
r0ONKbjJ235XqPk9XZ8LHWzhhQLpIY/71cjHaI1LrB7Rdqk7QGbyNi5kj8Kyt6vCzB5MyriyglJe
ZeWbwLF8en6V/IWmsfKoR0P6LRDLg4IJGkiarlt7RiTQg1CkL05jwIxQpU3TisZjqPmwjzLem8CD
uEs2CNgJr7qKAo6a1z/ksLjWzeAOba7sKhmFGXl54P+MsklhhNvaqS89FzFro6FB6xro0OSHyrIL
GWhqWzyosrjxlWE98MizpA+xv+mhiGDRJan4IYgv9KM3UH9eQLJsYmwiIE9dyM5dT81siMQLxbSG
DQ2DRx2Mu1Cj/yBSjhBxIhredbW5d4bqUTHItgIdxU7UPPHDJkcDbnkT6drWJAUTDfcW11fKhOpa
pUgdVvnWN3XkM+lKthVkwODKHRH+ibDNA82m3ri2SqSJxWSvKSEa7/wWFQRlWqWPtfDkRd/k2rlS
jABXz1dZx/3XQp4zIIXwr3yM5Bu6FVa39yX3m6fDm3DhFyGOiU1Y2bzha3Shu87K8B5bS/qSd0m6
oxz6VYAQxFK7auKeHYEOoZbL8VoI71sq4yu/yL8YedSsRKoTPGOUlWFm9zHgSUcHUZnrLQdV8qpX
ld2o5H+9bsERgBZfZfKBfHPdgGyk/tetOx+QUqnd1r4Aj6v91Orew9+sluV7v9Dataz0qJi44Z2v
mhunjZD3864HUXF2jhZGa5ZjvJV8Lbzqorp7gC5CKtS8GQIG4WbQXPeBfqMM4Qtdwl3aYHxqyMKu
DOuDNpiP8dCvmhI7NguE6nAr+v6lBdotjYQVHAuUVcvoRoz8r5aHlLw01CQeuG4A844SDNaa3trm
YHnDptC3A9ZtYvmqNNJ7Hndgx+PgcdQ7pDuLOIaC8YZ/K8a25ou2G5q7rIm+dKlxYySFqlGEM5ps
lUFFM4LmQRbag2pWG6m8A64Nd9x9aPXGpt56mVQfTYM6hVXWxWNkUMzm0Bdc97lXige5vbRa6tOF
8VRl4TqLO5DEZLloq7Tw1/ys7a7cwTbIuwsBUVEp8G/JI+0hEO1I6/eqym5saS/llEJQQtQFW0M5
3opuInkfK4XdeqaxClN0RMsEvxEaQmsDVCH9GUyZDHGAndRaFhIJFAIoGWTmWsl6DhV6eDixKdta
dn6UnXYITNSFWgNf58QqPmJND9diY+6NLL81GhD2g0ArLGyaJ7WNrQsPhDQgMA2jmzQEiFy2uy4g
V6syu6LpodGa4F4d8EetNLt0vhWRaFNeXJlJirA16iQhZ33QbQrsqH1PJvmtv+a+Zou9fidRhpOR
IlfbbquBcZO1r4N8sIbk1uhuTTrtQ3knwhFoxSuV0oSulGuJWomVxvRQdUGFBDRUoLPAPKE7Fpa3
IaZEdVSsjF5sP0B+2Kqhvg4lKfBQv9Jnu6p7xCkVSBk9Nfe+8rdkQpytmKoYMQYzcClc/UurRvIL
jstjl88WoM/5YXYbk1Z6HJfxU11ob+aAB1quf8sNKOdi9XUo6m1bCulXiuI4Hjw3ABN28I9p0EgX
pWPSRezVrRIh5+sUGP4KBcYIvnjXDy5iqsOdJR3imv6dGLDJUhw4aZqKdNeMeK/AaODw/aBA+SE7
OA+K5e1gytcyPj45h7kkASSrdFh9QE5dS1jXbmvtUQ2lrWPRJvVfC8Hge4W22+bSvRDx1/fPoliR
hXf0r2+GgtYN5QIaq9VWK5BpsNRun5gaOxXOZjNE+155LR3XvCoGqoetdo0S8A+Nay2UhnDd5RAV
8bfU+nafjndpCAjIvJUK9MvwNa7rZ3TJL900Jg/vrfvKuTNd46ULwkNOYTx2cLTuvpoSHA817a5y
MdsEWr0SXG+XK/g2Wu6XoMY1UO6aFVDBba1WPlwTD8Bl0m6KQHwBx/StSLO1H2T7oihv6moU8GUn
pdUh7MFfDIq2Vaz6u4vE8UrT/GuwEpdtFt5BMqRVnCB33PbSFw0PFXo2bX9QKhXQaKnZrkKP0OA+
iFf6UOx5bnk3AWPTxXUVWrtaasQ7cns0jpEfljZD8D11yMwlWV+7Y+k+oAlbdR+xrqM+O2JfHqPA
3eak3Xn4rgQmUZK3jF5aY/UPpg5LtH9XKgjBUD30obn3gUgGarpKwjcNLHs3QKHp0EYxSacpNVVc
BXqywrNR16Tvte7uZQ74sJGoQvGgjV3mBAsaDdi2bNIQRZ3YT7Ya1GBpRO8K3Z1Va5tKcOCKoCZE
s3NQ02c9TRBVfRuyFy8ocdRB7v7WB7NveFTgdZTwUVcOR9vICDrLIKQ30K0M2BgqGre5ol+aHs1j
0I/u3pfzQ4Bibt8w0P4KmvNrkWuPrSw6L1rGfewFe14lMHslXqQ0tnVh4w39xiUhUMsexGKzzdzv
jayuqV3S4KnWYlSuxsu1U/ptyw/pYEQkYGdR8mR5Vtx14vAkIe84KK66NYv7lnf3vR/0+rrxR4ht
Btw4w0e7ypXrLJSfm/yTvtmuT28b8SrOqo3lJGsrgt4UqDgHfTW7DkCubcAeTje9BVSp1Fhe0i4G
3pN8OlpzCOPbEhsyrUpxkIjc1ybxdmWDTEyfb5DEhOwL0LgQZEBB6mNk8diq3INelTspautPyhSc
OxXpf1RtUi1Q+MwgU9zUhYpDhoGZsU77cSxFR69KLvEGTu78ANR/LlfP9NvyA/XwFUIGcKyr9MLr
RdolyB5f4Cz3mMAYGIgY5vvWANzcCcim8/vSQPvAlFXDyBE2eNL19EiN76WODo0gftFgD1jYFSES
7lXc4lHGWVhlNOVInAaj/AqZb9XJynfaQu19EsOWoiLaO+q2d0HcG5+q2b/nxSUK3SsHYhOM3cDE
YlTS9n5fa/dJB25puPIF+TPGPqpMhXVX0Cp0eAolFimEKLPJ2UEO3HVZHVaGmG9y0CHje0emmjk2
8WpP3rY54OuOD6XFB6/72kbdPgqU6wBqE4JSIBO0XVN8umKy0XygTs43x2tvK4AiLrC0IEL4uoYe
nSZXrhFt9cK6wOthKzUPpbGP4wd+q3XBM3kVe9qzzqVDrnovg8SWa2mVysl1EMsXtWnsVTfcDs0P
BSXxRu6/FKV+3biibXJY3gBS2AH2XNdtcScFeD7EAXAQBWQ/JD5MY4X7Xvc+pFq4yMVWWWuFFMpj
CwW6DgSh3qKCOzjC4+iolhmaTSfwveubeO8Gxr7LM+cQ6m61Vgbh1jJqnj4ifL7gNTIeIrNB81xc
SaG2NgQhx4ktKj6UBDykYeJP5a/i8FIKijucuY1NMxgKOihI918mUYGrSHINWosabQ13SO/JxIsf
gytdCBR1wFTEWg+WORRvHJ4/SYkzPO/6KLso8+DaHYSV0sWbPFfLXeONrSVArxdB3b57Jue5DO1r
4KkYkxa74kcYBhwDSiRuClkfuac8f5Tki8xOj8k/+kKi+SGhzuH5zWVEwQwaoWXLBXuw8mG8aHW5
tzSYSoVGY7wPnHyjC2xgkyR1pUKBH2LEuoEI+SvR6r8bId3rNHOKS6kdqiuQPAq+I6nwKVhmsfEl
wQ7D/FteOjsF3CGfv9tZLQht3fT6dZ67V4ECjl0FpIYrQMhBQ8fQFqDHw4VMdk29lUasSt0pV9og
HlTIgGFpXtdq8ZL0/T4Gbd+bgLWR/IVK7wor2So/YrfZGbksrHspR7tgoGuAVUuaFJvKDcK7XAn0
CxmfM/jtBu4pGVwAKDy9aVegELF8qVcy71Q1EfWDn91nJcCRTN80TooNw0Hv6x+Dfxi/Hfa8ZsZf
EsCgYiMVQT9c8OTpnj3LcspVFZnlm5+D/UDS26l+oC3ryHsaAHS2oSIXzhZ5DFT3gnCozTWNfBHd
ha7GMLwGMwPGFUYm72mpV2/rNCaXimDZMH6gAyNxKrVuxLqiQcYp1l3Xsln7h5g366vjSGh8u1rn
iDs91SV/VeV5dtvEXSasU3TObSfJuX0qdiusO0nKBCwPeuPOskzyAjlzmVA5j63XdiCz2BWVJtA0
Sk168AFdB+ibtPXHlx9wyE2pyylNFM+U7xIqaPwc2K4iwwzr7/+8NPn/Jgt+m30mj1Xx+Vldf2T/
C7TBUVQ5Kgj/hoB/RHPm+qPwk/S0Rsk/9HeNUv6XJplUvNXR2hMTRSqRf9co5X+poqqJ/Iv2ARB0
qoP/rlEqo+w3WqVotMDuHq1L/lOjVP5F9Vwc2w2WbKDPov6TGuVPDOSvQrnB6Eb5cAT48TYBQTna
pxxXKKsA4J0O+4zdxg5JADLtrBFEoQGzXad9ae1kT9nQOWhuBaAlUu4fEELOtqIcfokCXA6T9pGn
Fml75+V2kWrPSgwrCYszKPdmGW08K0dTr1GKgw6O6SJSR1eIvEm3XhjwUhOcz0hu8VTBcWqV6fTU
O9H4YWS8DDHz2ZtW8mK4EXl8Z/JQrKXHRhf3guFytAvwupuY/49W8rKsD0n+XqdueyFVOgUE1fkS
N/Jf5P7/bxX44wL8//lfJJA/Qn7/5yr9f+SXjrfA+I/8vQM0hOoRSsekDEc9TRn/5O8dIMn/QpgI
cQfKWTrKReyafyvf88+MtXiLrhWa9AgVsTL/LtMLqvIvg63D/25aEkA/RBb+AQ3klD5Au5rtN6r+
iyoQYQU0xekWQMEAkInXyrZxS7llFI7pVu0raVYSbo6mhVyv5/10LGlxSjj5PdKkHTC4jhoaWiND
zidxG5XILnXKfaB6b4r8SmAXno932nT7Pd7458ftBwkbn0ghXmWgbGgeGhSSIBv/8yAaOh0GTTC+
iDWR6cgo5+Cb0ks2OM11EL3L8bdCCnZeuiQXPs7Or6Pqr9FoFuceHR8IJz/9mY5GExuFz3PQlW2O
pkPu40APNiDM1ueHMxPFgMcxtnT5909e0vGcRY2oaGmcqrbbNe2XqoeDHEHlXodRqezPhxoX1mRA
hMJnXoEAxFKenL1GVwSJGxWqnbdj0mrAg+tUz7k+H2VmERjqX9wJCQaWPlneTSpnkqQpqk2Z0IfN
rH2hbuJthszMrvumVBeWw8RR7udnAhmAIQWtN3Ax8mRUjekKOUm4ip6NWMsrITbiJ+xsIAR2fsdT
PBIVtEp8DZMf6vONeBmCGv6ogWOH6EFYpbZxYTC0F4IKv3TVGJnxUQdQpbY0IkCPDV4A1rerqFcq
YvDDywvMhf1Ebt4wRZHru4ba4D5Ac0HbhB1/uDC8qXzveFoYOsZ/rEQIO5xqp3sKQoWoukOt2oov
eptKym/U0KcXI5jqXhyMVecIt7Fav2dONVxGpVBe5IWpLDnxnvJNfk4yrUvOU1GUdACBk5NEz5xc
rxomWVYQNpI77ISt6jow0Rgq+2ArkERq2WimJB5obyxt+blJAFcwoh6wNBn5c6eToFKFdSryNFsN
IVMpbtbfJ9JDWZSoFFRVZPuBusanM0dsJTiEQqHcakanL0kNjk380/0DeY4WLzfBSO/4aZ9xdCBU
phzE6D5ptiyF+ateJw7y6OYb+HbqvjL6DX0khtd1P9Q7AZo07RZf2pddJPzVl+eyxm1m5lj/bR9z
p3GFYU/EogcOI5/ORqZYUIpMXDX1sCdXsYzucdCWLYl/++aEoS/N0YTHKZiGCYQCMmGplHItXCE9
YzjDZWdk360QBKuiiysv8ACHSsAp88K/dh/PnyFzI9RIPEdrHK5jZfK9u1QK24Jk98qE8C7h2aIv
SedPP+U4tl8BpibuVIcLMZRbAfDkfdxfwuCvrYOoLRyF49FzsmDwtlGAhWimijUuB+/ph4IEJNVW
aVlXVYMmHN2cR1UotiSIwToInHDvmpG3OT9zv52+k5CTtVGaRRHDLrWuDEhhIA2fzPCpVJ7OB/nt
zpoEmayMNqQRCZHKunLFd1R8NOnQRvfnQ8yMg8cbfFxcWpk8Y3LLozJahoLqezakU5q9YxUOOKx7
3yjN9nykmbV2EmnykdoySCS8K4AJSg6yBOau9ruX8yFm1sH4EgVPyLsPra7JGZ4DEO5ARHl2m9Xg
8ob8YIZuuUlc/Sp0sv669OCdnA85Nyoue5MEcFQzMyajaqK+rnJ6zWCuil3et2+Fbtz9dyEmS60p
3D5PMR+2i74AT2ZgTJMhSHI+yG9PWEB/Bj+fM8ga+Y6TINLg1EXmAOJkozpuc2kKFGfAL7AMEuvK
zB8rU1mfDzm39Aw04OBWSoZsjhzy4xdZLcIljkbcqCtfiy7aEu690NIwWFJon/1Ev+JMl7iUWQEE
mNaz9bBAfhHetdfT2zw/mN+SjXH+eFdaMOtHT6/JxQ04p/C1hiDSrZ5sADHWPT5YQb+j2CTkS4+x
2a91FG2y0JFNMAY/HXHgbryT6/hSKsTvsdcjsqGsnQCbyRKb0nbJImpqXGVgKXwyyskbUOp12Ac4
ctuF9yDm1a606rWbX9Lc8mT5tcmR9HDRvcJdyEegMg6vvOjT9fYx1HBfeG+L69j/1jbw09zq2qXG
2KabQIdVaEHBU5C+QcAnwUBQQn+t6P/gpDv+QuMXPH5ViECE40gEEd56W4k3BVOICgY4g/jj/FqY
O4aOI00WdqtVek0v0bO9+r4Qs5t88L67xQvqQDIFzHJ1Ppo8bs3J7WcYACMpFeK6bY4J9fHAGqsG
SzYont2ALRjMPQ5/VvkuDVTd+/pNganhkpB2+auAggYStdF9gDSOh0hoOhjrOrkMmns9GIXqHFit
W1eLFvbGzDV28gMnM+8EtScWpsXJn0aoofHAvKk7EOrqgBjN+cmY2+umyEMATB76xNMbwBcx785g
7NI+pAVQAyS9qFU1PpyPMndyHUeZzHgPldKpKIzZhf8BkuK6Fd6rXr2M5SX/ktnhgK8Fkw0dUp++
x4OI/jXJsWeH4hcvS9eYP/3BtzH/E4Es6HTx+GIwtNDOPLuiEx9S2abh+CfvGHB9uowigaWO1dLT
IHWK8lfhD57tAJjulX0qYlGC+s75rzK3zNAU5amOoADvwclQUh/z2qyC8jEufaF5zob3NlvITWZj
6PDdRmCwDPj6dCSynopoT9NNDZJrZ1BWIdLB2qKAw/homO5o7Kz+E2UyX4qC4h82h77dyTTD4kqV
16XueofBcbONH8jXupK90gVZla72psFk2bhK0S1cz3On2PGPmCzyTgM6oNKptIeupLMXqda673xw
QH0Hs0FwNwBel4o0szGRqQdMTqlB/JmfHp3Rjg8vK6z5hIcY4E+TQm4fO2Dybf9wfq3M7uCjQOOZ
ehRI6/S6aIzxSGro1ykfGnUhLqkBC+f/LtDkCR+MWQs1bs9OrccKbk5n1itNuTSzbOHkm12ZuPmJ
P3NVUsPTEXG3WUpLIcVOhCcaq8iHP0GmWQgyO20QD8Blj7Wgn5YIR9NWy7nSFkLg24H8w3Dxeg5u
LHTSILAsXGoTDRMKIbw08NbDG3WsAvzEhh9/oK5OBKMofd9uFMx4+2ptxru8vU6+hghWJ8m+W9GU
Hay1mGxLqH7CwmebmU2c4FVNoncyetBP1gcSgoFvdONAradKefLIv5aOkgmL4+cQT2JMloZciFXS
acTQobjwCjYudeS+si2k7H2foxgefUdGZOELztwoUPQ5i5FFMqk6TI6W2pBbHqqub5tOex/k2loS
ASOcX/Ozk8czmDDYjVHKOl2KjlFXAgg/33ZqLMbkJ0EJN4WTLyyR2ZEcRZlkXrWOinunJL7tAcCq
0YOwqNKdH8hcCKpQgKFopLEOxz8/Wu5pjh6+aFU+0ORr2Nxbt9EXIsxsKBJVquujNRu9kskasKB1
uhUeInYhPvsyMr/pgydfK2K0UFic+yQcDbKCZwPqWNOD1Veg0Ea5xnrWP9X4QWifqmjpmTeTlNBs
+RVjsmegG5oSgBTfVr2hRldCQdg/VbMdJf1L9FNeAqsM70Uzv28D5H7Of6ml8U3mEYGPXKgbYpfo
uzTPgfZWWT/Oh5hIp/+1X4/HN1kNg+lLXVfqvi1clZK+0/Y64qRA/RHCUT5jYGaGtFPrFs/4lREv
Te7cQjkOPk7A0VKsZKWtvVbx7bCOwA1ucu3FR2vPCr+dH+VsHJ7PBn1thjz1i1az2gxFT+MR9ap3
H0jLqvkXUXz4gyA0eiCh88LAued0MGmn6oE6XooKwKNwh2uqcRUtLYnZkRwFmcyYnkiCpwwGF2Jv
tRut9B/0Ag5JWSDLCODqb7+a/7FYPB/O4u3C3StDkD4dE6obQpzLHKyGByfGzdZ6dRnlydoHbH9+
9mYeSXQIRlyB/LPoNDleOxUWQ2Fwb4xCJLyoZZS+dB9p4A4ZiHpBAWvuIj6JNjlmpd5x8jog2lCs
jZcYLFcR3SNlTYPJK69qwH5Z94Ts0oWFewUCP32vLpyRs+cKXTRRIYEYpahOZzbpstBBPJ3XsEu9
AOKqvqr7dmQ8NuhkSZZzgSzXsEYpCU1KJysXFuvs0XIUfnK0WLksoVnEBAhWf4EzMXrMT4tl2LFX
Pn3yUweD1zlucozhJx91iD1knOpiPKBRKhVu88ZnlQLPe4WBgUj5i/GEdC6vojX9tIWkZqZ2Zar4
AEhoNdP50SZLFycDimJe7dvPPTpNng8wFgOLNLwyOmWr4BZzfv3OTehxuHEnHR1laYADQFQQTuzQ
kTHuo+JzCJ7/uxiT5MVVhc6QO2JkDa4+H35932sLsza3DY+HMalqmAII7rwZQ6xV+TqRN7mwN/vP
ctEgffz0k2yQz2PwdUY9S1mdzBfQskYxe9Z/6aF+4CMQ6T64aNQGtfAdlJwtJgOY0+aAQ/Y/Ixr/
deVR1SbVhYTJC2gSOgN6LKXjlR5nrnLQB+R+rbbGJUbKzJ0hwvhynbzYUd+TbKWAWaHHsbswz7P3
LnnNKPRGU/A3Db4AsfJclHD7KOX7FH3KbVjn66FRvsd+ca3wARRhOIxlQyUTN5Gwa9qDn4gLLabZ
RXv0IyY1PbEqChcmt2/n0rWFRLpY3i82y2b3IYoThjmSWKVpoRq8U9hEVcoDCgTtKnEs/aDpLtDq
aMBxI8OCoOh7BMIydeHSn13KCH9KkNFMXuyT+xicWJw2EYGrLBIvpUbdBZI0wIDBAMRwNXPt512/
UEOb/6zaT1Yupzos8tNjoIbaE0R1zrGuCdd1/oQkuqxs0qraSsLaoh5Zm88OJDpfimA/ipvm7fwR
MQ7qt22lqRRNjfF5PzV0aSvTqVEiIUsJnGujGhHn8sLNNbtojkJMFo0Z+LpetKQoYvo8ZNhriNcK
dI3z45hdNb+CTMteheeJsuERRIizV16nQfjYGeg0lv5943+LooW1Mm7536ZNR7bBxOoFZdbpReU4
atFbGWOKL4ce6aPokmqzFy/curNLEhI3Mo/gi+jpna4OdMjM3NFZkh1UYWBccEDeEaBbS4jf/UGT
2kTVHsAFnS/qhpOVKOHg1SM8wdR1JoYrMnzdH5ncb7R26SibXRDIt4kyH4wjfbLRrDbKqqzkKE9B
d3fOd0y15HpraldD5KwOlomojHXlV9hP6Yjco4QBfaTtv59fMEs/Yvzzo/s3qQwuEwCfdhB8eAVI
Zf9y8L+ejzG7KKkSjUUAAHjSJEZsZp4IhMO3QWVfaOa+CyRYG3eut8UNxxkWos2P6Fe0yWJxnRDa
fUGerkEdLZDDKVFg8u7PD2n2vDga0vRJkahR6Ed8u0pGGdB5d7M/2slHESYvCvSzsjAtmbQEtRz9
wY0dzOtwMW66lfVcDO7C6fTzI/y2lY/iTY6nujMCBCobamwB/i74OsDMDsrbFGcFWkG1f5l1CBVp
4kOgxRBARkMS6A6syHAJ8rMwt9NDBbniNvBjRu5FmAUY9w5MlfNfb3aJmDToVbzn6TVPdt6AXg18
8Z5T0q9/lLUxHAasJBP8FBfeTLPn41GgycrP21xD2oZJ7cIPKQ5XUcKTGhohvoYLQ1qKNFn1klOo
YOSIlAwaxkTpJa0bYA7rJP04P3ezX+doSJOVj1JgnSlVy4ExAMP29c8Q+vbCYJa+z2Tt92rcpkVN
jMF4ikGmJ+VXKYw35weyFGSy4MEIG4onssxMPkqIX4b7h5eJicuqiPg9+dzk+4uBWsZqx0KLpWjX
JkgQxD96PMcqf2GhzQ/mV6DJ51fQB7FUZN5sI9dxUPo0e3MjFObCd5m9hyEmqEBn1VEO6vSyyKrW
SHuZx3fnagYoLsXALEVKLwJJ2xQRhGTTlYKFg2l+ZL9iTvZqGuXAR+H90pz5EKV+w4pDmXghyOwN
BcoRiLPOE2N6IGSi65HZD2QV6Y8wUpCu2qv+Jy5DkPG7RDz885WnQREboe+6bk1XRQLvJ7A6i1q/
l4i7PEXhO3OCFiWBNFoINfWlHlsntD+NkYFC1xWA/uknK+uwqJH784EkDfsSs0uTSyuMNqWX7lIE
vCpEBuEgheUmbLCfG+41o35Eg/ayRH43FEToxlW/Oz/+ubMKtrgC0Ax+C6Do098km0hdpiG/CT+7
NU+50UQKV4Su3pyPM3dUQXgBVkTzFDzjZFO0QZ9VnRkFOL499O4PmmDn//65VXP890+OwsBzqDwJ
cWCnCcge+FgSul/uS4YuYcEFmYTr8/Fmm0Rgu4FnShL2k1Nwhxdqaj5U44AsxOPRcFCR1dIVSNQp
4pyZHMKpRdow1zEpzdwufu0tMLrnf8TcfhzxbUDDKDti+3H68RSkdFJNZ9CS+yxjAUUrTNCfz8eY
+3D4aqKnNPqGoDp3GiNMhroaYLXZqD08lWT7KKXn2R8cZhzJoz2CjIjTVKws9zF0SPsksPMyUVe1
6KE/Ahpo3WTZtxLFawzq9O4PzhlasjoZBhV1tKJOB0ZduOixQgxsXBzdEhO/CAmMNwn3oDi+7q10
YYjjt5i+6YwRuS2TzSBLN0nP/MiiR+HVgW0GxnOmXMj1WyDvu2Tvd86dlN2Rfy6sjtmIuiqjxgWE
lFTtdICpIvpoLumB3ZRYHX2kZkLegshyqrqUTNHPybvXXDO359eL9PtOVEVFYU+YnKnULqennJbF
GcqoNCq+GVgNrfP4Csnk+qvzSYWmkxCssfN+h6kWTIQGTyu9RBYCw9DFcvzvK5cfQk5ngd5mvqcW
EbhgxlHm5p5t9XYtrrGOWxip/NsnJcCoQoj2HWm3qpxOcO+JuWLI4CTDlpSj8tfDXiicO73PQVI/
td1nn6A8VCC9IDg3fa0vrKjZiaYzKeERq1jKlJKQZ4aOCGXp2dw1F25YXLR05BsJs1PUAN7oKy7E
+/3FAQWMdwTnt0Q5WpsMNzKypEjq2LNzo0RQ6x15bRSavkX6FuuwhWtpLpYG5QgNWPyCwBqcTm2U
CbGXIlFgKw0ugPEjNubGABT6Ilb/cf0QdcTRFQhYGgCoKQTKqj3DC1MeAIL6Iwx4REWXEqas55fK
71sRv2BOTwATMkfN9HyLJezdBwyOeGzSHomfkCVbWR+9/iEkn/KL1S5kxDMrg3CoY45Y67GvfDp7
RSx3WtnTsxiV7xxBWCvOi+ps5fBg4o+iN9/Pj26mRzIO71e8caMcFS5Q+7f8pCTNl/Roi/j2qsm0
Q+QZO1NqnhVww273Y6jehUPkYwfzdSH6uO5OT9bT6JN1WXhm15o9ZZPRHtiAtZoOztYxsssSjZfQ
uR6FSMrM3DtttZXFdJ3hCUEOsLA7Zh4E/IyxQQRXaZStn7xAIOjgaTdWVnSrO4w6qar43gfPfeSj
FVGuFOWtr92LRlm6O39/BLApIS9TmR7bwlP6lxOLkmulEcccCkumhbkhlhAGWk4L0zwXBw01NuTY
HeZ7n35kyrW+1keg3Yf+u7jzRDRuEWtRvZWnoiURXzxpB6w/m32C+m650OycOQ44Zim+G2C4WdDj
gj9aYOMBkfeuT9XK+CZ15UUUfCmKTyu4C4JvC8P8vanDNzwKNXlTmUatmgJSpnAEP4L+M9Vu/Bgz
IPfBQNdMv3TMbZq+LMQc98dkBR/HnFZZ1MFAdiAiJoYOF+WNh5RJehUgxv61Kh48Tb3gP6pFBW23
EHhusLSQqLpQ9CTJnsyr6xRMd8fW8SJbbT7F/CP8LEVl5Yb1yqy+qKa7jYWlZH98WE1Hq0P95VNK
tDaNyUJyUqmo+478uCtwsUQSEqfTlK6GnCwcgzMtcnCQR5Emb1czLAfZHetoMWZWsBiF8iUp5A0p
l2LBmUUkFDUM8crLvDtZjnee9eD03T8G+PAbRpwSTBT26c9j42jpdqWDDNs42kZA6KgQ2uzCMQCI
6Nhq/MkWJScRQU9zGEO3Od0mvVMOXiz1PlRaFKKUah9lt4g8a9hjq4j1qeazhBYioqhrAxnLsUso
R6HtBQPyKM7T+bU1c+Ux7l+/ZTL3utygXJXSl0soGWaJhfLmR2gUF2jEYhuO0Ifnrxar23Nn1HHQ
8c+PJtuCljWm85zBUvhkoVPXJsbWbD//YGhoD8PLAkZH1nIapcx0tAwji+06SPvC3CkIsVSVvjbV
4hPDuUFV0P4R9+eDzrxmSY1o78D84qk57fimSVProidRe4mgSTSZKqxiBW2w81Hm9uZxlMklJqeC
a+YtxRdZiHaVJ+/r/F7BHmYRBzAbSOLghplM91wc//zoS8Wd1iDoKbA8KKRtgPNlu1QzfuAA0G2l
0jUXXnmzs0fVAfNwOEDUe07DVYNmtmjlwqJCdKMc7vu0Xv/BzI1kR57HGoyPydIL6xIkpcAZHufW
StGuJTHdCO7lYnVx7p0hj92wfweazFzdC8nQjYEkD8mm2NsgX4ODAlphYb6WykYfJd62ohV8o+zw
9t8NcrI8OgWvvWq8h/UBg45tHt1liE5Kbr+wDGc/F3kVJSn6wKo2iWNmcAUdDeYM76kVZB2UCjfn
RzLzRIa9ARNxTJ50kprTBaFERRtBFYH5ICdrmqQIkF7o0muEcCMeXyujW7hqx88/vfRgi0h8N/4L
8cNpvDzkf4Y5EFSbXgcSu6/+eScF7v9RiMnC6AUFxX+PEH31EKARV7roXiKldX7iZjfuUZTJp1G0
RJSFFCZA+yNlCIZxD51jyD7ORxn/lnPTNXmYZDx2URxgLB2aM2GEQlt3FXY3XYBUcrCwFJZGNFkK
sZX8X9LOtDdunOnav0iA9uWrerO723GcxJlMvgjZRvu+69e/l/ziTrplooX4AWaAAAa6RLJYJKtO
nUNBGFj5uUX7DS2oYx78Gsp/kB37cHtQQkPwqJBlBTMkvzyjLmJeG0sd4nnsnlIet3r5WRm1h1re
DkhK3zYkdLYLQ4sDChhXhbgDz81aKbibK/ML0DG+wnRlrJxKwnWiPxUYlDN3is4b+WJIVVooToZa
+BlegM2oHWOqhJ8a1DJg3Az+uz0q4Za9sLXYQgrAUeRRwIVYej099hmMXuloPzaW8quqrfCQpeN3
U57ylZ0rXDVYb2ziEbnWZeZaqdVUD1pACJbc5DvLp1ckz7yPmW7Q+h9Ew8r+EoY+h3SEhaoooW8x
ynqSRx2BlfCcWORajTzmsKfHcMXnRR5C5trmrQo9EP+4XjcECgurQED9BerHHm60p/UovmZksbHC
2E47e0bZxMqxMSD8cx5MxBRve4VovubGCTJ9pHC4GF2PxCtKsPkOuY7a0sqPSocgpoFAxMoDVFC7
0QH1/jGzWJbIhxx2zAZOXcfJ77KohIJfSb4mFTysSYLKotko49avpnY3OK2589RY3naeFCAvZsKX
N8Wp2ycmanZBOFNBTv4R6pjV1pX5HrOMm5efOTvzxX4cfNX8/yCgSt3kJmx8dbNDl5fUoHFn68eZ
TdyJN7z2mtUcl3i1AW1pOrIjONa1aaX0EsdBO/lc72i0tsd99nx7pUWxhkzdbwOLsWkGRDYhqmtn
LjwnIIb2rtKznWVABQ1H6qM+hSs7X3jVmu+nKG/LL5ne6yH1IyU7f+Q2bBSFsytgI9ymPZTwUtbH
u1hFYrFs/WyT2TzqiiYv/q0gVnxDLJ9ZQLjxoRxNVLj+hiTqzTbwVE4n5Su9k05UwY35/fbMiiIr
2XraMwEZWzDvX9vIfJhAVC+mCGhtZfVYwoYt8fLPvoJY8OuV8vhL9vGVj15YWzqKk5typhF7QlXe
W94G5V1uyuMTRaBdB9OdVH1NtZFLWbuz1fr+9lCF4cKAy4VsLNwG9mKojoI6XaYTk7LuUNmb4S3h
m7X6/fuLwXndyN6Q+P3BS7coK6CqtHY5nsPmq/m7MLHwCGmYpNHqOSH0st/HarhXlVM9ttAdf8q1
zwZSjGuXV+HOu7A4//0iqjRGH0naxKAi/UcyoErrBNDQx9BHjcGvSNnfXqJ5im6Nb3E2pbKk2j36
qucI8DKiiI/zodH61RsSM5zpugkzBEQ48nKlFLuTo5fuhfhbiWJ8dHxLRwinBklhtGjokKCP4Hri
OBjitoIM/jwFSBR/+5TZ27L+NKyxTgi3FC8lAOFzGpiLw7WdFhgFdLwkupKoPTX5zAT8aTIB7Daw
g1twxWuzbENAiiJsD6ihryWHRUtGIo/qLcpPVDcXS6aYyKHkPa95Q/0vAelEEaXF9G2/EEQpfp2l
4tZCXW1Z79LguZSzHCNVR0lNq92iPcDIvCVpsc2RluizlVgh2GgYnIXWHZMTYHlJAjYyWp5CVRoI
3Cbyokdd5kRFZsQfnc+QvR9b+dhYa2Xbefsu3P+FbZQctK1CVbeIUJVkVmULX/wZzXAUPEzpUx2i
mymV3jaT0Xy/PamClSNYAWkHmgJvibFIjOR6PKBHFr/gMhJKlIXy0NtPt20IwseVDfXaO40oownA
i6JzQ4Fy1L1jbI1uMDz07ecqtLe3jQm9ZK5TwJZGMWRZpfTQstM0v4vO+vRSx0/RpDP0YK96crLP
EW+QSj/nfW/+um1XOJEXdhfL1uh2MtlSEZ2lZqP7D7L9rV4jFBGZYFgmoYTExauXCLTHoewkfXR2
evvB9yCYzp66YQUKPX/n0v0gCKXhgKIKHXOLcdRm18qOjxFLBaXzK7fWOshF/k1zAQ2vzowfX8bd
QakNGiSt6DzfEqFoCPcmCMzM+3B7PUROd2lmcUrWWubxcAP9ECbQ1yR71b5X78Iq3erRl9uWRB53
aWlxOpJ2K7VqZEDWuJe6CpUxWf4yGCXFPsXN7B0S2Cubdm0K5y+6OI8znSqCLOvRWUPKx3oww11X
Ite0xs+0NrA5Pl6YcdASqrktRmdfudd7mJMklJBJ9sSf47Jyk6JaibdC//7jGctSSdRpRmN5Gv49
UaVFUHpTzxyPbfrf7QUTHZew31FIpHGJdNwSiDfFhhNnkgcyJgOhZaX/Qgp9L/fVuyhvfpTdvpN/
Vb+MgJTglMtrxC7CWQXZAAYVOjRAB9ezWnld5dWaBFLNBuRXF9nWVDLa8KPELSya1SY4nH7cHvCa
Se3aJERb3tSnmITf/DFpuYtkkDNGMHnU9b2eFLvAz98Q82f8xv9GuQgj8HVmRafG8TlGpq4ITH9f
pVqODBGSb1WQ3KV9F6+YFLoPt7n5oQ6XzbKuWEwQxlYziFhNdi1l9oj0JGoJt6dSaIQe7FmvEGK5
JTfaINUFjSqUYfT2G5jNoH1eLVsKV4tn59z/BGGSOf/9YtslRRBBisuLL+zVTTzSXCZ/9wpencAa
1TvVWwkm4t1wYW+xzWMkgTIEP+iXDKMnv0QItjja0wNKeJ1a71DaRcTwPk7+Ldbe18K5/GN42Vbn
SKUMkYNGwlq5z3R6FE0bLVnl/RtWbIYWzkcm+20xnXaTenWIfOK5IR9u5ccqqaCeOtw2Ijo1oWpE
CgY+u5k773rNoO+zwibFSGQo5xg55Q796NsmRLM1A+pItkJ7AoP2tQkTiV6yLpiIwciP2TfdeYaV
7w02IFCip4AvflWszow0b40w5MbbHCU6/dAtR1W53N22Ijq+wBv/tqJcj8T2O7hqTJ84Xz1l2rQb
kHNQ0qMhGSsHykur4PIyc2lpEWvNAWnONG84KAO/upeQcnEHgGR3TRugGxYW1dbXGutJlmBULPXU
fB+pyVPd9/9aswio5E/DIVf80C109JSCEQ0WeWondwhkaJUr+x/b9Gmzz+msrxHUuS8j1P3SMAkO
1tC0Z6SzUIHxeQh1fr3GsiJ0B+63M0yeev8SM+IVyOfV5J9ReUOHCX0fbu6htXZYvaCHXs0g7bW8
X2lxBvt3vVaaN/Ee84E5G8keuPPR0caNje4dfSDmblSjZzX5qOoz6hmUV/UUmNFnJSo3nfley763
UbCd+vy+7t/Bi5zaT4Dq97L67EuoXma7JnknwXPm4tT72x4mStei4wBcCGwUYIjlKyCNYJiQA27j
ZnGK+vQp7ED3Tvm9EURbeZzOYxQ8NCkYccQ/HLcLoFHO20NZo3RthVvV0o5jqO68cpRXoq1w2S4+
bLGLY82MitoAsm22w2aICjc81rp3d3v4a0bmv1+cIM6AHnmigdmuk3AjfS6HX5m9kj0RBjw6k0Fr
z3RFy4bJshxL/KXibjh8iJxoI8sr4U4YJC4MLMYQ1GU9SiEG+mQL9SnupaofY//z7ZkSvRLUCyvz
V1zMVB51eVZHPLYH+z7rjv1whNMheRc1Kw4pOtMv7SzeCBVyJTgTgUg13iHsN4C+hhC0khzqBj/x
wNujEiWuwQNDDADsiA2wXJ12spE9KPEyrkKaOm16RNTCIQXw9KGut1GlnHjkd8gg3rY7B4NXweLC
7GLNck9CMbAnYVIFOxsaS50LrVtMw0YJkBjTnI05KG6rlGvYeuEqXthdrGLYh3YSz0kMzXuUQT4x
MIWGOAO9I27Ut8cotEWH9dzEM9M/Lg6vsabTZDRYyc46Jk2M7rJCV37S3dVeSMJ3jf53nrJXU3ph
bnGCRZYRdnqFgzr+N+pKEA085+nKqS+8AdIIYUFTyqsfPPn1LnCqVDfygd4E1RuQGERwbrI3yvTN
o+MafTmYsA5FKn2GNDeroue3zOdv28tzLJvKtBt6bPfJe2+s7xq93oAEcgv7lxO+Jdt1MVB1sXhB
J6HmaNHzIfEK4lmS5IcW2OxTFk/pG3C5aHTApTR3PFFpXTy6dCXIq7wnEXUqjHKjFjAOy8NKLUXo
jBc2FqfJ1MIumPYKgV5u3aaxN2P6zayibQ8tPeW+2ysldMULY/PfL2Il22HMIdKOzqlV/KNI4c4z
rJ+yY25vmxEHL7qf4VSBZUC2F7vZbEsfiWha0gqtckcjeSw841Skxy7P76V4eldkRxS90+8rZue1
f7XT6A81kXmSeSosdtrQypmVTpgtvXqbR9YmLZ7h2Gq6TwMCslqXuxolwMNUrmHuhEcpVQISzLwr
aSe7nleJC0w0obKBqkJqbaxwGO57T64Pt8e3ZmUxPE+hzxmdWazAV4t8fTFuvZjwdduK0EdAggAl
Jr3B5fR6LKA+22SoOHgsOGvbnTOTTU8rtfh5/V8t1IWNhR/qJd0N6cAjRYsCdc7NGxsEvDnkRrQ7
6Un6Pw5p4Y4NeTbTrBmS5h3t/puyjeO1llfxiCDSotJMdtect/nFzorbwQi0ERMycibafwZEZc2n
KEvf4AJzIh48HTVty1442jgrrfc9Z0nSTEAV7sdA3/398l9aWDiZ6kdarKo1rwXrR16DePAey3L1
diNyZRCjoKjAyMC9vDiupBCleannuK/qI53Ig7+1o3hLaXer8xpDuDV5UNI7Sa72mf8hzd5lXrXi
E6K4S4sbxSFoSA1gJ9cLNsZTh8oLC6bj4DDYwz/W6rvWNLZZiNKtET+/YV4v7C1dPnEap0mxJ6X2
Pb3rG60tHqR8XHk3CKh/dFr3NJ0uZTiHqHldj6v0kzBJBx4ObVdsK+vB6Ue3KI8k1WAC7CBSRC89
5f2mZVtpgJ78U7umPTCPZLm5L79g4aNhJBddNvIFdva5rYz9lDobO1rj5BV60MU4F36ax2E8WA1W
TGMfWq4tr5zLa6NYnP1aMVXADOZ5rN7R/c8Z2UvZig+KxwAmDdoMgyTHwgc7tZOMuOGJa3va98BH
fzoolGn7Fsf7Y2TheBGsDJk3N+aSEApL9WgbPxovW3E78Wz9MbKIsLFRZ1o/zXfcsLhDDHxbDMrd
KuJcaOUFJQY9I3wI8xPtIsjaXRnltszdLzdLWD9QUd3XHeSWkySl+9uzJgwPNNXPwh3A1+3FNiqU
vBj9CFOBYu6sL9IYu0N+Z/T+Tn/T3AG4wplneb4lpW8S5AZprWmuUcubzP86w87rdCXpLTqfZlTX
/4wsNqWmNwaHFzc/Rw1NV5l61Ob60dpreprBDYbg8Bvmz5hlCknfzB0C10sVWnaFHJiMa5sS4r5J
E23ooAn2khJX28zRKZmEfbqSmRE1Lmt0Sv+2ujhW9CAtpqai/DTV1VGtp42pyIdRgdoqz3ZT59xb
Y7dVv+mdsx9C5yfdIe8swz+b0fspjo6a9DSjlWZGmduTIfRbemCpN4A/VZb5a6AApTo5Ntdusm+x
dah0f2NTMf2/WVkM3kjqejRKhxNN5q1HpdR5Nse1LLnQj8AZvGhT0ga7MNL7mZxy043PuYrWaf7N
k6Fec8bN1K04rHjO/mcI0bJrB/JymoRGSYpecuVxpx9lq3ERGXxLdPw9HmAp12Z4RMpR3TGewhm2
qu/cmXq8TVYphmd3f3UmXphZnFZ6HUkz8AV2BE/dU5B9T9u8E6Fi3jzMDYP0fLzh+IJWEr4H2Apo
ZV0cX6kXR7IUs98D+d3wAYXl5C1OfWlhcXgVfR+Uk0zYCvqPwfRr7B7acC13LXICukdmwTzacSj3
Xq+OmhexDdk1l9Esugty/Y4+68gIVnxAtDhgM+l+5uI+kztcW5Ekq/bbOIrPYT268FDvYhAAVDMU
KdtI5eRG0criiA4XY1axnHtxLUOfh31xjml0+2qT18T0/7Shm7Wj99OfQmtjl529KRykBVTUg3e3
w4PQKAohVADApMNVfm3UGxLH7vo0Puv6lyLbc5gepM9GsAmr4nDbknA+LywtPMPos2rI/Co+e12/
n3tQA29f2R30FcQ8p+z9O1lb80axTZ5fdKLRoL8kwenKXs21qY/PbQlmmsJsfigaLbmfnBhNqniQ
dzzed2EcmStZdGGuA9qa35YXEXHMvaHIoBc9j9VIi6/igygeH9pWQVpwAzoscFWUnKroO8julfNO
tD24nMw5TIihaHq+XtIsoTVWzY0YlYP4nwEB+Xt9jL+Eo+mvBGPhIOm7cyBaQZIYLOS1pRE99DwJ
ualqfbHLPa7cwaaL873xvdbMU1d8Rql9W9s/bzuSyGUvrC4pJNTRs7tU5+qaKw9Bc8oKCaTxx8E/
AtRcmUrRuXZpanEOpL0KGeZcRUiBjNRA2srqoQ59ioLPt8f0Ina6PAouLS2OAokxyfGMzqpyNwuT
XRkCMBrSXwDcYo8MldXtYzlx9ZE6pNd/adNDNBzz/tuUd+/6ta06b8VXHwOOBtoD+FWAPVyva2v5
qRXkpG7NqtiibzWkxf72eEU+itLIbwuLiQ0pjUEmgwU4R7dtbO2Y2NWHgdg/6QOkTMhd81UTk+xZ
3CnDgTt0YBwSOtJzmWYi7pyet+2nzs21QXWbtj1JyVrLttBJL0wvNqFdKWHuTbwUqmSvEL/9wXXS
CvL4ZtObq9Q884K8XrA/A12cVbaVGlzluVcHzjP41Y3ph/umjtEuVOVDrR/6AUJLR35sImnleil0
FZotqZxq0KC9Agh7kaX6xgzt8r/Z3n++v7IxhDvw4vcXIaYIUaWJKxBx6N8UVfVoZQcjyHewQ68M
RGxolrKc5cu5Il37fDTGzpCMZNx1Nd8NyYRgnXKYsr0EHv+27wtdgxsYjFEzW9wS72HoETfLGX3X
pPJmLuSivr0La3tXasa2WmsBEe60C2sLRwy0OqZAyQRKzoNng/yAS9/8entEwrnj6kKJCd2gVyLG
k+pkdQe36VmPPjbyVtO+RjC0rHjCvNKvfPy3EeoH1wtko6wTFBLPJTxNgoYcJmTVhGfiFxXBO0mL
3GRYq/SIeCbgKqTejU/QW75sV468LKh6zSPdM3zqjfeSVm1nKnIA3nsNLWg4YwZk/axiZ+SatQma
TZqVuwKuy2OR/r0SFG4JEQztAKgGKEt4rSdFStzUfEsIJ3wzhQ/5SySDQNB+S+Hi0tQinBRj38Zt
zJsxkoNDLVdurSgrt0HhJuDVCyccT99XYEn4rIPeHHhhafWDGthbaOzd0pw2SRi5q1R3QmPgB2kx
oNmKO9G16zh220lNgbGqDj6jnt3o1V7y0bKGN6lAP+b2bhDuuBfaHnwSso7FUa5xVjcxjTTkdJ88
K95U2TFBuO62EWHcRW4RJDygSBDX10Oq+qKODSuM6c+VvhqRNb6XoQx4vG1EtK+BKtL4QUcVRPUL
P6DlvDRirYjP8pS5UfpAmqoB8kRLRtaumBJNGqR9wN9NEHBk2K7HUzuTV0QRrwP9qKCt8HWNikfk
Ape/v3gz9kZaSFFfxmdL2cqTdsiSYGsn47EgrYb02P72xIlHQwbXNgHc8Z67Ho1TJp2RtcSqQTbd
NEdYPHI2Xbb2vBFecCyyR/+zs3C1TB59CZgChZ/kDJG1G8AnatX/lCDb4DvcK3blDsWvOl4LjELH
IIdArQbxAgjWrsfXJUmKAjOxCGhN3cPzV/4TpD+TKdrenkeRl1t/7LyM/+JJXHVS3hg+gShLH6vw
sV4TLxWuEx3ysCjCfADQ5HocaFUDRg9548NgWMTVjvamwFlTthO63oWRhWt3AVUJtWSrxhmVWUBB
yUclNmtQ98e+WVPNeHndLY9JaFh/D2nh6F6a9X07zrGORl1qE4EB8bK/Uf4t6oOZq+dxsh8T+aOZ
TBu/fwoaEI51eU8X7BSo29D/mlZPaXsPrMhRuJx8oCm2nXNsQ2l8uL22ovOcLh50NTUojVBxup77
MFM8s9aZ+yzZONJX1ZR2RvMTYV3EeO55YPlvgZFfGlzMjN3Xemi2INflyts2TrGdceTZuAKmEK72
xbAWW4NCmjWEMlaa9leGlIgU38nOJyPaJsWa0qVwd8zkxtT2gEFriyurBm5VGkbCc2d5P5z4rquH
H7fXSLg/LizMX3Cx/yJvUBq7JIvRF/muoPwP4WCxiRoj3N02JAwotDeaUBuSI1r2OQZpbYe1Su7L
ib56ZEDj/th7UHutZSyEq3NhZ7Hh5TzsfUPimCHnPnQ9Ij6nITxBIXQoqm43Jhsv+R6oz22bbcbh
5PTFgxX5TyhI3GXjQK2nXpngte9ZbIKqhAC8MZlgOJqD6K43rI+5VLtl2R78JlyD8QmXk4sd6T6Q
Alxrr5czpkHFlLqcLefQk1Ieq25y+zWqAlHObUaY0y1KWoiz6doIisBOPw1TDFSg/1IG+pMW1nsq
pma+JQu3j8DTr9yFRDSVmg37O5UHBgdz17XJKZ51TWFiOPu2tumluy49eohvW5Twy5OZ51tdh/aO
XrR2Y1r//r3ncg2zKdKRYXj19sl7Z0ylJMO29F6aunsnh5ghaTeZvCYMJ9ojfyy9egChWVpLlczq
KVN5DDJpj/pA7xjvebm4/5cx0fVyPZ+kvBrLNLHkJA28EuMjQMEHKW03MuX1lcUT+eTlqBY+6cRx
GgYSbHXhlLjIelf2+yH79obxvCSA6bEEera0oZDNSlN2WdMfdD04+fVDnJebZKpX7itCVL19YUm7
njmjkiRfVjv282hvSD05wM53jreV6E9UavOn348P4KgOTpq+HyN1k1rZk5Xk72eqPmWS72rUzZPn
OOr2vq9QdrAOcf9v0E93o1w7Lg2994HUTC7gYJ6A8tq1TryR4DI0LJSa0ZBZhMc+8xM0Qfj8rJ+e
I0NDkuRQjT8UO9jYxqaW4lNr6O+M1D4FfuPSzb0Sn4UublGrpRdmTl8vwmGbt0WPogibiVLVQYls
877LU+2zNinlu0p6g4TzrLk5E6DT4Es3+OycF+cb+kRDhHAQzkeZdKvLrblvMhqLoX1W7277oPCu
Tmci1Gfw/KmWtXDCzhypp0vYyr33nVQcJsvON3lSfCSRf5Tt8dn2q53pdXstrd/fti26KFyaXnhl
EzRDMZZKfE4UhxZpowON1qlrWWPhTrYtknXzG5t5vZ5MFaQjdz3qDgak2exkqpjrFR2Rh5AxAElE
9tjhgLk2MnnI2da5x/U2a+4nK7sP4uoubtvaBVS2kqgTTRsgDwiikGQmDbS4/eSxVpdWJvGQV+OP
FuljNa+jlVArmrRLGwsPVBspM4N+Ho8P9/bw0EzZdvVOKpy0+WqF8KtMf/bCiF2mampAWXEemmGf
+F8LSiZB2O4jaLH/3tOcC0uL5RmhxWgNz8aS9h8qNq7c/XfbgHC+LgwsnKwodS8OkJ86h/KBdJwb
g45ZvcKszdfiPgFzeORBQsB5IT1oCUmi6mHsoJjO9m8YDPAP2jngvgCHc+3MRo/2nlwwGPrlctAF
9ACsFkGETnxhY3EdA3UVj0mAE6NS39Voj6HmfnsUwtmyQFezRxT04xYWurqhYy6Nk3MZ57uqbg6N
9lTGzc6nff22JYF+Fqkh+tXgWZwrU8v3Ot1yfpk5LSGmDntXDbjQSeAZtorRobrSqn586nxPhger
kra613zRRu+hRW3uZHRxuM1lOI8to3crWzL/3jGvPm3hmJY0DBEqb7wuu2pDu1GTmO4q4YZ4AmYo
+Zz1QxxkEZIkv0vboQUxAjf41gf6EPnPveSWmu/m3mdKzeZwlKzO1f1iE5rkF2iSk91AfQMEg5Iv
zwhuGgq0tYsbYmgpnWzlZBmsSto30s6J1Y2WP99ebsFevzKyODHHzLdfaiXnWSQ31JAlsmO3sdYI
eAX+SychlAG0/nAs64uVS4Ih5I4ABEKKrC16vzCYbCVcGW7Sv98pcPmQ75ghuLzDFqvnpUZdmRKW
+A7Ea4Nt0BZ7lLgNaMZuT938zYsskO7Qx06jBYJYr0TFUY7SGqnhPU1GnLbHRj9aGY0Ok1T/S+Yo
33Rh4a9sTtFqXZpchAGnMNPGUMhGAPJ1C2/8kOjR1o+U7e2RiVZrbpOG23Amrlpeo+JK8bNJGVmt
Xu3dDhXlu7K7C9pHw0jWdLCFQwLNBh4HfQeyE9fxeVYeKv2I+KyPz3BuG5/WalqC4EyLJRfQmfuO
d9rCgJJ1SWvQvn5OAjNzM0M1NoNTrb2PBcO4srJwcDkpUPMFVMCdaT+0gxvPaofDGpOi0AqrQm8U
yh4o/l1PFnKQJRK2UXJGID1opg9U9O2mXLnJzifiwq8NtN5/G1kMRU2CMLURsz6XudXvQPZ8hN3D
2AZRY7uhnie7RmrtbTRFKy9I8eDIdc9k7wjNLW7QUdC2AEXJssvKEG7lskY2t++3Vvv3DyDG98fO
IkIkkuOHJiq956yI7pzsc2D1rpMPG6tbeY4IAgSGAFDOTdSg2xa7ta9KaBWrKjkjQ3PnQUC0VfV3
aqLedZICs2wc3N/etsIJpEPlRdkavYeFPc1pq8CqMvgpU3XPw3grIQqZWCvuIWoPh9xIJ17PqD3+
ce2EUGxMalIzrJ7mEUojvtskyc6K5YeAnvCx9d719vc+sr74jbdppmNggquBoCX+BFk5FCDPdrY2
ckHAuvqkxcgNJzA88ifJrIrQ8SSKUYbiHJt1zG9PsXBJ/4x9iYtS8s4ex65Ozp33PHj6nVL3pLvy
TTbs0zZf8R9RqgCKJ0R16caf7+OL7R6odcPUFsk5H6Xmc5sm0X3ZK+C/QKRtpDTNnuzCbj9kUHbt
piiOtigbf4NsKHoqu8z5cnvoQu8y4fueifupFy22jYnqSx5NeBdEmJ8kueQAsmS04fyVw0cE0+Ix
CKka6QIEuNTFYtqT2kyOxBx7U9K7JMNaAo+RVa5ePCG1sAc2fPD09tAhFeDJBz3+L6UIHH+Mk6ch
WHF20aAvvmWJ0tKmLk4GFceKal51wBKCId+t9hCLvOrSyuKmN7dcIODGOsvxP1Lu6rqLWLlm/LtW
NRdhLS6nVlvc9vIhDcjNlxQy3Rapq+rwq6g3o+pqiTt+tAq39bb/rVGviPbm5eAWYV3X6rTWbMKF
XGi7lCpAGtWbMn2mwLlyIRPuF+AOZMTnsAuv9nVkaiLT8SWZ1erKJ6veUjMlIE3GUYnu1XobSB8l
axcrm6j7eHtriPJOPBj+GF7Ma6H1nKdhz7wOHjRmx77dTZqbD3uzeSkIgupyuzJZ2SlC57ywupjZ
oq0SP7BbwkNkuhII31lgePU9JLQCha5Fpo4+Cm0xqX6djnU34TMJxGJ+DX9pv86dI9wBFLqB38g8
O5eKAnTXSpUZs+ch6g206hDz0qnhUkJMM1mD04k69jmPYeibMWgKVb1rNwG1n0qdnqVnW293jarc
g5K586d9Y36EacXru51f7ozya9S8YcEAoPKWg1cC0NM8Cxep0JD7u2+FdXr2ine9T+mtt91kzYho
KmcLc7P5DChZGDEqJTVry0nPlWX+bHv5ExqQ+yFVPxXgtwa0kW77/nzaX90WCdSgt2aqVviV6Fi/
HtM4kGmWIn84wa5JyVKSlX3A/bdWTr6mH/x6WJlDkT2GxiEzC4fC2Xptz06RDR36oT+prZP/yKyw
2hDy/C1KdNG+y4xvlK/suzyiBen2QF+7DSOFLJ4HER3aaGssRiqXpjdUct+fmpa2pdQI4g9DbP4T
6pNzl8Xxo6yVP9tGVs9aFnXnAJWhe0fL1JUg92p5+QpiG+3h83Z5haHsM9iKGykYTmmrkY/9mmWG
mzjlwSlOMoX+22N+Fbt5PwN8MnhKQ6eqvlIo6Iy48GOLxR3eIZCxi3XjAUDMXZiZK270+tSfQVBA
B4Cp8eh8ladLMj+IRwtTzRf92D9IG2sTPvvP8YP+PnonHavn/Hv9ffzw1+PDKBlbcixkiF8d79I0
pBWqd6cRvN/Y5xvHjneqFLtpsIZQEUwlQYc+Q84mNv/ynTtOtd1CQjqeBtoinPKIGNzMF5vFn28P
afb/xX6km4ZOgVlpcob9Xe8PK81NZYza8aRG//jlFxQ5bv++aBvATAj8cuaMkV9FT2emKNBiezzl
VbiXrM8R2qDg1zZRnp3tBD2YjFt+YW0m9Qso7MNt66LRAeqdL6BkeHjUX49Ok9spyUNnOPHYh1/F
T4GDJuUaD7lgreBuJQFIspOcxPKq2wxKWMUN4IRaNnZmIz9VofyQ11XkVqSubo9IEM8gjiEvhmso
iCzN33JxJqjqBItL7TOdZtFtmw4l267o6dTM1fR7aIXyGUIXipZp/dcyFvBLkhTnYQF8Dlz7/GUX
loPJCscxNYZTgZZZoDSzO5Z/Tfk4G4ExgahF9oV9fW1E1qRcSdRgPMnQZdSlscGIqq5kDoTrBc00
r20OI2i8r42MCMNocRuOpzb5FceNq/A4cfqNvbu9VILQO6tfabb+gkJYZpJy1derFvmZU2L+sKS9
QVUsSY66A7q8W4ORzI682MZsrfmZpVuQgSyrpoYmNV7YhNOJwsIhLfxP3ZQeR+2/SFY3qrpRqufW
HJ5uj+/VTY+10gxgqJQWwcQsKbuHPpNKPoUQbEaupz9ldrIlV7Li8KJZJNzS3j03Fr4iAXXAHAV5
aI2nAoBMLO2KWvuVjMW7trBOfZKtrJkgYMxlRWjWXihBlzSZuaxXVVxN0ykL2+qXnSZt54LLs//+
IIEAHA4QgA80Aiy5keohMfNIN8ZTGNT6tjAdYoZmaI9dTLTPlUZd6QYQRY2Z4Zz/qRBQIrj2eK3R
e8eztOmkZOmdXJy0QPrRVW5lxfu6nPawRK/cfgT+yF1gzspBKsQoF2GqjloH0e9APk1GswuUaZfR
PFtqn836kKq7Qd9SnVoxKdjVmATmBNG1SYhamGzaqJbgIkRisgz2jZPupAHGwV9auTKXAoeEYlSh
IR0mPg61eVtcxMFxskhima188moFfckx0r/mMHfvCzOwD1KiJ4/y5JWH23tNsIBzGQTY8qyfTp1i
YdQ0wjqz1OkUDk923e695BQrhut4Bs/GwIUa4LY90WRe2ls4TMEbXDfgCz0ZoZvuJm/XHFb7lEQT
eWlDXYxpTOzKy/Xp1Bn3VvLUN/3OUQ9m8lA0ycr0CUIVKIi5vgMy2yI1dm0qMwwry8d0PIGjOkg1
qOK021W9t9IuLJg1nlBEwxn2hrXFrDVD2WSjXoyncVAiN/SqJ9pZo7Y7NcVabVNk6kUqB0Ycmwv3
wgvTOK7CLM04w4pN3MTPko7OqVGrWxuahNu+IJq8S1OLjZVbo6q1CqYS44MSKy4nizetBESBL4DX
owxnsEozzcr1Ahk83+QmGsaT2eauoj/qP9oOPATUdGv5QkGEJ7RTMJjJqzkuF14HDylajjGhF1ZX
VwJhqk6/bs/X6/QOT0YuZ3Tzc2jN+MfrwUhoeSqDrjAYv3jKw/eef0dzdSHfV/3/Z48PrWMsf7pt
VbRKNEUR+2bBQHl51cUn0WAIVI4UQxpdJNDvNC0OXd9v//7Yp72YMgXrBYXWci9FWqT5vcXocAff
K2G45CXvrDXBiyfRwMT8eMXOYsvaZl+NpsQ6oXq5HaX/Yu9bvw8fs01730nvxjWUjCDAUnKZeZJJ
Ps6aINdr1vgk5CwpmU4gHLa+DFg1dSUYQCL1WI3jMdCk3e31EmzgmfBh1oWj5woc0LVBT86nIKmL
6aSjH4/Odf4cBgAmPDAW+2JSf9y29pptir53EG42GpzcO7B5bc5R/cBqh3o6laXeHzULndmBquHG
ivv+rqBlCrGQqHRDFN5PcThod5ocZo+mlZiVG45Oc4rTaU1uS7AVKb1zCQL2DEHFsitLVRBXUpuG
y1YbyNxRobbtymKti1SwMbCCB0FPMReOF7uR9HHm+2U7nfqj/DT+XGPhE9x0IDIgCQn4DSTXMknX
yLavy3nP1cqDL8ajr+iDnfxIrBhiwUSmz6OJ77UhX9ntgnjpzLSovDlZpVdt/lJLKDGtkakzB9er
s203wr7GUVBP23b6vuI887m1eF1cWluWsfqqVWEf6vDVo/Wl/DxAhbG3t+MXu93k9+qaNeGMktPh
P4IMkfTaVb2hxIdrZrT6f6R9WY/bOLD1LxIgUfsrJUuy1Xbv6e68CEkn0b7v+vX3qC/ujE0L5pf5
BjMPQTAukSxWFWs5R+/8iogeJgi9OtBe5v4zy+7V4BVTTUfwpumLXVd+Le4IhvTrHEFfaOXqUy5G
ohfLPMrXrQuL1KWOXkr4DVi/y8+KFm3BRC30SJafFHJMxoQqyyn5e2xMXUKUtw5hop8K2LeMgwoN
wCIRFZZIG18V81lHzb7OjmXzR5W6b0msWIZ5H2gHIfj7NyQEo1ynYH0akoarzp0FtiGI21ckY5xy
+7M2BxoivDUGS1N/N98jlUbAGLytV9cHjSYOFCzhJYEEdTVhMovAjAe7CYJMsTjBRqIA2+MEq7ue
YNxi3CeVNNqZOnMeCtcGYRW7dpCsgQCq0pfrHE3AJusdTKGWvQmy25nPS8wxt9feZG1Pga0FaMxa
pWC2sukzzJdFEAE0q3mO7XmUgTjyzQQhtjiUTvDXfb7QmbXUiqFDJLkUNvDs9awVVAXmQMwI8UoF
lV+8YKLvUhVzuiGuy/lfogDegmQymNyunlnzokxwJYtffRZ14eZCb/dKe9d0E+3qyAbViNOGBQas
In9qT2NXP+YLYE8yq+zDAeX+0VIyiXOiW4oEhTVwX9CEh38uTzRFMklaEcV8Kf/AzAmdnR41UeK1
4V2HRONfx8N41+KKogt9bXthU6ZLWBtaAvJbPyhPo/Bn5V/jsXhde8ZLEcyCUH5pglSRsMnj27D8
lP/+PYRhIEzloASJSb8rfD6wZ2gFaL9FHx3oDhCXcPWi/pugx5zs79Y9QKUTRhMpS4zIM7as60Gh
l4Yx3uTobtbcHn0m+6o5TW6oPd62JdcOESs6kyRfqsBigFpOriGJRIQmUu+AH9XG7JE/h5EdmByF
462L8QUKsofSPEBaIhx+k84KZUudd5Xg3l7UlqVCgxmmlZHXICgBXi6qmdVc7YxVDYrEDrLKrlD+
m2YuK816DJf+HZsHLCbkTdaKisJYxKlSG8QwyC4IMBlaTEe5B23uXIB8o7bH6FdhNs/SVN2PaejK
AlB3uDCz6/Hc+gJG4XF3iwDhDFxBlzhC1N6tVtMMzcOcOnjFZGL3DahGThzYQNlPO2sSeS2nm3st
g1EYnmilqWT2OuhbZRw67IFYnQz0GpQq2OX+dqIethPT2TrCCGThUAa9PE9VGLKqG5Dx0MYfxfKE
mSduAn3LcuAc0c0AfUHVhbkHo1h0oEIxEaXYg9e83tbH6xAI33/244za5wppw8XAj3fCIS2fqui4
aJjX3N2WsnmVgSOHFBtiICQELneJhChXVnGA2LbxgtJSBX8sadJY/ejcFrTlNvB+xZmv87poyb0U
JK6Mk10FQajrHIVouc+C9Ddm+7/JxAuC4QXolTpYjDj5wy1FQ5oD1xr2aq0XXUpNhGxIRzEV/Spt
raQ5CuQe9OocA7W5tDMhzB4Cdwh9NGoi+tNgfqvCfldOgwNoAqsyiGWkBGQNupOXKcdgbdlFvOPW
yiV6TrG6y7XFIHGOyrGGvW9eNP1BA367rNxjZ5ME74Xm7fb5be0kxrZQXkFpD2VnxmiQrJqhrJBm
dtN7K4S+MLV3oF7b3xazpfXnYphFFWbU1XVUiX5c7NTByhM/KZDP/nZbytaJoVHgf2mz0CDB2ODQ
TIFJCk41P/Qy6URqqs3OsAsEu3DDiN6Wtblx63MVlVH0vbMdLXOtaIDhg/tSCXLHUQh+ujcT7uW2
lM19Q1+4iNYDVF/ZzhKzL+oWoxGib8TejCmtQb7XUWkbUk7WdWs1gKsBCA/SRSbGJC+VrgnkMGna
AcEMjIQSARESGyYlP/9+NedSGGVrCjmv+2gU/fGxb39LK9KwS/56bgcOApE13vXIhAI4mbm2Mdo3
h6wURX8mh3l2O9EKejfuORu2ZWChYKjLYGYPRdB1Q88eegJOv5pnWcTk6KnAGpS+tabQMod5x69M
rp/MePaV6xw8bbB4KNCsJuNMWDERJLgmYfAXYJD6HZhjaALYyefbp3ONsYGaDMG8E9wGNAFgxpdi
8O1ik8zB4Ne5X+vvY+EEJXAI7wzyIUjfmtoOksP8W3kAnHJe+DGgPrL5zniOhUPkgdNYSWlgKT/l
3m4zjpfZyGRefhqz3eLctuaEKVK//DHsM/tpcWfnQ7xTP25vwUaK71LOeh/PdjpJzSIwIsjpgFSw
HMcwoXJp6+aukPcR8Dw/xvRRkb3olWtPvgKX60P+d/cZT5ri6OVxgOim3MfiXg5ctUDqmRLpoLZe
nrwpALV/F8BMNAdOkFvxSyk8VA6gahoBJFBPi4Zsa3iXeouyI+bvjriNdtcsxxD/c0mJE70mT1VI
i672WuEAZm+hWWhQcAzWF6TFrWUwumro49DIgzn4Lebe4wP4d4xAomR87SSNpqi06DpNkG/qI2cZ
rQiMvcc2L51QeIoTN0UHeVLujeldraK94qvhu1Q/FIWtKgXtKgUTcXa2pJbag6j2NRH+tGNIY6BK
JBzf/1WBvLWM1dWcKYIWTbpZT+HoK8UDioMTACNBBq2F3go+s9DBKl+jz5w2ez2wF9jLvqDpvVpa
Gk6h9jP0yERerJ8EKw3fZsMGGnc3RHaafCtFq9b87j5+nPbhgewUILyBeQSbRnEszUHKn0unfBAm
i8z3yqNhPubJayqcJuBc0/F5+lZLNE7vh5OW0pLQCWN/5E4M7s3cBtqNGXE2YqP3CDcCnU1gWABz
Gga9Lzeimg2hnZBy8IGYhZa/OW93WlMv+7wuges9FcRPSsAth7J2n835+JK3PZAop5k3aP4F+3J5
IkTC+xM5aAWhOWiKLj9Eyoa6H8Z49BeoC3owLUkdXgbku5FZtZam843fNajjGzRSlLW0y0xtJ4t7
c/4O9lyajPJuUumMHEtHBYATZmO6A8aYtyZ7syiltQgkW8Hq3F5rPGPN7GNO1sj9rtU8kQcsyF0L
s6mkL0ldmRH6GoUDWGD0d9UTcC3Ke9kP090UGujB3U2TByzdGCyqeYRsMUqT5T6V7pN7WaeK4MW7
eHDL1AqIPZS/Sic6IMGoy49lT+EuKI+b8joSwfaj+wzBDootcEaX2w8SnmGUtXz0vyv7B/nhr+3u
5a8zGxLLER6VGX496BacRePkxO0M9K2X1lrNEKSTOSy7bs4/evmurUI8miJe7vZr8P1KwzBdA5IU
PGgQf18u0UiaRMz7ZERHyXwviMID8MDAABw9lKl6KID3XZEGzcswYyUKBjOxxdoKgswtifnUG8tz
NMyfyN8do8YAqfbQHoc68FC1eQKpJw7ViiXZDjG7KDgmCCOKZdx1siMbvt4/jQXaoXXNCgXO/d08
NnSCYWySmGjKYRxaJcpDnhnF6DdJjh7IxC7zAcWOXYCax+0z/HqYXG3fmShGQ6pGUuombEbEDtpT
ExYY2kXPSqk9AhXkVVZjOysE9H3rtijPx2HM3oe0sounLvqdtR0F2ow3GCLt5R9jc5BzxSLq5JLc
43zldSwFTVs7DBDkoDDKMj4F4WCUbbSMPrhjdGcWBqcopNbOQ02zCwE8eaUQnNAzDpufgiJHAON7
pwyJLbSzSeuskKylFRRcvL53ajSUOApgKO6isAD4xFQUu7g2KKxkjjzLouHJ2GlOS5Tu6fYyrskf
MCmKQhzYv1bzDMyIS13F4AMQOcx29EuAPuoEoI89cEKFUt0ry+C26t4w3Gn+oQiWGR3Bk+AYJi0k
IJRL875CJDOmP0jNY1+5fn+B1wUDrBjiBsgK+s0uP4qgPXbd2tEfjeCpMN2ufJRCxenb3ENbaj34
0cIjqtw4TojEHOhamlz5Ny5FTjXmjc1UhMi0sZbkAPhITkSzuSh5NU9oaMPbQr6UUHX6KHQZut8L
BABR5HbkpJPMagc3Q825P5Qzpy973SXmHqGn8l+BjBnCiGShliUEjtNOjimo8SbVndXdwLuxG74d
54Wc8grTgKoc24vdmMI0ZhM2T9K9pEw8xFhH9RSKp/az+TZkgRPyyMlWO369tn8lMi/AIDOCfAkh
MU488CZ+ot98D1aA25djU8jKswU4MFTsDUYn+lBJAYkvjb5RBTSfv5uB4MT5kxwN+z7/PvAKAZsK
ciaOUZBCyZeqjLCmbD8eRc0y7tu9kNDi0HIUY8OWA5ry33UxijETZa7TGYIG0BiXOaLRX7pwB5Au
5/b+bby2VhLqfwUxr62+zbRcN2Aj5ffc7X8HH7kl/1Ew30lbTnFjWwXPRDH+KSNLhxlyiEoemgdZ
pMKud3Jbc5oDHIjOucq8DWTs04K8a6VPEAa86CeM8Y/3QJHg7N162lcafrYgJpJJZNQW9Gbdu/vo
Yeho93N46+3oIDr9Hg1t/RtH3npjbsljHEEaqU1bIpbwOwfDAfVr7squeAcy8L2KjmIe1MN1nuhC
M9i6XVFPZqno84gagzf0p3aCLvKaBLZ827n6sc0L8dB3Zizi/vZgOY+t3CsiWiz24pPCgl5ENPIF
13BEauvDLvrOuWWbS4TOoZaDRnAMAWPDz15+whQXhRDA/GIa4ZC1sPQgAS54g4QbmQbs5JkYRhfN
JM9jQcBlDv1FtsvfXWlPyDQMDmhEzCi05hqWP9oB38rihEC8BTIaqgtESpLVZSrpzgAzluoay8y7
BptXDRllVMMANIUh6MtdrPI+TLqB4LlQ7ME3fCf7ZUY1K7lvOqr1tNxnO3GgwqPScALebYuyzoyJ
6xA3AEkuJXdAV0mBHwIVRTZkIIvXv5tqudML30hHoL5i6qj6AGaaNSoBx7589Zyzl3EFsMGE4zpd
wr5Rs6Vrqy5Q4d7q6FHJ3FZ707PBVYq7RbxXZYDOhj8bhSoJ0LDIUYrBABn6feuOzcu8fpz5IZpO
qHh/DxKrr/026GpEz+HaG8pYiSAuB0DEZhg8iZ+q8Y+wfJ/HbxxLtKVX/8q4ahJLSBytdGSTn9yp
mgdsPSfzo5NGJw9wU4/aMx33sntb5qbINdgE+hfaRFjcIFEo9LCSsKx5+tGS01S6iv54W8RWMIEm
/H9ErJ9wZg50eSB1jwksP3hVrMXrqHmaDhEvFNuKIc6lMEqrAlQKj490gsl71s2UaongLhkaXjS3
Efdt53HBwL5IslldRd0CTwfk/DWgj1wujFRjXgBVYvIBlrErvXCH8oJ+qo/qwbQabzhMB/0h/rk4
mhvey/vbm7plHc5lM9ZBzwtDXZYCM2XugOoJpvMO2uttEdeD96vKo+q/dhCBB4qto+VIAElKCxmN
jX5rz9jHbuelrm5VrvIkOLljcEoCa/h1taFnApk4MBdTZeoqCBytifKQjzZ37OzHmdivlfNRT7oc
O5aPGHGv76XpZyQMJ5wg5059dR/dWgej8VMTzME0YB3Cs1M/VS/tLvwBjKX9QI394sWH2k4P2r7e
T27mkffkpH8Ep9lvHzih4ebdRlsNAGgBb4ppPUY/k0DpSIoVq0D3PmWCSqWKx0m66YUxX4OGLwOi
RLZ8baAfsZLXMzOd+LV7Vg7GDoDTXnzXnNp9PzgcnVyd+tXWnoljXK+caGlZFhWmHP+0nvnc4ebJ
TryT/MobH8b36JT9eEb+l+PwN3XnTCpj/NNiyWLNXBUTcP3jDu2SVl6/pD0niccR8/WqOLOUuTgV
falBzGB4QvM8LPeLcpp5mfmtNBPaMv45si//fyYGQO+Y79FLiKm9PLcNt9prNaWFDbYNWzq0zwpd
AKD4oO5qS34cDtLB+P/bTza2mcMS0Gp9jf3U3sXJjSKJps0EGFtOOLF5A74gXDEAgYaTdcPPVopp
UdEs227y68VFEynq2DNvIHXTZp2JYKLQXAcAb4AEvz+ZCbpTTxK2kqPzqy2/1vkViPZ/V8HofBlX
QzIbWEX+ONa0+FAJzYpjMTyha+63JmJqFB3zHKFkrVffEsqovKaHmpR1WBey5yGVfy538w/DbTyg
4Dn6UfxEwKt9Jt5B/sBzQqgoD6LhGhdl9T7/bOwVz63S9VNqtg0+YL5vqXZoLe2XUtF2RDKHYvL9
R88DKL+tLciIXWrL3DaDGFfYZ0BCGIIbx7u243i4bfMFVQSPOC4ZS+2ah4KmNCrMl4GJDu1bHj7X
D8Aaptwa/mYQj1v8jyTm/MSgHtugxRVLv40HoOE6ZA+qZa+ygFPyn4wygi8d87EriDHjaIJ2iUSt
72FQiH0vD3QBL937eFrezJBqd/ph/KX1VvBZ2njpFiHvubKVLwBszj/SmUseBlGhgJMTUXNugcSl
/GMi5bcPf6eEIstoPNe/2oJbzNl8qJxLZe49aDBJPaDlB33qqGya4Z0o23K7T+4nWbSMrKHG/FiY
+zB7i7SfZhRRM3WCcR93n2lYvIXFazINp26WvZk3RLSe7NXNPdsPxlzUAN8qlWo9jeZNIQJwknaL
TslnET+GmZX+t5fq+VYwqlbGwORepAGqFuzk2pbglWtrjzI83CUqPbTw7qrcjl/M/X8xjP+ulM2l
SIGSLAt4vf2k3mcPzRxilO5Na5xweGmkX3X2fZAQchmPHbfXYDs2PhPN2IpeMDEoleD4xcfgqD22
FtDcrWo32gat7enQUMKxHJt+5kwgE/B3pirGwShOfmiUkl0LE6YSA0HmpG42I5AzKUwEHhMpm0ky
YlmJ1xAq4W1hpgeF+9Jdt+eGjrKFQnUu0zTsV1ML5Ig9GT5y8b6XFJoEVK60tSxfCvfyPHC82qr6
t8QyhgoxjyLOGZYH3KTUMk+BY3hzR+u324q55Ugwkw0CFhRVNAyWXDqSPGiiJOuWyS9nUC5O7lAh
auTBwGwKwbgKhveAcAVJl0ImASTlSSvj5U4OZiVZdfdIVN5wDE8IY+WiEnAqakDwxJW/hb1BRW3f
FU+3d2tLs9WzhTD2KqmUIWwJZBjBc5D8FED0dlvAlkE8F8Acx9iMmJOQIAD9VSA67MG9U+20eo9B
kanEsBrHIW2uB7krDDiiCI6hxcuDSapW6qUS4qq9YPGgITYP5OzHmQOZIjVJyx4/nnooCb4LnBfI
18Q2e0PWYaH/+3jmMNZs5DTV+H1yzOnjdD+BnojWj8kP6TF86aw/+INz+3Q2Tem5SPZ4DMMYO13C
CzJ+BQ4QGvOCQ6fXVp+rttECIar9DbizYn6u6gYtgiLQVZuezuEH5zvWrWOWjjGUdeFI8pmY9b48
tyYIlS7RFVyoLM51a1Dl6odhxNEhIXMW7pRM1WYajyKayqRMzJ+DqFKAXpFI0rRPG930BswpZ7ag
1GIKWLbcOKhqMd11qtmHaBOreH38W9+7zpTitGBrrmagjMTIhG5c1brFmHDR58JnWdeZC1r62SoC
NfL1ReYNg2wKXa0NWKUw5MQWPCcyiTEQ3/GiGl7J+MNs93Wl4N3zq1Keb5/Hhqavc+R4AaxZfhDK
XR7HAG6WbMwgKZ1kxVbqSPMS0pQWHgYmR+s3FgXsLqCmA/AWb1/25EO5EnpFRFctuF/EOsU853IH
Uq5AOM5a/nJ7WRsuCM2uaCZBqmQdY2C0fTYbJQDJMRrvB/ENmVe0WpmndSRPLk9istgA0ni8LXHD
p2PEClSAK+qEbLLA2AMqRRhvl0RMMpihky+paRsgt9v3gIBrwW/i/gdx60YioYyxWfZtHxVGUY4F
uodNQGbKKJIIneKmovE71Buee9o4OMwlrbMsMkbYr1BXYyMHp9qYSb5SBgAPbqxoWqwUk+yasrw0
Ha/ktHV2EoD00DAiYnKRbQWqq0jXOjS0A0tpceLZ69rGtONE2Bmhfmj14r3WpN9/v5srwAt2En3l
AAhlboEeimKQG6Kf/pFz+U/e1aCb+JSI+uc/yMGRoelEwiw8m+vt4kYHo20v+UX6WiiphUH1TqJt
W3Oc48athunAyxfAwNLaDXm5HonUapF2A4AWy+hdNytnXFQb8KccJdwqwGN6GOO1wGyQ8SplnHDZ
pq2GhiTJJ0K1PKpq3tk5XmGONEnTzjAHfTdPXfvbMBMBMLlDuB9Ug4f6uKGdK0XwCoalrnAvjC/t
STqFMWqFvoH21C4dnMyoHCMMj51JdlH66/YJbr34L8QxlkVSolIBfYXk64loVShKVnptK9NPmFAz
S10NDkhTQmsqNCcCEenfB1mQDpx/tDiit5GFsZ1mKagL4LH6pVRSPYDLWwJ3NA20Sx+rys1E5Vcm
VJwh2I0LCX8NrJt17gaEPMwrzFDktsXuS35eRC9g1C3eikHeC+JLqWaOrFWcoamtA1XR1wgACwhU
2ftvSEUUmAMadgHsZBcJmsuD6i6uUydvQxCqqgEngb+1PASumPJdSYZEFsWWpAsRSy0nfhhZi4hK
KNoBw/o4hECObu4SNLDcVqHN9YFGBWNhAGJHFfbycnbz3Gslas5+ufR0BT4279Qs9nJ0ZeeEB861
4ZYwkfOPMDbZrS3jZNR6S/x+wOzPINUYaMKjNo/j6KEbeHyKV4EtQGVRCMFAC+7iysnHGATTiOVQ
MmrjJNSe1sWeUINT6ymbn0BKEZuuXFtF8ieQraal2W+wAs48ZLCrSgn7BevunyWja2maMnlujFOU
fS91p22BIRNLVFAdXaXD+Liop375XWUA8iz3U8zJH1wVpSAeR2qgzw8d4LgZTDwFyGWQ5g6dcSIx
sLMb4vT58qyU0a7LnhP5ngRHEu7C5LPL/6jySzLu588lbKma2W3yIcazhe5ISW5pQ1SK3CKVyK/u
I3+eeHTmV6CqXx8qrTOXBG1uiMku96lXQGYT1q1xCsx3VadgfLMHsOQZRXNU59xCcwI1Ex8gmtGD
bBZWFXjzYjcdyH54e8a+5L6+hGCsD7Vd2BiNcVZDKOVxNUrGaVwWqheHjEc+fWWz/1cCfhlwXSsu
HqOVUSiXldaqxgmt2r1um57QPUrqEZFTWj9WmkLr1o8bTpKH9cGsUEYRxz5u66BQjJNZvKjmz1EL
KNqob5uSLW0H7gQQTVG0AHCssu7tmbZDS4bKKAUDzZBJDRZ3c6FKrtSO1pSvRRfgfRVNiTOh6Zrq
+pR4Rts0RzEBiIGmCxoqlSYv9GCt29eyof+Y0UJOBmBHl1/UkrrIpQ6nCfIuqXaDB0H1M9OSc04+
g7Xaqxy0sKxFV+AnAHWWkdPViVKn2N40b6kYVTYBOyJ4Yk0aLiGNRs6DYus0z8Uxy5qlcg7aRjZO
RnzsyA9gbagxr6GMtyTmSppCWvXLjCUlIIjBLBTiGAnjNqTe6XfJYN9WHdYxfO0fYuwVR2FFHmY0
xwBzQdorpXnKB4Gm0ovca7QS3nvCU4irEhMriTGJylipZVoU5qkl1RuAxOI5o0WjuG3g6GPrlybV
a/Bu0kW3O4HjazfNnATYGZjjFcWZDZikUm7NPsbjj7jK4qbpQ6Y/FaA2lsl9Kpm0qvdq/9SZh0p+
EUI7SV7lFAQI3t/v9WrgUD3BbJLJYgEoswISXrU1T8OYWh1wbxZkN4wmtFqDE8ts3T5E/uuTF6TU
Cts/BWTguEsWATlXgmG08G7Oe9oleyl+NHjZ5a0b8a+oq8phkQDDzwTd2ykXD20QU0WxdFAA3N65
qx5LOCbU+ZEzAL4B0IJZyK0yiJNZSKA8cfZcqzbIytX+XWobWsbHcNxnBpXi/Zh/11EcDWpwvXqY
osW0EUameHyU1zcGE9RIAgM0A34KPF2XFicb9QwYzLgxWSV+lBIYjhO5p4I+Opnccvtz1yfneZ4M
C4cJBZM5eN6Q4WbnmMRaioHkKuEkJdXqCK0aUJZ6wLakRlxZc4a2UqXa3d7t6yOFTORSVy7WVSy5
XOGYAixv6pLg1HU1DTunJ5E1cnAxrt6MXws7E8K4+7YjsxhjdvXUZn+S5MnEXAud3UXbN8unIIM2
ZvnbesQqcZ1CwWwgMJMw3n+5LEAozmKAd+wpkp8SEnyUsXZqQgUtXb+y4q7ljTJt7eJ6asAMAmAy
oK0vxQ1KFSmGlJgnMTt083Ko92DE4QQXm7t4LmT9iDPH38r6AvCwyDwpar+T5Lsy88DsgAo3cYvk
cTLftODXLFTfbivIRiSFrYS/0ICxbmCghTm8Av64TRfcgbE4lSQ5BGZty0OM+dIeYJ6N7ozR4DZh
bI/GC0f05raeiWa21czLzjSExjw1KHZO6evjhMqZN4HEjwaJi7aaX2aXAcTM0cudoPKks6W0Lx3C
kwZ0LMhcSqwd0hV00mTRut9SgaHe8XfSO+0R4CFoWkLTtyWJlhyGr+3CI8H7AmhgDQEwXw2gvKAB
Ev1flyetqVUH+Fc4jy6mTy+RJdHS+tQtDX1EAhr4MOPrCbuQfl8o/mjFlts82bNv2iMtrNmzUoMT
c15HKeC9PPseRgWSOpeHcP0e7VUdMXkWWkTbDWOOp8qHwmsJu+qiWvcduWnkAdGmAuPL6HkYt+jV
MjpcJmPcBZjll2LVrcX3MTCdpgEvduMECoyVZFhNQIEqSyf5iBc8nncq+ItAFtf/wpimDqqYIfws
W1ePOWntVe+uzgdXEQ8p1CHxlro8H0OS01CLFvNUaNpDJGDcs2nCp9vKf+3WsQsyrC9qECtmLqP7
wMnv2nGGMzABM9nWAhb61JYDrfG2JdZtWVsuF6k8wOYhFyIbSCZdLgig/SXSZyouWitbKWpCDTxt
hwp/SVtS0KSvqCzci6kbA3VbIJNlaG6J9F80pbvWwMyv8RLOvEb9DeeLGQdgpQAcC9C3bLe8kjWR
oscB3KHsaKofDIElkX3c8sgaeXIYX9GTpl1qEQEUahXHNi48MyIHBU+3hJMp4AliHhQAX1WlpIGg
edph8LvL0Z9n5Rw3sambZ7vGvChiqcwrs4Wv1Yb0hxEBXQvp2FeOvmxFKmdHwyKGKniypKBjMk9L
YAWjZYLaB3rz+qmDf7R/mHXntrwv0KSrCweMN7CYoB8c3MqX+qki8ZpJcx6cUio8i5ZJo5fJJlZL
X/bAJaQK1V2NZhQdUafh9PzrtvStm4ieNdxG9HzBMDHWOFMmJaxVCNdVDPsg9sNUoFy8iS2h0cDB
X9zyeOeyGEvbtbMkDHmBcGx0deV7nT/WKkfEljFHuAem2tWAoQf9ci/jNsgCs8NyoulZJ7aZgMYZ
IwTyXpIPGu/kVm1jDw44kpC0JskA0HspTKsLKaqWFl3YuXiH4MTSM90WIuE3hgp2jUHuyPjZjJwX
EUcoW9rpwJRRaXMVnHpg3El15Gmm34h4+ZmYIl0wOD/rphWRiBd0bsoFFAWgvwBUczWkj16tqkyb
JjhVtnLoKlxwusxWINntQeW9LzcV5UwW4yR7pajyBA2yp7D4U6UvhvKrFjiWZDPgXNEJ/289qz07
CzjzoA0FJcF6VK2l+YHsm50i02n+nqTHZNmVoUpv37SNvAGefWcSGVMsy51ulgDHPIFc6x7UnUqi
UyAw03g6hgCkQ04Z9TpNupvG3GlIxHmzb6TWVvEGnA1IwoBsxWhrmWvVMucQbyRJQiVtN+c/K+mH
HD6a1bOUe2YnU1GmWXpIZxn4ALdXv2ln/pX+dRxn272AyXceMaMF1FEJQBPlTp10Tx/t/Ih3Msfj
b3kJTCbhX/COIM5iooukUQpQteLZl0U2OLgj9/ZSNm8CeKdUFHU0dLYwxdUZhkDtVZixGNGcBTRe
e4pV3SqHwB2G3fTeodtAlThCNxI/OL71p4H+iy1hA4Z2rE2jyiVoT9xZZe4iy5sK3gQUlQry6vfO
cKrIisPvMQb9nBW/o37rJe6U3+benn0Go8SiWOqpNuIz0h6sjzntteel2oW72VHdya5LKwAHAtpH
a+yKwNGhLeMO5hkQIKCovUZyl1e2NeJwWttGMdzgdekHKm5UbmmFrtlWskpuF9vmjUGDBxro11gY
rAiX8pJIL0B3j4NGTc+aNPB4KvvatJRAs0AA1nWxJQInoBHTXYVajKjsCx5/8+aKvxiYQB6Em8uo
WlHNiSgsMPbAM7akxDErt9J8EBcQcmf8bSP7ql5IKKzcd1/CGN9pkKEfVWkVtryOIw2b4/9DB+wa
T7A+81zI+vdndsDIljnMBZh2hBtB09gp+Z7J/amR3mJga0lj6OWAK6T9uDgVhjUn3pTV5qFCebBE
tH6j1Z0xg0Evt1mU68EpQe4SFO+ARLZVPK/KEQk34A4NTp/9NKpjEZseiR1d+Pb31uNMPuu/E+Qh
JDATBCeh2WUtHptT9lRbM4gT1OFZxOM/5g5bbd1ZEF7g6pgrWAcbYM5ikggDMXFvRs3N05NKPpfm
rQl8scxALzzCdOl2mllS9xP89Og5SI+ayc1cr+rDnjxiXIQOBpB+8PC7PHnSiV0lTrkAszntzPk5
6vdGvdDZAFp7V1kA+aQ6sMtqOTmVpfR8e9evpi6h3Gu7Em4xqsdA3WB8AjHGuoVNF07JXfxjcSan
pALSLTiAGh29qYsxxZ2Q78joFBbmm/5DtAHMG9A7mYoKmGJ26DPqx7ZJiSKsaq9lqR3FTq48Dbv0
HkOngMoknEf8VnizguzAAyLNgk4AxlZOgZ5naUaEUwuijK4Wduhp7wH/g+KSEbh69UcEaxwXm3sr
n3YhdjVoZ9dbyiWlwukJpzJ7nqQH0gMCWTcsoUHzo+YAXA1xa2s3wNXinO/Gow2NYysSPyw1+BqZ
85WiOJKXCoTsGYmRU6H5SHMAVxl0Tmnn9wqhWs4JM1aFZRQaIkEXDESjlfyHMWUxrtpkNBA5CzU1
ZSuJMiqHqt+XPM73DTcAaB9QroH5XQO+DyOpK/sRg8lwukNp7A1kKYzYz3PDMzRAE8pvOrh1Odu5
EeNAoolGPBGwyTJb9aySqa1nhcBMCyiDoLA0j7sooJO2R/ectQSPRBqsWch2UhnSXm+slZRFQQYH
UbWdkPcifCbhq8yLALZiaHSaYSoVJgTvPIPxUVGoxgScs8JpyKIPaLVa4L+7RIbhwptPKigoY8HE
C/yqcVeXvJm69dKwJ34unTkHVQIjEVCChZMeLDna3Ao6qicNzc2DWtKxtG8fwuapo0FpxfRGAwpb
5Y+zhoxGXUHa5CRRArXOe2+WY4QZaU6zKgInLjcPv+ErgDKH3khUFtaEGfP0Krpe6HGeAvo95pgS
0tvFvdk5ZQCgZ4zr9SY1WuTNIrtoS5/8D2nXtSQ3riW/iBH05pWmHLuq2qlbrReGpJZAAxqQoP36
TfTe2K1icYsxsw9zY+JqQqcAAgfH5Mlk5yIPy2HliVxcOIbEEVaBNwEYuGsnomU9bSXM5Z8Gc2sz
vrFY4ltoGeM219qnipbR/Y1eSDeFSJMAMAHmAwLWa3uNOUl0QMXnVGWm7DsVGjiJpECXxir1FVOL
fhkyvGCEw4OMAsUspuSDHJGMNLCFWoWHs7yTYnnYd3EGrAotj8SRiJvR0jj0ZTxC1d1ce4gXdxe9
DqQuaOCiQXa9WmmM6QjNIukU4eQ6FFWDGC2rsHVGN+UfMX2/v7mLK4Y1gbQFQzTantf2JqcfhyjH
12zyMEozv/mrm57BjXPBXMsA5QLgDmvdxqWLemlz9kUzkHG0mgKbee2aU+VWAbQwB/prTX1gaS8F
lh7HBw1jzABcr62vu45LhiOdajP6KFi5qSjojerJpT+aFJjzNTm7JXtohqPzjtxTsCxc2yszRW3z
DN+utbyUJ1vp3GwV0HDK7HVYY+xb8gSXtmbnJEsSOQK9lnTqh8lNWoZi08plWHpALy3M7jkruFXw
apRObzFXA9NrEimQVmmNlp4ygCXwWqDAiUrd7MaZtcmV3EHoZUKwYLB3ZHi1o33FMldRGB6Q4J8i
50WoCV+CrrqGzgZ6DtcfydChyC5AC6dicvxUcjwedSeqyVs53ty/W0uOCw11MK+jzIFhh9nxY61S
qUWOIK8y3nrzobC+x9Hf+yYWX9xLG7OrxChOY43C7QmEm30UNG+TvQNmFlsoeMIS7Y/zx15rya2s
a86KPticRlMHm476l7Z/IRpVdR8r61oKGC/WNXeDpiahkGLieGvwQTIFFR+GKU5ytEO9uP5D3idM
C903uXShwJRoCWUwEJfPhZUc1vOktWVytmgvg9bYGN2pKNqVqHQBsiriX4hvYZpCg5zB7AXPk0gl
dVUBnOMzN/bQYXQT1wqq4OMbNNY28m7N4tI1vjQo/vwi5mdNVEWKBkgLA/VkrgSd86urFY8rztP9
DVxcGhQaQEKBqjswQbOkxq5ijtEqE61aEPRmZrZJpp/sUFqnoofOSnXI6mPsbCY8MqOCCnz0YKYf
+Zrc542KlLjfl79iduuMMnYm0IEDgpX/ackRY2ffa+cb0g/INQ1ulwfyRjIxI3gaEpAEP+CXSO3D
lK0hXpe2HZzMmOBCbAiA4uxiUkgXmJjjik6yZrtVBhhoemSTA42CNWb/pZoJ6kL/Y2r+7JgQTgGZ
7QSIy0gCW3cT4BIOhZnuUmace6dDOeo5A1HyYCtHQ3+u2xWMzdLNMUV3DN8e0xfzZLbBcKQBtljY
l4+jBB66YcUbLMQLuJgCZSYwZnhgr49wZ1oleBcLcm7Aa60mBA4Bb172I8bAg9asBoELnw6sphZk
z6CWgMB+Zo5WSkNajcbn/K9+mHzpTPf2IQ+y4/BcJm70Qva2n4L1eHP//ogTcZW+gEYa2wjkEDBf
CO9nJ4aMNNVYZ8Vnir6p5gvUgd64OneN5KGyNqxfmbNYsfcVGV46hnEqeg556bOSFMfa+RGr1JXG
s9O8QcnUrwuQ1K+UPW6+I1YIEmnQ1KDOBLj67Gq2CidlH+nk3DU0YIW+q/stzZ6Yo38Di8v93bz5
iMIWcENARQHprc31LnJW/ccWUFiAymwZCMC5JW1XMSNrhmYO3R4Ep19mk3MbPTKI8UVIwHgOmcHs
9V+sCOkWDqTAIc8JOWxUqGpkDOQ8dBpINyKA5h/TydmXqzKZIgSan0S0aG3o0KGfgXzz+r7RVCZx
0cfx2cxPdZ9Cw2X0UeTw9bw8DFoSUgpsG4TdTMnDGZHLH6trXTqbl79gtqmgMVRLUMXEZ+Avhijb
S92hMZO9red+1mReR3NfIX/++f6CIBEULoA9oakwi94trWqo5uTxWUZyyYvves88M9qv9jaXDgzy
ZrAzA7CHuyD+/OLedU1UtsZQxWed7mTyh6PmV2avsfN8fzlLl+3SzMyLpYx0sclhpiPQj0taF9LU
4LduvAYyEzB439ptHon7hrRVFLBNlLLn961ilZEjC4M5PnoKfNhHmvRuFJ+I3QXGt1H6nqXKyh2/
rWcKowZ07DDpuoAgLcaRcTrCU5eBvpV2/VP6EEOQ5KRtzbXW2k1uJ0xhQgx1aoxuoUJ+/dUY1NWG
WOnjs6RjSOWB4CIco+SbpG7jtYPoLN0/UX6AevEXJHf26Yhk2N0IYYxz+P2H5TbB+ay4Z8f93GzO
+80md8+bs/scPO+J6z4/p/7mzysBSg/hpP/6J3h8/fF4ev/D3c59OI3u4eR9nILHyTvFweffpzdn
/wSe353ltu7hQfE+di9Pnztr/+S9PHnBYeUDLZ7Bi4XMHD4tKyRHYiHkpD9yt96BhGytYCI2fu6s
Ljdr9mxm2pRoHQasz4SkiH3MFnSqJVkLCr6CqFszeJoRtwMgbs3SxgYyAjXYTfBagkDYhN6Onrhx
BvTd+FuSDxNUaNRckIIEqMuxfsen2jPJ6MnZa20+FxB46aUSA2GaD8zX9v7dE87w3k+bHU2MwABv
JdVwXAfFL36uNEcW99cGYAcPNzzjvNxnSgNNUmWKz1kRmhl142rFUS0ZcIDyhcQqAjy82Nc3q+0z
vetLBzeLGnDtDK4qHiGrdH+TFrwuBndEA0Ko2OMJvbZilhng7RAxOufP7qPhqSvZ49L5uPr75/WY
KEE9j4u/30q9Kc5du1ACC9O5pu1auz+V9Worvpm8STk9ceio6H41ulm1l5W/MTQho38DFUXH7HLJ
6vWSO94azB6xsV2X62e7MhTIJ/Ur47NLjh89CHQisD7o5TkzK3FXdAmaXHiqsxjDQ7kLHajUS7Un
yGRnLrKuNZHlW4iyWNeFxdlV7C3NokoEi9NvwJHdV9t//XV+zLzMa7zvEojtkOa5/PD+8BEMXvBp
ewf3504bVm7d7ezl7GfMrl1vTzyLtSg+axAvsSFMhBHMCYVM0W9i1AQ2/KiPqU+t1rVaO1S0eDtw
IFxDyf7kCtQnx1+V+hGT137AoOYWYhqtQSGOmnjwEvBAK8H3wgN2tWuza5bmfd8RU8IBZVAAkP0U
UMJWrlFjfi8pcyOnDO7fuAXnf2VwFudkOWnkXMf+oMX3GDuR34A+Iop9aU32ciFYhCHdAFoe0BvA
367PudY34Fhus+Q8yh8M3PJ64WvKiCvl55rpWcaHMX2/v7QbehvkFCLiwGQOUl6MPs28iW7WRVqX
NDlr9XfFhmdXeIcOo7pVpdKTImcvAT8OHYm9mXzTJclr+eMEMd+y73f3f8mC88SYl+CuEE0hAI+u
194ktdyUBGsfLCX2AVSNXCOvmhXvtvgpL6zMzg4v5LHgDUnOXfoDtOXGto3feBE09cv91Sx9SR3t
f0x64K25YVJMWuQkvB3TM58w5XUqySHqisxtul9FDtIyzJt6yHvu21y6F5c2Z6cnMqNEyiXYdBA/
Yug10APSHsvY8Ki5AsJeMgWELWbzIFmJUWixzReRv8nGBBlimZ4V7nXjhvIASE2mP0b8KK2WhRbd
JKSX0SdEWwcYg9nCuq5TnKjlsJbLgaTHbpeK3mD/KlXbiCjHpGMe66AM9iTFGwaMRY3JKCd5HVJs
ed+fWPenl7Tf+S/9oWm8evipggYveW/RaBwQ/KTNHuw9lvKQ8H2q/kj1/l8cOoAEsV+IupE6zPxH
Yk7tJKUsPScT36IRBiCbmT/kCvP4Wgd/6RaB2U2Qd2KOHsij6w8T8SSjkkPTs5p8CubBtTL90rkG
6f8XhEuUyWZ/f8OS0XAyfAoHganUTft0OjL6wGLbBSax5xCr42tkr+JOzqJCDIhYGLZHfxoBz+xd
Tq2mjcqpS8+FiZEhrXPT9IDC6MrtWdy5Cyuzt1hHRoSeUI+dM1PHzbn9iUp9tvKSLG7fhZGZk8Om
FaAzb9OzXP4d8qPh+ErxJtu7GGJ/dvmRrk1fL8WKFoCFAs4B2P9XfnZxT5VeGxHOYesUSPtlD1QG
BbwOWYZiTTdkya9eGpotjA9GA94VGFKtF9loAgVqd/E5sZpNscaavGgKbSjETaKEOscqYkp4SKSp
wW3ita92z06LRi9ksOq3VPpz36MupeUQUAJ4DyKwmFKaw1NkCE2UZoZcSSXGYz4WO7uWIZs7guFk
DLJo8jXDNSbPlr4lyRqOe+HbwTZohjGuD8TkvEqmU72nkgrbnfZcVbvCgFhAAL2A+0tc2M0rKzPf
ZJJBclDJj8+tDWacCshTE2IeA3WHyXzO9P19a7edFUFWgeWAFgdteuCar/3TqCY6RWU9ObepKodR
RpkvU2v0yqpoAyJTGhh9P20HhVVuXVlRaDVJeoxNC1pVxCjQ5izLt7FH5smtNvHv/7qF26mCkUmg
M2SRX80cDSiZlAihMMIvh2wbEF2grP7J9dwdcoyCa5GvNPyH3ig/75td8G+gqxOjDijaod402xNT
Sq1KH/CY9kP1mmX5S2HJrqatRbFL+Q0Ex8HtLHoCqjYvkxsQpgeDYEbPYLMbt2PuMLed0to1yEkC
iEDlBAEf+HBzFJgxGSGt+L6FZWpgugKzFrbNuJn36zQV6tB5R881qImywTM/pn6N5um2i2xCCvHC
iDjuFw4vmyxL4k5Lz/3ostHNIaTpFqecuenP0m/eoZK7sqqF+wODGO7FrKWuoylwbTCViySCpiVW
VdtZgMMiHxvwbgIyV4BBTGnYI9HzNQ7luVGUJ4E+xEStBvAJOjsiPLtYZWyCdC0B7cW5VzvgeLcW
ORkAoTHT2qZrnLs3TTlhDOMrECLEML2All4b06TYnLgGY0T+AG/zBuBWV60oIqwCUmiO5XfKR1v7
fS67kaV4mbnSlJufG2EfRITICATGFMWba/tQhXaGoo7oWYuoi2r2AJhIZvwbI4J9BZ8RfH1z8EaO
5oeTATF+rg2wuRvvQw0Z2VWq18WlXFiZvZJkyhEbZEl+HtG/6bF/peDuGNcoXm+SOrFl+AfQc5F8
4PPNtkzvmxQEefScZcqmsQew4hffMOCkRzvlYClbkITuldze6BJ3Y6c52Ug119RWb8Zhv34EeIaB
KxRMenM0uKLUUtfa2FIgGG2fRz7UDj3uAf3uSoeXz8+/+blfVYBbuhmg/xQS94JyYt5BRluV5DbF
YSl5/CxPBxQ6cT6jjUKDUl7jnVm8Go4IEASrPAZ+Z1fDytRY1mqxxOnctJXfIbxC0U80ySmKEk02
7BNncBlykonRXRX/zae1pvniiiF/gxsKtjLUp66/tUGLiNVRnJ9lvCGe3eNZJQiPgtHquRtVTeRS
yFns7j9ZN1NC+LiahX6FqOpjsnjeJAETxBT1NqwaYGORoh/ltFOH8oOqntOD28M80N6vlWfN+SUb
ue+OPMXQIh41Y6Vod7N60UYH+Al9LoQU6DJcr15uy4jGwKo+2ZokB3Ike2ZLBm8aJ4IClQFRjTJf
oxAVt/QyHwE/G0IyoFfxWqNU8zVne+F9JSOWhkxzkqeSj7HfxKoCXL06rTwst4dLmBFiq/iuoP2Y
w3j0WhBy6TAD4hbe/+EV5E5GZVPwZGNWoCno3xkP46Q7OekpYSdO1xh8byrBXwu9+AVzzwtEm9Fz
O3kyKZhqwB08hl32YOjVB7phbae4aC/SIfca9feAoQbM9R7aCmRnpsvVoxTthNjvip++GWK2v8oO
eGkRn0Fdbz5WU01SZ+UtPnifK+U+KdN+m1FFOWgRBrQZqTV3ShsFoFaFu1lvmMesKrnPm0TdyJBI
ftRjW8zqct4fJq5M4I+PqCdVDbq/eLz9KudvsaH/ktoKOu9OkgZxjGLY/dszj+wFQQ1+P/qLcBpg
UJwd2rgoGB1Nyo+tErVBAc01v8MLtE2HlPg5yK/39+3d3NYvgwCEwQ1jFAnn5vqWGFMcSxJn/Bij
fVXkzzZ/VhEddfVzB10bq/tR98peKvpt9N7s+zhsjV9wX1NsreTYX3Why6sjfgh4QEDGAV5cDE3O
fggBPaXdQ/LmqJrynigH3r9r0Hz0WxZ7hCSBzkDpF4UgQHWZxL2peyRxED3S9hcxug1kwQvd3JX1
B2YPY/wfBHM8XXMe30xJ2fbjSjpwc9a+fq2BggNiLDC3fAWbFxd9SFCzgzIwNHNl8zCUrtPqe6pa
7khbz+avJGs9pfljYugE5eGDVkxQZDF8XfVzcw89t7yuPSM/xY3hFdMJ4x0vxjhgCncNrPuV8c53
FbMKXwAtBPZzPU25rrmsWrQ9UiuvJrfujeoJmteN7KlTDI1Nm8iJ7tPapA4ECq04BGN4ErlssFtX
TtDptjEyC9pCvVaTV1YBRg0JR90+pCwaiqDNa+WUZi1mPFmUQqozluz895QSwNcr0qa/GTN64ip2
XR0HJBQ/4qyWUbxV63Tw9YLb06bQMg0IgSlfI2MTHuhm5ah34bXHTA5mKK8Ptq4noJ0yUHVsdB2C
E4lvdH8L5QePR5CJPNhrkxLz10YcCNAPY9wJ1OKARs+CfWUCAymxYA5wrYjhpPobF9/6/m29WZMj
AgrBdAxULxzFLEg0lWHiclxKR5JEx5xGOH31wTKmMJOOesaRO0XK+32TNw4JJtFRVBB9ghYCyej1
NsYT0Wp0dKWjmR7Q6933/DggRUz0b/ftzF9OvNUaPsgX1TeQDnPaY6UlXZfh5Jwyz7VXfMvtGlAP
wkwY4jE4VWTw12toB4dZ5ohMSJpql9r1rmYHI7eDrhpXgp95FC+e5UtLswZpXvVFDQVlcprsyVOl
CaLGPf+UuL3S57o5bTM7M2dJG9YRdIpgR28fEGj6VUFCg0Bcqk5/03qtfSACxau7BAeHIFKQ/SG6
A1vV9QaOlZ5BbBMbWD0gmDkOkQ9uFeMbcoNO2dw/B7dH/NqU+PMLx9pppdbGLUzFNDr0zxoLovaY
5T8Q4SF6WDnca8ZmATKESHCnkYicpiI52BOidPBcVrmBoWpgwZrJBYnp/eUtfLjLnZxXKE3STiBj
g0U9f0kydEjsyJ9Af4Dh25j8vW9r4dhf2Zodxs5sJT2rHHKSAcxIek/vHgpkGqO58hguHPorO7PD
OCSN1ekUdqbyA+gALyvVjVKtnIub8g2u1pWVmSNCLD2AUwFWeuk9Me33LsrfikgN1Vf6xHRfIsmz
WmAGzphavzdXGE9uvdO18ZnjncrK0Wolwqm0vjn9nzH/h7nK1+IE8BejfYhcvxLmi1NvllHU55NE
TtQBdcOgGMlLa6q9R5S62nSsKk+shXjc/fOx9N1AKgBUA+CWyk3Rr8ulaewTHp96KvduCmT7IbfG
Ak+yvGZqyYGgfCKCO1RQ0O26vtWmWSdICpr4xHUG1QFwUyCaLZscuF8kU4+0yUkNfklWDls2sTaI
ZNKtcQguXAeRLUHqDYNvIAmfObGcwrWQMclOpO+T71oCsTXaRn2gDFzyxqpuVhqhN0VVfFQN0FJg
6jD1g97DbNGlRZ1pcHh2gqKqp6oRuB9R2qwHj9R9kE3ZNo0irzWTkwrStfufdtk2QLSY8kCkANTR
9YazZtSNyVCyE/iN6VvqlPJ21FgR4ndm3gD0N7giFClgjvSdK33vM1aSlbdwwbkijEc1UvQCAW2f
LZ9bVapKg5adSqdj+WaYJuOl6WrggGwnLtkmNnWZelrBisSPkixem+BZso9n0pQFBQumoWbfm1tR
IZnFlJ7kUdO3fQqBGaNtum+ySjCEgvw8lGOJby3Q1K+N2SwcNQy/oKcrIm4Qas0CDjbJo5K1bX7i
jULOJRjctg6vI78o7U1XM317/2svmUPWi8sFbgMIR8x2ekxbtbFqVpzIVICNDOlsmbeQ1bI9zBcp
K0dr7grx/KO0AUAIWof4QvrMWGxSNbN0poZFZWGUx4jKDYn5tPKmLFtBYxcqCaDom4eDctZErZXV
atj0fNiqifnXLJJ8Zd9uWk5fa8FUnrCAAv38iAxZOrVcbyEbUNsdukoYmXss5Hp81JuqCaAhBuXD
3AhIZddIIZrsQSopPOUAciZwgDdeTJh2qOTJdFF1H1Y2+iY1/+9fh249MOoWmJbFAb94FOxkmGqm
9moYx8jcLNVVY2ebmc6+R3Elp2Fk5D/bpA2b+km2twUD4/z0VudbGxp0pbXCaiZuy2UIKH4MRj7R
a8RUA+Zg5qGSJKe5hBAxLInXNj+dPHXrchuBlNDMVkwtfXuM+oDlEQNkKIHM1h2TyWhKVVLCRgKt
V4az5tFsqFbKRdqSGYwYgAVUKGehlnW9vbSoq7xrCY5YTtVdOan6ro/ibmcM2N7ELuTnCbJaPogb
38sI39mIe3nba+1ej7JXDDa3+9buh009WkqgcMY2g4rKYt13mqfjb3ZB7NW4TlFLPmYJ1c3YR2gz
Rag2g/VR8h1tMnedURkuSj6Kz3vpzdCyfB+jJI1tlb837aBvsjZf60rN3aL4kKgbgjobCR2e49n9
ZVaZdf2kqyEy9niHYcAo1Ksq+63HzUefQ7/ZVGrbH2it/b3vpRYNA6cBJ4WSOM7R9X7HmaOVnDhq
OEnmpo6qUxEXm6qpz5Y87vAyH0qqvNw3ufSJAdbHJA6qWxa6RNcmpaSth1inWhijle6S5DA04+pT
K8Lo+c1ANIGJny8xp3lHhaHoKbBekAMptmOzYdv4rfmAaADKKJCP/bWq0ndT/RVf8NLgbFWcy5i3
jmAw1QaITATKLylz6U/zBVyU2k/ySIC/jtxyc38vl81iKgC5OUYu8Nhcb6aO1oVSd5Ya9tFjBxje
GRQ9D52+kVtXORlb5619rLm/YnTpC0JxCW1UMXEOX3httCn0YQAqEJe0bT0yHdPEL/vAkN/tNBgO
qQume618A0OVS9O/Zu6umJ+/rF9bjdcHJKnQB4ZYwbX5oYwgZdMjy5Ake9rmqV6/R5RZk6eje7XP
y6rfdLI5BRAmb37XRGIbRqzyAGi+7RsOeykkBULCCs+CPinqh6YeVk74PIb/+oEYs0XpCSDrm+l/
dHrBswfS9FCp7OkZDY02UDVubEutX6OtWrq/QK//xxR0+673IhvHwtEo0cJJC8wk9lCLdtTIbWkJ
jBx9UNcqajcZ3/Xa8PpcG+yz0azVDGtr9eowsu4IjstNL7ETAKsbIFO9SgXgmGLSFSQVmGOqi5/3
P//iioFKALeOmJeSZ4cPmUkHJqVEg04hiHo5a75Xsuyr1vSjMgFlTCeyLVYVK5aefTEGKmAQGNIG
WdP1stHAHySSQjgt0Q7ZYG8jg3j6qJ6c6ZO/kyfGIdcMukarClXL9if8EGb127HDmMbq9Vs4Xrjv
eIQRgyCMtmcxdEScqIgnyNRZeb5JjNeokUKWmF4S0O40tjK6/fJBrs7E3NX5s1lEj8T+AXqRladj
IfiAz0OBFd/AFsoF11sSW6jmaxhtCKPyhC8N9xMF44RmMbSynTWoz+IHEG8k+ClFtDMHIhVDz/oq
Eupn0MYylGGTF+PWrrL33jRctcd8QeUnnAYUecNghJZF/CInT0PdPCYFD6RV8d8brBluggWKZrQb
RD53k8p0oxnnpQSJslpmb5P6LQZ7ckTzFweT3gakP+oBHJ4OGfZce1cLZcULLu2+EMOBG0T9FCfh
evfbzDRbB6q9YSdJm3w8KE0WFMDnjP2bsjbQNy8UiJX+ry3MZl7b0uoytnkNW0pzGAG/dnvdBfH+
g8kPyVqz9gYL8WUMWbogPhay9rNQKMWnt2mVqaEO5KjSjZ6jQubm8ymtX0spd3uTHE0M+o089uou
YNHTqFPvvotZeN8AnEF88FWFQYH1er2O2aaZ3jq4YMTmvlSYkedYlKy83TftKrFSAywdioPmIsKU
me9W9SEBzWuCpA0MoQr5BZWMVw2atNA0CiwtPpRDHXZQq+IZhBUKN4JKagv2w6r6G4/K1oEHon0C
Zs/Psui8Ycr3ShVvOybvU7KG4bx1ulDExHEXcnzAc8/VZaheoUuZQV2N122PrCtg5FvCg0bby5Gf
EOvP/Q+wYA6xKCAa6LeiMGXMzoAmSM3qAUlWRTqhdQ3kW23sagjHJZ0NlZAa2uxmr6189oVgCt4U
eF4MHoMQF/3e6++uOHEBV6eoISVOUJi/8qjycsd3jPTYtqCJfkun35R96iRQci13M74m8fh//ALA
pnAwBIZq9rpCLcSRemlUQ+iQpl4zlfu0ih5aOfo72r9yDGxJ6Qvpjb0lNX8iTP20tPC6odve3/7b
+y72ATMdGiANmGyZ+ZYhpgWBSrAamt9ywwpi3VPHfAMEqNc6xo5lT+Na/rPgTK9NzlxMUZckx6yY
GhqgGfOTTGMba5q0Z5WnfWCPVu7rqV58NnoLDmSqUehGJbaLrr+8u792Yeg6cbj+ISL4vMjvyxTc
eXDqauhIqbQZaMweR2eiG73u5Kf7phYcAGwJwLAI36D+M1s0gKRNV5pYNDj/N6kO4KqpJ6gL+kVn
eFJzTpwnA2S6wxBUUemZ5QniDtMbNzEcfs6HjT38tqBcrWDqtEXC75YANN7/hQuv7vUvnO0GIXHG
a65CMrKMPnWwM0IsR3M6qJ26UTQcKvqiKvomkd8je5/nDwj/iHJKkGe1ytpPEd7w5sNcbNYs6plq
6ERP+PMQFFfWC4ZYoEQCdc6+21Hm5ZVfr1LeLV4DxxQ1Q4Q4N5R3cYW6v6ieh7LW9JhLOZu9O/UP
dWW7KSYaVfuTpdVOKbcDOhwF39TKK8Zstjy2EJZuRhK2oEMiK72qLwj7fB/wc1TgaYTMz00RWa1Y
KVVIn5u2o6/qmDRBQbrBl8fpWEcQrJgMUAJyUOE/p13jwIEVckC48qREQHQBzfxhtVA3dCLT9lgZ
Uz9x7G4HVOFP/Eehg7T5UVfV7wq3Muim0+KpzNT81HLa+gPIQzx9ysd91zZrRNZLuw3hIsDMoaYp
MPTXF088+WbXSV8lkL5zUR8cn0rFqT1bLyWvtE3IMxJQ/JXAfgACY9j+/bO+9OZAdwa2kdiihDo7
X7qdc1WbYN/sdJ9B+1nDIGWFUesC3CSmWzv5P0ZcotYjGELQvsXnRDFi9t5AmdCKWFxoYW620Nrp
5Ppl6ACCaBMa/zYKa3zQ9G6EoGiTFTsDeEivmrQHkin1TqXJ6EN/xfkJ8nTFIwmjf5yyAHiasvhB
YpG2cv/ETZ8dOzz9qNoISjugHGYvE7SHacqUTgsBC9kyHTjmmLWqD6qMFvOnUf+Py40AW+F0C9wi
Kgxzjsti6JS05Z0Oue/vKma+SvbP3zg4DPRTBI83BNRnn7tLSK0T2uthVDRuWjKf2barmU9mEnmE
tjvopjbv90+Y+CvnW2hheNMCS5WDefaZMy1z0ClXPNXDCToKu1yT0yNtAYDTYlvx5DZNg6o1V1u0
C34TTznANgilMNyozawCQ8S5ThMjrKfyu0nAVK7FrxFIrKe2PbMuJGTYNlMC7Re+4qoWbtQX1wh4
qwGJU+dlosEpHGZ0th46tersuT7FQVoa4HjuBnOTZJLJ3E5K/tQF+ae8BLhY4qUQFDKIS5EqX/uS
yDJbO0LGGtLOcTOw0cfsrR5Xnu/bLAFGkKUI3DbuxRxSa1cKClHoY4RZLaUBmpiW60hMW8nzljYR
2CW0XKAlginBWYwAXuwyTUfDCGXehb2ueVb8c4j2MXB21RihVDu93D+lCxUegfmBFoRAKIshievN
6yTFbHllG+FAfPIsmizwO7ILEAbHjEbu1T/+5msI+IWrgQgIOtE22oIix7i2iVcBcGwoUYRO8q3I
N0Jzaeq2wPd7RTas9BiWbKF0CfQ3pAIgCCt2/CLCUwdGWjSRzNBq1W1iggGbKR4U17ZakbtO/H1l
Oxfu31d8h54uitEQ07k212KkROLAjYXQidWng8GDItmWpQbKguwJgPsHR0fXfU0e+vbYgE0QOwoO
SDBooN95bbVmdhIbY2SFOZrppAApcweGZBdUIq489L6p5Skm8IZk5ZW4vRMwi8YuRpZg+4ayo3Hi
CaLQmR2qdTZuKiXd1VlK9itbKs78tSO9tjJ7N0cJEwylXtghYKjfNQKuByV5xiX0I7vcaE3kM4k9
9u8aCagTh00ESbT4s0uToFqjYrg9S/gl8OmoSMlCxGR2liwJwAm5JXZYgdooT44oeVdj64KUAm1I
7/6yb1/ga1sigLo4t5EDfJmJtyIs4vRxsgek4Wag0XNFpzWnc4NUkOGx8Y8uAiJD9KaubdGh15lR
1+COEFsqdcnPJGsGcMpUmd+SOvOKslYPJDcHH37WOpos69/vL3fpKAETgqorXDkGOmfx4JBBiLjr
GzuU4s52ZQDAXa3S17r0iysVCEfoDuBFRp3reqVND8jeVIAlg6QvQ1W5cW64VANVReENcg40CIPn
A+te8vv+8pa+JvwsimmoN2BKS5ysi6+pWt3QVgQ7XLKc7ad+GJ4MIh+teJCPmtnLK3dmyZwgucVr
CA4aPCjX5jKpcQpAOe2vF1GSzn39I4mRvChrRZSlz3ZpaPb0OoNWjoyNdtjllYeUObXX2IHXLMy+
mJEkY9vnsCDroeq8jWsyPkuuE20ljCqgJwoQgrB/8WWGtq8xZyXb4SBNbvTZPbVnbdryamOsVdVu
Ux7AQRHmYgwGgRlm5a8tFXlm5EMr2aFTfkTACbdeS3w6Bl4xgED+H6LlxJXGEcf/4F/QaJ65j8Su
sWnUtMM8i7inl1HtVQozVpzUgmvGqA1kJcBljtduTnbUcbMd6rqxwkL6Vg6yN9qlR8eVpawZme1b
lTkRlRNuhakag6JDdivl+P82Mj/IWlvYUdViJRRiLBWUdsBqvAbgWFgJQi1kgDhtyOjncAdHQequ
jrEcjgnZ9TQKE5Z5TK/9+85m4UiLgXgUMlBr1m9CVegF9Aa4RuTQTBLfIeW5Ig+Z7tdUf5+o5prN
sMLwueBuQGeBsWWwkQsadLHuizs0FhMG53gvhxU0Co1XiGBp4PtZq9As7R4m6ECWL0ZTblKbQiZD
O+aTHCJ27nZ2Qv1MKqxNDMWY+/u3ZAiwF8wy6baDit3sObSIJMtcxf6lRvmjNplXxM5jBw7Rf2FG
AHqADhSJy8zzCIYQtYxgRoPyb2wd4/SlNb7dt7F0FER8L+pZX+Om118mrjK50h0QIuWMu2O9KUAD
0lV/uuIdwPG17vRCeATHZuPsibI6cqFrYwWSIht9UEw4/hdp37UbORIs+0UE6M0rTVuq5UaaWb0Q
YzS0RbLoya+/UTo4d8Vqogvasw8DAVooWS4rKzMy4tJFdx2tfGqaSNadesFTc+NOQEMEqoPM7SCf
wvbjp/2WqfEiZ1YnnyXzlx79HasvpyP01d/nbutWUXM9GfH3l/liVz//299HnMUSQgjb+eSXNilZ
YdJBPvc2hZqvDbL73GkOt5d+axcjv8WAp2AVsPmICmqeSVNnCsQEq/dCo94E9IZSCuKazSX/ZITz
zZGhSIDzoKm1H1Ko1A/32MexkfzU5LcKXUe3R7TlZj6PiPPRIEiI86GTZahztXtN/VlOvQv6b9+Q
BCdz69TARYPqywD0EXSc6/2lzaaeDVi6s440O/i9XqflSYdJc0dEuYvNrQwvg1sByV1Z4+7pqIvx
cG0d+OoWFcHFNcFm9/VZM0CVjq4lvNSQX1sPRjdGZcETXz6XhPxUO/1JnulJy9wiznf/wRI8NO4e
gJPgA9aWEslYrASFz7OpQdbKNSieo241iEjCtlaHeWeU48FxhMLU2oydD2NCEPmcDcjQ9JdOCSTk
iJXB8mQ5QbFaEEtvnSNU3oH9xNsapCicV6sBi0Y/TIXycCTdZ6hU4/8Br+0/t+duIw/zAejFbYPQ
EPgC7jYgGWBEhpWyCj+9K+PpnOZQBshKe9cZJxDdu12KLr6mf+qqOJzkwo9EJEFb82pi27NWRVTD
+WAOegFO2ijgDZw7EA70r5X94OQwNe8b06+Kx9sDFlnjNsti1mYd5QQIU3QmN3odtDE6IJBVs+Pd
Is0B7bRKEK1uOSukZNBDxzIzgLKtN45c5kWjdAbClGivgz3CHoe96rxnTeEN+vTr6+ODjiIe1NgP
wBBxB1umWT7oOSBEI/g3s8k598jB2PHsZ9QFBhNk6yJ2lc3hAXwOwD0IMvHOXA/PzGJNmaC6dlYB
DFYJBOUgraORA7LOCDJFqImtYwHILjzkBxknD0W0zWxBqbBVznX6VJsnFY2QIi3xjTIxa4f+1wZ3
0smSVo6Ro041IfIH3gvHT/c6+9uoKP6sq6DBOaAeNqS/O1H3wNZcstgP8YyB7gX+hsaNCjz/2Cgs
jbck1K/i3yNYrKZ5j3BT4Da3ZhKNVeiPRcjOHobrdVOSQevnGLZMGgVRbryWtPa6VqRTt20GKnWo
54Gujw+acAUZc670KPpVj1rvttggY1ELjhj7Vi5Xh/INQG9AioGpmEfzIw9JIYQkK+cxpt6Y72MJ
rb72wzIJ3oQb1yZ6OhhJNpLxoDbn9npp1q2ks7fAVOSLO6Fcd1CrVg1un+GN0TA3wZJFyBjpfNZm
0ZV5qspJPts9mYJY09tAWxR3iCc/tmtJ4BE3FghvGyQX0TKEu5oHMVdjZWgJIwjRs+fMulvap3oR
BDbbJqCggZ0NST/+ho7wYOohfSqfC8DJXDk278q5HbyEtoL1ERniTu5kt3lNMdizWf/t03OdPM4i
jfdNE6jEsKQhdID5IkKHmreasrFAX8K15xPuL7cUTdjmPoOqO6QGUT4ARmd9NomUSmkyJspZU9BX
TmZHP6Jq+v0/bDM801ExgBuQZW6yRvS3GLlSK2dwynV+HYGdWtKNCNzeSfsndQCtvW1vy6+yaNNm
SEb2iOIMLq0zGlVfKmcZjX7HUZIWXzdo5jEqF+SKpCSwUmLslZxiow8Z2ioUFY250ihCQG0dMJZv
hsQgQlRkftfT2zkpYh4pQ8hRZW6s3rVO9DqUvin1T4IhX9dlcHxhCMBGsAFd9Z+ro2zO5UyV87Jr
wqU9dWCPLtx9/g0hYyd4Pm5cHiDuZ4gylu2DT1+PakLpYLBG2ALyyzXqQzQjwMgV16rrnS5q2t+I
oxiiAOhFDSQLYL1ZG6tj6OrJLdayImdSgvMZkFzzbQHdka299rbAR21bQ3EL3l0FNpD9/tPLW0HJ
miYNhtbgBibBhIqkp/+hja+Y7u0V29oauKT+vyXu5HVdBudPYAlENpL1qyZvozF6ZilYqy0v8skM
H/QWI0hkJNDRnFu0M0PMQU5+EpFgFftU7lJkSYr/HQqvMRZPI+QwBrYfXHtf1fveCi7d4vV/xkIw
mq2dh5BTBsoUba8gHVkvz+LYdMirCaGEVqu+3S5loFtpc0SI2nslqeP7pUtEt+TV8ICRRLSJDmZg
aVAP5LY7GCBlKwMG4qwui6tG8XGMhx9dv5sc5zjotZsuf8Y8eb29Pa7WDWkm5pYRYwAyB5D+eqRy
A97UZlCls0Sqe4keM5k8OcaX+4fh96EVjcZzZFDYg5N/MhQ1kRw9ks4Fob7ifDP/6CDyQ58UWu/i
XZ/S41QKkqkbI8NVgEIuGpbQVsO/10swcCyxLichiM1BfrzvBtAgjYJzLDLCOd4Zzn+g4EcLU/mY
pEGc+5r948srtBoHN3VRNIBR0oCJBNKeJrJ0OMEirfqr65k9lD/NFbf1JOrgUTfOSWieyl3z5TsD
fx2gEpwmpJxZt956jw1pgT9vYSXG8oKcvmt8d6x/imkXT6eu+huT2bOHr29rlrcHEBetgUyAd22S
mtDN7siShPMI9LPTuOjw9aZB4CaufCsbGPJKrK8EH84rgI1xglJQZyYhYmxPAvFenUMfkJzm4e/t
PXDlj9aG+GeUXNqm1KpaEg4ZZKTi7yQNI3OPxkNIle5vm7re0cgEocGQAZkxpqtLN5K0ymwMEqY4
NhQVvCIG96Zg4kRGuOUZWh0JkgVGpCQ6QSILAsHtjpAvH04MBd2wLKwFmTdfGIhmIxuGTCfhYv/U
p9Yri1OZCFbmI221upQwR5+NcEOBWE6OdKFGQisGYAo62QOx/KbOf8zQk3Ayorhj1Lhqrwcg8AvB
QIQWw5qGwCl6U1OjGUmUvtia2w9mdFBiIuXKZ0KTpKtA0pCmoZOEtWGhTAUeCv/rm+STDZ27NfRl
1rMEIvHh5Lw1suOxM0x7UZ5aMBJdWR9iPU+cqm0wksZ8MdraJcozxHgE8ZHICOfBx7Kd65QZceKn
FOwyytz5RhoL3nFXJIMI+dEGx2p7AHag5ZWLKKB4kVYNkUnYDoWb28lhjiBMrbsATNh9fif3dVD1
lQtmgFCpQArzrhXNbmgJ8NoQSinesXkOcqsf1bR2l2YUrOe1I8P7HGVnfCHy5xq/no6cjDVwXFVY
6y2gw5aU73rFJF4KsbNg1vpU4GSu75u1PW5lrbyOldxKqpACfqQvrR/1/0cL3LLmRZ8s3ZhX4ZTH
nmm+C0m+rqO19RC4a3mQozkxDAwB9cyhb0BWBTvSu2I+NpXpIy0amJPgIhXNGvv9p0dDm+d4UtZF
FWqV4YO3e7BkwaxtHIbVPmC//2TBGaum6qOsCntlPy3OeTFOBojCv+w8kNXC8xHMqsg98a/m2UiT
uJjqKgSvy+ihcPtjqOFDorJ5v21oa77Y/Y8nOg4cqurr0eSpXKHBlVYhSRajRM98ql/QHSYCQ20c
HpSDENwgEwSSGJ7bQmmB45bQOhySJy2yPPvH2KLXchR4kC0rCDJAcwAeGAC8uQ3ddoXTp4hqwlwK
SC0/0kr+q7dHYNZFYJSNacPKoG0OkqaoYfCNsuWIRuTBLKvQWcrqHJmJunPS9vX22mzsNFbuBIcx
KggA13BrI6NDpNaJXoXQrmyPk9LEv6RpzNwO6TuRi9+aus+2uKkb7VxFahi20uVFps3RMP6ZcCfr
pYhP5hoWh0cj9jZLwyAqvOJl7oYZmZPBxAm1pF2BiMBb8n5fgyFT0wp/kIlX0fi+SMxj2z3cntAN
f7QyzU0okkqEMUPgVKEq7mLvq1AXIqekCrrijwP+e0sqwj6dRdWuzcll3EBM1JGx7q8PmZJHrZI3
VRW27mQ/FrKbJAdrON4e3OZu+dcI/0oFQQS4RAacZHm0/ah+6TMosZTWIKpsbW195BeQ1kdrMPL7
3CQCJyrrKCJgV3YJqE6ravLngk7u7dFYmBIuZEQKDeQhrDUELLHs95+8rGo3Rq5HcY3oCXVBiZwn
q78gE/Y7RVsr+ElVAXvX5uyhGQT7UUEViM+LalWvlxD/qEI7rcogn5cqkIrG3lVyIpLV25pAC3Vr
FGFMRqnMhzl5b5iNltehQ6N9q7Zoe42MHhiZ2zO4NSLAiuA8mFASOgHXM4jqC8EXVHXY2g+zSf0E
L6GWDMFtKxuDQfKAQb+Ak4J/59apSyHSrdGuDnV5D7kPWPgPcRcSIwgJwXwNShf+Kky6TCqSZqBh
ntYPdlWcq2R519Xk3Si1L1/toLtgDLKsEgenyw2mL0heKk5Kwiz7KVXf8SrQrcfb83W9KmsT3OJ3
pB/7ocpIiGLfNIAYfnlWypfbNq7dHGwwnn0sDBDAMnNHn87OkoCtuDFhoxjoMTLPNHmh450dP2nF
XgY/jSzYaWxa1md1bY+bNjOKmLYx7DnIV0Au3cvLl9E+yo5/e1xbc4doCOzuTJUFa7Qel5rjP2Tw
SVi3jlvG5rlI73SQM3zVCsIh6IYgHwYmGBhaW7EhtGpK5UTCadKDaX4aIL0nTCZdLxGM2BqUJSEY
gDoB9zikFM6Tmnjcj3Txqsly9RG9BsPfNAFj/R2YttqqEIzr+hJam+T8djerndUPeOlnhuQp46sF
lB42xChK21+vEuxAjQmpUqR7AEdYzx+ARak5ySrsjHpA0CHlgGlAiKHdGA2QB8zOB02FwZ2jucYl
lJsWCaE/4lmRglcZQdJAfhYuFVvv9e6Gl/5kifOj80LkujNgyem/p9OdM4pYh64NAJEFZSkEB6jH
AYq5njDVlhQklOboTMmhzNvdnIrgedeTxdqRGPgTsRfAn1xwl5eJptRt5Zylvgly6TUmC5q7y1Op
1gJXcN3WzbBYAC+BuwUNSXj+rQczL0rdaBqNAKP4U3a+I7+i4LFbrMhVZ1da1MMgndDsLNkQCkUm
oe7CuDlqXRoYogaa632IfBakzpiMEqDpfKdenTn9og0L6M5mewxrayiCZUSZoHFkcrjtMq4BVXg5
YSMCv4dilQn2y/WokyYD9jXvItRCun1tv3dJFmhddZgk9TSR4sEsZWTyW3cofqX18lKp2Zffiwwx
xmoUDkCqYP9YfwAEGLsWrxzpXGuDr2phGr+UsSjXdO3nMUw0iCM8wp2PKuDayFQ5mjZ2yLBSPdo5
5uTCO8azs5uTt177eXtKN1aPcZ5DywPpIBNPxrUt22ioVg9xGoKz8VdhvZXKY14ar7eNbJw8OBBc
lbgj0crJkxxSENLm1MjjMJ1o7y8gOwPniS7CqWxMm4MIFlg7QBXBx8ANRS16usxITgNtdwdWlovW
XjL9USHDSZ9/3R4Q83prX4VXLyrc0HcA8S5gBOtZU0kC8ppIQqLOHnyStEckpyOt3YGG2Cvqv9T8
co4a9tBUz1YJJ4ynbuwThMxL4qShHs0HPVlCo5bODog0bg+Ln0GWnUZ6Al3bjJwLP66HlerTYqV5
jyRnSoYzbSWKEhIpwXsqIXYGb6iXYTa+eKTQeofECzoMgPvBvzwTPsniQscrNAvb8iQpL6yk1P29
PS5+/8EEemHRo6UwhsarwmIbpVap5mkeJhbac6opfo4hdPvlyYM6AZ5pTBYHxM98mScd7Qx6Vl0e
RoCw2cBWRJYazMP4uwJjYTaKdjt/cNmYmPoQ/BAY/jEsbq0GrZQN8LiFVosUbeYieZla/9yeNz56
+rDBCP6RU8JW52tKVm+nWeNMeViWNaicAcmpfprTA7gM3Kn/Rhp3aN6+bhGdvbhLEHbi8cZlMhei
pqS28yKsG+V306fLQ1bp4z2k3WSftk12TCJz3k90bPc5bUWMXPyxZuPFrQJGJ6QvwBjC7X95Aklt
I2dFqDvgr8g6+1D3xo/OHv1+nPbachIGPVszDIygyeYYjb4Wd6FB80xPVVCNhfaitj46fjUvGrud
LlPLLaQ88wzQaweEqXsQcIEItuxVFIEB4x0ObDLcGHJ5PHpW6qXenqBnFS69jWA1pc3eUIrB0xNk
da12rPcyRJCCXK37g1I7GXgxp8w5ltPUa25plnOgGsbwVHVRcU5JUz0VRE4fbm+JjcOL/nyLobU/
MGGcrx1iI8qIphThVFh5UEh681YYUiPIS1zxNn1MBVB0WAXQ+Kg8yQLI3EtboXYRRi9V/RdysUDf
7M1vIGKM7nLVqyevftekw+2xXTtczD9QARCKxaMeLR3rQ+xoka0uCpa/Vv42w3tyUaUTec5eblvZ
2NYrK1xYqvdWRVDvKcK8PMcIjvLaVaxv4MOi0IyXRTQ/Jr758934PxP575i4I2xoHTQtMq0IO2JM
HnRDY3DXGHIQFdoSxG0X+7dHt+EIgRUB/QeOLkhf+OBiiPMceC21COcKbI24709EF1y/W8uEYYHp
ifGm4K+tl8ko8h4Kk1YRVn2deIacOXd4FCWnUimsh0otFrduRJHm1qIBpAJniLAa2W/OJjJIaZdD
WC/so4c5cNzFVZbfCf2bvd+evg0PBK1J5H3wYtGRv+LszHZCZavBM7wdIP+kx7H+BPWf9q6OShrM
o2QckW5NLnMl/QJqVlQa27QOLk40J+AYQGJ4PbNSju500OKQkE75LikgIVrTfywKfHYTDFLzvLTJ
W5kLdszWDkVwjfyjg1QZAvq10VEfKXCs0AOfotxltc8peYyaZzu4PbNbGxM3NGoxCOZBs8l+/yk9
VKZGZ40NzBTdqQUZjRbfQY7wto2tnYnWyY9CLjoOeVjBqBn9OMvMRupaB4AXJsWzGnesBI7qo1WF
P9VM+xTBGqYO6On1YFLo4owOqctwrh/SNEVaSPZAwZ21j5rsyiX49qod6YEpeGsi6HjW95XjR5IT
NGbsjlnmJpEGkHVnoTE6vW/HH0pyiIbkVC+il/HWrH/+UDZjn2a9r/H5EKsvQw0kuihYu4u2W3Ii
WNvrLYTHDHifLNYZBWwDd2rkns7jnAMnpg4v+ZOGN/eiFAdQk4uupevhIDnPSCyBcQXbCe8GOtoD
zVjLZTiRylXA2SQpv2ifufJSeYwTxBiBJ+qSFyV/tmUJ7/wc6NTFHXpjl0h/bm+2jXDBdoAuQiuR
hgzx1WOxHNEMNpsR8DjNri+DCLIq+275k5ITAoRd0o0HsqjgzNbO9vSnNtJHqjXebP4d093tL7mC
MODYrr6Em//FpLWkSvgS0/L1OQDi6b4Pht2wK47Jg30ajtpTNbj54LbFDiovS+6i/+L2N1wV2Phv
4K7VWgMeBNzUSDH7P8Yg8fLAhWzkRXT0PkAy66O3HivnI9OmkyTSOfCRQR8ouyHsjnqgfHN21Ql3
3Sl/TE/LeTh3Byt4AHvsTtqDNXiPs7WP7/8eyHPjoi3qMOwrvwzANryzBO70+qbC9+G9g7PA3m8m
5+fo1GQURKhlSPO82eXagvNvW42nFH2/l41MC9rEjIKy7ERLsHEKYZnlSFS8GSz+yaUtRWaqWVaG
+SK5Xb2nvdcUbtsdb6/0lhmwNwFUz/q+kPBcuxQiISyQJ1qGsgGVFQjuobetumuKxEtF6ZituYS2
HhIxBh6sOi9vC70qFOtqeK+pAVmfAbBoP4RadAaTGvA49B8jFzkY9vH87mLRE+PKRa8C3w2x2MUM
CFVShgU9GjLdSeO7hYFlbxGa2CMFDeUFWGLj0FAOo6Dl+6pngZ2gT7b5jA2aIaMOqNgybJbfTrJv
FSSw438K2kG4xqXVYz/9riA52QteFEK7nPeIljrLswp2IYG9s0bHJ+1DlRyVk4N9VGne0oP/cX6r
LFFJcsub2+iJYGluHUPnIo9MrZZymBscFanJvCQvMxTikTNS2kpUY9vaSSjPMhoUhFaOzSKvT/dg
os8jGib1MkwN0Pw6kCPdQyOtd61oXHaV02VBZlo96AhLKjguHyEjv6U+mXa4RNxI6FIAx16GsWl4
Wq6/OOZbN+4UJ9sNendUOtMFBHEBz+azM/t4X47TKVUhAF7cRWazn7sHJOoP6oNJ8cq8fZSvMshs
y33+Nm7pLT3VLPCOYOmdk2r5rXKIE7SpMC6vXTw/OMGENwuuL0dwW3wUza4nhXW2gYYCgi6c4dHs
qENLTAp5QiLleA8O9OjVrLz3xlU8ZFbczisC1a3d7/9A7cTLfbSZeLWX7uId+zn3EU8FkSCMuQ6/
MRvIHSGbzkDRBufZuqYzoWk/woGW+z6tvGq+X8iuKsp94tLMcZtFRBN3fQKYkhIWAUhVpPz4ajm0
XCa1B3tbmBWL4VpNfI4cOXalhB5ur/S10/5sCCn79f7PGq1Vod0JWN9gn6Pc+h6DzqvRba+RBZOo
X3lQZonBlEFayKpka0uQKBqRRQFQw+mTX8gu9d5QkERwyW5s3LUVbv+0vdknnTkA2WU5CAI7T63f
HUo9vOi8uVogztsESg9xA8jAtXbr1oYuyM1tLh2y3ghEUey+onU39HGBCjdm1HJekKhtlDtZfbm9
aNdOC4NE7zH8FeTsQJa4nsqU2m0ZyWMVjo9Wd6JebUAS2Yt+5InAD1y/m9aG2Jp+8o62SsvMAh4/
7By0xftSvR/MnfFNbgTHftPOx3lnGW6MaG1nzjUI8/Uy5qwzcJq+K9mz0/Ze2pxsEOHenrzNHf/J
Flu/T2NKoo7adQxbHdiBtGBWIPBMA2Ey5NpnYOo+mWGf8clM1jeSHtkTwF2WF5suWqeBf4qD0Y+7
YFJ3t8ckmj/uNWfHdkPIrFShmf61kwyJyacC+T/JFBLdiIbFXc1zn5OyLlTAuvoK3VzlXWZNjauq
k6sC7TyUu2hW7mdNpCQtGiD7rE+z2Y7QyypMDLBZ9Lsi0g9WNvjGeECOwrU0AW5ze4xwupbFcuw8
fW2rTDHw0waMTX+j9I+hQieSuNiMCkk962FSRsGW3B7dvwa55SsXwD5miklVjF9Z5LY29dpjpN+b
T7e3ybZ3BL3q/46MWz1zQGiVgLguzNKwfzUk+9vcBWP2NjfDfhkPDuJ2J++PeKejRUqwRz/aUNZX
OzsR/xrn1hD8vIWCN3gdArpeumnd5q5k5MjkN4BdurE5/7CUGcUKYDCtIMsdkFlqNP0emWbmmyQr
T3YngeJTApO3YFrY1XP1ZSaYF/FKQhZB584qgfq7FI1A25FLeqaeZLnSS/7QP6vEXR7+iy3Ws80k
pQBI4FydoZHWSWdcD4kNGesfWuVqEXQ5n9vR6+R/VBsxTr3/TzYdpPFQVWbtkevT4xS4RVoDvqjb
zbIRRM6PgT6r9t7UnqTxJV7eJyq4odgo+BkFyxvA1Ugdon2Mu4ZrRWmjgcDJLnX5kDjOXafMwe1R
bZ1S1L+A7WA55yvuiFEuQGBY2tjL1qGDGxjJOelHb5QfSFS4SfdGdUEJ9moHM50WVoDCKxey9cA7
r+cRvOXgFgTx60XtbN+Ke7BImMcoTQ+5ekfixRu6u1GyXfRheESR7vV+AsULBKQsURGVDwDwIajf
43YxWGYWtej1h+RtArArkjsXuhzUGsQxUVLtndw+1c3Ue1nWP6mSiPH26jnIjLJGGMY4gEaAj2TT
Jx+cLZ2ytGpPL02FPEn8U6KPlHy3ontH8VowlxtZd0jn51gVUfyyG/nzZvowDBQJUHAg77gipbPn
KsVeK6G8pZd/UTYJMpbOM7NC4KG27ACcCjZYRnGLTM16Vsc8yocIeYVLDlknVy+I6ZqvUWGYAju8
u2fjAS4CwBhwa+CQcNsoK+RsolpFL3ObomiZuDaUGw1k//Tim2YIHA5/Ej+MoSGfSZyAxIHv5IzT
HgAMSaGXLibVoyKV5R5aPyIs5NaQQBUD7ABoFVAa5DwoGjfbyAKH0qXWPOh/HGzo9tAsvhval1EW
kjhcjwk7ELU6UBGj8xrNFeuFwpAlZ3Sy8uLYx751Jce1T+jrhU7NvbEngVm/RUtYpo1LrDegDb4Y
rALThK5oHAIF3Za4MzgPLiPwnk0tqy/As+KyepO12NPmIygNfScVvcQ3hroyxvbsp0PXo39oBhcx
5CoRGaeN4Qpr61ftkBgPAM3ASuNBASp5vgAjNWgZswY7v0CBCslS5Qzm/Hfj0HqVl3sxWMxcJTmh
0H7bfbM1Wh9qZhXldN1kt66trgeW2+aoNSqsKnIRTK2CjrkFPd8RHm71421T1+d6bYp7LvUScBTg
yM8vtd9CwdG2nnLo6P7fbHCbAnkqqQHfQHEpxxJN30OdFndGSmzfrLru9bat68O2Hg+3J1DtHNFO
5OQXEoOzuTpS8LZqYAkGa9hif7Gm+z+b499l4o5ag/pOmVpYJvmxwtNveu1+xZXtFQjRbg/qKjbl
LXHe15jAi5YRWDIzyOF60GZynWKq3FlLnpOk8WvpmWThWNyPcVS7oyIS7N6cVdyqNhIU4B74EOz9
dNKcLuoTNKdjQ46lB6WG71k77uQ5AVtg5HfVy+3h8tELGy0Y+ZmaIKJOiG2tt39nzQtgyXlxKehd
Vt719V7P/c44SPld1D7q8p/b5jZn97M9Lvi28GSbiQF7CLpdOSj9+6ffaEtFpaMUuMeNOGE1NL4z
VV3awmnyosCNE8jVmSR/p27fO7OX9bu4qV2t7aAfAbWFaRCY3lpC5A2RnWcLCEzNelLzZra1RSPF
pZkkHxJO+sW2QcJV/s6TnWA+2Z/i3ddnU9y5SHJq6U0FU9Pyfcm8RQGiWB12UXVOsX3zea9ZfrwA
WQxMs15RL412IB92W1nUO36VRv7YSZ8GzZ2bJNIXdPBU8DxHekEvuy8pbuePQf9U3if36j/x3fjQ
BQsgLKkLSAsqyx4VYcY3d/Onb+B2s63nNAYEsrjo8Q/cH8sPK7pIkwfw22+5/OLrnB8vt5OjAtHZ
aNfFxYL+aQIe+9nVpR2lLvljWjsDJNmCpWZLebXUBqjdQLKAtBsP/UD8pkaK1ReXRdotuxbgAekX
KReXLAdleZL6P9ppWO5S85X0xF+aYO530FEUfASL6PmPQDkE6EINtIOIedZbuwXry5yZmGFCPVXb
T2fyg6guSEbpnwVwM6H67aY9uCdQ6MNL4TSt7TWSlBOrK8ilAIBecZEWn8Axlilp58XZoPT+aLKO
DWvoq7/ApkJaqJDlonRpY9HX22PfOtVIdiJsRNsOiGG4o9Zm09TJFBvc0NsdwPIqzvRcnEF+MxWi
Pr+tY/3ZFneYqJyZkLZlturHuH0ppAfJEZDcXL/dcLdAjYXxeSMPw+c6c82s+76FJ3by0c8IpMli
P7Ftd279ZvrHzgzB/t2yh95gzB+AgcgBcIGW2ck6qmm0uEQLZHsvcvpumsd4OM/m2+gcbi/V5jVj
IL0ExWrGuMs/TNMktatZlmCsfYWeFyHuAILabJhcDcKwEA1Bn5QnUSNQl9+zKfAMWyNFhwU0eoFO
ZbzC6z0L5vUyTYacXCQ58QhJ7qR4R5BaGiFPJ9nBXAe3R7tljz0WgfVB2IAS4tpeE2taOikTuTSp
fEKzg9JIXhQ9QZPUKh2v63uRIMSWm2WQW5wDTC14ktYG9WKQaU90gku8Bpa5ix7f5wQ/v8btt1gT
dWxuDQ84BTCrgQMIfYhcSIsO18WWY4fA70UutGcUYJSKuvSMFJmO8rlKIsFT9QqugrXTAdeGahhc
nQbi5vX4oDyrKE0rlZdlSR9N6Pn0lXaZ6YvWnzvt2wAqqMKO7kYNVRstkOfSU8N4eIiJfFcvg9dS
w1/S31J66r/fXugPPAHnfdFhDMS/DFQPEk7cVDhxvURxVFQXu8yO6QCJsY7+0pz6jwEMuwHmZWw4
I9J2eivvqaR6DR6iiRsnCF8VvdpFjenJzfIgZftO1P+sbLhH8PoyKgMG/MVBX0+aZjajZk5SdbHM
9ylCZVIFjgW502rxY+mpzHK/eTQXqNkMiTtFB93uPeBkXGk4LtHkLmAevj1ZG9clOuqRJ8PLGMB7
nmw1Iw1Iw8aYXCI78gy9rz0dZQKovKp+HT/ftrU59k+2OHfdDKVsRovOYgFf6vfA6HsUE98WPrFM
wRUsGhd3+EiM3uLWtnA1aEmg1cGsPktytytHwWv1CjDFTsEHAzujQsUFzAU4GXJGduXAjTWjui9z
0MjJALWlTu7Puez1uewnBcB6UeJbJP92e0I37j/YRsEZTEQW5Pu4CQVt1pwBUksuMZiTq9Q65nPz
4oCk/7aZKxg5GyPqfCpjzmNt7pyrVvJBstqoJRctze6adgrkdAz7+Lm3fkGS2Af0YTF1f4zSQ9yO
P8EcWThUsJ7szPJnGhKPUItBfprpca7PDYUg4bJEJdybCYZo1YYyIlRl3gUDZbfrlRWMEZl+NP6B
m2NtpSumHCVnDDQt/9pFfCQJNNMn889cTifDKT0rtTwjLkNjNO5s2W/7r/KMfsw0Zhj6kkDSwI2v
P0CtB0OnBSWXKoa1Tj8WaPOOTeC/gOO4PditzYM9yxpHMdwrWlq11LBYY0cuSSsrrt07UlC0jhoo
qAkKFm/T1MctAQwYK9qsR9Wif9VMk56ZKgOU6xARti365pKvcn1/TB+ytR+MzgaCtrUhvGRpl1oj
1k/ToQn8ko6W34nQZVujYZ1/KHwzvikeGqFJekIqB4GEpI52gL6/P2NTya7ZmbN/e4m2Nj2A6Ohb
Y5S7psHNW0QqtLlGiCAaaUSy6LFKJ8HKbMQooKuAxA+6ddCZxDf3GsNgOxOtykuzDFV0IlMH1dYI
HJr7Wpo76DlK4BN2pWh2Ml8C3cYeF5Uswh1vTCgy0ShXfPQYA/e4XjWqZXOTdEN5yfInVJB2kI1G
Y+Dh9lxuRQWgEgRUCU1QDIrBOWpSFYltUlpdUuJ/d4LBfR9cy3u4vHwPZjd3X3sgSkXcsBs1KLyz
/zXKZ1ec2iZ6RmA0bxufOh5NDtOM7V+1Afq+OgeUib6TBSiR1/lrk54kSfRG2ogLWesPXqHo4QPU
nZvcoSrQjKHl5SVvZOAC0yQKmlqfXDKaARLm9a4xG2u3aFDTFEy4hmXjnCkw9QB4a8jYAmTKHUaS
TpWa4J8Lbq76J5W78WhWk+7JcjUe085mO0rJ9vWcTqjYU9MbHXX0UiUjj6WpSF6hlaLesK3JYIxY
aA5mTQx8P9QkoYWnBlHLhUoQg2wqRwlaxEVAelP5FFMnDhqoIPiGnshPt2dja48DRQWUEYo6WA/2
+0/5SjmZB0Lssr5Ae2QX1cOhzLyZiujFNiIsVI2ArUdKDaQtfNFPhs7l1C1VdemjgNKf6nD4Php/
henQLTOQ0AIwDI4WSRZuZeWKTG0lN5jGOscqFuDMNCb5OC7afTUsho8khEhLZcNRoYaEKIc9b+Aq
uNO7kGQiZV7Vl27UTkp5ryDI6grrrtIU3ygABJcdEfRo6/B+tsmTUZS11tXdgLptNz7b8V0qvw32
U1/IR4KsHMQY9az1WvVhSaGUWn5r4mpfi/LsGzcAK52xxgQbRSwehu4AM9pUy1DjXbV40vTWVqL4
lZ1/7pQCTaeguRxNECgUc3eMXMhjXtIRxen8oGQBeFfQ1WukwTC8jsWrAtXQuPhW5MEoKM9vBOho
m0csgKwVfD8vJvH/SPuyHcdxbNsvEqCRkl4leYqwHVNGZka+CDkVNVMiNX/9XYw+ONemBQvVB91d
jUICuU1qk9zD2mv1ExljyMJX564wBQBd7U8r76wwd1M9wLTsGjHLkv9gkg78zzh7wDmo50/LWVdO
E0Ng1c1NQFK9DmjMkhejR/+n9w9NTswDB4d8kBuavhJrLdw7CFoR14FLAtBndZyPobDtZqmGJqQv
AkdgrOKU5cWWW/tBq+RVvLK5C27jgs8B+hkg7fAwJn5921jxlPdWzdGH7L4ZQNlna2R5CwtCdRVS
egY07DDKp3gNVMFKs59xHDPL5ns61UkACe3pWVhFfvaZSaNSM+nOa+i/lSZEiCcrVZjuBZMP/qG8
Z4M1QnyVz/XZNwDz6v322HfTPlvVml3aQqwP0FCEX1KI53oLMWDcGZiGQtt/HiGaSwCn3tx/EpbK
b4BJADaNlpLsTiu1gL7KS2b6gGjQSgNcanjr5zZs3MgDdx7t2WviAnSVu300NF4Qt8W2LfnKtMLS
KsEaI3X9MOePSeHrVUI/jIL1EGCNOE/RRvsiur/3F7lmQNnGXngzyE+K5iyqx1H/NrI4uG9gqYEF
jRAJ8cE+IsiRYcjFywrSiMQqY3yoqoBq4I4f/DiyIyb25tYpI6MJvLX+ycLzh7EgZACYlUOZW+Va
r5KmzNKJNucy7s9FAnXc8jG2N8yKRra9v7ql7XNAdAiSDDgKso7rxZVzrXs1E82ZuRxiXmLWQ1qk
K5XYpfUgNjEAKoAIJ2Bu10aInkOSprabs13zsJvNSGcUrMYZsG7DCzLilcBQ/nXKi4MUHlQcNjg/
cBMrlxMfstGbesbPokDzCxzlbmfvLF3Lg2RlYXJ3VEvYOyROssx804ZBUVlHVpPzcw65343tN09D
3rF9la44+dIG4v0E/7pkrkCJ5HoD52LqRtHZHMFdsR205GzUu8kd0OavX/W1ZuaCS2AsGykMEFbA
ZHxWGC/8ndQ8yTNSiDOJ2dfZH8Mqa1aaHksmEGUBsoOBhlvKlLwcpgE9QmDHJJly5cbZpu+KtVbH
gh9AdAS3OCZw0QNQUUh+jPuvMACsMiE33btg+5jHAyFl1K+xIS9YQrAKtAx0tD+bHdffR0O/tbDA
V38ugQS00z8t+6pnoIbW/vVtCiwa3ncQ12B2gqhQMVPDLLHdYzSTzLr3NDre8IM2KG/evxNuQxlY
QXsTeBwJvlf75npqZoNBEcpUSX+0h6qKzD42Iou2/iHOWhqOo1dDyU1oG6+d/M1967d7iasWMalU
GEQZW63lgNyjZngx2RlEGhVqt5nzYscuVP7YiBrZ6K7OiMhQ4voQy7tdzmACeIGsQ/6gC38fzdbw
E7uuz9ZAayOYtdY4Cj3zgsLQ3OMoquxpFggFAKqP45CImHwnfW30ASZ715CctwcdHxc3Pn4RHAmf
4fq3pKQcMPWJLC41pq+Y/z9a+kdBtp1oQtddu5YXyq6wBm4kOeqGhX/GDxcrb0WeDNxEaJ7jgi4j
IUAjgBvGGQK7L8wXSOihtq1VjeNHlQZ0sof2l3kcvMFMIGnGGRDZ0GgEQ+Dsrg2kL3kBCmAS1oor
HOXn640QPkj400aH/DTIBuhLm73wNOTDv4YzIVYGA4ZEJsvys7LdGacQGChjxHpCkP1EWbxz4tTY
FHnmRFqcvmlZY67YXFwZ6qE4wj42Xk36+kmvMjtDONHyZKtjSDlkTvngNlkdNkT8vH+YbsNoWXyV
cnqQIpbc09fbaJStw0DihOiITYHsh/jZFM5TOIHDocv9DSreK4/v0uWBcF1KYKMziYz62iJD+IwY
AJeuyN9M/UdtbBL3waIB2BzsPxlZu+NvX2As8MKc8gWHDoqxXQxzQ9Y+u1zbj+QDqKJ0JQhcOpcE
RQ/Z2YWItEq7aWe0btwK+Q7+eDcUdCvGCQypyA/M4qyjtX3/sy2aw3svGZnBnaLW1LpRS7t6gvd7
ubED2foczn73d7a8X/r0GwTyK+YWQlyMu0qUMyouSH+IEuJCF03ntm3UZ37M83+6yNxyL8p/iy7w
jNB4f7+/uqVvhqaubLPAKgDW1y6S550mICBSA+s5Bq4AOt6mgT/ZK6taOmjghgJZE14xfDrz2kxC
48Z3uwmpR2GHldDraHLoxzjbb5pNvt5f0g3JAwxgRXi4ZAkJV7c8iBdXqSHcONFyE8ZQhzXdap8M
bDua4awHKUajwemT1Ftz+ur6bzpEI6SClzU86e5pWmN5WPId3CrOJ+gBIGxl2VU7MqtovObcgGeK
nEX6KPgXl+4dfbuyZukV6sN5aUnxmtwpYhYnboPKb0DcsNuwoPjtgOUkCQ4M1HddkIoISlgrZuUN
cmsWbKQW3BWlB/ndL7Y6bee8RvjQnGedhAaKvqlWHgo+HPTYCQoffJ7x+J7Vxftcr1UlFsDRtgGs
OfIYNPBQ/VCuG17aFSmyuTn3APghuajSiDenln+Urh2w7FQYr475UweXCOg2c5ZFXak9T91a3rHw
jSW9CeKzT6oj9d0y06JBjwg7X04kMrZlaA44qVa0EgguHFRc4kASSEkJicG43mmXuXMBwsbm3Jnu
uQVgMDUfi6T8cv+DLpzTKyvKdTCxZgZ/HeXnrCgeCAnBeBSg9rJpqxWHXVwOyhDyqH4GPNfLGShL
HQdsbWev7za6Vzx0tXlorfHP/fUsmgEzBBiMQN4JOPu1Ga2jzRjPWE+hWX7E5ahx3hTtLkFtYeUs
LDy2Mg/4X1PSTy6OgqbXDpi8MGeR9HCAHMLDNEwy7S1tNRY0PlQEoE7DMFD236wQ3UkpVIkamfxZ
F2bT3o255WT87CNILfbp73gtB130CeAN0UHx0dJVAQFOzBB2Q18RCS9Yewa2YYh+7czf5GwlhV+y
hD6uASsIk5AlXq+la4SYpozzMwWyIi1IZOUPc5Vum/bv/U1bAHIg2UUQAWgOaMNuJt59YZjaSAd+
NpjRveRs4lujnuZfFSZKd7yGkF5t2I996s7bWTcf2pQZK+d56dqQ8M1PgAPgQYpnZmTuuDHgF7h5
gRnKPGDjF6ptU83eNt32/nKXTsGlLcU1iVbGXdn2OGwYEv/rPbn9r/sGlj4c+l1gI0OW6iHUvP5w
GqvdOM5nfq7yd1rsbPYD2MzYeL9vRV4+ymODyiUeGZA9IIBWh8Bo4dSDsAx+nlspWGlZH/f//oUA
HROYQGyZ0Pe2UKa9XgXxhUbaHEGKpSXlU4J1fpQae9Az/Bs0pL1N0UKRo2ENWfGFpe+D4ggCdXRP
pV7ltWHaC20kAwbBim5T+x9O8uKJ5/trW7qdLk3In3BxTfC+6KoE7DjnvEDXo3KBOUc3tppebb/d
6PpzoW/MNfG7JReXpbhPcj55L17b7AQq7viz5owT1Dt91Ns/GtAA9l1ogzXj/voWT7QD74PMKEYh
QYB6bUwHA7TRe4SfeW3+1FIdNFOuJ/kynCbCRJOxNay8DVlJq0hQAN46iKyuJHhL64WSOQAcyJPR
eFZ+gl9CgjujqAy24qFO/SMSmDfIJO0Majy1ZKVst+QzLuJ26A5Ik0Q5chmaJbxP0/acGMUGr02J
aRiQHd3f1aVzfWlECTqoqACcNZP23KYVSPB2s/8MHuV6/i/ufQ8QLKwGRJEAqFx/Ow2TnUnc1QjY
/VE/mUYZlpP7IDLfjhJmZSunbWlRmLcGmgcoGMiEKG4ZtxWmPkaU2eEGDZTG+jZoDYjAFU6zj0nb
rphb+FDoesq+nBSABP3g9eL0zEUvu4jFmbctfI+AQQCtoBwIukRbMbVUREKTHnz6oN7CK2qqmY8V
537Cu/bsJlB1bpp/qgzAbjCVW9EEBTLo+5Jx682avS863doKs6yehsSttkmZeMDB1v3Kl11YPBoN
kMsG3kcqoiqLb1JvEu6YCbxygJ1RL7D6LiJrTFFLh1+S+qFEicoKMhGl0OGbYGVPeNKdyc5vHmJv
kzaPrSvQWDswxramm+LkH/712YBNiM0gT0fm5SlOK1w3w6Bw0Z3TYPbQYz4X7OfK91zYPdQVdaSx
oFcGyb1yoVRxOeKaEf1nSNk5r7VhgU5NX4kgF87DlRXlPIiCNhafeX8ewAI7fe3aiBnPAzrl9/dr
aTGIHyW0FFk5vtL1OTDHLC7aKh3OhP0ZkofECK32930TCytB2RhtOultyJSUO5EbMdPRWxjO5XzK
0vcasOo4Nzd+1W3uG/o8SEoognI40DcozcuETIm6xaSPQ6KJ4dxlgN9PYM7gzTcUxqcksiD74RcY
ukGZ2vL3rDReufto+x89DTvztep+DVBCJ0+syoIGH5TbqFM8F9UT6d9JSsJ0AEqszfcka17u/+ql
7QHsD20k0B9BTEb50WkJFtY5Noazm2ZR5UcNpnWE856SdMVvlw3BaV1cRnjhlUBqmoq6ADXbcBZ1
uYvNx76xXmnKnidarDHhLry5gCWgfgv2Elzn6u06zvo4gj55OE87mh0G4uxQRc2gG8JX571vw0PH
wfWNHhbKbz7actcOnPbFOII4GWXwHjgZvBftIxjrk9+N8U+t/XP/U9n4u679CwQSko8FnwqdZzXU
tXoX0MvURB7uQDwDd/i4Rj5wexyhoAp8FZgvUSxDKHK9Gj43hIpSVqMLbkYoogWDnRaYiRhWAhX5
F6lLQaMZsxnoHOBkKtuWiZkg+MtQHylIG+iJAPzY2+kpwSwmFP0K/Tw89XmxEg8ubCCqQo5sWkgB
ZrWyH49uIUAKiQTPbk4FJz8Mv1q5BBYqtYBzSJkOyGdIUTNlZaMuPJKnCDm7cZ6jYjbckLnlE2lB
g+M3bRb2dsqjnKNTZSaeiMa5DGNQZqyctqWlfgJqMQaDJ1AlpOvqovaYjlIKyw1o9lQbO/513xsX
PiG63ShvoaYKenKiPK9onIDpWKDEVdfQDU6tEv2KHoUuHp9q22gj6tn/xCYwnfraJMDt8UYoj8aY
XBiKG0Su/SJt0XrHQZ3P5eeUFnsHhRWSnKgEr0GKxbLf7i/z9toC9g6cLaCxR7sTBZVrY6YNRDRG
ZfvzBHDjARK+dmSCsitK2nY6uBbTVz7cwuKwnYA4AuOI0EVVpjK7hEHbhcEea/fAjH2rY7MLNAF2
DHuC5ktub+8v8PYGk4SZ/9+geubzqaS12fTnynf3Jma2kiZyga6a4aF5bO4wTba7b1HZUjz2wMAh
oUVCLdUF1RfZsKk1jJ5gpyYz3AAwwOrgDIUX2kY2Pxats9awVm61T3uoBGM+BkIpeJsVf0mMwXNi
ndUnFxN+EMQNUqkK7f64vyoVzPVpBmzzmN2U7PbA+l17igt+wgKNQ5jJMJsCtlTnwYi7Imizug5n
d7B+t1ORv/YDBfnINLmPsWGPkVkNw8OUgvP5/s9R/Ej+GoCFgKp0kWV46ORc/xq/Rr8yNU1x0uwJ
Cj5z+l652RfigHzFp6V90GI+rNx9C/uM5xaoAHTEsM9qxaIqBZ1TyxInCx6M4WMteWiHZECYMycr
LqRi+T+XhxcQVWIHs47Ibq6XZ7PS6urZbE9aApnr7eT4MbC3HQZY/RxK91AiJnkDoCXn3xKW995G
M2rQxDJLo79jJ3e+dxAGeMm7iXtB2c08Dog3V1YAShDGN5wXGFWmVaUnASaM65W6i9qM+vz1BAcA
Ulg23lv1BGACEM8TWCFP3CjqIchp1uypO5cRYy6ozkU/gPg5ptUW/Jhsl2uj/hOQx9YMkq7RtlqT
VdtK17qHLPXFV2gYzlFfx3zlc6oJ1OevlH0UoNXRx7ipQOX5nIBB2RUnF7weIL7I+IvQKMBhYzGH
1CvAqiy6InRI4qPNQ7SAepWx8qE/T81FpIAfIZNk1DM+p2iRWl1/aDbFtUtRDDvNce4ZUWnGDo3M
cZYDwrE7Is9iqfiK8x2Dqh1gw27LgQ1tg2oa6a+hl/z8dGgbRGZQt33yyskJueNkDyBlqSj6Jd5U
IwcdK/C4JQmpfqXT2LdhVVQx8oSeWl8c20eopVvxPG9AYRYL8IWN+pf7p/X26IB2DVQBIBZxJCJU
Oa08nSeSD1N7YqbBNhUXBsaSkTr0jr9a5paBtrqjeFcQH+MGRvdD2dGukUmqrsOW1rtRTAvTCluR
JRjGiL2I0Th+H10GCKWWTHtudTgI5vxRWJhSub9oaUj9IbgtQODiyNqcCrCljKe15sC/mDv6GxBq
fYlJke+rIUWpJwsg/yT+3eP66UwoSGPWFYRQeMuVW8MVtsNze25PZK5Z4LsIu9rZzkK3I3QDPxt2
IG9b41lXAqX/GAXOEcmBZFtX6xDQmPAwPGW0p6pP+QvahilojSoWuU03bRANil1nJPYumSZwws6k
Otzf5UXzgPbjHMv5VBUZoYNCqew6fG5SEx7aTjl8VHFjBIlv/8lLUR6IrYkw77kZoja7hjZRG7Jy
9WinIFbDiyjR6Era5+hod3ux1p+ILtK3gogaya0+B403kl3aVOnGGtNpM3asA++qYW5F22ghwpxX
C8CfsG3MJmLVQL+5fbvWnVNCn8/fhkwdKFRA9sDbrJw6vRsxmmUM9YlSVB68FlMcve2GyE6MoEHh
7sVDI+25LnwrvP9NFo47eo8yl8NwGAIB5Qiil1T3aA3yU59V+RhwKjDs6Wuk03exjYO/4gK3ARfm
gSzIICPiQnNLDZhnt0uGDHMkJwYAxEthY+bLJmIKPafGdEcOSYtv99cnIyrlZGPMAjcjxnQxIaTm
kSnNkmxOfX7SzGzeatLxUPte65YtLksWj1BrkeKZyi6iaTMAhkbFqRtjUoat0Vs8D1G2qrXnNAYR
N+h8YmuYV7LIBbNouUs5A0xy3IrTkHQGBlAuzpx+gFE40gD+LjXw+NB2JcVa8E+EUZD3lcqusmR6
/fa5teFzZJPi1LQ8agsndEm7IRNAC8Br1S5kfqs1NoCFKBZBCSoMaMJgSA3Fk2ub9cCrvO+6/oSb
yf9GneLbSAq2qYvSiRInh2bTaBVhj7A1yDONhaiHoTGa2k4NzuR4jXpxwZFAFYohZaTSuK/V6ckx
Y3Usqrk/YZzXfk1GOm+LXqxV4xeuSJQGwc0Jkm4gJNWJkhoNhiZNzf6U2+VT58fb3NWjSQM70Xxg
HJRirvVlsJOVCH3Bj6TKMY4H8H/A4cm1X6SxozFXlTvw/sRp1wcJADlGW/7QRbJv7P3987gQLmM0
QvKWuY7sg6kciCVDFi5ipz/pRpu+WbHWkX2pZb0fZm2cPZGsq17z2Kv9ILFwT0d6DZXMsOVN+cei
dr4ddOYGOZ6xJ1qn4zOK3x9NDpUBxLjiwHPNeO6txFm5JZc2CIzOKKlCvF2OJ1xvEAU+rBtrOpxa
TMUMjt8DddL/tEZo3tS82N3fooWzhkonphIwjoA2snpH1mSwSl7Jd2rkfTjxGUqFRfGnpeaPpG8j
UQOUabdrcd+SVVBESY0yfBVk/NdLzEB/73Z1Opw4cd5EeZyb332xy2PEIe3G0ZOVqbAFR8edJUtu
nxN/alLoDVmtjS0bTqIn+5G6oBb9WoGXtc43vlXtqj8xpMru76vafpKPLBoVyAkhh4YSvKq+6k2Y
+Mn1Yji5swfum3LyDn1BoH+Cl2PX2nq/Axkt29N0yqPS8b4jzmw3BmqdQQnxFAdKbiuHYcGt5COI
a07+9wY9b1A3plkphtOAOs4j+FHb3YTK9M7ExXDQinltgmfJHghdAerA+cObKH3g4pzP3WhoHZ75
k2HPEQNKPsDJ+0kt9h2xaPvvzwzQjYhmUJJDFUJXHAqCSi2ZMz6eOpp9NCjh+PM/tTO9U9KswKQ/
iaiURx61N2BSpdIy6p3K/ZXhEcp0P+1OEzGnL+DTfO9E9qE3fR3p2Tw/UrPwo4Rb7hfMqbCwGAR/
otqcb1w9TZPAT52sDKa6+ks6MjWYWfDrN4GFbWNUcIMki80gY/m4A3uKuR1QdVg58Wq/Bp6JNw5N
OjlZgCxEjR8E01yPi3w4ZbabgXFA64oDUgfvjVJrm/d9tqdly1+K1KP7xAVBs2ECdT6QCpluWrrb
OrFG0F0SK4JEwbTjkBbZdr7T7llfQfEvN6B4qpE40AvvNSkzLUr8DnkOJtnCErdQlNfFQ9r3QJ/2
7RoPxsLXMRE2yCkhKbB2M3s/Yp7L52U7nJq8qyMAi9I3KK3SLyl6bpth6HkZJMJ6x2jxFLazNWwr
dxo35sSh3dMN86abAA8dRd8+gEI7fvBwQYUcDa6d71CyqyYnDio9LTDz1uibrGP2iiPfvvz4/ZK4
W5Js4M6SIfTFqeG6mXex4wwnyBpJoWGtBkuTu0YWeHs2YQUBJB59XIv+5+V1YcXDTLmeV7gL7FZr
oyo35iM12bAtXL2P3LEzV1Z1e9+jHA+Ai6wRIpxR54MMIiwxz8l4ImVvhrnnDkcQWM2BnVj9xs1Z
ErWtx85D4azRMC5ZBtsUqiiAkQNfpsR1eQ/a4rjGLSTGOt6lJn3PZlC2Dr0DBmjdnI5ta+1qMa7V
s2+fHDRcoKsHYRWpBqvOKpGyI5o38PnUtztEYBEYgsYXh4gHQ9tNdSjWWNBk0H99K0l74Cf5LERC
2/Tab1w0laYqS+fTUA87E5KO0NiFRuVLY9jhXK3ReyyuDh0QyG4iRMErd21t6uSGO918ArtDF3Gp
XAMhBAsn3fEDY3LPGgCU0dTIqhMh84o3LXgvCukYRJLZNcqIylpH1GYARsTeDuZ2Gg9ZcoJytfdf
GUGWhVFvEEypML62tgpWTWDM5Eb7QxhllBY/BvI36d2VSGHhy2E1PijIQJAPXIPc64uziME11xh0
MZ8w7pPwJz07O927nk8hGMJWYhLz1knQpMNisPsSnyv//MJUMsYa0Qt/OlGO3MUC3niTJlGWhxCx
oXbYfmvbIuAmgJFOtGJanjPFP6EHi3QDwH9U/FSQQByzvjXpPJ/QaYXOpWe3Q4g3yNvCW5xHf0wa
qGykKM45SRlNLgiSkqZPV1IPtUspnz6CUUhgXbEHiK2t6w0o7I6PwsWvqMzI+hZ/QeUjIoEZeUEI
hPL9JS9910tbSpxARZd4jQ1b0D2P7CKYUdUxHhzoDOKNWfmyC7cc0mSUiVDbxHlQKR5nYzTHkdn6
CXWXIxoA3oC4zsH/QwltaL+bNV+JqG8rOair4G6TEG9sqQquQu19ZHkzGafUKQ4asoYvJevSoK60
NbDm7TbCkoc0Dr1IkNd8pngXPkvqpBZiiI2TAJWt+eI1f3ryoLfoZk10ZReXFoXLGjVDRHVo5SgR
q8kt7vpFap4qb2gfK+4lgeNp1rarW+3jvnPcPvMWxpg/n0K0GQyVF6NtDO5SZ7JOWV/VG3R7unCc
vbUF3V6UwJmhto6ATx56dSpkdKuq1AfdPHW9/WZCe0PnfpA6M3Q17d39Bd2+CDCFKwVzWsiyAAe+
PlnILAiZUtc8gUXt2dIjQz82sw4RPn0HooUdR9UG0+4rJSm1aoMyDaxdiKtI57lwDmtubDMrYyjG
dN9RcQ0NjujNNepH008eWKmHJiZ9bJ9hHubVE6/JFPOVi005eTe/QPEZnzZpm9oaO3b2FiJneY5b
OycC7BXlI1SWo1lb2WjFSf/HoORcRJSL3VaeC1uH+jrBdXq0i33Xx2FS7iE7v3J3KY7zaQS1axSF
gHVAMKF8zRElGm/sM3YcnT/W+BgzGs4gAnFW1qLex/+xIxcCwdlPqrfr7wegcjLnUmXIp0Xkmd/9
EHPxoeEERuibO/NXz97aZG1mUm1DflqFPcjxQJhVvgaK1cmuuTbb7Ei/atpDdhRlkH0BR1iJiXJr
Nxkj2KpjTFo0u2YKRzsSazMIn/Coi9fwf34BclWk4lLzVnmI9dmuQQHkQhnv4akJ/ED+z9r6wXcW
bMGL2j7UP9Pvzbf7R3TJVRGPYqoYhRfwHcmPfnlYutEaDIBhjwVehbZ4SjsbRLksLNOdaZ1qulYC
WbKHJAbFVEkaglfp2l45CKfXqFUfvbF9Z/zdZumpKr5XoMxxNX8/ivbl/gKXjgb0L1HfQFPNRn/j
2qBROzXzWdIcwasABKc5dYdicB8KPhn7+5bU9uznB0R9VoptynkVNTo0chAkcgyCH+V3o/v2QPd0
zw8DFJ2pCOJddagP3gN9bA/53g7jPQdUpzjq0bgZjsnaQKnasb75NcpOG3zOK4AwmqPFPpiWAVj1
PYtPWezuBNG2deM8ZFUb9M37/V1YPEiXu6CEOML25nhyYHccx60N/orSCwG0wJgjvrGRh16jRT79
Tout8Yp8m7AnTtuwWztO8pZXThOa5TootQClRYAr/eLCsXuSgZlgwM8A436UuSfUgQJj7ALLoaG9
Npf1OTF7Y01KYkAVCWM+n9KwF9Z8CnZSjdTN8dGVJ/creJgiqEFu2d7Bv//4BaaGIInoJtn+5z95
+LcP53CKjA34qUMnxOMYjpsJMrB6YD2vfBLp48qvw/ARSgeQycF0sYr1y8G2N4kRe2FD2BrilJgx
ST8w5vuMsPegZxoGFk6a1x0GtDQmzMi1jbsCc1/4GhZmkgBxROnvNtLP7aIqvaEUx254lUedBnw6
JMZTVq3RES1cMDjnuF/Q1EePT01nUpAVzkPZCzA/nFttjKziJHSAGOYHPu7b5HB/axfeRFhD/RSU
pGBYVSOczB3Muu9ncRRFAHhYNJega1uJQG9PsuRDwBSoHJOGi6mdekewJBdlnRwL+sMs+ijfe17o
F11UmG6QNsC71OfVWTIldkMJEUYxNiyHDYETU0vVqZZXKN8NyVHP9Xwzo8l11KaEbdye56eqNBnI
/qw87CzxJPI5XQnibvwF7ScJ7EUij2oCinbXpzcpYjKDqSM5ToUUzgHZVYh+VLzxG5c/0AEEZPkE
xYr7H1OJv+WSZRFcUngA8wugzbXRbKxtr6is5MhMPWxi4wMlP77yMW/cU9oAWQ2qeNJJ1fc2tsGS
jAQxOSbJpnI2eh64/jaGetoPWq+8Rwt7eGVK/vnFnWTlnjd7NUmOcJW31ALN3/Ts9K9aYz8b1ev9
rVuzpXwvZnZlh0Q/OVZ9QOs38zv9E/dgcVvZvaWjADQ25LXBtwkQo4oN6jt9gqiTAb/IvvGOQCz2
7Da74pHmEVQ12nk/1n/vr0zt2fzHKy5MKu8ZNXvNKsGbfmT1+ApEy2OB5yodnYhMbehRKP2m7baL
xxd9BE+YG8723zLPd/d/xeL+XvwIxTXR5uWuo2HdzAWZ2zbflycX+h4rt7T8W67eCemcKDCD0wew
bZSBrz2mF9lcTyY8RkCYpijnMHVf5nyVE8FcMaMsZsrbqgKiAI4pdibju3QG/sjSdkb6kkYn6LNU
7JUjsV8rdd1c1srylFiXmeUAWBfsJubfxJs3M+h3hzQoebtye92moJ+WXHBseSjBAAZ7vZH+rNO2
mtP0mHs23aQ1FCaRQaRoQLE3A0I0YZlXH5in/s3atAwt5tch0IVfrI6Rlbd/ac0AXqBYie46pDDU
UjdPxmpqsObcrB9AZOqhvOdjjklbsbN0d36CIyUhJcIuZW87v0mJYF5ydPIaIC5mfnMHu4nun4Kl
y/PSiHKjZSUzMmtysBie/yVDyH7XNmT+jCzUU/R16i77tykvviOeICQPFvCBqA5ef0dI3UAlBRD3
o68/59OH79aAnYSt+XZ/XbcpL+yYGA1HeUlGSbqSfHpoI3mZP6RH1keJuwOAFEKoD73eBdPb3AST
GWrPJrjv75td2k6Ij4LTDhVmRGaKl1I7rSqHj/BSfZ+M25SF7i8ehzoLBrYm/7LkH5e2FP8YugSc
miVsGawOIQEYrmpBrllQnIPGozmNEyyARjvQMh4U3UqXd9kCxt/R/EYlUKV5RYPKNDE0kx7TII60
lUhy6e4Fg+b//uWKqxX9lAEaCRfAoEo4kh+OU4MHaA2XL4+7esNfWlGSQpRUk4r0cgk8mL+B13j/
29sWGxKsxB5rq5FbeRF76CZ3NF3Dx0jou92hZqLLurOxue/Aax9EceAi9otqsqf0OOcQGO1eSvv/
+MUVr41twryMYbtik4ZV8iLQP/u/LUHxWouju1JNWELn4pyDBKVNz/ctLL0A4GuQ/Sq86TdVZc0w
ktz08CkajF815rSpMm/jix/Nv5WUkuGzhGuj1CgHjW1lKb0DmqymrHDEPfvgZOlX33oS1iveJmT3
xqnPpxUnW3xmLy3KC+7Cy2bTbpyawmLyrKGqgn5K/VY8grHeDYyQVNARWnkPFt36YonKPQ05YDcj
KFkdDfed5uWm4aeBrBm5UUWUG4kaAlpxQDxiJkhx65xXgjdCT4/mCyGB8QjdRfudbsiu2+SP5Q9Q
TG7RrP6S/XQfMhocmmxLVnxGRSp/Br1IgyTPGuoZmGy73lnRaOVoCpIei2k7vMy/0RFrHv34Ya5f
nMI+TtZXgSrWk/abQsXQtaL7Lis9Rb2lLq0rGyCSgg6T5eIuFD+t3gvTVg/15uQNf8vpv3mYUDZH
rokpT7TKFVt+whKnim15xIkfsHwoIzkbvLKipZsK0RdqrOiNSSaH6/2Evha+eW2lR2Kne9/PHibo
XtzftKVzDukYkGsAWSWr9NcmqlZ0GC3wcLXrOmQ7t/Q7mb6O40o5daEsACwz8KdQBMLEvQrSGzwr
NVsaw4oXzVWA8HLb2l0IOHox2ME89aG1qmOzmPVdGlWWlls45jaB0XL6gb7NEOsB3znfiPGX0GlL
uuQQ91/v7+bSOjElgNFYQPZs8Bhc72Yb5waJMz89IurSUMylm/noPTfldg2ctLg4WZ+Uk8aY41Ql
rHMn9hgTSXZ0xxGp0K6A1NGUBgT1eC15SUYwGqRSB3B7f4Gf8Br1kBHEfqiUAbiNhV6vkAnRQN8Z
hwwgQ2CWQa7elWboOixAhbSh5+mbZjw1cfNgxi+THZq/ykPfbPnfjHwB4cOK897I58k7T85kSJo4
AE7V2XHNAyPAqGG/Mf7wZn+tXrxf87Z7pS/DKzmgi7bHxkT5sZfMqvQXGhT3d0OFiH1eeJf2lack
9dwZWBXYL1gQn5zI+T0+j9DhHV7aKkh/GLv50d9om3II+vhMw+mxOhR78n7/Vyw63cUmKM+LKYRI
9QZ+bg7vDdE2qNAFHI1Z6Ia62wQ9hAJcCvdNynXdeAHg9LiaAJFEEnDtBTXNcjAoZ9mxmK0HYoaA
4J76KmoSf0ufy1/3jS3d6wgN/teYvMIu3ms/HfyE5jA2PaT77K0zcbTWrsHFXApQOZCCS0gLGDuv
jaRG12msK7Jjj8EApySYyWv/oXEfTJC2qfPmWYallp+faPyRirXu+vKxQgPRwRQ46ojqTc9qysGq
mWONgFgF+QtoFau37PvcBsNueOZ0mz7pof/B3rQP7WPwV96Z5dVLXgnk/GjTqt/TNTtjps7/I+27
euPYlW7/0NdA5/DaYfJYIytZfmnIttw5svOvv4s6ONs9FO8Q28cw/GJgqkkWyWLVqrWQMzXvp32S
+eFzlrnNt/ACtd3y26/b68kNwCghMS0uALfNYgliUqMfMyLpqe2mnTzej2f7Z9K7amW70vjUtZ7h
P/WC5Ap3k8BRwYyIuiVQDNfrayHtXJfOkJ76N2vXP2VedZcnHjlagqnk7oyVHQbOBgmCsh7SMT0Z
xjNYQXYgmS2dk66/SfuhFZEU8m+BlTXmvjFVOG1Swlrn/0Za6jH0+9PyBQVLYQqV7uhPO97C7kDN
AsVutppQLJ0TZhLmDwrgUKrfNLoL5cl4B/o2cz88T9o2B9feM7HOKsqkEN+47TO8MMVcmWe2Zykt
I6CXGOhm+qFtocgsOGP47vFneMxBnllOuBhQ7DypZ312HRNN0OXZsh7x4qlB6NwIzP1/Fu6PPebM
hnrDqGSARZxKor2nqbUt62Lf2ZewMr3Q2IfTl0hz1Vz02BKsIlvSG9B2qwI3m56Azj4dzOD2IvGv
wz+rZDPOX5VJGpIGszhs5iB8A3i7dZU9eZa+Ob69jQ5Ay4Lpb/4ZvlrfdcWVz/MGighCgjzRKJld
oQ4DxHEJPgO8oVBg/j4Md20jyonQ6PHThkDYjJITOgM/MaFIaYwjk249iM4eXq0dQJbH7iXxwmN7
nzw0Qbq9Pbncg2Vlj5lbWa9kGx0e6SmrtoV+v6AG5JCv2ng25rtKFcaX9OduDY+ZQ0NqB9TXYM5f
0EQwuMW9vl1qvzlZmWfUFyFNPbdgAiqLf+aTyTHVvZPKeoT5HL0imO8RSBzI6Re65N0pIPtQELlx
9/vKGl3dVUxRaeaAO+LDWn1SPd2b3OG34f2+vWbcU2tlhTrqyorWW9Fst1N6Knb2Zfb1Y7W7beAz
bIIGwCsLTGxkyEZZooeCXmvTEbH4eToWQR2kAB9lm27b+9N2/pqJVN0+QKC3vIM5jpeixLM4hnfo
W2Xwsu+6Cwo+H1A14BKygxOQ2m0eZz/2X6StvNNeY6/ZVjv5iFTEDk2QbujNm+4vsm7rqWCO8GVs
zDJHf9YJYp+wY1gtnia9CCjA2/a01wwELDROYgvcBB0roxJL6SkB+jYOa2QYBBudO7lAVQFfDPVc
ZFGYgSDFg/pE4uBptxkkxH/6YTw02+FXvs1P00N0LE8OMjnEa3fkVG+739U3si0etaAL+n3v11+i
n/VWmNqh+51d8fVHMReWFqqgCprwUdJdu1GD2ide5yZB/GZ4kLveCNyabvYb1tiG/1lNapLjJY2L
RPcSLwGq7Sc03rzSzbezK+J3/MBq3zLHnK2LivKlWWBwfVD642769kvZxHDo+G580+7koPuxvLRB
cTC2yi68q3FtgQY9c1V33EXb7sl2p520LQDbuT0NH/1ft76LOYSTPOm1UMZ3+fJZupP2uqfttd4r
gKyv3OUx2WWH+VnblW949B3MI/Ax1n0cWF79btYuwTP0MfqpefJFPqVu+EXIIMPfC/84KguBJ0th
SFWGVdKAVnpu6F/Le12QRT28iwjpuI+GlQOyvXJ2VIMQPoUx+QDgsattN98UV3fT4E30FuSFD2tL
zKltGBFgGHT/5fp7n1+0+nchSlVyz+21Debc7iVoJ2U2dXCcmvEdxOuhnBtv5k3kT17mI3uzff59
25u4b8y1TebQrrRWMhwCm2DT2NRQqU9KQM3CfNtF864Ol4PUk10ydpAr6+9AHftlGMNNnU++tMxb
TWmCSLGflv5OElUzhLPBnHjT3KcOmfFlzkMGANwcaLs+KLa5W3mSNwSSP38rDyI1S24Mvp4P5kjr
x7GJxwXrLG+Tr8sOkIx7NHFsGr8TxIq8YGNliK2mA0wfmlBwQWgTGKflqLvOFg2Ebnx/e4G5fosG
PHQB2Cryucx4SEbkWSqi7AS2fL9VtoVVeekkuJ3Yls+PlBeym/+18jGrq5hGH0JiVFKcnZR2n6S/
lSneWfbOwatpmofLlNRubDqeOtReWvbeoI07EIMUIVokAXHLl+JxlCy37LutFlYb0AyhyKfvskYK
orQNOku7c+T2HDb5g5OF7kCa4PYk0Y3FHKlA3kEvCPl02kfI5AFqZQSqt+jik14vXt2BEk6LPbTy
laNgNXjuBaoQ5HSQnQS2ni0RFN2kg0PTAhSua3aVnd+RdpOgS1zeqtlTr/kExKVqLso/cJwAoQO4
chwTfaugUbsOOckM2kmzIMkpAvitHeKNZiJ6rpbL7WkUmGHzVTMYDQi475H47A7xkPqzEnudLFJp
41kBhBFFQbSbo0mIidKxkL2S6ki8EfhP0MvvwlItxx0oyfA/FugXrLy5kZyq0wkKqflSHsfKOBT2
BPqr+XnpRVoy9BBjPA/k4Wj2BloKmXuWby1sl2aZVVSFVRCLD4lvz4oGOqzF79NgMkm+HWJbkPSi
J/pnk5RCE9By5DQZZwflbYrHK+ZvnIJSBUtONqLR2ISCTLkD3kHwpuKulvrHGhNFKRaZLKUCFkEf
/c58y8IfoSgiEg2ICYiA5bRJL6nJqbOWaRtGluNLhYMmwGJ6743YclNdFyX5uTbB+kR7HSCgwRJ/
KHFLJClHqU/pPDk+b3pr2yybUlRR5FwSqIv9McN4Iqn1Wo0q1E6bFmzGY7xRotCTOqh9LUrQ1FJC
sT2gsXNvb2TuBqAsQw4Yzm2Uda43QK4WbWgQA2CIdPw5GcvWUWN/zPLKy9DGctsWdwcgww20Ek5f
kLZf2zIroo5NhyEmyr7xNKBlNQ8yQg203AW3lMgSMyqIX80aKVGXQQuVEj21katqpzSY0YonsMT1
jtWYGI9EW0JX9Qrqp7RZqwxIcrBLL8yextC/PXnc3bUyxORHZGCudDujhlJ5m1YHSEQFRSOAcvKi
bGhC/1ki5sQdm8GRsgVLFOs9WtyNTfUWD1vTPina97zYQuDCz8zYjUB9RVrBVHKeEyDXckCiDZZY
RBise+ipZBqQBT5py/sS3U+iHhPR7zNOYWkh6YYRvx8lvw35u/Au4f0+FAmg6Agidiqgde3eg00s
Z+4K3FZ181bE2nKYVGcQ7CHefl0bYULlzijyyqjTjz0EvFeGDqBUv9j973/vbWgJpOBCJCA+lcP0
uRsTU8mSU+ucs+y9VSXBucPbN0ggQikC9XIoMzPjmA2blHmPyULuymznrRxJLk4HVykOUip8YHCX
ZmWNiYrizOpDOwMCJ43HMXNBaN+BUz5CG03eOW7Wq0MAFovusUrJ/WKBvQj7GiT0fQmyEqUg/liO
T3a25ILFFHyWwXi8vbSVFY8U+5REkjdCBnKTtXIrsMI7OSgDCDgzAOhCUunaL1vSzN1gNgBsapOH
o1C8mLy7a22B2VlDX05d18MCMMsPVZ5tpCkEMShopfv9oOturerQehIcFxwPArEpeDHwFqHiSIxR
pYs/6Bpxc5mS1w3ZkZD6AppGEKnSXqE42v3rLXFljznpLbuYmqYBGAd+5MZo8bCi89z8xX18ZYU5
5uM4xwNFgZXaOevTOe9/58m5NwUvUo5LgBQMtVAH3WegyWZ2n47e/0xuENOUdrjLjXSPBjJb4HYc
5wYVGKgooKxJ5UOu1+f23POqA1c/xkx+D+Cbmem4l0jap5sySvZEiqML6apgThMFfNRltams6nc2
ZNkpNRvgzrToZW61ZU+mXtSq/bnrFnSQAL+AFBr9JHhGXg/u/8zISPQix20cOfmxNJuDHL3VWfiS
JNnGiU3XrJGA19C6uYCBCfclJCHsfAPyyK2VZcdcH1/l1Pxxe5K4GwKIMMjiGGgt+8j/rN4yWuR0
Ra5hjiTJT5bAODbDIzJXsSgVJ7LDHKZp2NSdPCO4iuvqABHlnbwMbhMbe4i+Hdu0EuxzE8cT84hB
MPDPsNgXu5ybhTH2QBzZkwuY3RD6YXhoiODxIrLCLChkZ8CrFmNBC1cOL98y6znUBAcI3wQ43MAh
9IF3vT6HldTowqnFvKkpUrPTAYTK2jdtuL/tBSIrdPVWXtDEVpwNOawkFsinPADbs0B4SnH3NroL
QcGCSA1swIwRoutpvwB91th2D5l0w/LmbBLBu+gp9Hnl/1hhTingZOxSVyUahBwse/R0om3D5QLh
ctcIDa8TiYXzHfuPPcaxNYukyAckKMob0CAx66cs/17nF9kkQHG3Aoe7OTiQajC3cqG0OnKxQDWl
muoqVgZhRojHfeuruwzS48J0FPfEB4M/KleQu8f763rFkCyykBrC2EYwRtUX8jqmT7cdT6db5NNy
occOETBV3GN1HgbdniowuCGL20VJkEK7FQoWceXNTSa581Cmj30pG67eZ3nQpE22iezm26SREbxx
ie4qNYH0vInF1bvm9zwBZBXFMajdEmhiYO843jKNb0ZOerdTyuc4BtuhVaThEeBW2yWxFkVo7wyB
3liS+dnp69AblCi+W8ZIASs8uk7rJrfdshnaAEmRytMnczopMSgjdLm0AiUCZXyptyaoGjRtc3ty
+NP/Z26Y6Qd9T7bUaZSe6nj065hS3Qqebtx9j8YxgJvQiQf2p+sFxqlj90jLIptt3CtQ8Zh3uTy4
hijq4qU1cb/8sUNHujpfzD6HOIMMO+ahcII8BNeSF+qIlQ/JT2mviagfuSfNyhwd9spctaSoRFhw
qvji9gIOJ9GUMaeYbOidGir47QqIUf2uPSyvt1ddZIBZdXPoWrOaMVdRGgat9tSOlheplyl9/t/s
MAdXmWta3TWwE+aHrt3aQASTs6wKNrhgNCz/HejFZaXQMF3hU//FviSPk6CCzz0S/6w1EzH+nyUN
Vd4A6YkyrJK4REaf7C7+MXaBI5ow7km/ssSEk8AuaOpSwJKSb9BG2tsB3kVot5RF3dT8ff/PbmHp
YtVIm1E6hyELdVlILQzxGZvHvb383NGglAGecBDFamwwqpOxx+rT5W+/OgBYgQUdu9J2rXdTRFnB
HQ99ruMP8hysMDnEK8qqnEoAP+Qtwl9Xmwq3EeHIuOOxQNdNc/4GqjXXez4Hm4GUGE16skdfQ+Nf
SSy3sEA/Vh8aUxAucX0OyU/kyG1IIqnMceaA4LWoKiSFSBGkSTANGyDwqgKNtUE9Cvybe5atbNEN
tjrLkI4fU6mHLbt1gUwTKaaLfp45ztQFbP/6CAhz3yMrRDLd8vsoFBwCXAdYjYE50qQGHM+WjDGU
05fOeDcqSLLGgtCIu/4gHNFpZ6sKePn1PEUoMeDVisQQMu7xgpbDXHHbPHYr+TTmgvXn3mfgDoeX
ARgMIQFmUaK6l/oFYctJRbEkAEvjF2tswDQGjVY/mvvEQ3PaWbdn3Z9Bpe1OtlILTm/elNKSLRqG
AfdBEv56uKlBKGlBhSldfqXR4/QXPaIgiPvz+8ztYNpxXWYt4NZNRAlaTdcqfzSawC94vV8OWs9o
KyqEWLCVrkehNeBqiTVUBOvxmMtg8US2Goyolwn6TQUEYUuIhVrguNWwoFlxn/b2ZjQ6KsAH2UTB
gcibUUSKaL0CFQk9Rq6/pa9SM5xifIsCSR4fOaHGq/L8biCipzDXECVZAWQf+mYsLxWpnFC18xn9
Pov6voSlE2iJ1PsJ9l1w+4yni8QG11TvSIUSCJQF2LpuUnVTDHUmNJxV2dNQ96d6vivlfbxAc4R8
q9DKCBW82yZ5RyNmELSsNC2PZtDrWTSmPptaMuElmUWbYtc6JSilvTlSvRB8iaGI/oAXXqzNMW4a
F12ltpB2AXzB2itO8ZjXBUAGCrSE5WR/e2jc2fwzNBaRMagVGAEGDM2untGu78Zj65YgEZ6+auq9
Fi++LOo/4LVYgHwEjyNUv0BNw/pk2TUJBD3QnllOG0PJjhXYkvKvtjIFtlO4OeTwjmZy1ySjYC/w
bgVKRAl5IKhRoFnsehVLcG4Opo7ERtwk0W/k4ztPGivlL86wtRX6NlxdbdDvXHC7YXSQpNzVGp44
6Wbp6s3tZeO5yNoKE7YV4JuV+xxWLAiHqMRFEHcALZmX6CKYC29jUwFi8O6D5AAim9fjIXCOWJfx
XA6RLtiRoviBRmXZS+LpL2oA4LfCsw39nQhsWM7eqYEyYkjfCOZid0GxZLGfk0b7Gy/4Y4VFAqhz
ZEmajoSNpL3reJODFkZggZsSBfIExCXAu9jgELqesq5E86PWoTJlNIEDtH+3qZ5k6UsTQTLuCA2u
ftrPv9ANb8zfUmj1QACtqPbqv+R4pfAk0MhRynZgRuDt1IVWjqgtUt9ZTY0m4GyfjNEmrvZN8mUw
540Wi9pzee6ItkNYBHkfVQi8tiVZbdvVLRAdQ1hsB+K9FnnkJYOIIZt3Dq/MsGsXK3ZRWzLFVTz1
mQsNXvuX/ArJkUzU5MM7FdeGmE08DZrRDD1us+x3+wpT0FX6ukiBGfqi9gLe9kKZGacSxDToJX09
c3ZCaCiEs/6ufQCB3L+HvTjrX9euf70FxiAPDfx6AYzLIp8s41vWol5jvLbh7vaJxBsIyPvQeA/5
A/r8ujZVSAVY1miHdjm1X83G+BpDc9SQ3v/CCioNaJlDGzX4Nq+tzDF+tQMB0KnoUlCnuvr4YM2D
aAPTaWFDDKqmBZwQFHWwja6t9GMmkykHuGZqgwZFC63pfcN5zEzbK0rHzeedU2zNeAuWE7fUDpJs
bW4Pk7efHGjZ4S8EfSyWyTiT21QdZkym1UJMokUzaQ1slp8VZetGUvQv1YMwm0i7ohv9o4cfWH5m
VpdeCovawVOmmxpv6ED02Iw7mjgxakG48XlglDUZMThkNyBLaVEvWh1KS+9YUdOi7QoPwAQMM6CZ
kZM2mNAQGIrYkz975LUtxiMXovSkTmGreDbBFI5lVLf/dpmoBYTXtP0cHKnM5i1sqS6JgedZNgLt
mSpauiurgriDmTiubWX2/2iP2c4L5AEMMvTAhUjocHF+a+Vv7DAh4wl/4pAcBxcynoMW4/5Qaoqq
QZ/xOpfqN2BXLyXJv0hRLuJP4mBsoN2OqjVCCxyBn5rWw9Iu7DLCeJS8dNUo9qxCdk28TZooRRjf
uaaT7nKC1hLy1tf7rraCf7+A6w9gRioV6mguCx6EqfOkGOdMOmvBKILqcQJeDBOvItR/0VMMFZVr
p5dLAlVEPKpPeRJ0LSRCZ4TZqR81BU4WtADpsTcYpas3gSHC3vKWcmWajXmrSLNDQnvJSvTi5VuA
NxRRsoXz3kVZG/TkH6S9Fkg8r4cHQvZCrqcOk9hLgdHu7NcaffCodIAYxI/nn9PsN8YALQRfw4r2
GcjGwkNaqC+315KD6r/+DmZ3mFC/bVqC78ie34lnHlrfOP0IX+NN/ewcoC97MC/Fg/UY+QK79HS8
vi2u7TLv/QaM/bNRwomi56gMSt2jOI/alfe1Ck79AD1npSjPycnVwCbyQSC9oKSwrN6b7ECFLSyx
c6KyQxe+7pHJBcY6oFg4Mzz0Q+Nq/SkWiYRw+hOu7VJ/W53fZtsNS6FgjitXqty7wdzGvn5pnoDG
RLTXfW1s14zcOHPHl/mHYJ6pH32aZ7BXIh8GRnw0nV3brpMMNBwSTltdMly5/en0cRDH01Z1pg2U
zs9pV17yZKMqAwaefzfKWRQW0rfOpy+AOiSCe4okZqlG2noImzSWkT+axy9yi/Yvh/xAjPXSEAky
aPqrYMRcz0IyFjBEGa21KnNw9EvRLE62gB5AhsSrrR0SaYwgc2V/NZ7s1CPySzvtDXC6upksmG3e
RU0VPikPAu4Blg2ntRoUtXsVJcw7+HJ5p5VBLkgCc2dzZYLxJQtxTBhaCk7/2LeLzC1b8E+ZrpT0
XiMCC35++8NvV7aYWKAwFy2aLR3J7d7+2Tm6myjS19urRRfjk3M40OQF4gTrxebq57IdkOyCcyyI
CrVOClB8qgbwqinviXS2JQiGi24W3ukONUuwFRkgpcOeuN4RmrnMcryYiKYMbH/zOzieFLUXnG/c
ZVoZof+/2vJpW9Vg1rfwYC6cKkgdqBsPjuwuJEuhG9rFLoQdY4FNrvehU+SDFwNJN+ZeblMb90dh
pKdJfaa66Xb2bE3fK4AQb68Zb2wgaMYTCwovlM3hemwJiONqtcUGmzASHyjN4TRD2dLXlyHx1DH7
BbYHkdIs9+ymhWnwoNHY41MMHMbDXDi4k0fz2LxM88WM0ZCQRJ5WOt6UH+zmvrAEe403oTroXECq
DzeBd14PNCvTYYCyG4rHoGOSvDBFClq66JXi/cWEruwwzrJk5mTkJuwMU/tDrh5IFm+dF5BXbmYp
dNzbxnibGiS7wHPSdDACkOtBNdDdzqQuyU7WiwJ6BRFvOHUydkOvf55xDq1W1akciwyaK9/HKHRr
MODX0kMvHdQu9ubp/fZoeJt5bY5ZohrRE8CvJdrJRsOtxnsbVG1Ckk/eIbU2wqwPcbq4yVsKDBwc
8FRdwjH3FWioTb5jB1kEyJcQSE/TqremkdnLpdRNE3SAs1NUbct2l0bPWRu7A3LMUvvSka1ifEsX
/f72ZHL9feUazM1Zg9pyKro8Q+IDfFzKV3TkuIpytyCXc9sQNyJC4gaqQxaUxhCKXTthT9Qs7JYq
A23ctjXBOwa1r2h0ID7Sx3ezlGwTwwymsfLabD/I4UYplqB6MEAVtsjVUQ57wQ7kuREoIW08StFg
hVru9fdMSt4ZEpTpT7N8tvQnPBGF7QO8yf1IKaKUpiI7xQxZlxw9mXIjOyEn4SrDb8p0HRFIfimi
2eW5K0ppSIBBzcYEZ971YGS1dKRmMbNTBQrHeB8NyrEro2NO+77Lg7ZkjxCpu72gvEMF9QHkJpDA
BZs384oYLG2WiaZnp1ab3BRvUiEATeGboKECQGg4jpmDpW2dcEwaFAXt6A7d9l4qnWmX6OiPxffl
qNTortJQmsCLVA7IuOlNAUCKax9xw4c6AG36u57VJpamuqCPwqy3y01cS0+lE/77xCayXysjzA7U
Y0iJgR8Pr8Kw3EBL3W2tyRPzv/LcfWXm47JdRScRaZzO1vAQyom6hxokcpM7sR9yrQBkSQnJ0dHC
xnZ17Yw2Rfyc0gWNGqUCAG5TKm+S04vonXiXDlJJaJYFSTJttLtem9rpUfi0EfnUUu6NubONHdTa
ddAOuziFtj2JZAgEiLScuTsaTOug8YQ7QrP92moE+bKulml40O6hVX5s0PzRY7mavxoeFW8AHSUV
vFevDWlYrrakwwPofpdq1g4cWkaKx02ibYoKqtixKNziLt3KIrOfZbTNxpWBGLnJ5r3WbPsZki2G
ILzirpqFBwaazSG6wTZsGW2jhd0A/8jMb+idIRsj3Cvjc1Pj8mkvf3FA0coS1Z6zcSxeT2EX522B
sg9SOtbYXaJCle6qoumD21a4I4IWM+pHOAw/qdwZZmUBpYXYqkeWkdY/5tH90hNw6Ny2w12elR3G
IWRiZQlkubOTGrzKruAu5Lo1mkgoDSmuKRZGNxhRXzWxjby2ii5LdfG6SYdM1qUqBOGGxruowPWr
oWxP239M1suwaxcVj5aTTUb7tZMyw5/DyfGAnYkPIW1WTZcIaYNoOaVNqnog1ohdXe/NYz1IAXLv
pi/nhb5rJuUplhSIIJUqpNSdNN8rs4Ze+bBefNKm5CXpJmMDngrZtRNkSKsl/zoU7ehaWY9UTKzW
d0OK74imXoFgSZ3spnxMvMoE5E6uzDkA+ifbDlURHyP8sqtBrxqxn2wKpp6eGGzUR7Wj8OwGRR7i
omsvBclzY1fGkp0mKXuYO/0BqQzzPs+03G/qKH6NpdYQmOTeq0A4A6aBxxWki5grp43M2ky0CXHJ
7La+AlIUz3lRHq2X7F3+WfxSLD9tPSDobnswf6T/WGWLkkmhZLKWwmrtVw45TNZr1L5LWrQfjafb
lnj3NkjeoYBMyw4gVLie08xAvzepMKd6A8BhK2ePbdiIJpEXrqNs/EEFAGIINn5EjqtVemnO0BCl
7qbuJXPaiwx4kjNtG2dXlCMkyBu3Tx5vj43T14R7bWWXWbwEvyoNDuKuuJJqd5Szp0VJmrvaCOVj
MUXlfVRGKdpextkfbUPah6ryrYwUzZ/mot4DMiBSO+G+01dfxFIE2kDBNRLaw6Ch5NYn60ekbNSf
w5vs9pVvE4EX8Y4q1N+gu4kaMN7ozPAlQpSuj2EsStGy1+7zAs2/RdBjrm9PNN8QED9IAqAUwdas
klifMwen7glSOzKqD0rXudZb/H7bCndTALMIug/IX33SziUzAftni3PIcn+AUM475NvbBvibfWWB
uTjmvu2HEsAsVPc0aNDcdzuwmOy04Ffszr7k2+AP+h8tMmd8blhZOowDSJStn22AJB+Uj1+lstsp
8Q7QaaQuZ/tsDJWrQR/Ayt2hFCn/8C5ligT976wyh2oe9cY80VkFeYUPOtV9tk0eIfJ8e6AfaeVP
Z/fKDL2zVzH1LDVFmBKYmXCKugaUF6F9tU3c6DtS/O6GnNCwlfgvyAMGKAP4zT66G4Kn9yUQQf14
40XSDQVpBDRo22DGO2gDCEvUELdqs3gpWHNasInXzfOsBwUx8TKrBEPnRSMIgZEkAxM8Xp1MbIU0
YaIrRZqjDRmKGI6c/EKD5ZciE6XJuHYg6osnLRJXyB0wM9wCRgCACeyQ+6k+6PYe9Kq3V5FjgtIK
Y9ZMmg5gs4wWWfK8qUboYwbGS36MRYy7nB2uIII3oGiLpnjcRtdDQMmrr5NqymneQwdqYNcM0Ij0
VJEKN3ccKzvMkhB9sErTGfJTUf8Gxhp0CEI0OudIBJwEHfgYCDqBdWZjR0mW2ZI556c6tzbzcKZt
q0R+FyKsuUMxHQpuRrXbZJvc48iR5Lw389OobA1yHtMAQJy/WPWVCVpRWm3dyM7tqU1hAsgVUh5g
Ahz4t03wqvYU4wVYjErpo9gmC+R4OynvgcEJt8Yx3KQbXNdu5827X0+i/A8vKriyxZzySKMPWkxg
K02frPGgjWAFB0jU0SpXjv3S9EFd3VbBmH/V8p+iFIbGdYzVSBnHSKK+lBo6Uil2nZ927s7H6Mtw
kp+WDVK0Xn78oew6fzp2QbLp/f4h9fJd41dP/Raax8d5o+/aAIWEhBK3PoBpTnhSc4K1q+lhzpHS
bGutoNPzrPhyMLnLXoU1yzPd1gv9l+oig+bl2XHj4LYPcD15NTH0/1duBtGdJa0Rn53yMdy2RgA5
9K29bG4b4Z4wKyPMzp966FebNYwY9SPC60L6Kk8vijc7Aof+QFMx993VLNIPWY1mSuxKN+hoFL93
my/9QdnYe9PT8H6ovNhL98ou+1JvFt86mn7jKV++k0O7j8HIt9V8UKf7sq9vQOHm9Q/Q/lI3+b0C
bdp4N7smZl5zMz/ZiDkx6dqyX01LjTT1jPuRzSLWTjg3KgWyQke83c2Lf3v2eagVQPlw6SLNaIAC
mNl6cSj3Vi5BTKFGQ7/mLsUmzNB53D2TPIgat85dyyzuCktwb/H23Noss+dUUyK5kWBYVmptugnN
LtmknhSzfzOHWKRYygkwMEaoadPsPSV0v155E24caQbGmKnmPiVbZNmUMtrkO8fYEEsQsvL8GW9T
JPUQYUAsgjmb9SQMjZr2pZK29VK5PCK3HZDqPpEn8Fj/+4wU0Lh/jDGrV+RQbggHwLa1eP5iWOQc
9a+mNfhJ27iykm1GXSQmxl04KEWDMoNiI2zmTLAj5PzqEk1XKQG0b64bkC6b6FcqW11xU/SG7G47
KN8eErIGxCoA6Gd2rZOCiswZ0K4UKfvv+zRFvDbV3m0b3PsHKQwUU1CnRSKJOYPkZIpUQjuSauVZ
ruvNgLSNmjyozbdY34/9PlJjN0frr5W9N/quaF9u2+eds2vzzBjnMpmXPKyhoRCagO1WyF6Fy0PU
tF9v26GvS/YsQboeiD+knZHtYTZdDe6jCMhatH5pr7psHLW027XFg2q/NcolT4tg6EQ0E/yh/THJ
bL0IaGEAQICaQr8E8UGx9q53wPgVZiMYG2/brcfG+GWkFdKiFFjCOW23nen49Tzcd3Yde5rZuBI0
Bm7PJe9cXttjXGZJpBBNYdQvwWSU6F97+9dtA6KZY5xCHntHCamB+tHoY6+uHnRDcAiL/IGem6sb
sUnRojE08LuyhzxZDjrYHrecfAHxnpbl0FX6rQHjdXtY3HVS0GKCrSxDLZRZpxnZTUnVAEKuLxOi
mMjLxl2muV39dtsOd/qQIEQ6GC+jTyyGYSNn4UIhbCmxfszhkHmhEp6nSUTZyfUDDe8JSuJGe5Kv
59BocsMuOwpXm57MficZD38xDtBLyLoNzQXIbl//fhL3FVJiwBuNoJoqDCBXgCuVBxHtAK/Ajc6o
P3aor6x8IZTnTDJH1DYkBabCTZGBaRLN+7+RhtuOlgrYTKN7eWu/oruqc0tyMTKgutXpVGAxI3TH
3h4379xXcRgjq6xS1DUzbk2amjkbaYUMuUJjj3T+krm2SAiIbwXRJwTMQMPH6gBJ0BSWjAWjBjKY
1D86PAn18aJngtiT64yglvuvGeawKCJz7ECrhMIRGBMhcJxN6AfKRbhFxgpoSHS0ZNJ3OsV0I2dy
vYTYA2PmoD51NpLQC8OyhLpQshmcSASZYe/L/1hCyQgpP+xim3X6sl0iXBeWeq7NTkEyrPs+dHXi
9qVZo74XXRS9dvxGUkBmbSmRnynNAqU2SLUtS4OWv272bzsLswk/vgcxLK5uODBIepj5XWppGEEc
r51rwHDb4l0Ln28bYNHP/7EAcPdHOwPOLgYMAenh1kargXYmupymrtJrZGs3Ybqr9HkOXZmo7XOC
ZsbSN6D9hyYEo81VvydUBZ2gRXYKwFkwSV6sGlXs5XJcpp7Td8Wr4DuZpyL9Tl0GUkpVkI2FuzHH
kdOgazadTO1s1UR38yy3tn3WDscqchp/djTNM5bWcTUNiBSlsX+gGXwWdCMxe+rjEwDVMpAssoEq
ZeGsowHywbHt9XNqv2n9IUI9oXSKTRGqd7cHy1xfH4aAqwDcHqx4qF9Sr1gdWXMIsGfaE/3c13MZ
6AOB2o4l4VFc59XWkOs0qBu0L0p5F2+HSRNJqrC56f/YxyVmAT4CmkHWJyKpTltlmPRzlRhHyJ26
qZxe5o7sJjk5QvfUH7S9nrwl4PZo0IUaGYpfF5dhEUE3Ofse9QQo16omXol45VzPgxWicxmPEf1s
OfkGiYzCtZzkCD63x9vzzVtYVD0tbDEFWGWDeWw4IIxEw1JtnJ208ByybGc5D8YhQm+PwBJ3RCtL
TKCqJq1dRSgsntHG5udQGSqSA5EFEQITiXwsn4HapQ43pdEwc2i0dR0aEcqsZ0MniW+M0+hNxvyU
WYONliXT9GZFyKPHGxi6YAA5MgAuhxrc9VLpZUgQsdvGeRrxkBhna/LRT69vwGYj6rPlrBZ65/Ci
QdRAEbbMbZDHIELHP/o5quuL6RTeEssno/3VQDXjtl/Qq3j1rKATibZGdLwA6krBccxEovocO1XT
GOfcMA+SdUB7oB/LpdsoP7T2vVQ3t819dJp8soe3Ct4wH3qYzFmsAb9b991snAtjkXt/iIxZhcv/
P9LOazdudIvST0SAOdySrKBQlCzL8Yaw2zZzznz6+aiewVGxCkW4p4Nb6Att/nmHtdaWpoPUzSNt
wWnL+BAUVvLVzHLJsltgpQdDyOPSmdSqaI4DaW2vkqxooTP0yeykmgJY0fRpcGVnWhv+UuUMGcHB
QJzSFgIolRN6eeC9YyP6eXs06zzrv7Nnge3G+aJIsJZJV3ySHnSL1U7i5MgVaT0UvVIhOZTBt9EU
nViq3VJ86hIJbAY1trLbWL11BujtAxDcUAysc2mvo0JVqaTarHXtZASxoxb+C5Iqdtl8UcLYa78Y
4n3Wkfht92kIvGJj8FeeqwU3sDBiGT2KEufnYawSUjazoZ3k8Uc0a45c+9+T5tlSdaeMRlomx44u
g4wymsNty1fejiXnRWmGfgVUl1ZvR5Y0xhhrlX7y+zax/THodwgyCMccxOoRHmWxM2sToKNQjgHy
8aOyu23/ykVAXdZcGPD0SRbXjmelzDP+VS+fuq5W3GAsUleLrdKpImUrBH8by+q8LAxXaLt0gVge
zPNJ9sNZU6YQby2e450iqG5sfasi/ymB8uErKP80u6To7CHo93r9GuDdC/1xyo+l5pXB73Q6WMDJ
JX+0F1xfGpq2Iu2N1rFi5e72pKxr8ctWRGJpSSwh0w8Cb/2lKEnwf1PlpErf/Cpyq8b6BajYNeXH
Rsrcruz39agc6fyxcaeswx8sc3ctwibkB8FevL3173wJfy4EM8ZxwqMNjrISHHz/yKp9NUsoq6mN
ILhYpUc10Q6G0rp+dwyj9ugjbVFr4TEN9ZfbM7EM9HzJls/BmedV56PWZbeIBFwWppN+QqJpMF3B
8+TpS7HVHfGqFc4ShAGV6GC9CWsjmbWwFnUYwEGBMr0Q3SdxTdUV5bN9QLtzBx7NXz/tJPJQTUCJ
BtIz63y+GSclNkvfj4xT0czDwW/80o1lObOzfoqPtyfx8oxDNiVlKIoIeAEMW3kRtVjqMNlUHS/C
cspUoSly4wxZ4c2jsjeDzqlTKktI9tw2e/nwYlYBXrl4v5zw5ei/20plqIWqRo7xJOSvU/0cjv+k
wanhGrlt5uro3plZvbqykKeTGJj6SYlRAm7K39Is2UrePcWD6kFQeg4D3R2EDVDx1uBWJ5SDm2cd
LsCJdzU5jsbJuDe3eOpXtuVS6iCSoe6x5NHPJ7APu7oy9NQ4VegHHuRQD6hrl9VdiuKSC1m53Zll
s6XBdXkhL6v2P6OrVWshWCEkGxinnrb0Lq2DZ1vti69B5be72wt35ZbDFDVN4mYgQLig5+PLW3/S
BsSdT7n1g2rBi2EduZnojSMec/khqe/78BiWW/vl6gDfWZXPrVZlT9OQ5TRwmYuWiK/b28G8Efst
S7O6txiaZtIMHr4qfPlzI6Wko1KdafpJz1xpPkJ9vj131wfxv9+/2vQ6/e2RquH3E+LZafsaSJ/p
mvf/aWS1x+W0bnKhW07WKLm1odt+rD2WqvsfhoKYyoIFg/omLef73TURWLEu6IXF5WsFwQ7Nesnp
svwXULW/ZEUubxsYF+i0oAq5tNdOVtCXYyULoXGKtTQ56lJcOTSklva3x3Nt6eWlDRdieRIdI1cJ
O7MS6wShAeM05FJxZw5S6ZKt2eq5cxlroMWoQZMlcCPYUFYbLNFnTQ/91jzlYtbs6qwSndRC5XYU
AGWS45vtoah+pqGxVYS/ZhjdZ3BKy4NM85jz5coMfZoEcTRP/jBPtqpn+p6uCplrBEiPj7GRHqVW
bg4auuy72xP7hrRYHSqNkBuo0qKmQc783LSiDJAjhQHUWfk6i5/DNtxn0XCcocfk0Xd6VO4S6ahq
wq7X7vslr2OAGqaQFAOQtZriGJrNPZ1wDohx3RuNRDJiC0Jx9RPZYovLtgh/vAGn32/mLI1LIxI4
920a/x6ConztBNHHcfOrJ1WgR5FZKbT54944lPoM107HDTUrJBF8CRhfqHT7CkbcExJ3olPHqvkp
tgbdCXS9cjtJ+DkiFPUSicKwsWuvvKLkmJGaIfghLjdWt2LZlSo1S25FY5aceNJcMXeL/kso3s3F
P231LG1Bd64cEzwSXCBdZf9yIM4Xc4omq5z83DhNmoDsa2p899tsi/C6blq3HHngbbCOkEHjnJir
e9Ko+qJoKl8/pVN1KqxdZjxE8qnNwsxOZjuwwv08/dT93zkw1Cx8CnpvQt8u0D3FLz0pH/aROTw0
hENoFw672nztzGMlPxYNzd13SRgh7KpvMR7eMMerfc6kQAKDmUL/0TXUQVDLBoVwXTiJswQTLE9r
/6Ok19Zr1Opt5oyJQiu5zugzN85UDrgqh1bgtFU+/enUqAfUoejSvJfEMcrsMKyKbz7q8/QIlX0R
aKOR5ne6OgiSHRqJ3LpyJlReqGXtP+OszUhhD0mkuFIyq//EnaWFrqxEueg0+OGN20d+X7tJ0Xbp
TtCSbBG1jrvMUeo4Ed0wn6zvWtUYpq0JWXXyTauEChVQv6OpuZZ2u7aU59QNram5x2f0X8wylb6q
YeKTgmhox2oXWiJ13GU+3QK7VEpiJ08yC83ZQf0SzArQf2vU6k9tmCEYXvdN/iU1WkK1oCkCghbN
6uxUCsrELQeElwtfFgJHsCIexyabms6dhiEN7nWIbzTSrUnS7rSO7luHLKj18q5pm+672AuSvINq
W6gHXZuq75BDjG960Gf5ninyA8fo8pkWsAXsKVobylq5S5Uy/yh2Sr2Ft1/Lq5kLVg9JVBlhNZFy
xpqhJ9SzIghBlnr0k140YpIA4QC/MbXSkeVYGuliQyYVBn4xwnXWNVgRVvpsCLKJvOFsTQgO+rkj
zqa8V5AhKqEwSsMvq06Dz1lWNBvS2mufFQlQODrI2fGik7JYVyAiWiG1cyOQ2IvE8lBIrXUnlWPs
WkXvP0SD3O78UPxbR/lfo8i/kTyiA8ZajVOspUgs+kg/Tcmx+wy8yZ2LndTs2+hv0xWLJbor8rgT
11BOXd0ntRjKkqyUxDSWYvuh/tmqujvyQn8ZXUistbrETdBr3qSqzi/HjHY6pZjB25IFDqzmyr7u
mMNBUZoN5+si6bVY4orhOSEWBai5uvfTnP6vfd9qpyn+NTbNkxJXh6F/jPLMbnvtaTSVg5h/aBPr
B6JPG/7l+s3BNjgrOETLXmGkK9taZc3C7OP5+VN7COV4XyuocebavYFOlhTxb42AzkaqbVmh95fr
2ugqGFa0QE9S4NcnJfwRpp+E0AF+tWFj7Z0vNtj9TCt9dvhhZSO1EHWKeflOXUVz3zZ2a6FBEGjc
mL8LbwM7Bk26NI4cXCxVX00gcs++JNeSeZKK3DykjSl6A6BuRwhkyBtdK7tACmk2OlbNXRya89dG
b8q92Vu0OZG7hykbpNPk4ymltVbuJ61VToKux7bQJvGdCs/qwddyfe9L4ZbixVtNaLUMBoBadhzo
MBymVWwRzV2hqE3sn6I0sJVkRmJWyD71gbgXfbQ3D5X6YNVQNozGDnzhcZjqXV5Odi52Tpm5mvDR
GAK029GHDlMnNre+7yIbTfqXNCGiu3wa6Ik13Kqtk0Akn+6fJOl3yCLG1R7werJTq8DNxXlXDyTD
FN42qXksUEq47equnaPFus4lQ1GNxA288/PzL7c5C96k/inrNcsuIkG0Q1//dtvI1TGiLkTtYDmD
prbapoIUGmUdaPgZQ/WH5vPI7ctH/7fgO4pwivzmVQuGvQYPKKYRRxCLr7ftX54SFOvR64TxTqUW
R+18kGEhU/zBlT2Zam4HYrYXwxjSX/LXh/HczOrKVnQ/DMx+gnQeTXarHYTylxQZG0YuchmsmIx4
4iIbC4IUp/N8MDStV4PEt4RTbSYHeejtPkOxE/gB2pN9Sft6epyYUN1TcPe3p/EtQD4/ShA4KDsR
CCLKp64pbFncCr2cx4HnS4e6NFxBNY5Y1/RnHx31yUdHXdF+pkr/EYnU5y5T/0FVqW1VXLTxXs51
EtjPUeqYW1zXC+d7mRPmHuee/xDer+YkJEWe6FUGhrzZKYNnNAkYtMirin0KkMWwJ6F3g/wlk0tb
S/etFdty8aLGjdP3pitlR6nO7C7+FBc7y3rpkJ+K8105HuO4Jw9dO1F5bzbqBtzm8k0iXCDI5FVc
oEZv3ti7AK7o25i+DSXfLOwn0ULgwqT01UXFrogNxxSZutIERlebG0f+8l1aDPMMwz/G7NqHCcMY
ULbcBp4Vyd5gDPZkVJ6s6rskC+9u75hLU291XtjbMin+CzpOKhmBlIZ94lW+abqtEe8bVZp3Qf59
qrdQ7VdsMSJ0yxE6XjLBqzAvJXMhZeqcelUJLIH63jHI/XtqfY6qZS+3x3W5dgC339la5RMNOS0r
SVJTb57AqOqmP7jFNLmW2pj7PDS/xoI670Mxie7AkTXH28avDhQJJ0jqRM8XgrCVz3Yic4FyJJ14
gr1ePNJ1ybW6rSrWFY9N40BxyyDkBCBsXWUmm11niJdmHrGZ0wWqXdSfSvUPiYfdTKU37e0hPFS5
4GqFseGWXj5L6FYuLhtOLjH1GiOvmCNCM22QeXxZ+zGtVOkh0xLlw+2ZXGeYCHiAORPzwNmUYOSu
ro1q9n3TGJPM03o/uh+p0Dlhb5QAikaZ/mmhqHzKyCMG9ljX/v7vbS8dXDl/kLmphZ1f46lfiPko
NJnnZ7QdiXeiWiVOKMROP5AxkJUPpVJ+/Q8m0ZJWAEOAnllX3CqpkxHWUDIvaAsnmtmzysGIvzLP
+6RpnaT/fNveZYS2tPmFV4kwElIz6+k15anIlVHLvLyPFcTGsiEMBLcsxiF/rscilg9WQoPSI2ij
xPx12/a1DURHATh0LC6S+KvboJ3o89M0c+bN9Nyz56mleqqoufv3VqircTQI9/Etlnvi3R0uC0kB
JknMvKTNM+42UXqySmnaSEdecZ/Arqg8+WhgIG2zhhkG2SBmSetnHpVFNKZDpx0OU9ofIes7CDXu
BS3YtVBiMvOj4Hen1NzybK440YuuMAoMaJ4Tca93q2hQYrC0KfOiQIYhpsftvjIyTzSyH7LW+ftu
RAY4KQyuo7H1nVydfxhVe4xrcdr7TaMf8jZ9RUczcxKCMXvBKDpBK3c7Q8nUfUTp9e9fHtAxpOAJ
1EU2/OqGruY6h33IB7eWsNeT6IkuQl1TP9d+uHGQr70FtCniGKNzBzRztQcq0UqsSl2mpt7r0n1z
CHbRcB/nh3xX/GXr1iVDg3gfwpWkOwz0OleOLL0E5E4U+8yTOz/5bHaW7xapNj6jZ6Oy8zR5Y+dd
O8FEy5xhKLUAdlexk9EpVq5nnCIx/W1ZiQ32J+MxH+4RCHBuH6U1J/DfsSHQQ6RJLGutlVf10Mgr
dRaYx0goPyR9ODzIgSQetcDKHsMYTELfFoUjZkK9szKBWzrtcheQeHyI9brYK0pmPeLpxw6kOcUx
hqh306AWPmRB0NmJ1JjHyWoNt2lC7SHQquRA+fYpoO/9To3z8jDESnAvKgNyW23V/1bNcCI8LVKn
EKH2lCQE7ya5IdAtDHNPVs8/wm9tN972ay8SKbiFH7Y0jFr3iupT8KykFHOvE+bfOP+voeijr5bs
OUOO2gTOJILpvT3z1/wJOjaqMhktOOHr/HgmmL5coyTnRRbNVaXJnoVHNcxPRvvttqHL3cQNxn1M
rAlHgP17flsmbRsJ+cB7UOA0ie0+k1K35fJIZuMp6+fX29YuzyWPOqIlMmk60hZrjrs/E1Naepl7
iv5PbxxpF5RktV0Pf9QgfUAC6EVVP922KC9v9nl8hEl6HQN+ACOLYs35AIOxjQZRqktPC/uCdeum
trATIbJ+tWFBFaCQ2DaOr1h14ZBzaAd7aFLhSQnH4ouYFNon2ajgGhh9OXeQknSls0sxUe7mNpe/
FZ1ffrRCrfoRgCLpXTHLAtSDtFL73uijv1cBcG4M6NqCQTsDdfOGV1k/b32QV+DihtwTWmfOS9Em
Hw5ObXpNaJWqdfGWVse1JSOKo9bHFPLX6roZw6BJCL0KwBT63XSq9VOQT/t06Qrki0dLSfYdP99e
tMsTx6UJLlQFqkVzNkU+X7Op1+XBnILco+2kXVr7XP+OwM49sIQmDHcWwfRte1e8agzSH5VuOYTS
8L3PDZqZHCHVb2VeKAottYiq8b9mAPTvA0ggnxAXMXsnUxLzYwjaXMdHQ2bIHvsirNxQG8E83/6e
q+NfxAxMZgBe48oPnefUIs9f5TwpSeKoMVXCMO9Rf+mTnBKiVXwI1CwDjCZsqYwuj9X6tJCTJVqh
PcLiB59PREeVRBQTDqg5qm5Pj50kOSih+NdhNtPMu0khiqnjXTm34ktjNzb+lHuDdBxgEafxS0+p
Zyhmh44nBxBZO9IafwnKwBRGaRCD9A5QqHXCSbbojyxOM3fPoJEleSI63vA8r02eAt+AjCzyeeQ2
z4dV5YHlB1aRezWU0wLfLzmlm6X/a+dfWdDaSzc+oKqruQsNX0L1Kcu9AJmQBI5FJbyM/kcfJFIw
v9zeh5evEDQaHj7mjW2Nz34+oDYYK2UaFaZMSXdzr+Lgdgj3zju531LwuJJCI3tG2oUuIGTQOIfn
tqpoqpFrrQovEYoHP/golp9E1VaDyMZzy39M5vfGqne3x7csyHq3g05bdgbN1cDBntvMerkBDVlg
Mxt8ONDa7MaDWG04o9eHtpDvlmKLiM9+boamUg0MoqbwpLB0EsDN/XOYV7RTe82Phli6panZyZYH
cW0zIlvBEYZ8wnO7utJ6pU0MVNoKTzUeSrqqafe1uJWNuHZPvbexehvI4+R92FuF18Sw8cK7uTzk
kx30NkgGp9vKKF7b+e+tLV/zLrBrZr02lDooPUtLd10iO7lR2kr5OW7ovaNstTy9tjeA1wAWon0a
b8PqMEM8jWOBDk+epgEWiVv8PDMwtypwV04Y3D7EFBFKIZZcZ2/TUaraOU9KL9BzSHGzoVRA3zv5
MI1ZdMxTVdk40leGxZiIjmXSDWTLVhf8jMgevPWu9ISiDPcBdW87iuS/7DtG3EA9CvjwEjfQ+G59
mEfTjOLJ7GtPHWX/qe/0BawoGO7t43ulOK4v3TvRmNHwXWnJcb4jBEDtSVGNtZcnZGWH13IM0dp8
VeuBALd8Tqk8t8p0t/w3jOedoi+FxvYQqLVdZP2eVL7rh+pGmuwNSHZ2q5BlJJtDvo+PWtoonn8V
cWe/NK7Rvd7oxm/plESxQ2se6nHDpBbHtlIi0ekoC8SuEiWC28eaflAVKHSu1GWVZo90CviRgI34
0U6+fN8HVSvb7MK6caZ4Uj/QULCGo1Bb4c4Xh8LYqW04jE5VN8A1J62ip1FPp85fQierwV7w41Z3
KHwOv+POHMd9qvtD91Lkejsc67KGdlxVSdPYxmDJ0S4w+iVzSVs3fgwmhL+kUt5kWyxX3sUckWIj
3c2mB092PkdyYpWDVYY6Xmyl3OmI2vliRta7GcS7HFSjY8ytMdlRGDay3dSBAoFTnJHDoR+aWVRb
3RkuHUBe7YWNBOQGYB1pk/PviauQWBTUjccyoTOZKndF1rqKdZBSxTXk4D6dpf0M2Ys+1R/mwd9w
iC4u6zfzJLsIL0HEaqstE+WpZCJAontDE+zzSpeIUyIn9IvIuX1kLm7sxRBZA7bmUnlbq0ZWVdzF
/VzqXmHmgGEye0prIojMrtu9NLWPg79xRjcMrgUjrcpSgHkVugfTw+4kijnlyWhKF7GXRUdCsD7f
HuDVlSRvvIQOZJngAp+vZEST73YQOX0Aw/sdN1XxgM7Zn7mD1wGZQA3sqJjV16aCsdDnNK4vh0E/
CJpY/Yc1BbXNonIXLpmU8w/JslDtk2ICTFYjtWMd0CAhWbexntc2DgkCkmlUq4kYVq4FDlqmtyPT
2wJsbKhwUhPn3rdvT+qWldWcZhYpm8DPsdLctyQ1jfywqcJwuVHY+iTCKRQuDQ7klb+iGmkIXE9V
PB/KKFxAWTr6yV1Zp46SfpYic2NfXlBd8GiBnVM3hQnEaVgnPkKxjfJai1UPFypzwAHPJcQ4RMiz
6IOcPE/qN1H+LJKiFtXcaclb1f2012fxFKjQh9KtF/Pa8N99zjokavVgVIKGz1GUR9VHV0t/bK3P
rbwf44ch36ixXHqkwJRwOoARsEMpday2DXs/iQ1NMLysFfXHMckNdLaBQ9Ktw9qDNq09OQt4C3hS
PvRaOTmV4cf725vqwhPhG0yCP+qeDBxk1fn5kBHVABlqGF7K+0ili4Z/X//eAhUA3mCwaCpVpXML
Jmq/NKhtTK8UBdVJOOzoDpfixhG8snKkKICXko9BLH19pTZF0xUzc+0V3bCnzyoA4EchOql3cpS6
hOl/fa2QEaGCAnADqJtirnzuPhISuRcSps0U7zWZFHqujRAWdfWvDz1VPmIy/nzrQbW6v3I5KSU5
bAxPnPqHvGkj6vPRB8m3Nk7ihQu8VBPf2VkffLmhUIE0tpcMs22mIUHtZ8DIu03lwytPw2IJyAnF
B356K+m8CyAitrjZS5Ph5VwKe7NrFFsMgpTmguXk+qkv3PXt7B9pRq25gz8K+67LNa6f3Nzd3pgX
OgpcPvSd5/JBUnJxwleOqxi3AFwDX/eaSbCHpHWy7HMo7/JMffWhm1YHY0Y5enyKtfxjOY6v1AcX
wGuaVBtfcpHdexOTUpdXiq/hHTk/InpAc6+hkS2PGIV6spQ3d1VqDMdJyZMdjncP+dSX9lUbGHf+
JEt3tyfimvmlHSIXAHB50gzn5kMd2R3Evy1PGCzNJdXolgZuYB4bj4po3c2iYOs0SxS0jWFfhJJv
uCquQBKbCwJtdf81dSFqMbJlXvejSmwQKP4DYunZRsbp6uiY0/9nZfVsRhz+CMU1yxM/iE7/3H3q
Y4c6ye9qq06zHMVzb3qBif3P0HLVvtvY0ii3ajZjCKVIUoWf09+3l+lyuigOEAaTwABiCwDg/PfH
PMzQPbTOU6cnP/qqkZSM5t9mfudrG8HT5ZSp5OdgnwJ9U3iXVvvRnxCT7+Z69GarcCTaiNGM3hH8
L6RYq0El9yk4uriV4r68gTC6ILdoNICG+5rUMg1KOGiBPHqS9gJeDO/jZKTPuT5tvBRXppFYeLFF
aYc+tKvBNZ3Y0MLMGL0K9mVbSXZn5tD0geZLH5H//n570d4ukfNdsfQMJtFJwpP69Lrcbo2hn1Cq
mLze5Tb9Zlb2aHKHO5Vqd6qd6Eg69vbh26eP3Zf6INyn30Hht4doT4Ou8vf4u/xQ3ufOVuR3uVX5
KDYSsijk+S7SKmUgdo0/xJMHQelxANFRCtMhyPP/MNXkLuHzqFRKLuK50YxrgdLk5DUN7PXhOQzB
7ud2Wzvl30sHLPH+e2OrF6wzIWDoYz55xhyyPR2xqF1LDE5Kmv3J1R9189gL5WNRHiNhY5jXZhOn
Y9HQWOB/axqxKIhq7yft5IX6XWQId/Te1EEg3d5I17bteyOr0z/nBRxisZo8srcHQ6WT8TA9dI9B
uJuFrXW7chRBX/MP+bCF971y2UZ4jZaR1LOnxIBeo29KIzui+NNQNpyOKx4wuhl4AfQhB60FTOT8
SqM/TxXkejd7Qg09wjiYX8UWPptb4OO7bbrL0w2/7RIwgmrZe4urty4Z5ASNECwa3bw31eKle54r
23TIRxWSOxaPo1ke89GW+w3Lb0Hg6iIAl4CuI0zDRSN7tYBwcbpIlIfZ+/r1FNn704eHwv7+FNlP
lp3ZlR3Zp9HFxbdDp3KC3V2yS5Yf7HD/82dlN7Zkw5XaPb98eXwtvjqm3e+++fYnlOdt2a4PBNCH
cEde245c2f5w5Li5hvtxZ78cHh/v/3x4CO0/v/7c3pFv/MZbI1q9rLVljkYzMCKUie2n/cNDv5d3
EzrxjWPtm9P8AMzlydr5j7prfW8e24OmOdFT+8E5DvY90Hf7qNgbj/319X03y6tHOE7qUdeD5Zue
/Dzb1eUhI5W1J7evJz/qD8Dymvlly8VYfulqIixSjQupdWmevvbfklgYpkpKRS+OyYlHwi4pk40n
ed1qmECDFp8wZtHAZgPDaT0/KtBMERHUCtGTkIH+iR41f8dIAaf2l08/Qlu0PfVlY32vXANnJpd7
751Dk0VqPw8WJlXlm+4kx9QVnNbOnNevy4b9jg6H3eyzrwpT7Dl/TE+5A69n67vOll1xjz6HjjQx
Acv+27AlL3fFQzn7tNVlL01xEhkSnyamyk4TSsI+LbajGs1Q9IN3zRR5SoNuiipuXMNX5wRY8tIu
C9rHGj0lUfWnh00tekbfPffFMc/uGvNnQluG25N/OUBotnDLkdDiepTfoqh3cw/ssp7qOJA8sXeb
9tEqezsrPUVwJ7l3cknZGc2v2xavXMZwmWlCoMOap+S9lqjIZjVtpUSXPNTZ1Dmz40Zy5PjPkKLh
lT/o3X3SD3dBlD1v2F2u3PPTs3Co4eiQhSZ4X3cmULTOJG7WJC9/FMzjrEok5KfdOP3T0w4hd9v8
Y6XnO2mrEfvlg7qYxf8BMEZxbl2ai9OOu7ozJS9uiDySh0T43vatHT1FwkYG5DI3cW5p5XH2pdxK
8Wiwlm1sdz/E4FUWP+dV4tKnqdtCLVxfRrBweEOglmCwnZ9asTfaSIsZVzPt5if6JtpoxvjaYNex
ZJe5jxTWr4Bn9vYqXhsj87XIdpJ+Iaw+txpZaK9pai57pgGn09qH7bMhOejcddEPQdyY0GtjZItS
excBi6CRs7qZajGiRbVZyF4GA3OgNUhjq5AqK3OX8ZJWJ6FP7HTakpq8PPsL339RLSIxqvCEn4+x
RJFzmuNU9irxBM60S5pdPr0G3bDhT16ZS+wsw8Mjomq8utwqP1WiSq9lbywbxyx+hJJhx1EJ+o4L
39Lu0602Vm9p3dURPLO4Wr00H/tZMxpWr0hs1HbDorDz/ivAGkFxqrE69IKrNpYjh4ZNpg81Xguu
iFvwYzv+02jVg28d2sweqsZJ2GZNZBzyQD+ksuFoCiSXLWjp1R0AypPrYhGWZNedr0URZ3Knd5Xs
lcI+9skexLWb7wGkS9U+oI2tb0Dz32oMciV3hQoMrio5Eq5KoFHnVsNJKkG19Oy7UPvlB6kzWtFO
VNySGFn8RfBqW1AmO6O9hx9wvH3CLp0M6K7sd5BRBJSodJzblrR6mLu6k3HKTQ0JoQb5fz9N9ret
XHl3NBFkC714AOkgbXFuZair2cxCn50Q5x/9cfaqWXGKqHMFPUcaQWQ5FbLhze622Wszu4iqk5ID
Aslyrkanh/VQC2TKvaL/B2nSAQuT4KaareAVm3aU28rvRpDd/2B20Zt6O2YghlZOedhXctnUAvUH
ONpTvW+EyR31zDbHO136WiblJ13Yy9EjcpMbnuq15XxveeU8F1AoEiMJNK8Yqxr+/4Dn0opb7Zuu
LSfPAEohdIhUwCufL6eSRkoe+6HmxT4V+ATifvtnqu6EQnWCvt8NH6p4q+fAtaMJ3GVRD6QTF3Sq
VVAnzhpVYo6sFzS2uGunjzK6s1V8GIpPIt1uBrSTpQ0f4nIyCR5x5pZ0/KI3u5rMCRUEYTaT2Uvl
WNl1XaTfNQItzW7vlmtWwKLgGi1ijxcncArVWSnCcvbkGf9+iiSZCFLXN07gVSsyKROKC/A71p5f
7YtJnlTV7OkCDTBM2gGwG5Vo4za5fMsWAtH/rKw2fpFZOmAX4qS+T8dHIwri3RT5ePeyKdxZvjps
zN0Ve7ybpJxAiUBJXANmR2uWUz9JJM+PFf17oVnTXupN3APND2sbVFHs3l6sy6QMfuybsum/Hu3q
IkOZx6oJy3C6gMlAsvDbEMIlOo5CUbX9X3s/BhcmARpscI7ZuhwU5iNIUaE3vDoTbWMiah+Jy+MX
Lfg9m7Q2ONwe2+VknptbneqxEobMAhsOxDF2tHRyOHBOo32qNzp6XLmVzw0t18u7KESm8qS2gWgA
Xyv+Scv0MYzi2e5kWzZCm6a9gqAt0tHdk+p/G5QtJZ/F6zj3SrC+1EOQsiDUWgv5GGapWwl+rpfB
n/81BXf6tzL9nSAaeXs6L08cLKWF/AX9Gi7Wem+mTRRWgp+Y3lwHPzP4MTx0frbxwl3uR4xA9XzT
RV/QWOdTKRXGOJpFZnpWmkUOwF7GRK0ZalA7/JfxvDO18ub0LDf1EiEqysdmbhu0SNlFI1rU/2HW
3llZbcIhmOO+mBiQ6Wd7ujPZc7ElE3dtA7yfs9X2y2uzyfuAhckMNxfK3MlAAnTGq6mn6DLFn24P
6NqpemdtXQ5c5IAK3WfaJC1t9lbnd24wtx8nK3hM6mne2A9XCgNsCGrW6FSQFryQm1Xnpo56pTK9
acpdGX1Ev21OjSXtxNh05/7eartD0td3qtw54n1CR9Cokw5S0X23Yv9r+ZL0xm8r8W1lPigSwQ+l
wjCRnjKFppC+ayB5xi44TJBx6OHSJz0u6cvtCbtcnmUfy6SjcCx4EVdvyFxH6M2DpkPDcpzBzvK2
y247uqp/l6vm1h17JbVH1wn8GFIixO0X0uLqmJaWBukD5/tLbB1hoGfFx4biZFgjjht1k+OP7R9F
eA4z2e4y4a8FIWAVL+LAODW4GhR0zk9wIyyQc6FUvB61WZcaOd26YnELG3bFfYJxQU9hUnyQgnDD
z80ElSDA0Yt0r1JKWlu4qrAj5jM+y/umfh2e8rDeCDcv9z11MNTkaMALAoQUzLlBq4DxFfg1EKle
EknBVF/KjKSTmHwTKqvfcHtX1yD1NtwONHv4g/CNks25MWNUpzwsaHKhpP3kotL2oYtyoMrdn9t7
c7ka3r0d/9oxCSZgglPCXBNmYCD48wy45bHIfOshnizTUbJRc6uE2xeMSH2orca8K2RCXKneyoas
XpT/a51sAYgXA49x5XzArkz8oDLix/7R+olCye2xLTfremxcGwvMRdI5DquNGIdy4ivZHD+mADQg
S91FWuv8H9KubDduXdl+kQDNw6uGnqyO7diOk7wIyY6tiZpnff1d9MZJumleEfEGguQhQJeKLBaL
Naw1deisqx8B+1eZghomb88u5TEW6cyx3VgS5Fla7OpS7lUgmTfr522tGG/ytmaXUuiaXsQaVd0p
paQoIIQyZ+yQc14759bs+9Po1Ics/7sXw7/SkEtHqgqdpkgiXUujI2pLhj9hq6+yV2FgzAPCppDR
jr513m0VRqds1D8BI/UOf7dCAyuRwZjTGNVOlw9S5beq1wJHasV7eiHEx1PY7zJpt72YzJn+V70L
ucyZrutEkzQTW2ZiNHpEagYXWn03gNF9Ww7P0CmyyP/0Y44zMDwVtWooIxAG7h4mwSOFa3gXv86E
GJIzlf1IV08FbkUmIXMqBzbA57d14EpBv6ODtD4dP2GO01QbWTMbKNjC0PaT2rlmobtTLSjgcM37
Qgp7iADiZ8lrnIcGhYmtvV7N3YnIQbW8dNrTtkZcWfDncD0oRmEu/dq4JbmDmwVZe2gjn+RqBo0S
8lT21TbO9iAmM8CVl4tQ7HnLiOoUdbjI3yhs7yQgRRSYWZqHiv4CXnGPjJX3IfIivL+RgKMT7BiQ
u9YsgrpFbZfgidaVT6MhA7DB+DQvzue/X0A69AeEuTcESGazxgII4GregEt82eXtD0sPy9hHas7P
RcM73FW7kMQoNI1onpZU8ErB7o4J5shEDZ5cAQYgymhvGbXv6xWLJ20e6h4CGrkI7HkvL5bvxALj
5rkbIJb+FsIcIZNI8iAPVR7WXYCRhSo+oTl5HQXPUa4quFKR8gX2PmzgWhVt1LU1lydKEh6gUTwr
Si/Bbb699TxV3so1wEzCPBCb5M/XKnIwD56HbRLo89mJPEe/z0XwASxsxJuDvhTDHFF56fTO0lJw
ZbcUmQqFVq9dlW/KUqGxao3MCIxnBfEbs0uCORpsb+it2qt0mmjuo1NRLbWnWUu5z4AiGvSticFD
pIpA87OOnjGPerAsmmhwnLcBFx/NZvZapa6BnYK1ATqh0uy1NVBMwb3Mi20M7C+GQGgm2GLWpR+z
LB5bUOXF5s0wPDV6eqt2KASOllsOL5MmGj7kqoQSCwXwQHWdrZY1clxVgzJlYeGgugIQRvlGA8uD
67SZsd+2LN5diU6w36IY1dpWz+YMkx9hF1jB8oFLDM8PZHlprgSFkeuzsZJpUFq6bkSOgbJqechT
es50v60C93BcSGGu+1Zb4pXokNKpSJLk9clYCPI/P1ZzeNiWxN0XmIGJ5YJAth7QoSJeA5ssC/v0
h2Hdg4NdyI3OVQZFDjoXgulatp/SJEOzkB4hoJE9LRMGYdCaZjr3wvCZ7isbA6Jq81sO47Z0p8sl
dUUsVgzoVahTT5car5EWr5ttL1lkz1ESb04EC8i+I//1MEg/4yWJMWV0EVxbxJLGRrdMCJ4AhOAl
5HZqlX1ce/M4HcySjjX9o8ZAU+sGkSly7RzvEvSrU2AUkxFcV2o2axMCAZJlXhO9OtVfTtX+q9qF
BGo8F08F2tDYJh0ed3P0NM1AMpvdafiybYBcR4SBHswQAigHcwXXMpLUNCczwxPOLvd45EeSqykA
PdhlizeL8rm8eA3ND79lMSvWTWO+pBJk5bW9W6vJnfXbKEaXH/D2DCLwFNztQR4DpFXA4wAsB6OY
uaZLvCCEsmNZduWivKuqv8VDfNsh/DTePOhAgM9jhFiz2U4gaMvD2Lh37M4FAGKXnnaz/UNSg776
oj9kuieT56gNMLRsdBpGiL15BmA06s9qudveS976YliDgsEirfJu0GaQ+nWZSZGHo1yivf9eHSvw
D4LCs7ifZsfbFsbzXGiqxVAIJpuAHs6oXkVAiU1lxI7kWMlolHLOhSJiheC5FHqwkXgDsiNwqa/3
cFGcOpqrJQ+HXjplWeFqBQnqVnbzEXi9NgIHrcAAJcAlP2A86H4AFAlNy7+rl/Zm3iuNjPSNPJUP
JfZsmvPj9vpxN+tCBHPw8kE3BykCPyloSNAs9KAY50xrMY85eLOlCTZLJIw5eQXYYxTJALOrRnb5
VIctgHDbFHxDczjqtkAYz6VcLh6zayDeVIC2C2F5vdwaZPXNFLSYUxFY0aeOlAFRhWEm1xgx3IDa
OqobgEK+NpSictoEFe48LDrkOdxyAZ2S10kFYknAaEvPpVm2mGgBN13pyoPiNG6mdD0gGyv1p170
ALZHbaSoXYShwz9Fa3V3BZ2kDoxpSXf1SlavitrpJXbaAmxxXSQ/JrOVAvhxyKM7QMejBQNT2G16
lnIyC0JFvm4Ar0WjHEA42JBHsec8H2rqYwjyQ4ob9yDTE2XyuELQDUGbk5EbZbOxUbzG8oJ0XogC
kauu+2psXFn/sW3yPJcMPlfKIkJfNyz8YCGREi+OHI/AKUpvUmtdgmrGcNS2FF68A39P2wopwZjD
2EJmo33EVvBIa9CiMvmocK3GqRcNE3F1MU34JgqYhQvg2uKSuSs7y4L7W1PX8YbHbR2424E2QUzb
KmhQN2i+7eLmz2wnTzsbv244T3n2yULtuE8ENz9XgwsZjAOXdXRHlClezN1UGMeoKiW3SYWYE2+b
yoaF6DxEPRwhEgaHqKoXqqy9BCCulb6Z1x2KO1/t8+KOKAquhxbN/fln4yAXmScPe+Npew15Ps+i
dXhcHLRTj9mheVmSxSQmLqi0WIIuBjwqscr1KI1rdSNNcqgaINbYlsnbt0uZjLLKIJcACNFhe+Dz
WOX6XCB13bWzvy2GrxqqUnSSDZUGegQu1lRJu66dJgss3brmR3bmN5nuq3J55wyyCyj1bWlsefwt
ykERD8guCC7APk0/50JcKU+jXscjbN0Bo8OnRPObU1sGpnQazH3/9eB8wPqRaQUuOZprQGbMrKI1
lxiU7JE0aKo7YqpIiRqBBGjmbbV4i4j6Exp3AB6CeImRUqNlyCgw3Iqc9eLnMeAgMN3q3IxyEdaV
CGSM/hh7CmhXCEYBwdaKYsn1ElZriqfkquVhlI0+cgr9BMoR8yMaXQhh0lPA04+QbVERLlWzl42t
S9LdqoFMMbJ9bbjfXj6+RpQuBEy0ONiMDVZLmY0NWF0QbALgZLqf0RE4zoKEm0gIY3kZCGUnuYSQ
HNhs2Rrt09HwDTkVnCeRGCYB72ik6hsJx7Yf3DnZ59JZNGokksBcSmOxLl3c0pQSOknq0UDw2u3B
yLi9J9Slvbey33vCJq6W2JhjrcFy2QaQzYfObdcP1MhogIWkFaoI8D7XdmxMmM2ILHpoMiAzOD+z
LPfLXBT3c1cLMLMUq5+SNjD7oZRN72gS9DDk17I9xylaA4oPHckLIcyW1CkZIhtIuSGFskD0XaCd
VlgO4QUjwE79nyY6c5HndTo1CfXUtnJqfpDoRiFBLLBergwwR2CyGMMaCBOv9ySLdFzbRYTgN3nW
htdS209J2OiCnRdJYTyYstjAx5kSOGXlXPq0yZ7Yd+Mo8Cp8KRTiFk3hcP6MlHbEC1bFeFHYGeVB
TU557+w0sneqH9snhW7uu5OC0vz/5DB2HNtpYTV1TsK1coFF68l1RycNXdvCeI32k4yyJwy4RLox
L75qQKW7zwvkwr9nztPwCaTgORBithVj20feLmsk9BEUAHMfNSTGGvpCx3WJtQjL9Q5ETIdZU12p
O5Le08DohPig01/q9RG9F26j6cG2dN7Bxdgh7m30PBiol16bor6WeKU7M9oR6j2KME17ttIv2yK4
CT/k3NBShDlx4C7Tb7iIRsxcVjonQ9Wv1qPEU2Wy11NMw4L4oSCfteV2MGLwmGV4kInAvjkPW0xi
4IKl7TEocjO30VTJGhliOL+1+iZVmAIAl8SpBxsi8V+3leSYCqbfgZOL0ATxFlurXRMlWea5IWE2
GQek/vSh2YFHshRl5PhyoAkAnt8maa7XslmlOmuUloS2Lj3NevdjnKxjucSnCs9RgWVybAM6/ZFF
v+Vi32K5aoocKOAhxgYMUCzPp2QU+ChOSHclgtkgtcmNpbKgztjgAgSm6uiqWnbXkvw+n8nBaUSI
SJwLF0hIgKZAPyW9EBmdCk1rukqHLcrJ82oNri0qa3L81JUARiNik06be8SNK+WoCxoV8+vF0b6L
q2Rntt1er/fblsfXCKll4JaiXsDSgddtbyhEpYFKbL5IqnGHPuDHbRFco0O/hw0EczSKslEKeqQt
aV6gUz945a8aHIjOIa4FlyJXD8o4hIFVXCMm42znTo4aSYaDL+fiMNoGgAb+PtjCFfVHAv2CC3te
ZQCwNinB2UlMF7WbPhINYnFPzIUExtMhN68VywoJpnrfoH2HtL9QTP3AsURViGIfowQFM75Ww8gw
XxoT3Bfgq6x/Ds4xCra3m7cTlwIYLcypXnQwtJIQeCGRBgAaQbqRd0RQ16ITCygJAtjyWgG5lUcd
ZWIoII+1qxuxty7OASNZ6FBPXX26Vxb5wVCTw7ZaPCu+FMuczHnpyVQC3TJMorPcvUg68t+gP4pF
ZSbefYd34x/9mDt1RgoqM1XolxE7DaNSxXRyPxF/NNI7YtySRbldUud7OQFQQCoi0dA379K7FM+E
ybEyDrpaQ3wb3a7kcZwmTOgPSx0sRuV1kSDXwF9VFBSQsUHZhkUMTUdQf4L3hIQ6ZZTsXFX3JXIq
DRG1MFcOIMEgwQTUO1s1xEtZSXQHu4cei3U4GdWpJCcnF5g+NW0myqRtoCpaeN4SNczWSZaetfGK
axwioukemghL1SIRzPaAdbmzAMyHBdMH3D+59Wwh626DzuAD5v5HFbZrPLccKZZtXK15SVtfislb
mx2IKbelcLWhdLRoCAbOAHufyjWaCJt2JGFvPwEAF0iGx6luBA6D65BoRhB9s5hvZQHflUVqIyCB
wiFJUukXDYohUgZe1W1V6Pl/t/dvr1dAjqIuTVW9uB4WIPZXSg0pnYKe9+k+ku8aBc3po68qAlE8
hXAVoYZjAVoaqMXXogppKq2iVwjG5ykYjEVkD/lvEaAQb28wcgZ8O0A/wCMwN6oE7lkw8oJTLkvJ
7GrRt1VNfeKA1md74XhHE68XHEvUOlAoYOTUY29XBtFg0ej32WOWz9a81BK8M7nKIDX8Vo2gYfb1
khGlavtYVXEyEYaMXzrZtzuBK+MZgPpHBAtGumjETHoVu1Iop7rNDst4NuM90EQ9JxflMnkWAF4g
BFV4deHRx6oDaN8G84hF2DXxDg8vmnbe3hWuBORJsfeYCjds5llJwG2MBABiEU0C6Aqlx/xAcx1I
zP9IYJ7+RT3Ohvb2PO5+dHlxKodXmTzFYHnf1oR7oV4KUq/3PomtVNVLqIJmxyg+LUBGvjeekGde
gNK8+KB93hbIs7VLeYxBZ4PmTC0N4+jS0T6O9r6wBC8f3qHBsAbmDQAwgRPKbI+dD8uQgwg+VCNt
L7Wmm3fgG++/R1Ur0IYrCYiC6PbH+Xw3ags0sdYaFLhoTf5SNXcOsgqphhpYIWKj5i0bRhsBfoAp
BnCQMJdn4vQREDzmt/dil2pHGEMuvNZ4Zn0phDk48AJ5nfVwajFwbBECdACc/fvd10HUQOuqePFY
VM2LeyDTh2gcRkiYis7tUZPsjBewLf83IXTTLoRosSKZaoG10tMCRICv9IA6AIz4b1KYkHfSMaTW
pZBSl3Hlk9G2vNkGFEKUZaLuErru7O0J+Ew4aDAYYGyd7tuFQs2il8lgwz+PX81X8lBimPoggVe9
fRYVm3huWgcwL0aqwQcB2plrSUQGk2q5ZkXotKvpr2U7/epi8G4mYGe5X8ryx2hiEHR7IblnCDYN
dDr0rQOC+1qmEk+YvCJ5gas0Qulz9tq8c7Vy9AGb/veSgEytwv4woo7E3LWkVEqkpipJESpG2NWl
Xyf3YMd1pfZ2Ww79Yna/0NqFVD2QvoH6zezXPLX16MRlEQ5B1Hg/WxGCsuj3mRWry1Gy2wJ6yNbN
UIVou47Hu20VeCZ3qQJzhjCnNZe1UUBE8jxPN/mParpBj643aC8oDXjC0gDP9QBdCQ2TGIt0gNt5
vTUKSkKlZjcFziwYt4CoO3ygtw/RIE2VojMGkQhzKahd281xC43yJgK2ZROU5tf0W9vubKCGFLkI
GJR7saLxh7bgYKbgHQZksSLyrIsK8qLuriuS+wolAmDw3GSZKbkz+RmXr1O6U6JVsHW883QpmFnK
doxUpegguEsALrku7pKOu6i4J6LGYJ4ZmoA/RXIbpKSAlrzeMyAOGeXiwMylYW9VgDXaf6TkiS6c
PyIYSy/kep07zFOFb4uVessATobXbVMXqcGYutloWTyDPiwEzziYR0l6tub9fxPBOB6TJJHT2hCB
lcKcBFZKF5Gm8LWg3THIlGvYkOvN0AzwzGOmsQgxYL7uMPaueK1mvRqLEgfbyvBcA96JSBfgpkDp
k4kSsrislXKEJHvuJ8xkKHTK2EBHsdPOsmdJcX8eIrM5rE2vfF9HVVTY52r6Rz7bDlST1MwMC67C
lL9jv6L86WP7ZVuoIYKVAvgOjK/oY4nQOiaOkF0DjMlrQY+li0YDuOf0QghzTiV7whVs2UWYxtM+
jmd/Gu9TW70Tom9zF+xCkHptGqAOls2lMOCJyoBOoCHzYolIpHiBA5BD0f8tg3QBsJ6MjNzQlcaI
ihCUZW7bnju7dUuMaQf+tvHxEnCUEBPlUBnP4ncpsXJ1rE7S3nSRVFcHdOaD/TgmZ+GNxNPoUhLj
3Yze7Ep71HEDqjE44J6i5lUn467vIrceRa8wutdsxEARrShnKkV8Yk7vhI5v8I5BWP5aEXfFqMWN
5t/ZA1jkXfId2ETbq/iGlbYlj1FuLNIxVTKYhLYOoTWas9uAhNEuTdfsk2DB+AA6iuf95LzkXb5L
JvXUD8ZXRwXVTW6etj+Gu9DIcNiIAAGT+o5MNxqnQc2SMhzk05RoO6AUe8Ae7I2HaNKPfy0Lrw86
r4SU2vumy9SYFxuTq2ko1Y552yyy6Wox+PykCQNZVldUAEGsiMBhKhwNga4F4EGEAQo2mDkcRgF0
Pi1u0xDDLV70pTJ2henOjtuot0vdBI6W3inZmUijK5PvM7D4B+UZmA9Bn7xq5bDbXgKO28HH0EQv
IMUoGvT1STUnRxqMsU5D1el35c7oEgAX79OmEtgYXw7NJuGKwBXO+NDSMBK5VIcU8xpZs8PUDeD6
9HQOMI81HTDm1gg8AzVZxqSRuwaRHR5IyMix8Z0kdRN8Q49FHjCpvuZR6Q+zIQIP4/jSKynM6oF0
K7W0DFI0TD6X7S5JQZFJBFbKFQIWbWR9AQfosEWcqba6BExaadi35d5S74paOkYizEju/lwIoUZ7
8aisCxBLgFwTRRTMhmaPkfaSuJX295kYJPvR6IfXPtIxbHY5l4q1VsA9HI6qdsrl4GVdPLvNBcnF
t9fBu72/EMO4z3QxFnWN5jSMc5BYKKfcvE11aV8bizf1+oON8pca3yvl0yIfHVAHO93sRw1gNtRP
PR7TYAYAHFb2YwHZrH1otQPOcijl3bGaMvTG3xpHdM8GA6iRo+4MNtTtA8nzDmgkxQifhkYRwI1c
b8SoTk2VKFoaksptpZvmmH8bX+oPdJHh1P+WwqYsi0qNx16HFISgiO3ALoo3Vq97H9AFeQp0d2IU
RmbTvHOhoMpMpZSaF6HAs65efBf1z7r1+AFBIDBDrAHmAAQw14umzJY09ANKgAbaqe+IHf9q+1T1
16iQ9ka8IINdC7lqeccSV9RvmcyJWRNpIt0A5XBleGbxY1ZO6SC4K3inEtP0GKFC3tLAqM+1XkY/
T0jEp1mI4o/bF+fO+llZ+3i3vXo6z1liXgk3APJwSJQyqiigIlTjAmKaQN+PoXQA1kLpR8f6rvKm
fZm5YEYA0nMFpOlil+zy4NvTc+tpp6cxMA7xXet1qjsdgfcJ8PHWy4+5/6V0Sy/bk+P4IvhWaMye
7ctPZTKf4zIkUWolWZgCxpZ0PxNtvy2A1yQGOtw/i8EcQGkeO6JGWAzNBOWuruzMuXdH+ZGoTTAX
GvpYTq1xr4++ZVGEVEG2kqXDom7rUvzb1PiFI46mPC71AQqq99ZXK3WH1e2+o/0yf7Jvxx/R1/4H
aCsSN7lHym9bc74VAN2WMqPiscMsbay3o5yRChgvQOR3CSlrPwF7hMAnsCjm/yqI7nwwTgFqCHyR
1zZtRmWDC7vNQiCeGNn3aEoDy8wONWjoXb0DorhluSgIlgtwpMhnHdSIMYDbxx0mPOMk8Rdh0YPn
cZFV+P1BzCFzijnq4hgTzVZSui3mHmbFm4Faq0fIPc2Cy5yvPoWuwEkD74bJuCojSQo5GUqYV7d4
dZT7q5q4efQ1sd18OGvn8uesVq4GHP0x281n5bO87GLlrkLGZhS1aHE1v/gW5tw32SLFlYkdN03f
Wv+ZpNRdqgMIk2twUW4bF2/WBVOPIFxBxVejYeD1thMw5znGhCn7SL4vMxszO72bK2epOUWLtYtA
Lxz1vuU81mkw14dFT1x1GgWZWG7offkRrO3VKaoBCkbK8YKfbkZ4LW/tzpSJ0I0f+1dn9pXvmQvw
xuWxexTN/vEujEvhjJ0l6H/RCw3D/0tcAGH2O0pWXtcK3Bf1Tu/8I7LnGoZ6sMhssAjs4aWZV2jY
HgkCX1U9deVpKn7KWjiOP9Da8YEbCnMo6DUFXRDQP6hTuXBXxlqXTmlgW9G52KSoTKLrMwVrKObb
BQZEDeSdZgDnA3KYDo5o9lEcZ3UkoQUvC8sc8PfJ50axPFrNi9Lac0YMccBL45H4WSCWmsQ7sTbA
ZnBcFSQ2GbsF2XxmFQnGXefa2TUr8Vayi9pfU+sqYZ45Z2d9Usr1lAlC5Te82ndyEcmg8RlxGqoh
1wuryEkNcns1Cx31nwyo0qlWBYaRulN1Uyax3yY6erkozySIYdfVNdPugDeWIBPBiz9gRb8/gnFW
c1SmWWcAQEC2ntFx502AKcDI5zETIfHzzBYmhDY1dIoq2ONrbbW5MOxBjXNo69v9bv3RE9BXe+k/
Ns6i4H3Au+dQUsAoCPriHMCHX8tSAO4srauJp05qvFR1O3mJlFkCc6UfzG6fhTsUQ3ZIYmAO7VpI
Bw69AncKzMYI1Pk+aQLtR5WEgw1ocIFr5XnxS1GMX0EDHOq0NURNXvVFCclDja5RgQzenBtAdP/o
o13ro1fJmucThFiq/32Y3LpwRw9AsGrmYSo2ud8+ddzVA94ruIeA8ogi97U0K6vszI4hLbLk46LT
8rM738ezAoSO0Y06gZnzPDOojy06rYWjzr6GLJBk0x4hOM1JS72yic4OIa9RG4kuf95WgbsF0JWo
qsI/M1axmHEMOFvgjfRaezCU0S+Km7XfD42nJDdkCeOmdAH7qDpfMsMFeTaRzUM3esn6GCuiniXe
MbDBVoVmY/wDztrrNZ6rSW6BfgXMM63Oj7bVZ0Ead4rgsPEONg4ZOmht+G4QZl5LKcHIudSznoXr
GO0TIgVlinb9pPOdOXX78tQ1431m1YKLnrehGPah9JyIK/DXtVRA4WD4A0WQMBltD2gPVp37wquW
t4CXQpirT1EqXZnQQx+u7X29ftGTVXDo3kj2WCdyKYHZomhFwsaosHiJc1uZgx9hUN8oqpMMUIkS
FOMARcazuhikU1LcZvlZQsSaG27W5Pu66EH3seouXvnBRFK0cVqfsimIybrTtX2nuKXSHkBra6Wi
eXmekV9+NbPl+QIw/TKlW56HSxXEILuLyPeUeH0ucn38fbYUDN7i6sCput5ngEQYeeXgkgQSAPqV
UldCSpEou21vxN1oNMtjoh1RAAYarqWswE8Y8whSktZGo3nqSfndtgSuHhcSmI2WOgX4uT2WrFLQ
qDqZnp2EVSlqT+JLASM3MjGofRuMHkOsk2LocCqs2fJHlH5oDmte9tu68Hy3o/yRwuhSpFGTAHwA
WEfrWY0M35leUPQbW4Jg1C/lWECqRq3p3Rl5I5FFRwyy+Iy1VdMy60CypwmBT8jnFXN+HoCyiU69
WHAcucuHtiqkrylFqsEolrZRXnbR/C8U5YKIwZmeVMAOby8fV58LKYw+YGleK4siuyZDHZBhubdH
WkU9rZ3ovc9zzTTFKMto+EVTOT3HF6G7ZeZtb0XYKGKmcCfgozSAJP8Voxq1ngfKGCBDuq0b1zNc
SKSmcyExLa1YSlIcpK4a/UhVd4sD0k17jA9Vnzy3kajUwjVFA51laJ5E78W7HavyoslXaJiXrYPp
5dY4gNjwWJZ57TYkTv0J9rQncyZ6rHBN5UIws4kJkDDntMQ9b9IR8+Gs6i8YtBJYCleISccBABpC
xxqZ1UTTXLRGQMuNHG2PjtAcWZTOFERi3C0DchhquPB+YLa8FhJHSYdZMfgMFEDdQcuO87MzrrhV
qr2TD4KgmVeIBBEkyjUUEIPON19L08to7HoJftCuUzdR1gPwKh28tEZUxCklkZec5VPhBgMhe8sM
rObztoFyDh86RdHCDU3xgmaTb0msAeGbkBy5KaTftbj+2iSNV1eT5UVxJQhSuMKQbMUEFpLWIBS5
VtYa2pnkEiBfJhnw73NLRq/qC8CKAzgtQEAqAm7iyrPRnkxBP1AtZ/1XbhuTMfWAQJg1DLiOyqlY
Ok9ey0BNk3+2F5Jjm+i0BqMCKJJwb7IZ5aKx1VrG4UO5HNMDMZmRVsJwvK/XUSYwGpEoxql0S5Ul
IH8B6Cy4S8Z0cJU5cwEHH2xrxEvMwjLhSyikLpBnmTM9xWm9oLyA2Vrzc+oCQdzPH/Oj7Ea3VVh7
4844SV51lI7bYjnn70oq46QRFmRSIdNIyks8y32x9rm/LYGeKeYCpRTP6NYAzB0qjIwEiSxjMViY
02ynEfAzsr3DVP63bRmcqwZXGqaDdYDMwxcz755kikurNjA5qTcgNQYKyI0c58FaBVqnBFVafAN0
VC+9bgvlGQY6Q3TAcGBiHnXn6/O1TCSrKs1GHIq5rLz9TpDHl0T7w7liKIEDTQ0hhYze72shhdla
WY8HVNjH4D1z1J0cfzZOieXJ0pMQ/ZZnDOj4hbMA8pGG1gVG2DKYkgziIcSGXwrH2KXftSxyp6zw
0ND3gcXDFBA65ikOK8uK1dd1KwNeBHpllebGkSTv0YRVeHW7LAID5Gp1IYp5rEkrwRunxgFO0RQg
99+n6fNi37bIkzS16GLmGTsGT+BskdVC8YLJ5g1jPZBiglpO/Hk00ekJYoztheN1euLqomifNtIl
GIi/3qQsnxILRDhwfbbsxiDSLOUF/TSLlxPJTbt1nxa/DCS/HfkDM7EUaxFPeUochbDuWrImmfkU
ZxgerjW3+zY2Hp7028rxrhANoECg4KBNFe+SktaUZMioARdrIY9kmN2qqk5p5gSpqAzOO7yXkhhv
OybpMmQmYGfivq09JTVrN4tm1bMNIgvsTySKcYDaamdzVQGHpEle6+J1bL/buqCoz183OHIcXSTn
TebgtmbhkMqCNrKeeZVUeGiQLat4lw6C64KvC5rG6IsYE7+sfTc1WdsaukxzAGpaguBFkJjmq/JH
AqOKrdVxp8PSQnvxfqJnKLr5yHQLOpL+iGAC22gdmiGm8EmR+i2p3Xb8sYouPdE6MT4HUCplAixD
YAfUR31nOIGIqpHn1ABQR0HKLVyvrKMx6yVxlhRoH2CVaAewyzbnPDpO9v2v7RPJc2iXcpjtaLV8
yHJwj4UjiASAryplxf7vJQAUGwkWynoDt3btVezIcEBcBeSsVvHRD7NoX7Z//61Jkw1ALgUwAZxT
T5Ia5RRWgbid1gVqUFUeCnTxwVofpvR1LY8Zyu/FGkxj7dXPPTCaV68h35cC/NenLD7WPvCFJREA
CM9GADyNsVHEe2jzYhRfFqlvOxvfZdlApJVe5vhe2IzL2z5Us1BAA8gI7lrGzU2NNluj5eDuKxdU
XRX0FQvOK6/gjMjrjwhGjShWC6eSYswNF9khVs9LNnnm7KNT/zbK0H2uRbKroOlxbh771nabh7zy
jcXaV0rua8lnI71pa1FfCy9qoj0tMCt0AeCxdW1Ti1aDjWrAN8VWdVbNh2T5pWTNjVpqn1pNP4Kw
RdSmTrV8Z2Rob6HvHjprxiw0kVd1BKAj8CKqOwUEsbX1a6AZ6eLGLJ62DZrXf6bTZnicFs2E9TAR
QB2tVVWrQM+yz+apDOWDfdb8fmfcjAfVN+5zrwjMh/Tc364/AVPo627tLb6Etp7e0/1iZ+1lF7Rd
2x/Fq79ffhRbf5+lQjHBo0adKg6Rnh0QdoM0UD+ksr3Pl87vAUKpD+d50T07Te/Lbr6ze/sZnb67
//gpjM9CZaSPOh1XiHRbHKRD/qk4RTvlOToAdzLM9sMxfdiWSDeX3XzsOgYyMdUOtGRGoB7ltQr2
O7x8Mc2aTK46P481YMMF2QOeVV+KYe6tApauSgmWeB4f1MZLqwCXcH6Af+oFknjlOFCD2YCWRt4O
cRL1XReZNKXVRy2zUMMcGv3BMdpfTtzf6MTo3TV9tHU/z4MSbQ1Ra/lKax62l5PnGPG0x0MELzoF
t8K18G6QCrUBxm+Ya/totbymT3ZzJepK551YtGajlQGNkEhRMqsZa4tmNBl6+uAqXDNrJHRjlhim
xYhEPer/JJ0kKFVxBaJeC+BuWAomz67VQstB388m1jQ52kcj3RVeew9GvQ+s3YUQZu0UdQJHuqyj
axC1mhEwhI3zXbUFJ4x3q2DU8LcmjHWsyYgGbNNIw50r2Po3aAb2KF3+NONHh7qz8pr+9BIQv3Dz
G22f1ehQ0/0+lF+6+/JuvVG+arvsqHt4Ld4BDWGvzE99erJFrSca3ZCtb6EbenEIHLnFY8fBtziJ
H98kvxLP+Grs0DWFSjgJopMWKjtcbOVuCpP+Zt6jpyi/02+Kb3NQ3Ub/FLf9p3yXu/OTg2YDf3uf
uVHN5UJRZ3HxcWOyylESw5rg3gKgwsIfBDFQ7cCx6xVIep/qb07v2jBobzmmx1n6NP3qg7T35IMl
eBSIDJu5jyx1UdOVGnaBFBX5kvrZMRG0LfI87B9tcc9eayvJdZ+AhQpm7Q9nc9eeBcu5bdGowV3/
fmqQSjYkbLUcBLG3vVXby4N5gevfLvVoqgy6U4gq/6n81ZN9EfMX12P+PpBgP74W4Uh5hAAPn2+a
N3JxmsyDYgtKiKIVov9/YW+SuQ4Toe3I0njCGXU7RcQaIVqnd14lSlDBoetE3FEDLijYE37lQO9B
fmN7R3iFbwCu/8+BwVddK6Pg2otHG6L8qPqkeq9otP2W+fknNXiMb6antHFfgNGo7vI79WbBa3qf
fx2fyEE0tStaU8bBZHKk6zlaQsLVPlczorREFJxTu/3/XRiCh2tFV0WO22bAdaCj31pzc1/50u9R
wbyVJte6Lffb6yoyQ8YRTGBT01qCi7sMd/PzIKhncKs3F7vGJh80M+namCrT/1o+Sd78kO8JMlGg
wfbqBzzu0kNbf5qq8yIKFbi5+UvJjHtQk7ZalAaKVW7tO/grzEY3PqjfumNznPbOJ4yyTSCME9gp
Xa+N3WPZb/UxwWhoBDNdgY1su1W66wx39MvlVbMfkkFgLCJpjBNprFmSAPichq2Pqc2v4yE/xp7i
JcF/MhK222FOJH1OVepIJL9J6l2ukaAxBfcFVxewh2AGCIU+jFFc2z2xBqdG4g264OpOTugm04Jk
9orn5UYEm8Y3ywtZjHG0SZmYcYZ1kyV0osyqCyJ6d56t/eigXaZdQJLyVanchBT36WChEZrsTdvY
22Yx/h9nX7bcuI5s+0WM4Dy8ctJki/JYZb8w7Koy5xnggK8/i+4bpyWIVwyf7ocd0TvaKYCJRCIz
11o2ydYGwBdjytmv4W4bc5RjMpm4CoykTx02Go9qraxOW89/5cozz6xwvmKo0xCKs2eG97nLfGMr
+sqdeYd0I/F7fw3QvngznFnj7h5zUkYd1WLc/oldAPOxMwa3Nv4vSe2ZEe76qYZMskZxPuOl5E3N
y1QIK56/9mm4W4eqGmkKCxas8r0YDpW4NnGx/Gw7WwN3oQCFFGsDhQVBeU2p6oXpbkqpX2QeZkmS
YS/FvVtB8sFExfD2qV47cNxFU+V6KnazQxRfyb7Y1J50EF5UVH52t+38f07b94zjPF7Lx8Q2GdvR
iiimUeUM/L8l1XTZSWhGE6cei1JyTbGaNDzosmmwIf48PKSSCUHhhhkMUjOVUm+pLJXJJiwLHWhY
kuA6tEpljUptXvD1Cfnv7+ROSNyjy4uCCSJQ6Ksj8vG2tr1IPo3Dyo4spsZ4Tc6KJYALXVWCJSbr
yownarPQAcLGDic/HBq3F/6tbP3ioT+zxAU6sU8UM5oiTGt3uZPqgM1Y96nwPD4SIBlfVAhU6Iho
ENtSpKfbphfXCJFtTcVTHWSpnF9rnZULpVJAslEu7CRVJLs3LU8PlT2+81q+vvjlzoxxrqwwserp
CNRKnLD3aYiUnVGOc3stFp2mB1Rqgr6Zb07tWkF48QxBLxfatmhjA4F/eWlB/bTV4gJjwiT8tFAd
TYZgku+iwW+jIMU0EYZSbm/r4krPDM4/6CynzzVJCOMeBqdu2IDtGPNKxxFsOLGELpKmuTHb3zY4
x9CrQ2Eq3yJpwFnx35E1UP7AaA8O71eqlPtJ6l51CXig21YWrwvoqirQuMc28jNFVQJhPXPs0jvf
gKbeuIHmVara0RqP4WInFsMa8wcD0h4i35fbN2BecDIqrKYEowEDclH+UyWbSchtqT0BmGpXDUZp
12ZSv3Fy/CZCegb+AeArWnDcbZjQuOohmDIj+Ma7aavv481wH70Pj8Zg04fiQd/hFv6UBZsd6m35
MPkVyr/0qaF2+4LS+2btNbUYks9/ELcPZEjNLJp/0OQYvuVlnuFUm/aQ+tmL6meB8pY+sNWrbo6f
t3aBu0zjfFKGMIRREetPT5+h23rChjnS3Z/itPawWfKo8xVy8ccA043RCt9bXvr/AC6zS++2z8pL
wfXcBHf4WadqSTLABJpNRwsqzUerc+5QaT3Ip/ax2dYO3SII+dI+fIt27Z7uxF+3f8KyP585Fh8O
CijH6hQ/Id9prrrJ9sRu7RCv3rUnwFI4P1sr/5ALWzksMguGQOPTkoe63oMHG4Jhr7cXtBRtzs1w
9xUGCxnUzhDeUCgXbcVZGzdVVtyCz0X6iLWmXmIdStBsqTeiCRM69Zu6t41jdVR3kcf240Z50pzB
n9xkk5e26pWfqc+Okzse47vhF/65l+3sM96WjraSGSxhvDBk+L+Rgoe5pCyNUcPE75vK1xaDf/eq
U8d2kkNyyUmOpSsan6F10PFMub3xi3nouWEuRI1dpBfg0UKIcgZHtFPHOKi26RY72TZXDs7SHXZu
igs+rOyboqhnX/K0XXtCWcCbK54rC1pzJS7aRCpRoLUEK/fj31O2G+3O7r0ePvUPMhs7KyhWah1r
q+ICTi+RqUli2COu7lk+ded1ralCrB1DLuSoYm0mVg8jTLKFI9tnsHF7374HWm9EaX5YSQPvD5YB
NDLgm6hK16BLd6q97Omu9loH4o72Tn9fHsfXCuGb/v2ABMztX7C4RoA657YsxpYUzj0sloipwXBH
W+0DMLHW+N4pLwZdKTcsBgLQpwBeCFgsmFQuM4EJQKcoLAgGzzW7KakDebbUclnkrCpKL1+2AAgA
Qo+MAyOVl6YqMEmWhQKUgPJkgP3e9AcgX8zkdZQkvzdlBy1YmwJ7YVAVPEMAz91rxUcBBpLb+7rY
7wVgD+hNAOgg1TrfZ2e5YyoW+piGWLJEnKH+G+l+U3s9VCV+J+J7CyolnY22lRZeod0xZb82F7lE
owAhS8xwI8eTZi6rS/sI7rmpjfN0eq06NPujTqOtgiuyHLbDV5H6A6RIh5007kfr78rSF782uMdm
4CBmTXnGZ9GMNbWOMUUum72NuDpWbwkoE4BFEtRtRUWfFBs0oWdwP9JGh6gPImlsNtX2rI6ypqU1
38pXRwwTB9AFA0M0KDYuN6KEgppW5zMWLStNO2+FJ1pZTwmBnp4FSKWX5mlsD5j+BsVW9rayFfMV
ess4d8VmpG5boQbiAkJkbtxKz6ry1kd3wLjsWKoeOwrGtCLyqq/4/6AioGLWFx1czJtrINm8XDaq
HFFFKHA5kH4h5n1i3g11MK6xNS5t7gxgMWcuXJw4zsvLKml1olu4Xdr+ECXlXq4pVtY8N7GM1xL5
YK30GwRxf27v65KHnZvligdhx4AvYjArbwiACVFdeEJY2qHR3JOJrhzlpbsNQ/vwZAt0tZimv9zJ
SVeEmjDsZFZ/QUywAt52VTlq6T4D7xGoVuczK/NP207N41hAwQueETmV8oasT61KN0u9iYIdqJJW
wv5ixR6E7Oi1o/4LpAAXJkW5qf4Dzak1dEa7j6gB+X/T2WX7YG1pLvh1jC4TUNOihQ5Csm1kFG4J
88za/KhjcaV5trjFQNKA9wWqB5gUudxiKoi5KsT4nora2oL0kilA5Bpr+LvFtAtsPhoKQSBGxPv6
0swwpbWcmQLOBHhdlB0lmS1mBnCRvdunHkhX1NpJSge9n9vuurg88K3MbLqYU//uVZ/dBSFjWhGT
FCp4vTnrLWij7g7hipsurg6MExokheBHmLi/XJ0sETlXaorp9CSpDmYpKk6mdLFnhWK6I0wmPuqf
ymGq8T9V5psyNPqBotq+UotaIvnA9BUmbefRPczJc7kgafvUElBxvOunU5S5bTLYUE20FW1rGF7F
PE1Q7iEU1bDOjcr4TVa3oXovoAhRzVrWJNr+fPPPfw7n6dDG1loAbjBqaqRbCtIXNr6UwppvLQVC
8GACwg62BmDmuUAPKeFyGBrcMkVneIb1Po3toTIADtZB4thFR0Nu7KZaY1Hm9xoMCtY8E4rQNNNu
gfX38purNGNShXLOUchkrymZo+RyudHEprYRZj47A4UFIzGhrtfnuyKMdJeQbKPV/8Yw2SlyrQBP
m7d7Veqn/dRqn7e3no8y3z9v9vk5BcLw6rfLnjm+SaXIKsLYOEamdBgE/a4l4VOmN3ZlvcoJdXUT
Cuwd3YZd7lfULtQ7Tdl3kgn0YwBanpVfw5VE/t+vwaQnRG/majAXZQZhHKwwzIyj/Ir3LlgHbP3N
chiE+ipbo5/JH2lwrJNBVxyQu6wwhAzcPUbP4B6IOQgDl9+I6hnYrtPMOrK+9Kb4d1UojlCdDPY8
rnUZ+BIFb4unXWwY1Mspgy2lcelr+NUGY+V2bixvGvTenNsbyl1a/zEG9QNQhEMQGTxzlwsblVLF
04XAmKJ7XfVERsEWMPaWMzuqfquPt61xL5Ura1xYUaQ+qlWZzr3kLzKBk17DmKb5xrQfRutvQ6Cb
Qf4KRDhgKpybYF4PJUorDo+5DuAICi9y/G4BDfPz5UBEAIkTCrGzmcvN04EUwaBkEiIyuJnldpFT
xAdzTWpu0SEQklCuh8+bV5jzFssbMHEQHqEF3zywLWlt0OWl28zucydaCf3cPfe9c7hckSRh6hb3
EOfpIlpqaS2k4TFMWydKXan8VIqVmDLv/llGPdsAIz3WA7YagDl41VqZyZjkriPhqOlF5w5aJdjK
IBe721+Hf779xwwmVvF6gyXQsV1+HpLmakbBl3EMX9oT0nbJNzWH/mOgw5n8vf6oAZ6dbtgqO9v8
GuGWhwlZzJUaFiY78Si/tAtURotOjigcxfYujWMfkEe7y8A57PSYu1dDV65dtVhLB69DFHJAPP5V
PM4xEcBng63VCIlWK1EACLLds78WQf2GfhrSb22VnuI6amBoFYz4CBjY3KvR2Sbt0wyqFnEwlP/G
RHo26b2YURf8pzZw0Hg0rIRfvnKMTwlbaATg/42RcJGXiKctxmJYRZNARXwqug/qZGLQ9GgCDPmR
sTui/RlA80zpY2dodgG8cyKQAyUyFL3tov7dK/cGBiQAIXKitrctdYVBYWHzQUMM7AFQXQYea5yr
sYnpoZUMSWCGeGJEvpxovtD9q8PfAs1XksRvpOelf8kyPiJmh6E7CXJwLk/ptW4YwlpJgrJ/Ssu3
cHhhE/ilQeqjd94gwaP/YtI3YTaYtqryT9kGSFxUFfPaik00hjKxVGAqQ7GbSFuJiNcnGzkr/H6G
qOLGULnrRCRdOk2FkgZSkhVuV2a5nY/hmnrLNyKU2wG4OIII4KLg4eCfc2wCaD9XmyzQwFAxEeLm
YrbLC7THJcRG4USqZkdr0TV+hWOFPrkrx5mtK5VbRIVt5L+gTeAIkE2bZQZTn7Q5cq7RponmFsna
ueSyytl1wamh4SIC4hn4Tu5rSbgfjHgSs4DGTlc+qVXrI4m0B/2TysM2BP5GWQl8C84ImnsoqYEh
eKZ/4uJPXEIVjAFwE7TWPm6fJXpKoj3p7sZmdWhMvgp1iDQztRn6gFgcr1wQR0VTNGJYBujX+XhL
2EmGdgdWCv51u47aIMxMuGHoZtOrFJb3zdj/eLHYW0BzMAJhAmrLB1uaZEY9hI12FATLSabJSzsn
B/ugJOcb88enfNacxu2IYSvwbvKfMtKnrJXNBPdWqRE/KQQUxECIfRdWEipDaqcGKlW6lQzt+mvO
Rk1Ix8zU0kgBLm8TlsesSMxMOCa1pDggdRxAx2RFkscgKeOLU9c5RNaM19uX53WEh0Yvin/gtZoh
VfwJQ8O6l2bAxxHtn5Y5ZZ2AaREVaIgQGHIFxv5uCi3JrhOxEz1REAt5Zdl88RPnBgP25iyCYlko
A/MpHMivC3BDMfyCMIoryLvI1BOlPr4rZahD9iUOap8XpSuEpmWXRfZaAEi+RSorbzQCgaXb+3Gd
FqEHjnRylq4wros7A8Z2S8MU8yAWR8krBfD2w2ZhpzVdyx8WTEkgXAenBWiLUXDnYmg5mJj/ia0s
6EZFcTOzQV+klandjNMawx7fu8AmW+iwz0M6QFgiUM3Od/a4q4QJo7k0LYLajG2So3+G+lEYt05/
0JGrIG7I4wvO8R2CSD+5ZWtsSY7Rp843NHBrt6M/Fc1nVzaOvHLW+Mbe/NPgenMAg6wUiAE4v5eU
HvU0UhQBFLS8YcBVL236qXDD+kHO3qWWOobmK2BtJBtiHPJC+PEXt5ABy2AWAfsGfJGP26BEIDJo
hIJQ3KulijMHsIaxue1WV4cbNARg/LTwGeRZEJsL1ZFKcQYMoUReo+5jVXZo92CNqUO1oBx7/7ax
64cEZ41bkqYKlGK4qQqY2e/MZrBF8FOP7kt6n+STLWhHWVkjMrtOwmebqCzPDyR8RL6ognSs662x
rYJuwLMylvrKS+XyASwCH606dT4uq+SQgnPEb2gxucrUpXvonRIvFK3KBdWJ8BGXQrjycZf2HUqT
ItJ0PHsRYS79PsLsPZn6qQqgSAovAhv2jpHegHp0+h4PeeMxFZJ6K9t/dVliK/AcgVoG8F5I0jmj
rZnq3dDpVVAOBnG0TpV3kWqARmkoIh9iWtHWjMCAkQuYGtazIjzopfBWSQbGrxtifq38mjklvcih
5l+DMgouF+TTqO1cboFoDoPR1XIVaE/GVjmkNcpKdm+PX4ozZnayq4hNfKlcC+uzj12bRYUYaGj0
tL6rYWcRpxbHTDEatQpGVm0bSbejh3aq3a7vbEtKbGihUAvkhm6j/ax/icR8vs3wPoIGH3haeJYR
C5IGps4idGQpeenoBJ0j6FQ5ssbUTVpihEkfWPl5e5OvQjlsgsYPJxz1XNzhXAwD2sZQwJNaBUmb
qL6gpIIT11RwWtVYo5W4yrxnUxYyTBDQ4GXNJ306mzrkWlIdGOG7Ir/o1svtpVwlBNzf52KHJMSa
XqZqHciGG76mBLV9u0UrMt/AUW6bms8B5yIzDzIqsDONrc5/KbAvsDTMQWiZfdXgz8+AkXEb6tDn
+Ifgg9knLixxV+0gYRgxt5Q60KzAMHdgVCMYEOgepydBcyWyEn8Xgs6FNe7EJTLTh3xel5o/aYkn
aQ/xR1Q8rxYgFj6VPL++ZrXW739enuwGMzGZZk74VLoLYiJ7+GqQMYnRk5zXTjb+UCbmexPPzc3L
PjvRpiVMSAJhjpkfSvpMpdPP3QGULBroUvCIQsC6/PuWYAKz2uAj5TIaS92zPu2z8CtsdlLj6Bpz
enBW3rZ4nXvAL/CcxwsT5T1MO3AmswrKHlEGZwfwhtX3CShAEnu8Q7H5b/gMloHK3KXgjO5W7C6c
YVyRqFiiuQXKIN6sjKKl2BlwELM8xELkqQpZqR2sWZj//dm36mKxRgcdFnrCBK/IosrOJhTxb+/f
kgPiqreATAE5ATiCLq0gWxJzdElxrCJPes7VndLZebZNpw39ofbSt/PpJrjwMSqKB/Z34ehsQXqa
T1aWVE2A4YzYvJfyB7ko7dFYubuX9u3cDOcQEIBsq66bzcARQLkby9vbW7ZkALIOoBRFpx+DL/OW
nq1jJPpU48HTBKbZOVJxX67n+jL+BBdWcYJkcDPjFYlpEi785CV646hTtYFB9wY4tFVb3w0Yk9vj
WeCLEMySt/2E8ahxa3UvSax6sp1CUBrUK64m+WirFHTF32eLt34RHznKtMHUjoEGh0C2YibOvmiX
8Vcv/rgfgDoZGv9YPqZ5NLwnL7c3EqpZet7ogtFPzZd8uKvblcRmIbhfWOCukrSgmBGuYUEZJkfs
v3TzkCCfldIIMzoPt51lIa2ACgSe5RjQAc+7wjuLqOdNXdQkoAoRHNQaY7wb0nybp+oaUGDJ1Mxz
CyNz4ZUvrwx6j8wx7sCzMYBYRb6XUhQe1uhuF/wA2vJzJg6tOhxibj2wO5nMICQoQjhkQTZxln0Y
1bRvhnolC7wuK8wVU0udSdExoXPV5E2HDiFWpiSISXyQus1kwPnVJ8V4MjLdKVRMdEu6E2LKqRP0
TZyH/u1vd73WWZxGNzBvg8Y66NkvPVEttKwstaYL8EMcM/yXy8+h4I5Kt7lt5/rD4d1s4T/gYUAN
ga8iUBonaa7pXSAJALKUlV218kZYZZiYP83lEZbwSEY2jzM1q49wgZG0kSaXPSNBqab2ID1XKYbi
nEmx7GoqnWZNbXDBHCpgICMEZQf+w/dhR6IoZMgUgoRafxWoH6VeD/5N+tw6rBHXWrHXZxrDb/+1
dtWJHcORxalEguYreujUoxH7L32+hglfeJZfmuGuS8zBVi246Umgl3+mtIc8z6Ft3iTjvg/dJEGq
EYKCPP172z8W/FCZhWRwSaO+hq72pR8OVTdaQqGSQN0orvFI79KX2waus3is6swAd6ghy2nRLIUB
eTM5uiPZuqtsKjdZOU8Lfn5hhntUh1neFi1ml4Mkqhy1P8y1qHCN+WfBEVQw4eOlDDgeCP25tUh5
UddTFZIgr3dy0u3JgAIohtWG5iE06pXovvBlwC6O1zEiPEYdTc4Y6VHnNZOBBlNa/mXA/KVRBxp6
yQX17Fo0nI8nd3xBG4Zam2HgoYrqxKUXkEnUBzWSaRDvomO96/+I+/Y52pA9SCu/wt/9SlBacvUL
e/PXPEtzxCIUxlSUaEB8skPm8azuak/BVDv5+Y2Pqcmzlc27fGZJGsS0JooIS+qLFTWfzMrex+jn
8yioHkFuDDXyWaMPw4WXZoDMzCukMTQY0vswDTQlemo1TxD2evulD3XtRGg5WtI2ZYVjKdVjuTYa
xQ9LIwPGL4ACOyY3wZ16xfMAipREqGlFA8vMbcipDaJix9FBrvxQOzHmsrx0WsOeYlfLTwQ1uNq6
y1eSn4WwfPEbuGAiy1U4sbGnuAVQqiXgiMrvTNJtu7axRYO9MXGtmLZw7EEJCLVipAxwXp4Nt6Jy
N+glDok8bePpXwnMR12thJZFbz03MmfUZz7Ul4YGKqqRBjmErozcaSFqpjHbFB+VcZMDoaT/+iHN
1n++JuB88CkMhF0l6ZWcFnohwSRRE0dpArX0x/JXqK21V5aCDDizZfB0oxoJHtLLpTHdAgpTV2gA
5tGPAdRlZix8FumvSV3F0S/FmHNTXIyhzMiHuFNpUPtIC4hLTLtu/aryIYET527SAh/ljm9rgjQL
mR4OBsAKmJ0HpSsEhLgl9qnExBpLtNLqDghoQkuvqcCJnpQu5mm8gaEdjt8g9aFfD+OLWHYrCJd5
ZXx0Pf8FnP8I3djqSYxfkPftKZXJixavfcfFc3C2SO470tS0hhIjVUEkV14nxbbV36n6yjp4OOZ/
vPLMCvcJC9pMSSbAirJN3rvGrv9+xpKdeLLuQC+8wCASePlylI9RRf2Nlny3rf9Vn+Xo6MQuUrtD
D3h00n+rcyhrG8xdJwrYdCqwpeCqlEu3lzxjWNvfhVIQvAi03hYwEKBi5ycaJAYJ5EqBiRTa6Jk9
SyC47e6PPPq0t9OPbCc/3s6bFk/mmUHuRkkUCuS+Pq9pn+9GX3QGZSVaX3f95ivjzAQXrumQiGOK
9AxXhvqcN/cJgImmk0CXjOzRt9hpOTgXEwdQk12JSTCQ3t9FgMJrY7cTa/T11d5WhcnWFISNYaXS
spA2Xvw2LvvJG+Rzg4nlN15NGpQnHvQHKXvpEsMe9dPUyrvb270YJoCyQMkFJIDQvuV8O+4y2ilC
1AeUPIqg1SFWcg89PExoyfdsfIQKj89QAyzEbtNq4naEppx7+ycsffGZIlxBR8pC0sI9CfW8Fidd
ZgMIi1oIJmw6ebCV9o+arXz3pViB0RzAt0CkgI4mt9KyA5Ays6QBWQrKLCitf7JmDRa5lAmAstNA
wRbBF7nJZdBVMkgXyUY6Bg1rvFSE1Jk3ktM4hm49etrKxi35CsYhFdDTQ7oIbFeXxgoL4kWyXoyB
ADlD0GpvtBgjs4PdkPLQp+A+z7KN+EOq9e9YeG6Ui7itgDZ8XmQjXmv/4sw3DMxU/darHR5ut93i
u8/BXR9IKmUNUzwYnUF95HJ5Q99YVaXDklFFTpt0Tmm2WyqS51ombph9quVbSewm6YKkq/xUNTe6
9FYnH5XQv+uJuWGTYOtt6Y1S7tRK6DfDX4s+gZ8Fw3NrDMfXY+KYHgaVJTpdmo7HBP+SkCDKmqFb
PgaFuKWVq//WLDsCTnXKnSL/JF7xJ7H8+F9pemP4B0ipNdHfeTP4zTq3z10FZgQ2BAydwRdSedcY
wpMJvYzbH4RHZ8yfHuOV80Np1si+Ss6MNpFyrWnGgOESCEP6bipHXSP3RRXEzATxMubt6BfG5T2D
aWtPp9mZ+QVq6KSjTIZxbVTjLr0hpxpVlXCYgpxagyOb01YcMawBJEb4LCQ91Emn4xARYZM0UFkG
KNrNqJG6I5OGlX1YOOOA+Mzj4qi6o87P3VC9gFcPiJDxS1Txran+iRY9gYncGQTHou+itcIpuvTC
mQEx4EUxJZR9+Nd3B/psdSD9hNYjaOyjcasChWkMzgh4E4u9AlMqGO2b6o9C/dU2VtB+0Cjc52mz
Qh626OMY9wav+tyVRAXj8hOYZWfmUcemgJRBOh4ZhcCucjD6jWl4E/FBQr2phwlgc2k3MOCSEl/U
j0T6V2rR2sN9yRtQdMOwJSr5iA1c6AMK1oioOE1BVx1ojdwKnG29zTB4eZR7z7hn5m8jWmE2Wboq
0bAGSuVbbgfC05frDwU2DRkpWFAbtTeC8Sem26axRQoysBTDlSYKjAD6R8yuFXETGtZaQW7hCwCA
gZEwdJbADX1Fe6In1dgamsKCJv1V0eGu+8AWHZrUapxmAA4zrB1BdOrJBlymFbYRyGGl6G9fln/j
7PN2NLgOOFDDQv0Yeoz4DhI/P2EqE2VUFllAR4zT6g3bWWqy1hG8Tg0ujXAeJ2WlFhsaY0FO9lW9
KWp0uLxV2NmSFcyqG/OkFcaJv0liz965cQ+al5a0YqClQC4asp0X9lfeP/98w4DmxnfDjDDu6zms
nFkx08EYNKERA32aDoMM/J5SmCu1s4UnOyDCuDXxtIVw85WgF8SMTaUgRAxikGqOW13aJ8I9SY95
2KGTq7gKsJmx2q4cxyVfmIHxyKstDHvw4EC5TuXECGE10sGFN7AJ/DAYFF/J35Y+k4WBODg4KgNI
1i43MM4MLUdkEoMKfx9MWBuM7z0BFwowZ+L9/Fudm+KSHGaVuUhyTQwklXn9dJ9VP1SRwV06Q1b/
uxjuOjNB7Ks0jQoL4oTRwqayAfJeye2vE95vvC/GfdC5gs9xiXWcJjLopgpxnonJwtgXm/tKYitf
ZSErmK2g0QLcL7ja+L5qUkH7qTZwesrejh0LbyJqK3voNO7Jffler5i7djXUvYDNRB4CPATo/y+d
wIi7HqhaTQ4idXJJu8kBR7397a93DX8aeQYqmpi2wBjqpQWrE4Qu7XIlECEuleatNwDhV2A+67aZ
a29GJoUH19zwxg3GNyDGFiXaijA1mGpIQ4hAtyY20/ZJtjZPu2AIsQB4o1nRB88SLoYaYFrvQXyo
BiVp/FRPTnVofikdsCSk+HV7TQsfB484cLgBugugCt8txfutLFiZGQFuSjsW32sE0tsWFrwNA2yY
iUb7EL1fkGhefh0yqVrJSGUGBub0ijvSTA9dKCFqDwB5pxQAel340JIBExfjvVWgUXH7B1zvJqZT
EIEAd5mPL9+BSwCDHJmaWEHc3VMKtrj2Xm9RwktW5n9X7PC9t3Hqoy7uIdorxJDHTlLQJUMp29r1
+eftBV1ns/OCQCqB3UQ7nc8ux0mU26nPrKC27id5j0KBHUraIy0/pEjaJb3yeNveNd53do/5AQ6Q
BjBivABUpWtlBnlfIYCClWpn8raT9mI1nFpoXdECAobg4GstV4WCNnvA+L/dCX/rQUEiA2kvjNAm
P0/rLn/Q/CnOLmbLJLKRi6YQyA9NDlZcKCDsQuJEz+W+v2/vBf/2BixsOKa5JGjYgckRw05cHqBE
oT43x+OTUQkuEz4yqmxbofESsPknA0bwVke5r3wJhoBoREqA1BGUJnMd4WyBpjZEoRw1OpBiT9ZU
EFeIUHLuDeFrGKKfno9vW3NMw9MIDiVf2iItbYsY8sNHamrTPum6F7OjOUYlW8NPNSVf2cw5eF28
CmEOI63o888UWHgNXJprawU93FYzjmLv1tQ81vqmb/snVQ9f9T5bs3ZVcEFQs2ZMCFqTGGcVuVAa
1bVKOqk3j9T4rRu/+iY6aK1NjMYuU5SuVNNR6dqGXq8QNpFb4YSiv4bveLnCvA0rlGMy89j2THer
hpyQW27aPkThOZ8gt2sBZHbbQ6+P6LxOHIoZYIbeEh/Hh6yUQMJAzGPTlqUDm9vK0LtNFYnSFrMd
B4WGMxeNAJ7xqnyrUHJwEkurbS1m+lNlNe+N2Z0wjRQGoc5yt+nTzrv9E68uaRWtPtxl83eHwC4/
MmMMgpVAbMo8pgIBGpgpTkSLX3VRPN22c13/ng3JGlIC9PJRpeTyjUKQejXKI+uo32O9r4xsWGn3
tauRF0Bi7ORJ+Zp2qCmqZK3icXWZwjLYXsHEgMQaGpScs3WtpcY9ra2jkOaDL7UALgL1Z67kiNcA
BZgBIQzSQ7wbsJ1cuqNZUR22uWodDbHV36eI4q6RYtX6bcis+2xIgSANhlTrN5NMODoNkyyyBcSa
2h8n0EK6NImNfBuzqt8UrTmIP0345t8H0R0QMMzcI3zdx4w6saDgBDi2LGIQe8LIZixPw2blOy/s
NnR0Z1wChobR6OC2Qa/AQ9HJIUDmBqkPDMk/uG7bDHM1FGrWOtOrTWZMpgcyf+0oKRiVLvU6cshQ
UE8wU8OrqZx7VpENK+u/ijkY7NSB1JiriyAn4hOerhnrTEyzIihkOX9Qk1jaRGFOHsJI6hwoYUOj
IZFCuzGbCbgsMGPc3pirg/ZtHhJUOsrZGD+e9+387ohpItI6BgzJKCy37MXEy1gI/ZG8+fE4JNTX
wS2BvBHNXxC6c6bAhpenmLSKTxbrhr95gQQf3HLtdupyEfCZmH7cXtr1Y3mWe8fmzrCB+dnK3cSZ
Xmo0T6LkpHd/1PF5kHJ3BLQreallhoGBxg8FB0rS7m2zV7cxtDURsuBkQGMgwnKeFsV9mzSZmZxK
MAVt5UaO/JYR1cv0rraTqVxToLjKNzh73I08VHBUPNuxSuPQDI+N8JgBBKKhRusU8hp24fupf3Eh
wxqymlkY1cBbgL8iO0LivEMl+jQ4it9vLUj89K7kAlnn5i44CL3MERx/QFP0TQaLK5UcrXSGtbHo
q0sT2cec7yCdBSrX1Lg1C1LaEQqA9KnQUJQrs9JJe9CkqNpnE+afWRytySUtfNSZsgiIY8wuzN57
eUxkqqpCA0nxE0QPJBbaIju9TN24djHPtw23uxdmuHRHajq1T4QiP8VxtAEqzCijgxQlmyrzqih0
cnS/qWJua8n8aRTChp6vj8tCwAiVjwaUxk/Q83W18ZDmQTMeRemEHpRd5kc9rVdu+KVPeG5x/vdn
gWcQMqLicOandjoKVuuSLarIQu238VrPbuHboaJt4orHCDQer9ymGkKd9nIiFye1RUG9TzZF8qoU
w5HJ3crRX4g4uGREGZhKPMVllSepMNvUAotVVp2mynAKojnYx2R0rNgHhetWkpwSaCItBSjudsy5
Ll0DDYMxNyiuoRCAvIn7fkNbJfIAksyT0ZH3ZnQmZnco21u+HHuk2El5Y7fiRkryrS6oK6u+3t9L
29yXtHIyjkyUYHt8io3YzsttQSNn+rWyxuvDMdvRZkfV0DHkhXDKtCJmmjXVSZBOnaY4VRdtxvAu
tQ6oGKMmCqaEkyb8uW31+yF+eSQvrXKPqwkKrUYJDeNTjwCXvbRP2mf2kAb9QXXNWeJ9g6nqu8oX
D4DuBtNdfUy9fMNO4qP8OG2g6LhbO6rX8f7iB3374NnBKebSAaEdNCqJ4Arg5dFG6Ki1O0kswX7X
OuFA327vwVWK8u1c/7vxfO7UxmMaiQwb33cPkYgwz+7Lzm8SsNsfI4yJUnVz2+BVUoIsDbMoOERz
wR40IJexgRR12SNjqU7gBnJ6SXAjU94W5Uq/a8kKLg/8F3caKoHKpRXrf0j7sua4cZ7rX6Qq7cut
lt4sO20ndhLfqDJJrI2iKGrXr/8Onbe+6aZVrco8M3dxVUMgQRAEDg7axvWaemFnI/ERZSmvm/id
j9ksEW7CXjFTEuksQBivRSTpRPFcz5qzkoA9CUWIIRw9dfENozWirsG/tVOphvVE6oAYU/UV/T5V
0KYOO95e0ZUzioomSCzQ6/3+qLr+EDonOaIWi51zc8R7Ld3R5oReEp8XW4QVK6uK7ADqxxj0gDq5
K+1dzVCoRVqOnWswg1N1OnPg0Ao0jtxWSKycdCzxdgJSGPcxUh5yj4hnVqW1DFVzdikZdk2mqoHV
L83utpQVy0fDKYqy4K1DTlCW0mZLU/J8bs4oW++sZDyBquKxuFPy+bumuD9msuybdOO0rfnyK6Hi
oy4OeDamc1+7bXOelfpYFi8NR1aMnyplAPXl5DtWDyD4EbPGqKI8pzw/39Z5bQPRZAuTRU0BGHfp
WAy6M2XVoDXnpLN2/dQFw9BHnVJv3BqrYkSOBalxFK3kGytZkNPymNmcMwUF3QY4O6VzdzOzf91W
Z8VdArn8rxzpdnKz3BqBd2jOlnPUG45m+C8a5X4f1+QT+vI34F3i12SzBIc0UKcC4Ars6fXepX1f
lZnF+XlqqeBHLeyXvi69AFXDNh5qnUWFVmyR3K25GYAm8OAQnYIf6aMcglRrY1b8bBXZQe1wuBvf
0n4it1oaT2DnwvuqX+heIflG2LiyuCZcm41B8qjWoKf0Wl0NEAWXgRXpvFi1HlH3y9C4dTjR8tFC
Q2veuU7gKaiE3t7Sj2dfFAfep9eDbAwR3bXUEiCEiihte54dDsSERrKX1raLx9tSVoI5ZE3wLkYr
FcBewARci6FNpSp5ZUK5ai4PbTbbJ6vx8tBQLHDvoyn4qW7G6aVQevRv272yK/H+PWx8hHgtXhsU
PgL5IRMPLlFLkgzKLt2uJJrXng3e6L7heMi5ce+HNpnpcZmBbHQGwR+SWFVQk76OSMo9ZGOLv27g
FCkkZCfxmkZtBpCt68Wo204VSZP23CMTEQE80h2Womo2Lv61nb2UIr2dB5ejaJUjuYjpOmOENwtI
1+a2i24v6sdDKnTBxesigwiiBklKgm7uNq+wplrf3BldUoDKyf5Z6Nk+TVMryOx+A+Lz0ddBIAgx
IBJ4aZyX68XTm7wyFA8CLXX29lqm/dS1pEbLOmYv31ZN/JJkLmAOwxtAB3BJoBGuJSHD6aCFkXfn
lv8aphej/9FUzzzZ8KkrC3glRXp+U2R+J6OpuzNSd0WYg6HQzxonActhpfvULNEWQp0twhrZNhCO
oCiM0hLuY4xHlaPQmaPjz+stfgZuZgwYazgS5Jm54dE++FJZjKSb3jG6TI0LQLvbggsKZEhVSMbf
CSbx6e2jk/2e5/aITpf6L21Elitdu8vIJoJUMT979stY7Lv5eSpebhuH8BWXxvEuQqwhIlGUGmSH
lpqoDJM2bc9O+aq3lc8BJx2oEaGdxV9ALwjmYH8BmP221PcBEbJYeA6AVQTHAVLe1zbZLBVnLJnh
rs1d8Sl/1r/bX/L74ZTE9M0J0lONjJHpO0F7JOmp+MvBg8g3omINf2WgeIQHr9xuNlO7T5IEZZWc
+NZPOmbHwrXDRrNC2/Q2QqcPyHNZmOStGcl0cOVr3dkjSCLtVDAFNH5LZ7SdDSYaCBalnE/TBO90
MOnk2JGi0zYLup6DI9RyrAQz7TRvEN3rTCeHpGkdNyBlju44Oyd5EbKhVZeDbhPgfAxmY4hbswzL
2+0dk50ItAAAFDsFVCOqIjJrFt6Vqd2RZTgb81DsFZR/9uWc3aEJqTgkM6dbd5zsTt7lAVKAcF4H
W6rM0J+zejQqQsYzOgP1+7zqlOd2rpyjnY9ZlChDC/fCFiQW1XYIjJIpIWMGeHztYgjwvNODetEP
BWPINSqKfixwAhB6VZsdN3ICAt8pCBltdNkjyoIrvzbkVJkx9hS1inPRJ55v6/Wd5fH2O1k0HhOj
MPwJaUIMQq3zI5p2tBN3y2UDifXxCAv0lyivA/6FW1by73SkBqtrfTznozmekPZ5UECl8M3kDIPB
lan+1OfJs5MaDxobho2D/F6KvD7IooQEz49sOl61Mvid6DNBHd2YzkWqN584SaYdppzMKB9lGNrl
tSoGwaIlsNeUIfaWqn7AeNTsAJg3i6qUjT8wxoI+lJ2hB8WogJ6TWCMSGCoNjal1/HKkVUSyBn6W
ceek4+iAtWkoH0B/OAadZyY+HkQgma0TK7DV+cnOF283qEN6UAb7M6+bIUDDZ6QgPvTHqjN8i9J6
49m5cj2gGgv6XlA3ixhfBqbStOQYIphP58z7p6/1MJ0VGmQvbl0e3BKjIROgsfQdAsHP+MLbx3Ll
mFyJlm4IFIkzE5j38Ux168Eqk8/c1r5NXvnQDqdSQcr9trgP8a8wdzEQ5z1QQolaCvlaBu67SSXT
WSswbrQ2wwKkvkDIBkQ3/FrpAqOrjwoDbCU1dxuyP17217IlOzfp0DscMxvPgzNrftugMWfRw4Hs
e+VHlTiB7iXhTMHfYbblfsx3juoGgEwbZAv6uLbo768bsNGis0QO3bxCXYYG80rPWdH76EJVEQcM
6Omb2zcgLjaCjzWtcUXhY23RGGFKK+7MXmu0w4IDViioPSaWdrC4x//ejkDzKHI0Buo46JW5dmOu
kVWeW7jT2a6sxyHb2YuJBsFfGHTqd88b+7iyfCjCmcBBwl/Bd4q/X+QyaiftUESy53PeNYc8s3zu
vjTz0URjzjwqvuYtJ6v1PlEHtU7UnaHrjMF5tXNonZ8UwG/KtwZmyrE4fDceqkg6oIiFxJy8xhh6
kFisyZdzmph4nfZTC9ZcwI/zGRfxbe0/bqfAS6KfAsrj8pZfxx4vUoMu1XIuEwuDbBH8R0lt0PC2
lJWgA1cR3BG4bwCURxJAWuPBokqac+1cpkMXEZJ3R6aamHDumuN+nBX9cUbhHqTQabpLG8MJ0RPv
hGDXdUNrWIa9RhInLr2a7tKswnSammh7Rx2dIOM9TcBp2BuPHoh8NwLelbgQiRK8wSyketFlIXNr
DIzM7uAWxnlOqxAZCzPKwt57M3vfZjsL9GtzUPhd5YMGIw9BsEi/LeLccZ9tJRNXXN31p4idvDBT
1MUdxarwKfbJDuguC8/8R4E52M1WqKPjh66vUA/FYRP5ZpRPUfWXTrjhjeWoGdQ44/rzq6g5aWGx
+2mckjsalJ9vG8aKpUMWXnxwpaC6ldsZlr5WU1uDrA7xPWUvmhNxbwu+9DFWhEIodgGeJYZXyRUv
UKQOWVtUxpmXz+Dv2xVzG5GR+Fm2tXTCLX1YOoRzlirwUkAWXu9RbhiN29m1cSbfbeXgRM1+LvaU
75BTU05LHYwHS/OrLbLplTOMPKiY1QZMmEiHXkstxhxGmi/WmVv2aW5mM7Cs0ov+eqfELBodkHHB
oigznhv6mJtTyd1zpw08dMqO+DPn8dLlxUZ+csUm3ufuoEAJyiNEstfqmPpA9CnV3XNhKXloOXkX
mr1ZhV4NWpvbSq2sHDpOVQD2QfWGdjLJ1FWj7aqscNyz0pg2Rpno7g7NTVsDl1cVEr4cFJRA0MlS
HKU1OjYp7rlqDX4cEIXmuEX64muHkSaPtzX6IAtxL9jFIArGIFohrhfPUVJGWE68c6ur9WOZpLWx
U3R3gqtCc94mlehHcXi8oqZrgL5YGIUUA+Vof3OZ4yiI9YnvYVyOl7w6xugn1n7sK98ol/Pc7Ez0
adu88VOe7PFP0aCgLJluoJXFFXJx9sDcBsCgyLyAfwPHQTYbQmwyAxiFybbOG+DmgUuGYHlxJsOv
qiXAmLMN25G8yv/JQ2UHcQrGDcioPCAr3C5Fn23slc9Aj+2K4uQ2YAHb6qeRlviPHKwvIJ8oqsJN
Xu9omrdJ6s4Y6qWYb5kCrJuDG0dXor+ymz9S4IqRbUQGF0gvSQowZR1GY2DqVUvurf53Wji7dPl9
W4j41A9bdCFEqHpxhc0gqm/6hZWxiVhqbt7UOmhNpK5DOvLwtijpZH/QR3oHKwreBS2S/DFmk4Ru
3KtbtSHplftBgLQttC3zXi3qMrZH46uWqX5lYzQvN48OGD4z1Ty6yRTlhbM1IWvV7C7WUIqkMEzB
m1IKxdI2+dU5pW/l06/FVu4WFdPebi/ie7bgw4ahMvVOhoR8reQfOSqoTupCGII2M3tUp0C1z7Ta
ucMnmv5wtcJ3l3sHeApm36fqt7Qa8OhCVyj5Sxf6Z7UvPkTyMxbzdCQT8CEsL1Coetbt0mfL/ra6
qzaDWBjZE7xsPtzeXokkTzrAPLU0DZ0qAzWKvWGWq7t3IULavXkZZlsZYDXorHjgthU6vN1ljvmr
arceaqt+40KUFBUkTW2Og9Amb99UxnyW/WbOf/EaQCag0IXMN6h8rw+0xTAeQB27MuYqDVzlN3dr
H5P/bm/LuiL/CpH2nnjAWvQ4b7G7PCqYGqkO98MmNeeqa7rQRAo6xmqe0VEDIXrlBWjzZMoXra6D
ZaiDeqt6vq6QILUD5zdyrJJv0tVhTjsOI+Aa9xv+zBzT5+WGpa0KAXc+GN+RR//AXDDk1TiA6LqM
nTYZfWqNwwHt+MmuY4Dj/IcNuhAlPuXCrWPqj4ZSEdYuoS+0r0JQss3lX461+eMBkNRCwgdQWfTE
XQuZeU77xBjLuOXO87i4v5V2s0a9umboVgbSGRA5lDSvZVROZptVO2PAJDq7/TIbHjSzuqMVCYFm
wrCR7tzhmOpDARBgGTRDZNM0j9o8C0sjjUc72cikbn2PcFgXC6tr5ZBk9iR0BuHx+Nhav1n5cnvz
VjwSYKp457kmgm1gYq5lcDpAzx52Qvv+MKlusbd1VocZcdBFq1ZbD2qxhNKNciVOcoBM9+ohnbCN
FRt3lMNdjP+AI+rZVcevlBdwucfSOSJiRmdyFVFGw/wvwcjCkpCJUJGIEESnHzBVypSYNkW7WVyj
YUZFjclS+oCrS5Tp5bmYHrOt8o7Ypg86XwiUtrG0M5RU+QI+P9D8+lPjzJGZUHfj9lrxYFdqSQek
RXkCrM9Qa67fXFRhdhpicFAGsTK6bTEy+OfDAkr+C3FGX3Q19nDunzL7keVj2Bv3y6G0ziXOCtI6
Cb/vaDgh7P9PokEkhhK1KmatXVsrSK1dtWwNXGr25xK3c8p2gG6o5b7U8gjdXoFVJ/fu/DTZ+gMi
wA3xK+cRSwz2YsHpDq4g6bqj4E2caaljBupQhSUYGvvJV8jTbR1XAkuUjjFcTPSWinmk1yq6jIAw
zu2LOH+rAH57TMw7YGcwDTLWEe1V9u/b4t5h4R+s8195crKxaeuUq8OAZqpqN9JjFpeH7BET0/rx
k8pLHwAdB9Ps9S8zJb5WR6n5m7e/NOtTQgJqhenog1VI+6TsNW3DV2x+mXTxowKpdaWFlbBR+wWw
5Huyx1WWH7LY+8y+gHK+37uPWhYpnq82ARG9X5GqnmlSBQfqp9+94+2lWj3HqDoKpA0mEMmFrcnB
ZCPk+vHCNN8m+7V2N7Zi9QSb+A8wJTApyTxnStHD+DIxvXrS7rLxBXPz9CxMrTeQX2zViFZey0hS
oecWxEYAl8oIOqajAgzW6iLWNL9Uvo5VqJkveoeeE46ZoNUXNCiFxHRiF7xHg72j06fM2jXgIVcQ
/tv263S+vbba6gfhdQumaWAmgY+4NvscH5pNHj6oV0/esLdZWD7UIClM9deePhFy1ziej0Z7yva5
+ayj0/J1MQ8ZKXyv2mo+XN1oMN0IwBjaOuWkuKNmJXBLSxFPdo1c2ncv37h0V8/4hQDpFly4oVFv
giUl7UvvzvuxmY6GC+jWT2663yfjhXhb78ZV33UhUnIrWgE7YANEUvJs5qe0GPwcw6Y2dlF4wA/O
BHSPAPACG4m2zetdhM/EHLbKhRRWAOiFee9RiU7Wna5muGu9rtslOcVcW4ygCXNTSfaDlm8x3K4u
LjB36FdFNy5w4dffUNljM2IMPBwo+2F8hRVFeLdStQQ51BK4zuNtlVftFucIPMuYBImJnNfSBtVI
0iqBxmAF+ARvFU7z7LdI9A70VJ4ntdtqUVs1zguB0kFJ1DrjxoR80NDdp6g2NMCF31ZpdQGR1wMm
Fb1uwOtdq1Riyp2F5rAyNpTSL8iPqg/Q50f/scsooWD3AVrzvwgEaZlIpmHEnnSvFqzAQ8nA2QfZ
K/y4GYPfIDILEqWVEhRWaKpRtkmrL5fJ/4QxeB6BNASKogpxrWbTFVlfpFkZZ92IBuFKywNnYnaI
JspkX/UTiFIXYwkV4uy55RUH3ZlF6Q+tTre1XzuZYH9FWwymI+B6ERt+EeUb1OtyDMlFSOwzXFuB
/vX277+/J+VDeSlAOpSpoYzaVGM/bfCMVz/SaNxr36qDs8t+oiNl/6UOiiWaY2ufPVmBgapPVD4U
x5L57SeyRXSw5iAuv0WKHR2VtKTI8C0Iaey9VquRZrwN1rir+CPvX7UkzsiGs12NVy9lShs9LYNC
Ew0LfD8Tn327X3g4LxHNwxHvObgF0DtskVKvHVJAq8XTG7kkQHGu93RMvM4ELgE5i9IB7vBNt7/f
3lS5Z/rdei8lSIe05ophl2Ih+yDbTcdejE3SYiPf5accLY/GAQMic8zy+J/EYgLntWIAr/TcbUsk
4kC9atIf+hhNd2o/fKc18P5gmiegHHxJ6XOK0TyLqkatveFw17cTAFIk3TF+Aw/1608wmxZXDNIY
sd2x3+VAmQ/8xY4UwOh10yfikH2K3vgsD5T00Kb6SadbQONV14HeHwCJMJwI+GvJouaCTCxtkftX
tOyFFuAeK+AbFyWobP2gczVQ9QnQHh70hbKbAFm8vQtrDvpSvGRdZFCxAC6uAFAiBSYI1xqr8fVf
aJkPVCMA7aAB1sHbIled1IXGkrkBXmOhC1xcqv0PmjthjURcqm61Qa4qBocMTALmbqJT8Hprc9rV
6qyB2CFdiN+pGA6eRXz8ZqSvah1XVrNDu/JGjkWuq78fJAO9M5D3TmYuud+y9Eora1V4JKdFiPCt
m7ywLL7lVRIudAnwlE3G5bEatprq11wEUK6YFQ4zEnyW17o62aA3s+MgFVzavjshqt16rgpfKvt9
VNWRb0HTBWpU0kEZRm1uSwVOCLQ6hlL46Cntp8af0rfbtiGs/ZYcOeDK9A6jspCcp+YUkg6d+QYx
EDjrPa4V3LB4T5RbswXWwq5L3fTr1esWxlWXIYe6lDu3eZl+ufVrH+p89AmmkdzWb22nEB786c9H
2khax5RXhjoWHK62flPAeWJbf9fl926CePfgf0y3ABRHUsabJq44C9Loy+eivVemNMwxOf62EjIE
54+Qd9IYOE0VpezrFStUmmIQApIXXd7phzxx53DO6y6k3qAErWJoB1BsKNFEcy/A4Nc+dMZOC7jV
WL7ucvZKhvKx9NwQTd5JkDmjiJZmHk01d4OkVTBbgaRbNNlrXgdBEWJClLTRUistTNkbIJBTFYRG
3RSU7dF1fXuwN1ZmVQiwoij84IygE/J6YRTPQkN72ZAY7GeswlP31ezOtxd/zYJwYeEMgv8IzSPS
Ccn7BCDGLCcxQcZfG95oXW4osXYe8IqHJ8EcDJiodCNNbcvMTIUSyBUFCt4elWjctO/hrnsdtbJx
w22uLtqFPMmaTIr3q4uUUJzqj7wyd0ONfoet3PSaUoj8YbooMAlE6/XOZBZgY7rTkrhAG+hcwqVo
S2SpoDRW+a6vi4PZbhEMr+3UpUhpp6xBaeti4CRm6Q/kqUPVrTe8yWr8cilCMmpPJVbHk5HEfTM4
e5uDMD9Xs/HOa5p0T/GyCzhI+fZMdeqTkjMkXwyYS5UR7bHpPLXY+J4tjaX3JFmI0jsWNM7w2itd
jJvbQjCs3epo+AdxMBD7uNilW91yR7Nx6o7EXf2I6yfBRLZ7O65jxQqSDRDImlkiJHRBnYiJ6WDS
ubaYznYTUgG1F1vDna4/aoIeWHm+fZjXrlUH3DCoHZjoovTEgl681957JxNN7F/tYQj66BfGsde8
cPOMra6bowOxhl5XvH8lQ+m5weaBmiTGEQmWadmb6mthvWbUOiVZHfLZibJt4i3xq/JtjmsCnTCI
G3Qwu1+rh642RWGaQ2K9Jb46Wo81HYOcmKfa+DIOS2TMXyunDJwCddJsDBOv2Xo8rcUTYiY6OHHQ
3IFxT9dfgGtoSEBgIvTOFl+Ui0B+RIugm9zT7NBIabfwqSuOBmhmFeRCGkbCYVrbtcTFHNGwMFWo
yCpL0JA7h4UDWDHRz2GT13zrul/RD22BuG1AF2ejW1Hy1QntGwy4xr5meqyXX+n0k/9g9cOy5T7X
5DgCEKUho4rGNEmrEiyYKAPbJB7pnZnEpW19mkGGhx50NIZoP26firU3EQIL0wCDAEqn6My+XsPS
y11nENJaBx12y6CxkLUzi0oQjqC87X0hXjWcMPWlC2qAJwM1A/QXo8OU/e0PWTmewAyCrQ7NQSLM
kbRumMZVra+qWMFs5IH9XPrQRTQKNNptOSunE8h0VAIMdPmiICVZaafVJZ0mVsXcRJJz7PzWPTZH
A33Ui2+av2m5Fc6vbue/AuV3L8bF0SbThMAmzOsIFfblq9qdwEZ9W7G1VDw4LUBzBk8qSqTSHYiz
ngw8wQq2xYHmvv7GzokZdlnggpb6KUWq4euyn97s3LcCDLwMt2oBqzt4IV/ye6zIqym3IL+w8XZQ
PyssD9FxhgF8y8Yerp17YEzF1DVojLLatc0aqTY6dLBIXCeRomLuZKFT37Kz3Vh7BzEaFTlrfeug
iAtVcrBo6BVE+gjV0KckOVidKuB+SroqdrSxeJha9buW2ABPeEnm+SOpWeCystqBZ8966NOF7QHf
pM9TSbPQK8YlYoaGx/ftPV+5NwWFOvqmwfuJ+qK05eaYUN1Nyiqm6VDtlor0mEUDh+QM+hacZ82M
EaS+Oz9AOWSMNC8ZL7LCI7Gz/AZV92lQT2OIx9x+ULaAKWv4NdwhYE8BExiCAlNSC716uTbktIo1
zseHIXOSKFFVDdjDLI0sXcsPNa1d0J7CH83aCMwHboloGnsGgDhvI22kA6AQ6ng3LRSDgFpwZN9e
+NXVeJ+sYGIsDOom1xbYGbTCCAFeofpag96vZsbeopm3K2ubRItl5mczSejxttC1Awagp8DTAWlt
yKmHtsuNpQMaM16c/iF10N0wf+O2WvtqsqXfSnQJugdLtE6AbAol22v9NJLn6Uhh7IyfLPuR1FtH
eEUXsFmBbR7NAyiauuLvF9EYNVK3W1JsMbOehvwJhGQjOKwa83B7yVb2SXDz22IGJYryMhKyy1Mk
UrQZ+5ThPnUfiLtgGJPiz3p3bKaft4WtLBo6uRDVoQiMrhy5Q16jlZfamYbTiCEXmG1C1Q2rWxMg
pocAKa2Lrghp0UD8AcKGAtq0NXOj0tAUv2s7Z39bjbWtEeShaCTBmxdVluutKe2CWkMCKa9A0nmV
nxY+2SL2WtuXSxmSJjZledpMQhOghZDiKqOKBi1wAOTvH7yYqPSvMtJBBY3FOJMegnqUDIwJzaTT
MxKYGxuzpY50IaF5eK6SGlKUfj+xE1h1TPeIxpG83ijEbAmSohfMbGqU0YSgcd4vamC8sddxDu2t
07lqaICyWMiriFHL4u8XpxNDBUCNQt0q9kxU6jkeiRGqaPrGqq0ZGghkkb9FtR7N+5IybTX1Ncr1
day2yQ8vOSeZsxtL95CSrSm0K/ekGPf9PjkaRKEyrUtn8NxoFhP7wxqMCDZb8C9kZnXIzdSI/vr0
AIEAEQL1j7yU9C5vuDtlVPGq2FVIODfPrHozWnCw843k41o+AsVejFERA0xBHikdIauizCmZXsUi
7/ikmC+9/Q9fYmqp/qjcuQGIjcfurHThbf3WEu8Y04EBB4aLJwpC6GvbyKZERBdGFWMGwWHOysgc
njw63o1a6ttTel9bHBmsO8dWNiSvmAvQqngZWXB/aOXXrwWnvZeghAWjFC/czjT8tP4+Tb6qP9/W
cFUO+nHfebnAxykdZoZJKFOjYQfTBoO5J79uTz2/p1t4vDWbBBuCmAeFtpcPV1PaAprN+pzGRH9r
xntvetWyDW+xLgIYB4wyRzJCF3+/OMb9gngV5Ls0npRX6rxmwIWN5PH2aq24CjSw4QGJbgP4AXmY
T1ZNblbY9bsaFsqIbfVftuNCgOTBwfo2cbtoaMy9eyC8F4yHwuSEzWrI2q6LChbOFEAoH8isWaox
WhiMxo12D8wuelnxQtsch70mBTkEwZQC3ADAaNc7QtV5QGt9QWNtuGNujrmY/wzpt7z+dntTVsUg
zYscPLLKwIpdi1FmXeVN39MY6OF9FbUp1kzvAq/Z8OAy3buoTrhi/OL/CXp3FhcWNjslBjLUAyys
93zD7SII3IFV5BFBYzvciXdPPjY+sb4UmFe7W1I7dlvvtEyYeIrpZ1/+Wm3RWyzCY+CYEIhdq20t
GptBIoyKFn01h++J/aTY53yLXX3lVF1JkfxDyvqx1igK2cQbT15klbO/MHXD2a25WbTro30CNyOs
0pbuEXSWYTCSieoVEBf17Pjot16iBlyECTlZ1n7JbV836N/1cIrthFA0igpGQiR9JbspKqaB3wtg
5FzdZ6zxCwVUoBsX14ptojMb3A8Is0TzpnAoFyaDcq3j0H5Gi5dg6R7B5oqBxiUarpIy21hE8bnS
k/1KlHTaPMwFGRsXomb1Howudzl4crh6RM4rUDCCsqWHVItum+BKgHYlUmh/oV1iULWdOmD/3em5
CWl9h7FTfmstoTZvMfNuaSdZewZaf11xIIpZUfKCOVDnwr6j/Su3z035PfHYxmqupQo9JJhR6YRl
eEALXuuGQ5HwWQMgfmkfCxBzcSXzZ9ZEi2mEc5b5Zu6PdYDxegjoG/fvSwRXwqXzgDdqpekMe6nT
t1HXfBDx2P2v25u3FlNdCZFs0+kyjC13hYbInxWh/UPRAidFMst3MR8aNMCCsXrfgEHgtmDxu7Kh
Xq6sZKh4JKfzSKGcNtThwPowtZuN9RNe6ZYIyTDnbklSNQFeAlwU4x4ARDtow/a4VeDf0kQyShDu
AieWamU8nnbTRjiz/tvv8zOBtAfj7LX9oYOyrRMPq4QcrR5vXR5rdxk2////vCeVLevWHrREVNrJ
cX4299Xv6uQF5DMQLJ94dKqVYI68YxdsJdY2tPKkeLqo+paNJjKJSsfbhzZN2ijRFOd428JW75NL
7aTDC05CwkkF7YATxyj5ySd+DW40EpHgtqQ1tyTwuyCB0ZGLkxufFap2WlpayIzeo+Cj3GUKIAAh
yv/IvvyPoqSbGGUag/Ieoka99kGAEaSZG2ocaWf9W9sdy/6JzluZsS31JCNUVNAntA1k1qhlc0xX
AYyMF7t27g/Uu+vV356ysXWrBvLvgso5rFTPMDPFM6Glti+7PRp1b2/YWroVMGgEGniIuIIx5fpc
ZaxuE5qgOweD0bz4id2VJyVy/qn3rf/TaHwM9z6Yuzy8LXUtiroUKq2jS0elHxwI5WEaPXUbOq1d
wx5YL5C8BNoQfdDXKoGTX9cV0wPYUP+u1fdgSznY1TMeP6TYwIishTOXkqTFS5xM07ICWBenCet8
8v9p4FvNand7tVat7kIfabXwwBpwNSTiYpqCcWTBZN0t7V1aPutUQ9+WwFlsJbU+2h1ymSK+x/sO
b1F52hjV09xVLKBfWgAedpo2Po5c3TKDlaBCSEFuFgNiBM5Gcn/2TJrJIISgPDbZPlF2YN5rDGuv
DyDnSn/OPbpgp/xueEmsjXP1cecgGWn092QqIOzSmiK+tnuXAnszaJ6/01ExMYow28g/bgiRSUTs
luWIp4FsMPX7kRDxdG2N58TcEPMOsby+3q+UkYt/ZMpVsugA9pBGPdTpt6JneFyWUQlYKe++6s2z
hqyJN8Xzl6LaD9QB/kFjh1lhG+1fq1aDjB5q8piD+YHVxlW4YfMKCtvVg4Hio7U83z4KGwLkxjej
8jhrSA0ch9P4CX3dpPVcuSqxloIcREA8RVn82nmUrtFXYIgDlCIzD2Vr7Vh7pur9QM/F3Pucnsik
+um8xYr3MUKDWIE7R9odN6fshmfLExHIBLEkwhOM/9KVc5VXUae64SZ2cXUVbSQ8ABkRx086dlOh
0XKYhLDM8UEEg8f0Rkz70cFDHVF8ERNK3Q+TfYvE0rMlg4QysxFBz36PPsi63kpBbIkRil48uJBA
A8xTiKkAsRKECS29n63+PykjkKuujiKoXBMpOJqT+2RBDalqRUs32imVzSHhBj5VPsPAPgAxhOwm
oB/i7xeqFARlT1MtocqDWfloesBEXG1+KPq9qb9aLQbVYbZkhgnGOYZNb6Y9V13IpXhpJUsAj/Ok
wsFy5wBv9IfK/qzneeCq9woB/dUQKgx0Kf2rW1hRpzcHp878CpSY4FTbovT4eH2DO1BDxh6JJfBJ
yXRIblu7SWXiBJr7hv8EAx3ayX8X6CzfXnQR1X9Y9AtR0v09pcRSigZaF5zuk2aXpQ9zXu7qcQ4q
cMO5la+NAf359z7sUj/Jw7DE7oZ5rohIzDrmcz1s3d3iBz5q5aLLQQwK/oim4WqtqgvQgaqKHQSj
Wf6Ups+pebD307OyxZ+95rlAsgt/j2lo4GGR1CGLyqg5Q1qegvQR/LB1kMzKDMFtebR7h/hDjwZ9
xyHh7XXcECxjaxxuUMtNIbgS9Y5DOoZE+zlZe6v8nAEFeluYsP8Pa/qvlrLLdDmGldvgaI3H/Jdb
3Sfzxu+vhQoXqyjDyQsCIGlbiXikdn3LfE6t1J8xKFKjG8GkPJkSmTccLx1APZHqswGEunY0Dthr
HHUaSDwjizh2b1XaPbDsvv1ZKyfd+KkYe91IIjVnwWCc7C2s7uqmgY4ZPA7IhCNrdC1doPaqvofH
NtDLmh6RTNGe2rALmvH37Q1b9SIXgiQ1h0IxWWkB8cmn34MZ2HFBo7b3CVrQ/zdBkg8pqnnqlw4a
Fd+zHYaMzWGOJpSNJ83aRQcwBjYPhUwwLwrzvLgd9MYpmMGgzVS9oo09b+9p9nZbj1ULRNFSQOpx
Ack0DW6dTcyrdET8keJXgQaSzNsCVnfkQoCkwwCwTDlhGGXMjlo4oGkyD9SN+PO9PebDMb2QIdbx
Yp0U1SFTjaFzcX2y/WeMiT4BqH06exE7/OY+CRK/99uIB78oXrdB4AbfjF0TvZkHZeNLVjfs4kMk
O1cXkFIbMz7EsI5F96COO7X5fHs9ZaLTPyf5QoZk4qC+4kVbQwaPdfQv3zV35Y/sp/GG+YFTxCO2
GwILrKZPymf30IT9Bh3BO7POrbWWDL8v3azSFojvI2cHuw8WvzqBlKBiwXJn+gqo9+sdEHOpX7yw
6P+Rdl47ciPJGn4iAvTmlizbRq2SWjOSbgiNDL33fPrzsRd71JXNU8To7C6wFwI6KpOZkZGRv6ld
fL129U55ig7KMf82/6X+k/2j7JWzyr/cnpnVJAMEZ5EBAMIgagHglaPFnaSRrL9pOwPI4wP+w2cr
Ov3/wggTYMZygD02YZL0LgsfteFXjVRMftKqH6Bq/yQDvBqTcMzOY23P/gIsN8bAbX23j2jlahvP
M6urFnVNzAwXEXjRPEn3nVSyO4JY4Sdoe64p/dXU/eH2tK002jmBXkUR1q2SQduO8U6HOh65Ubfr
/JOmPwzGl976ytNr1doesngJsNVw61FoNck5MnZ/UBtATwo3H63w80jy+WSR0o3HYNYwKbZrZadk
dZVjhqttAYBXOL8Mlid4bsMv562Q9XQ7aIcot7mb6/Ouq2ASufj9dTtDexzKzqX69GqKfeOSBDze
JKAotqxHVnfDq18g5EQFkbQALyHKQW8w/q6Rw47zY3oHeMOKt4rB9fn9PVoh7TlmOHCT8ElJMxol
4c8x+SjhadD/S8uRl9SH0AeGI7B5uTGJu8EywPa1cfZgfA6rc2HtGuvvPJreG8GT2rZ7tZI2Fu0K
IR+zJE7FpU2F/a+oUDGqBjpJaQgAxan1uwZnCbfV2ngf9f2AnFiSoQ9lzuhLG9G5m4pwD3lPOjlt
0z0NSal5StGXd0PrS8+F43/LLfyfbZ2OtVFN6DTAK3VzhB32fdbBL8o7+y4Jax2M0ug82krk3ANj
Dc63N+Lax8Idenkvt2gvir3lNCikBghp+iDZzYFurFu2kdfKyb62/72SCbOnG/QbuJNwy1Wvz+Xe
iIbERO31weBwUut9kOPLJm98o9XezYKMXFg+OL+JIhgLKdBvcBV/GL93X+HWF0ceKEcqTDRlm41U
uTp5v2OJulJFG+tRorKraMxjemgUd4Zylo2t1t7aDRWILDUZ9zlI68JCl/XZtIIFVz8Hqu/NwxTs
Srv/oudz5DkF3hdJl2Lynnq6niFI2U/722tktUX76ge8GWfZt/BCQJmXO9o48F+eVc/5u/8n6F1p
2PV/0tFB2sjGsZx3ZhyZrheKald6EciMN0tPIFCng7Elir2+SsBQo8eCUjXPYtchIt0sm2qQyFH1
DkW3+b7NDqn+GGoX++8kd/svt2dwrexdINv/DSecdvGYRuC5SYk80v+o00+K3x8DxMXNLMZddqMo
W5aDWJPBcoPTgyILhmBCsLFty9qx+Fqa5M35QfqeNuO72D4bdvwESvXvsTA2Nt3q8KDJ8t4Gtolq
9Ho2J9+q+ibss4cka3dBdW920MuggPD6FyZ/UAPpAI6gGi1OOS9NrFfVfd0l6qQkYOALDBcrqdzL
hXNXlFtn9vqQfocRFog105XK4m4JA0OoCI89Oicgi3aqP99Fs71lfr66xxbE0kIatJYnq+s5lEMf
rU8LlpBa/DW2pxgByzqvT3oAXl326rw48ngVVp/bRt+4k63VBq8ji9stxYvBMIvsoQ92jZHu5Gxn
BOOxbaQ7lp3nDJfbm2H5e+L6RMMMfxvKS7SmtOuRKimmT5UOdUJpLrkZeXn0GBVbEshr3+91EGE6
zRHPEMtnmaTWKSwUN46L3dB5TnLssn8PLl7o5xYrElGIxUhOGJBZF3oXGiB+zUzHU3jKvVlC/hKr
ua1hrc4djmMLx5MRiPJv1twoVtcPLEutN+9jZZ52hWyfVQD7G3t6WeDiV4LGsDAQuQnwUHs9qEKb
zHkqfVC+dulK3bjrwr9kJMiSLbP2tSGx6BkLa4GsJSyHMk/DDmZT9jAldwWCuvI5+pOhvIogrIW2
y1t70gBKh80jbvd97WX+Od/q3q9to9fjELZRnMg90pCMIzIO0pzshv6DrLvVJ9vP93bXP9/eRKuf
59WYln9/lQZDFOE7awG0cxUc93OkQZTsLG8srfCgW1yobodbGRzrAE8qBXIvfgpCODMejDzWOVOa
cHSn+W4w/0HkUm3v8updlmwkiJWx0fQHvwmQjta1KMLkFF1RDt2SkKrT1DzABw9N3+vt/e0xrSw8
XnI4/cFXvmSj6ylMoD8EOaiyBxk2tGF7VXdnSFsbdiUPXQURJo7HhdHAn5OjMd93tTf1j0ht5xWS
KxtZfC3QYneM8BvyfWSH69FokzFPTsJ+5eUwDPS9NH41pdTtzK+gjTdWw9oHAmQL4JvHPQDTwlJX
1SmTYl+ChKIc/WQfF3cIPM79Rt27FUWYOqs0EqWZiZIpdwb+87KrVpd4q9hcAb/AH0W5cjFVZvJE
3nEnVWil1En+kKk86mrPtk3HqtM59a3iwWn0B635JQE4k3nLDnT7VyLrx/Do86QRKvdavvUIsNYZ
QUsGvAXiQovognBNavOpzXUIjLxH7cMxdG0bGKlUPyoFVt3Bez31NGfX9Z8DJ3f9VPl5e1O8yMkI
eZ/w4HLBAcPHNoRkqUvtNAYNgO48iY6lfzcM50q6r0OJJ7/+wqlzCJqJ/kzj1WOHMXr+acCHspAe
RxNRhXtD+ulbhw7jtO5dDqZ3UO567WdOU0NS7yP1mLVne0vnZ0UiBzmHBWwAM1IGUyxMWY2ZchfO
DdB9a5dGvJ2YwSl1dA+CT+hZPzIDE95pLymzZ2F0zq/qZbeI3iXDozLGbjNbR66rT0OzdeNd5urN
XKoa7/nQspGKWrLqqyQtj2bPnReQtqQWwX6kSD7iSt5uoCJXdj6+3LhzcYQuRI/l319FCUa9Dp0y
ApCW3skIG2vfuC851vutJ/AVfjk4fxpnyz1m0d8WAnWK3+hGjdqC8zEc7vrwu5V/yRHGKbTYS+Vd
Pcz3YxM8Od/i+meb/Qyj/mOnYofeP1tycoKavnEVWEkQy0MIlGTAQxCyhd8zsBQsoOSLHn/itWn3
q5vV4xxbH4ZyK42vhULhET4sT2bYKQnZtfej2a8WL4MsSnZ2eFaN2C3G2HPyLdTEeiQuNhB2+KRv
RKv0ObL1Etj/59Y5DtW70vw8bQGf1l4NUOz8HUQo7njClfKhq4D5q/Yu9R1PSv+R7NwzAuOdNf5o
jrFBN2HqD7bWfgz9Zhf6p1brDwH9YD4nSDDpof33QDqcsBZWK09bC21F+JyxZJt1OQMInOvPin+I
hjuz/DJu0ddW9uRVFGFP5nJptKpJlOlYnjYW5PILhf1uQwenhjUX+rpIkTeUvplbH4ht29xBBM3u
DOe+tu9/3U7RK3ULaQ72N5dE2Lli/3pCXom3fQToeAe059IFy+X6H/4gBseho9HnBGktFOVmDdIf
vxp65OqzMT9kASzgLTrB2kpf2KX/jSGcNJOcZn5VE4PmLoBJ3YsTvDZ11C+d3e3RrH3zxVkKsT4O
B+w7rjMkiaIvzRAwaFS80yP0x4Mt6d2V+hjnrt8RhFXlO+D3s4wI03ySMe2ynAMqUNAGIEYYxsZw
VicOWjZyLZBa4dFcD0cbayauByYUfTCi/aTTTL0L97enbG0pQ6Pi7y/dbgR+r2OA6qnVySeG8tmy
/6k+WN2nKoDxuVG1rs7bqzBCa9PKuXpa3YK0+yqB9nRNHzV4+Vm2PjRbVcJKW4waAeOjBXcD5lNY
boWaB/acg9vO0+bJ0puPTiC/S03eX+zYfFYk+Qh3HwJLNm7s15XPdRVYqJYllEHSqCTjqMG4a3SV
/n7jokHr6nK9kYDWxrj4ui0eBEC5xU5xoM9WIPXom87UjLNydoYf5ROmEsonTW681FQPt1fJWknA
q8H/BhRvHfRSuiRtKQn8olLeG1YbHGItT94FY5vtM7zyDnWqtm6XKLAnfDygNFAnnjPivxkhBOYO
fdQfJhr2z9mQRiYERSMvsF2s5QOmY+PGg/xak+3q54o7B/FVzQ4QYLUz7SF0PoVV9D72Ud317yPH
bXi7ibNg142Taxv//lKLIyz1PLRP1rRoD5HATEwwcIfOx02wVSa3V/6xZZ5XTWkjd6tLchaOocU9
iJLIRo0V9u/13vXzvLJKlWJFa5AYrvZ23LqjYe8QSz1pzb2W3Qd40fEm6DV2foxDV7EOefU9j06t
7+zk8uiYXjHSPkakfGrd2Ck/a93Wzl+757z6lW/UOdupCVK/6OCjZPu++ULHzJ2mp17rDhIiuQDB
/w6H+XNen5v+ndYl72+v3JXEA6Yd50HgR2h4i8AxdS6lKkwos9JFOexi+rknlZ7ST27gaztgrf/P
eMLKS8shkeaBb9JGD3CMXG3Qz4FzLvGg7Xn8k/4oHGg8FNJpTb5cel/dCSIptMfEYnKRKHUl+5Ok
Na5pDa6E6YekPndBs3EmveDL3yy6F+GThZ7PuX696EqSWW5MmMsYA6++fQIlMY7cUGvvasnclcjt
aflpyj/VcX1KB/kQ4bRtV/OnbPLPvvIhmx9KTUMUOX5qi0PhHALN/uv2J1/LwxptJY5pHinw1rr+
hbZZBVYdQaNR+x58hgSxX7XaQ6lOe3PWpg263VoqZuqX6afUBoNyHS0srU4tsEt4SIpir6caVl5s
djhlWvC+agy3adSfc26ebo9xpTZcvjkAZRpny1vCddS2zVFjAiGMcNKzZOXuPJ6s+fPtGKvzCG13
4XeBjRcbJoWMZ7lZUX9a8be2NV0YDYtUabTl0LAWh4sAknALTgSw4PVY/Cyo/yMiq8Z3pTO5shZ4
eXcwg6121vKHxKX7OpCQLyW10fLApBBtwu6QVcHzaF9wMOn19oij915rguPtGVwprtC0AsAAV30B
4AtrA3BL0bcv6F//0xjoj7n+KPdeaVt3mbold7caCxVWXsQRWkK87HoWC3nog1aBjmFHOhrvQ7cv
kCstnXdtEp1w7trSK149Y2lC/G9AYQnWfptOmQmeOsp+zNIhDfVPivwPjg27ovPG4DLH+s5nm6NG
/AezavIEuchRYGIi3Fny1OmbsYMipee71NU1bwp32dZVYg0663D7opkD5w69UuHbIcVsNLEO1LO2
nODUSwssvqnmnTV3Os9LtnTMTT+9z5MquDfNatzHdn8JlcD5GFWq8aigjbCRetf2PN65SzsWSBXE
kesv3Fh96FT4Yj/oDRwL55ddX8Zgq7Jc/aw81y3NLP4Pwtt1lKq1zL7TFBBE+vBuwJCwGK2d0Wd3
SmDy/+1RjZxdI+l3RndJ2vlw+9uuTzvPbAv/gmwqkkrzWcutcbC4KAQpzm++2u+qKUr3chlyeRyq
3iP1tZ6e5P4u7kYbztOYe63JxbXvSulBnrEWvv2bVucdDBs9JpMeuHirlLOxSCNjwZF1qZvEljtP
X5NuS+V6bf/yZW0FwcHF7E/Yv7aTN10xLKKjTbWbAX/s5bh0XD/q4mPVZe+a7HJ7WGsBaXKxjhYZ
V07y6w/tmIgV9z18vCY2H7PhiyJDfX7U5/rOjJLz7VjLjxcz7+tYwqKaHdMf54Vo1YSLMazqS/tg
0q2NQ3F17eILCZaR+z+35uWkeVUNFbqdDoHDno2xuj4gWBPvw9D2D2jC4eQ6DePJkLtpr41KvjfT
2VHcPPfrh8nOzOPtAa8dNQslCv8AXp34nte/RCvqyezhYT/oc4kObw/gMEAY+9AHyeilWthiYeA8
D1HbbySJtcOUMhABLLiwFreQ68B5UIV67DPTvfarpmHv6I9NF+/sP8A80/9yCENvAl9xIU6pJs2o
+wwQyBBFjq0nJ94Jql07BVsX+tUh0WkzgRrKqEQK+X7qOQSakpPN0ID31u1jomH9m/zi+r+RfdZ2
Os1SoEiLPRVZ/3ry9FL3h2YhLGT1B0j6boTLl5pNf5BPMG7SUP5lZdBrvo4CpRyh2J431oIq/ZHr
wqdWC63T7AS+e3sVrs0cNSK9bPUFkidscbUIncCweWCNl3ReuVbxbky/G+HGdXt12l6FEXb3NOd9
lNpIPPKCq0a/gsFwna1X99WhLK8APP5gNCAyjwD6J+0LftGpL6Ff7pDds/CVC7Nvt6dsdSy/44j3
RR7r8trOOf6ipl6MrEPMP8pkIzuspUOu7DzjLhBJQ1SpIzGVCQcJ6VDRkErKdj6L7fY41ufrd4jl
31+lwmGScqnNAWGW/jH37Z2uvodIKP8BiJyLwe8wwlq2qf9qtWYkKUgL5VPnnGv/5+2RbE2WkErH
uu6KAEbZgxLarlRVXiBbG0lz/aP/HoWw732QKZJeLdLYioWWYx3ubMhm6Mb/SYJxKG44ck0oj6LH
B+hzJ7B8AnV6ctDUb1oCP8b+dXvC1j49z4Pom6HoSNtjmdBXn74wwzxIBiBRbEfH+toYkgvdZzfG
7cYyXqZFPNUX1TEuvw5IaTFdRmY5+bODQKBJZZheov4b/PoCp5FQ+rseg70y/uuSBRw4iCiAc/zv
DR6hSkB5WAObMxmheEzvZ7tx5QAsv5qch/rLv51GiGuo+r9IVtI8EtZdMlYIjuTgBZoco8tfU/FQ
Dl8DtLJuh3lbKSDpTKsCghxKS6h5X38tKVXnWa1pUKnHaM/i3pd7xUs39tDbL0UQynloEHjY6CL6
Wy6szHFqECMD+h6mvLPl7FD3JQfchOyR6XGC4LI8nW4PbaUeW+SqUXJEltWieyzsK0MbpiELacUj
XRtHR0P7pQ1+7AJu8yQkcBI9cceo8JJ5epD9f72niU3jkV3N1MLavp7XKJXpAqW81HC4nksNmehh
hDq6tQfebrbrMEKe1Yuo1e1yuYxWjRtnh5aev6l8MO3D7blcEun1XruOIyRa06iUfIaE/WAP2T6p
gN8Oj4PWeuP0PMhbNqFv8+ESbHE7ZMFQOwgVl1LNcSwNIRVX/pSmT0rTooKwoUAnpHVkAti/sCzo
01NH0jq7/j7K4BhR06fBZSra5jQ39a9kDvSN5txKELQJHBVBWO6zb8QP7IphSI4dXp72G2t76y8L
21aWHIWeEX9ZchVvo54SoUrL3Fz9bGH+rRZQnGU44WWK/sa98GzoT9JnLg55M+DiNB80/Wwkz2X4
Lg8mT60fA1W+B5ZT287GqhNW98sPWRCbYF3pnlMXX38kWcmaJg6b+NLq8Ql/JOgidVt6pUbLMQGL
eHuNr0SDBMD/yFTLo6cwbAk1rDTX1fhS9YChbdVVwn4nh/t5y0FhNRCEaFjR1F+4ilwPa6qmMulq
P77Y3Iu4a5+cbP4ntjFNCdSNMYliY8sU8kRjcExqPGprIqLSyFIdq9YxvkRx+H4sv2TzUQYvkx77
8R+j2WWyiT7Lk8qL5Iyn3jy3R5kXkrrA3uAnwL6N9wKxv/Kfn0OTATgNlzfQVNdDz7MO0zkZq7BJ
sThxmjjXXMcZShyowjsndvIP42gp71QuDl6soL0/Gkl4HnAAvWcqQcYZTbZRRqz9JnB50NNxlUak
ROSBWE4ZTsqoJxdMl54Lw3lK7G4/ybhrPxe15mkFrTa3HiygoXLo+njOpObWZ1rG/Sq/LvMC/GAR
dQf8ypVWOO2n0UjDlgv7pTDvaa++i5NLlRxDHb7ZuaEJJUvpycSj+PaKFxLtEhUQySJdRakBbVDI
IrirBHbZ8zXMATwETCyr/NWFW8jrlVwFJ4VuKZQNeIni2PowkIE+RlRoij16VS53btHbW6rNaysd
dWPyOZrRGgMTkgUmwTrwWtgLvpp5anioDd+l03HOjaMm5W5ZTF7ah15ZwNJqoQfb9336AyTaru4k
V5ceMyCmt6dXfHt8mV9apYsNKTgjTVTaMUOjNPxWRQ0sTD+iKn3ui/o7ZrZG7nyvyp6nat+l7Jm0
n3WOQeu0kT7XJh7uKbEpukBZCptNkobc7Iswu+TjZFMOT1CcAuVfYtZeBokNFC1/C0jVG8xajM3r
oGRthgcmmNEqOk/z85zFH6Xsj8bD9dsB5bi4RggJupeirA91k+nk8b6Rzi1Ah9tfbG1DwEbW6QDD
guPkvk5PkTIPGlo02aWGGeY1g/ndH7t470u5vRFJpIa9TBucMK4SOhQRypzrUEk6V0VXlfllOsoL
v9o8JNNpNC9+9KFT30vTc7Xl6rAyuIXIRD0KjBHMnzB9wK/mLKv4UEmvGpChe8l1JO28KfAjVPvL
yBYtaI5soBVU3cKyK50imAo9zi+69tyetcaTpdxzPrUdUOMPNezT299s2ddC6rwKJ3SZ/Dq25hT9
kotsFCC7Jmrtrmx/RtOYYPbp1HdAMaSNfL1yghMTP0j4rDTmRSqO2TcKFmTEjJWfM6xIQy8RILtE
ubIRSLievczlom0J8pY+ByXD9SopfT+T9LTJLwF02dg5KNN+/BTKHpYpPFRuwcv0tSWigrSHIGMu
dxfhxuTndqyHQ1Zc4nQOcIvWo73fJv17tcnHncx99zgE8rhrA1XZ16WqH6paVUE7m9OOS/940Hse
GAtDLXf4TzcHY5Y116x0xxvj0sQIZZQx2HHCnTqAS8Lmp7iXs0Y5Of6Qe3VQZm5utt2hJl8dImec
9iVolnONATzagJEBFD5SP6XKbHk+kwKHZyCJB2H+IcHl/lhnY8ArjPnXIC0XFEkN71DRKe/UNJSf
mrnu3Mrquo3qYe0DaUs3xYKlQA9iycGvuh21ymnDPxaXSc+yo+YjokPNP3qGFcfemKXKoa+t+pOT
wse/ve7F6+3L2qBHQCWOpcWSSK5Dh/Q+mkyXi0vnoMGnwAhTj/Z8HqILykTYqu0qeTnu0ObIuvPt
2GvrH8QPZTJxUb4QQpeSPdtVGxeXwbY/Fs5ffVRerCUnbyz/tVTyOo5QFqGFphYGZoYXBLO05FP+
JOtoffif7Sx3x/6f1tq4FS6/W8wlr+MJ67+tKj1QUuLV0Ve7/zCg4OPcJWnhlqye21O4ttXwLFW5
f7LjeMi4/nqFlQQROLH8UqmRfu7tSN0Ftv1uGtL25+1Iq5OI5R7EwQUubIoJEjWcNM8YlN4/FKPh
2c1iSB4+tt13nnr/LtKnxtm4Qr60N8SJXIAbEBKWGlOs+SSnp/DsJRJkuFPKcxBBMKm/RfrzoHau
kcb7IDvZBt7MhVf4IZRJnKBd48Rl2k2kuwDT+tlVo13rIKme3pn96HZG4cn28+2pEbXoXvbQAlyC
U4mIryM677YhvruxQ8IrdwHNPE813aL2KLSDvXxuPjelW3RuWLuy2328HXrtq7yOLJz/FqYZkW8k
xQXWoFfO5qEpk93cJEfJHg6lX+3lKvwL7tjGjlpb4Wg+giugZoPoL6xwu8qUUIvL4mLnya5BOibM
f0XOdzN9jp0Pt0e4lhpfhRLLz64s8rpWmVuj1mqOhsjTlXR4tM2x9DSajnvLSPs7J822tME3xihi
okYHoA0+veTkMf84m507KQ9lRQs6+pwmP24PcvUzombIDWoBSYsnJqybbjb7uuBVCHvo6qmYL3Py
JPP0qzrRuyF9lOuNvSWyKl7WLFLDi2sdOhfIh15njqXzXppdUl5mxWrcqq1OOaoNCNVXupeG43Tv
9Ci62cksHcMRZFYbhsWhcvLJHTSI+qMZ/ZgHp9s1ld6ebKVPT7lf9ieVI95Xwmx3e4LWjgqwMvCG
8CLhnNSuf23vyD4GhZxS/uj0XpZm2dlOZ3OHIkjgjmFdbVx61vLqct0C8E9fG3aEEA+qQgqbr7yM
h/PobXCg1m50pLPff13YtXOajhrileVFQ8dEGT4m2ZfUOPv+kxE/xeqxK7719iKbcbS3YGovfhVi
SrWWbhHFOwW2qH7QlbkzsYnKSzuXez+5p2/xscVPVI/sfaV2H7vkR6ntzPFurD9Uaec67+f0foJg
w1WZan+4D+WjlJzaFE5VijxZebf4J0jWRoJ5s+tBZMHgRc0Zzuait3w9/6iRmQU61eXFtKZ7pam8
0X+0+4cGZeyqiJ/Rksg3TtL1jwKUhDYrt0KaXdchQ31sENwfmZk+6I9hPXLpT3H5w61z9uJaRYCI
c88d1bE6tYYxvVPxtjtGWgfBMffVrTWyrLA3H4pkALmY5jXwhOufo3eV0iVSWV70MthXyqlBPjg4
59ZdjlDGB82adpL/Lvl+e5uJ5MSXrIC0DjhGjjH+I6xMOmRYL9h5eZEj5QD9sGiUu+BHGpauHRg/
63LMvGq0vyb5AV9asLrB4zAM3lDOnP7S52AO93oVnErpV4M6j91v4fXW8iQ2RABjuO1iyCL8vNKQ
IFSOXXkZeMaiUoUL1viTi/pFe1bLAVOfxE5Pfi9BKe6KZiMpvNQb4jfhS8hcaxCMfuOH1NpdDvGs
Ki8Krz2ZW40ZPcfYDrovDvedh6Ey/cDT6hkpEfbTqe8rfXSdXmvObRyrpTtZQXkv603wd5l3Ay+a
xdg/jKpeDp5hAEKWMi35cvuLrtb3wGjYS9RRCEEJ62jRfKvAO7OO1OmuMMazWfnoaVH2DsE++6iZ
9yEyPbXuDfMWRmStO0HPCHM5KkCe7ExhSylp0CwKiszX5+Q+dW3+q6HSuNWS+D/G+DuOUI60CfDx
2CGOmf2y/MfQNj1f+pCWX+ba9iaMGh3TVezmnbNV6b89JtglkLEN7k8Qj0T+Y5U2FcJYbJfI9tLB
x6bvR7aFFF2pLq+DCGeRPaYO/WtOC/USzIXbPzf+YzDYbl+Xuzg+Zekn7YtlPCTUmyns+YIidAso
tRQD1wuf2yGYPqxdVBnUqvAhK6Py9XYaOA719KBl/XMvp+eNhfq2ec1NEC0AeoAL7ckQFio4A7mH
LFZdlCn0EoA+KQIbimKeI7QwgtKTrMmr5L8Kf6MSelvnXcdd/v3V3VsOkwELX+Ka5j24wVE56s4x
tpDX3zhh1hYLXUFc9OBwoHogJK+s0GwpR0fs0hj4lJph53uSgW5g1gZbCnorO49BccwvnlU2Qh7C
oOpR6nDfrKtLHtQPvO4+li0mkkrqSgHHVVWeyli6V/3izGPJ+40PuZzN4mLBeNqiwuFOSpfwekIr
f56qMZqqC/6yWLeUFBqWjKr6kMVI+uveWE3FrjHBoMZNk+7xS6g9exqac9HUJSSTTdH1N8UEZ5lB
+gHlx9WVPtj1D/LJdpA95Oqi5epHyYw/mH3O/FvfC2M653p+ssaN8mWlmEBbmo4eQSGYsHmuQxpq
76ftUFSXvon3Vph5jlmep+FCG12tpt1Aac1DjJeo7S7Haos5+4PFBmpgadNS0yBld/0DtK7NIl6f
WGxmR2WZmm6YmlQO06bO58pDL2N9FWpZ9682UNxmxZwoA2Mt5q8jGgV2AHwu/RWUyt1s1V6tDQ+R
6XiyPrljkt03qBsHoUX9Ih8n4zSWWxSJtY22wOp5C+PlhZrm+gd1SeVUiZVWl3oOXDmVXV5i+3Kr
YFyWsbjMQUAu3dvFelpkliR6mowdvR7oWP2xKVW3kZ2fpV6elKrZb2ypldxIjw6j1uWD4qUnHHB6
JWsRnoX1xQZ0XMmlJ/f2JQVvN2Z05+YejUakEb28Sh7xlb8dfCX3L0AKMPvAPSlGhUY8rw6FNQMo
vDj+c2F+n6yNCmVlHunxIIuAvzbyCGK6KFU5H+W5qy9yupOw5HTmRzV9DLSN82VlUVyFEZJAqHdd
aSiEqT9rO/1993x7llb/PJhtkAy04nguv15zdTNp3dzN9SXVBk9O91PSU4Ps/iAIpSf+FLww6+KS
a2QrSksITZdZr70qjLyYJ/hBPd2OsvLBecT9HUVYbFUX2MrUEaXe6e5GWlr92L//tviqI0d9a/Il
6kuc9QcrlTxZ+1Wp3+zwTxbVqzhizRTIESwT4sxIuPgBx17tOvGxTLby7Mq7P0cKj/4qHClyvdi6
l/IuHuJCZWumoB9COsw97weZG0kHnevz9NSobpofqT7DT31vH29/q/X5/B1dWHZplAOSTIk+zaOn
abQYTejAvbQLMJ69HWr57EK+A+TLuY46MC0jRwiVj3rkF03asPhM+QAlMT1Kaj8i+qdS+yqlW0eq
vEvoDT6aCjJft6Mvf/1NdOTdQKBwnII9vd5fpWUVCqz45jLVH/ypPqQ9ELyp2Iiydm5zRVq0+Kh3
ATUINZqkQGBRkdu8VJES04nrD4izH2Ap3Btqd3AC6aHMsJGuzg6ykfGsHQxD2th+a+cpv4G3doTk
qFcsodhWLUDPil2jN2gEX0r70YB8KkvyfnJS17TvOxouZS7tjEF1VasBOKpUDxJ+EmEdHHrjWQm3
mjGrc88FZ4H8LlKnwmYKfdMuxqBrLhHYHhSw+xTqwrzR8Fgp0l5uUf8NIsx8gB+9Jil9c5Gk+TiZ
lWtP77T6mx18UOQz5sZ/sJxeDUkoETCBVpE6aInWltCbu8SdzEumFlubZm1/LnfD/45qybWvaiMt
laWYWry5IICu58+OPbut+jnfTEPL6fVme7wItnL2gBQVTrdeLvWwm2TGY01u26n7IDxXyH41ir6f
jI3JWx8UgHnzP8GEBRplhZEZAcFy85fjfAnsT7xaazSPb3+jtYSzPFZDPoINikrE9dyNVUHRME7t
peJ+JOffe+NzD1RwGI9y8qwG98mWD/Xb3b8ALJdGiUODR3/D8o+0flbR6S6o2isvGnIURiu3Qhx2
5vSQT8lD3FW4tSwEnnzXbdxD3+yyJbgJzx/8loWpkjBcewqCKCnobaXOJwq6uEbUrVf/7ZzSVwVR
r2B4tqQ3sckZtJMhz6ZJw6L7MJ6Dc2ceLP+oSPdaCrh4C7m6MqSraEIlkSZSl0yyUYLTuyh+5w14
7lbqvHXZWg2zQKRtrMjA2wgzZ+WOjy6GXV4qiT6MNZiVl1rV3RjIEha/lf5+0GJ9H3LRPGU22rSq
pEp7O+20Qz2195yWiNyrxrALl9f222t49aeBJltu/eDxxIrNqewmCXu/vISwPX/U87O5pcX7Zucv
X/RVBGGOpzTGPycmApLuXlLmB418mRru0MiPcNBvD+dtp+06mli/dZUR1F1DtLQMeT6Qz3rcerHt
eElhP8pF79Z0F1tUOsgOlaVsHI1vKlMhuvChpXaY03a2yosh+YUbmrPvRVa5BRd4cxIRBegWzzOk
Hphayzd9lbNtihy79xmjnR3n8hQbEKcHdzhnPP1tCaitTijHPMwJ9A+4S4oHRDnFnTMm1cWYzLs6
xIij/lgNyr5MPEjotaXsm2lolze3PV7nl43P+eZeuQzVlEl34DdxyhaOjXxCDgLzQJanHrpq8Uvv
9F2ht8+hUVzGWHrsLf0uHIIP5rxl4/rmDHmJzCsDF3VQL6ZQz81FkSlGElSXtpKPbd4cpG914xx7
NTrfHuPaDgRUAx/yxeJRbCvGYT2lc00jRE5rnKorW/NCzLF2Aa+JG7vj7fJkb0GAQd4QdXEkv68X
Tt9NvW4XSnVJ53T2RqvC59Rs9Y0BbUXRrqMUuQSBPTKry6jufMmtqt3tCVtZkrQneXOz8T0AdCSy
YqU0NTnfrOoSPsO6RTnQdof0GDlPU6h5po9Iz8HO3qXSX7fjimKeNm9Oiz8GF+hFCB6lieuBja1u
xUrzP6R92XLcONPsEzECXEHekuxNasmmFm83DHvG5r6BJLg8/Ulo/pnphnga4fludKOILqKwFaqy
MjO8ZRgEktsUYa89I2DKSKsdilI3UI12QN5YFFM4oeUDXVruckRjBKIDXr4CuAu984S1T6aVQk6o
Ji9rDf6WpR2bYCJTta+0bt/FBFGRRZ4aK0kfioWaO4qX4m6KLb7PmKv7GtVUfATiy6+is7eRYYML
Guz32Jl17bhrgrk88ky2y1m6A8/4vhlC/hH5v3GYCt8Y+e62O9+fYsKbf9sET/u1N8148rDwExZp
n6vX4pv3afRBla4CSWwtRhTkBUsUBocny7UVG00OhVu1SHusHqDtZAW35Uo6xdvgLWMnOxBMClBG
At4E7yLxGRdHslazpgQWg0WGfZ+k5edZsBBBaw5oGySPDkObh47m+TmdQpI0QZKsj+ma+8OkBW72
h+lUWCsQhWyCFtneovzQTid0FRy0tvty2+vvjzVUrRGBIHwELOYdarUwqxal/YpFVfG8zvfJa2x+
LHWFZsL7Kx9GEJGgTIJNA6qUa28ArjCvnouMnBF/7Ib1nGc8GFPrDhnn0FNJAr8/P2HsjUAV0H60
r0t3bh179ToXDOk5CmBT0R1JHiO0UnV5b5pBmRANfqL4IxdH0gEb1OgJi4bM7cO1cTMUfExyNJZS
1bi86T68Y1FbB9YSCbtr9zFTsEVaOot64y7zSAgBrHQqIbT3ORkUrNBbGx8VH/D1CJYjtC1cm8oy
iCTmC2XRmGkQO0GfJ17Ok08YoB2CzZe0n0mnApNuGkXxB01IQE6jY+zaaLOi0xiqrSyi4yGO5/uc
Q7TqRW8CEzFMRQ/F+OftRf8eS4TzDewb/2fxHQ0sWUljaLWDBXnQT6UWfgY31n7ZFxDNi8MmmAPm
Dzt2MJ/dIFYcc1uTeWlaWp7x5AxttWqYTC3Wnm2v+57qQ9iyrvJpNdW7CtRcH28Pd9Mk2IuRJcJR
hFDx2r+Mdkmdi/xMV5ysHRgDw0FHT8YhqVQiiu/LeHAsmnYJwQ7Ek1BeP1bm6SgbIimyzN8yBNtB
bu2Nwgl1+5S69r4jTx6zFVGMLAD2dg+DjQ92dZwvCGmux9cmPTKeWdpHth4237rX5nV5BQPSSQvo
bg6WL4YWUn667dOte0RI5xp46Qt6BMmmmxqDqTddHwF1AbDNEOrj19sWtnYFBF/AFC5S58BDXI+q
YkkDpvK5R6j7lNff5v4I7XHfS3d6be7SpA6sVJVk2rqCwZkFFBOsIrIRC+ni1nK1IofOrIm8WWLf
0S95Mx70p9JjIU3MT3gyKiZOZU66i8FQONI4tvqIgFopnkyfd8aeFPV3Zj7oxn2LPMZtl24aRGkV
5T80abxDTEGOi2pjC2EUN7bXfeIWLqI2tzgUdV0dvWkeds2AulhcJKviXN26LRAhikQNaqt4XEue
ZWbeg2sFnu1HEZCm/R4skVXYJINKtHdrZYqmK5DLIwABu9u1KZ5288LibIjKpel2w2TUPk1wa9x2
5VbccGlFfMXFUjH1VS+Ilw+RU8Z+BslqKxUSyFb3m5Qab5sbdQpwY70R5crVNmfgtjfE4xCBVycw
tDQ0+Wumfx5AEnN7RBt+M1AOEQ1jwMK/Y3fNWo8VA015ZFT5uiPFWD/SOCl+O2lmIsjCax3UTwKN
LF2wvIynNOHlEOGcfwUGKFrTbE/s9HB7MBvrDUk50QRnQOYL+dzr6anK2mNmS4eIZ7WPsroPr5kQ
RrxtZeNiAQYYnbaCgRdxrjwYYsWLl1UjFERSI9DGOg/aqf/FAa/cV2hCBHeDo+Il2hwZEmeI3kR6
StYuL/LK0Dsthc3sx5B+MKtHLVM87DbWNi4R1HYh4QyeGJl6bGmdHlwx9Rj1BIWwcrINaLMDPzoW
1A57QNIUbtxYeSZAHnjuoxoLkQXJjYAPeYuRgtmt7r1uvwzOeiJtY+x+f7IEwZzg7hO0/tKSsOMV
HCjFNCJLtAY6CLia1Q7MJx2cXW5ZP902tvUmR5MYjjRsJKSG5aukbzlJk8yeIq/S58d0qOzQ05gR
oRvTPmp4zwZp5007p9OMfUky444bDt+zojEUB9XWGkVNCh3OCH6wJaRhd1aOOjfNp0gfnPpgacDF
M30OnaF+MZziw4LlHSjGbmBzSY8/dO6jQwgFbzx75O41r2/73rM0HjlrhrsTCNWQ6Vm299piQK2z
bR7HoSYhYgvtEfdNe18lHlIWBE0jhGoqSbeNOOLqa6SrR0MyaeaTw6N5IG0IfdZhxx1PC9LKq8O5
MLO7sTXRxzf2453OExWyaOPOBaoIwQTw1mjWkhP4XjdkTVVVU1TjoqXM/Ub7h6FygnX4tXbrMY2V
PBqbA76wKP5/cTWhEdNLXCBd0X7cHxr+tXstYnYUnVSmP9Pzkn6+Pd8bxwXSrui+RlYQlV75wm3Q
cVDHTjNHq/ddr6PJm/14Qe5nUazkjZMPzCDIPqJlZ6PnzqTctlnuzVG+dvuxK31U5e5q/cvt0WxY
QSnXQu8SVNBwsIvFfeE9F7g7kIpPS8RsCpJq9BonVrnThl6lErlx6uG2BdUJMJRoCJYTqmQaElCY
jWuUc0e7Wxrah11rdIrA670VAXQA7zhOAMjYyOdQ50xL5402j7SsAUCTQQpBsd3fOwwWUAnG4xWt
KchlXDusSxMtSWIst37pdl6HzghK80DriMLOxpEqDEEswBQPV5xn14YKhKVcn4cpIsuDZqbnrmke
nTV/EoU+w2/Xr3X6M57+GKdMcT+9X+BvbPdApoGZFBei9NaxstKwYshcRvMfmbfjQD2NoW4qjGy5
UXQTQUJChC22tGvNBIJPaKudI7Z0YQUFyJI3waBi6dpYDgDi/8UcDVljKvmw55pBk6RfI5J8aNvc
H9cft7fP++MOSwGdKgBEUMiHvGUeLraPznnOnDohEaPNtGtzKG6QxJk/At0X1hXhYWsAGzBPdvX0
+4bBzgtKMEF7gIvnenXQ3gb57ZoRQP1dny17Z/adVQtmEmSQkHXLYXfb3sZ8of6LmUI/LDKdcgdY
5sbFZPF0jbp59Ml0dAruz4sijH1/eSMZBTgoGn3x1sYJez2oAikqnAnVGjXLsep/pKYVFOSDSOnb
jcLUxiIHaRZGAspZLHKZmHVp63kyPbaiU8PdzyV/WicnnAb7QLX1dNt1G4sQtGN41wsHQtFSCkmQ
D2ZuRjiJeFV6AR1JGjLWtYrzYmOCUJ9DmzT2LB717/pfaQmiKW8mUVJNQV1Ga9IFNFd47f1dKxDw
4LzDmgffpaxQUWRMg+C2SaKu2i3rB61wgywpg9Q6mCZIg6t4Z5Dvt723MVE2UPTYvAL3hMzO9ZoA
FjwuClsj0Tjb6T7vqyLQ8mn1C6c7DYVHFJO1sQRRUhWCSUAg4PiV9lWsdxZICjs9qh6ZXQcdpftY
v3eBZ5prFdPHli2Q8YAcWDwHDBkU04yG1/axo0fIxGcZ5EzmLMiK9ENr3E/Pt734njcGhB8gOwCv
J/jaALqWz9tFH3NW9kbUatYhnh9SLdmVE0j0WXloyY+l95MkAUGMvrfq5qHk8Y6k9W6d2tOY6o9t
wvck9j7f/qiNw/PymyzpohltNM82c2tERZtBdTOc473m3A3WoXJfoRmo2CAbyUqRXkN2DUlDzK7c
ozmn7oqybkEizTmWoLKOzZeMleHS7Wn1WGivKPKiU3N/e4wbmx/Xg24BYoFnCaKf6+WbNcyaBlrr
0VAtqT9RPqNlNjYV+3JjJV1ZEZvo4hqilcWhZpvrkRhXI7go9cGv2RokxuKbuYLwbcsaEurwo4Hm
IvCgXFurkPJKi47rUa9XPmsDI35AWzDExapesUI2Nr94V0GEE4lXREGS9wy7aEmcWHqUMbqzc174
aZdzf7QAYa1LVTp7Yz0idWLgtPEE2FsuJXX2VE/2EuuRN/Vh7CSP4OvI7Redf9O15EGbottLYwPO
hfgRPUW2QFcgcSz5cWK0KOsSqAkDCbWOv6zNL7MeglpfTra9mxtt78Y/xgYSgYV35vGsWDQbZRER
vyKRi8sWEbN8ZeR0KKHa2mH/VX8uefJ5MVwIBZGTNjh3LTX9BTCkgpkHRE77XCff+3kJEoefuiai
VHvN9um5fULH+W23vO/xxLELnwg2LZBOY/6vl9dY8qrrKJIHzcBCE6LZifWRuZE+7Uv3a56nO6T+
XRSqip+j50PRmzPAtMtX3q5+T35mk3XO0WMWe6oP2zpA8GEA+QJaCBpReb5KIBsSQMbgLzxeFpb4
ebKEedb6lI67ZHT9xQLBS7kc+tFSzNXGMSLEtpDnRZEeoBTpFtS7qbQGdzKicbQ9n2u8AzJdU1U5
trYbGrJACgWyF9FEeu35abLBf0lxIFvdp3nKQ7tfkcow93GtYkvbOELE7wMYDmzY+7O4zzMzdc3K
iKBFEBaQiQLaRWiS+BnId1qVOPG2NUTJ0Fq2PTx2r8dVJTO0FlJMXJW7dN/ZeNYkaIXdz7Pm+jNS
Fr9AxFn/fiRBofaNyoMOABFSzddGM8cpUkoXA6CKT3ZNQ8Cjd6P2MA3jwalVWZ/3TZjYNJgyET6L
945MRQLV0nFIYseIdG3dNcuKM1LzncTcrWQJQaQQxE57dLLHJPvutfndCC0z/TiZoCBZJsUG3lpF
SIyAmgDvbzSfSt6enQncpsZqRO5y8vrPE3/J6fNSH28fE5tWoJgDHBBeI+AGunYvxKU8Og+aEZG8
/Kjz+cFkVXOw3eFH7DkqsMp7zDvcKzqbQLmHusS7lq3FyaumwIkVVT0y3+zgFXsgwvd2X9zNpH9O
sqea/9F6u2G0/NUjO6McwrKCioVHQ9qpOjU3xo4dCo0SNC4jNSCL+az1NNd5XVpRUx28eQJJEFQ8
5hfwWN328fvmEeDELg1JTk5i26zLuYAh616bgFBJinAZtQF9kmco0z0v7hN4TZh+gvT3DuDHT1Wv
KciKNt41aNFGoIF7Ga8b+eGZU762oFOworWOk102NPwY54wEjYV2gtvD3ThkL03J4FGdFRnp8tmK
qoactbl8KcCieNvE1syJ3hTg/QDfxLvzetVmFlhRq8yyIlIP9lNvoMRbTY12mudl2lvqKsCWPUwh
Mkl4FaK/VLJXV6VmT9g9EV/qHbOH0KGvrW2FyaAodG357tKQ+JCLCFQfCbQ2hKGqA0NMDelHN7rt
uq2FgK0OrCROODQRiC+4sOCOrOSz0dsRikFd+hGazJOpAC5tbXMUAP61IblrWfqWkorZMDDvljZI
+5OnFffQat4v5NQawBKv7aNXhuP80bP53cg+tOMrBNgYml5uD3dr5i4/RXIoWVyeVUBP4IYsd43R
B8KpmdfuPNWtv+lYXFII5CF/CpzctWMXu1/wZoRjyxJcYDWIoF6NXJGX3Yp1kchGVIdKteCmkIx4
TteBAIDaUVwNJRR+9B5xZmsjtUkZD5vYTM6Gzp+4VdESaPfsZMZoSWlG2p5dK1W1GWw6FxczOmPB
UPyOoNf2arOpeWxH83iox3ven+1X5YJVGZHuQTDXxUsHusOoMSyfrvdx+rGMoXL9n+bvYjBSyiIb
gbEj3LMjVrR+lX+zwJjINUU0s7lILoxISSxk0iDWzeAxpzoY8zFLn3iheFZuHSEowf4zKdIGb8ak
TlKGccBXvfXH5P52RzRuM8y4jY5oEI3o8lUSe4DYEI85Uer9waBfz8nX1Rzxav3121sXhZS34x3E
me8oTWKQZfHMqmEnBXVVX9fNjnox2zVF1j2gdUw1rq3kjsiWohaFVk8g+aQVQNt+YDnJnGgiXyFV
6lv0kU73NTQVyjQJHJDhFovzMXMOueNXNj26w4m/QhcgG3e1iuR5Y9V7oOB+i04IdCHlpI7VrHkN
zrcIcith1TxpLA4pe/QWVa/HxnK5MiRtr5GNbouoG8vFSXxUXkHn/fuhBxYKkjbAECHTLpfQCxTw
yRqLeTRmv82RVgfmTCUOvumvCyPSqrcFnjRNOidixnmhZ1rdgzpl+u3ucpAJC705wbAKVJJcTAJD
8uDG7eiI7YsyvY/9C+5yxZW1VbICCACvEAL+a0C6xTvs4orm7ZDaC3IdUVfmy3my41cN/GUh7wD2
omVNwKHvgWYQryUosnDXPRRrAbJxYLKK/e0tuHFc4V0JQSagYQDKpsLrF19iAq27NLykke69Unv1
TWffKQtlm0aQDAcEkggCI/H/CyNLNs1TRweKlPsJfE+mcR/3H2+PY2t1oOHgHxPyOMakLfQGJjzI
cs2p/n1sv4wlel90BYRdZUiaulRPZzTTdDQy2dcidcOVvyZjxEdVGVhlR44DtBhdHeMIO/1pnezn
Klke2yz7yYkiIFVNjvR0sWu35CxuKFY8Wltnv4ewUZr+uj09CiPyiyGbpjLWm5ZGOcSnUTj1eXZX
qURWhEuu8SXIfaIAjAcQSjhYztfLjI4DxIwWD2lJqNjvcO4ZgVMs5o41qxdk6NpIsyQ9pu6gyocK
F10YpjAHYg2c5KBnEUqV0lxVcTmTHOWrs9U8oisSpEDa91zbNVWwvFiqTjPJle+MSfO1ELa2rp5A
SysnT2bn+e7QPRhIxN6eMcWY5N6EirmNazUYU2z7zeqvxF8mPy4DxO8MbTiJ4khUjEpOsXZciytC
MCoHspZl/9DqYAz88/aQpC315jk0JAgCIZDx4YC/Xh8jEI5TulZQn8uPSNJ+88bEb5af/5sRaXqG
HtXf0oSRyuS+Mz3pqMM5VhEsKk3YrQkCiwsKzSbe++inuR5Nh+G0vITi7SREfooTurts/nPSgVDW
7H1bgcyh+k32zjcP4roCqSKwcvgjPHxxkOvMofPKIX5Ic+JDZK11k33G87B3FM+greVwaUg6ZU1n
Miaj6qEf3Jcobd812Z8glFAs8U0jeOyD4Ao5BhClXo/GAx85tYURI03hrJ+DcVAqBW7Y0BFuAr6I
v4C3SsFXb7pjTnpSnamVQ+7+bvEKv4JG5W8vOqQPUWKCYggU0OS2KjZl5YJ8bnWuJy1y5iZ0e/RP
219zVSlEBFnSSQdDaOYHwBRZPln9MuaCOZF61XkYZzGcjraH20MRM/vOAl6+OFDxAkaR/npSXETD
OXjcqjPg6MXUBpC+C8rsofOSfW9/u21ra3KMv20J113bmheAM3KCyYGK827Kd4Nlhe30+0sZfVdw
FvQjcDPJ8opJmeroG4cuXe/Q4Yz3dLnXGCfQTeaqvNzmeHALgWsBMGqwAV+PJ69JDSaXsj5naKUb
qhACiBlT4cG3jADrhGoYQn2ICUlOy5ApMAdkVc9JFg2AtevDAEI6lfrSphWIYcBzQDS4svqSlVQO
LuquPkPn+vhDV0kAb/48SnpIVesE8ERpENybmKip12f0cOr2AwUCtlEEiioT0s4fKHpGihwjmNad
tX6pyzt3/L2oShzHIAYUoA/B5wOI5fV8F7lGSGvCRNaugQbayMpyAmIrFvDGtQkr4AKClA6KNHIV
O691BDjQDIYeJZA/memjlmDbX2meKYAHmx4DKhry5ojkkd+4Ho5Tspb2iV6fQQcEpWBMCq+/397x
W6cLmEH+NvFWUr24wCjvO9C9GfXZS55s67U37cOaOT4hi69pqtrdluOE1wSiCYAw+VQuKRQ2KfPq
85zVp9zKA+xHvanDdOX728PaOpYvLQnPXgxr1LV2TUanPuv+V1VnsGoU4v8Xv5051WqlLa3PdrbT
oN+c7vrqYWa72yPYmJg3jkkAXjH36K6+tpLrNaj3W608r+W3ZR5Pen1cCWg+QICR64oXz8aIrmxJ
24YsjqulGmxNd9YCVQFI+5xLXbWat6zgbkFDC+5ldP1JI2JGrzUahw4xGerE7zSIRwzdHyse4yFS
56r2SRkMIM4CcZX9Y04a1LrkaUEdqCuTb32KZFr/1Feg2Ud/78AOVvdiz3/azDcXJD73bnK2Do4W
9tPZA7UIjpGQLEdN5YGN/Xz1SVK8XSVNXoGWFKyv/H6sz+v0IXWOt5fNxsKHCdB7APSGmEFWaFpL
Znqr20JdFjTORfKks9fbBrbH8K8BKcpuSjBpp8IARYYyN081+zh5+//NhhjkxQ4DhMNceo1V59F9
5gny67GPLXbbhtwM+n/r49+BiIFeGNFHi+fJijAEzV5jYOjZ8Oz2nhs69pwEc9MNH8w2afaFowuJ
w6LxDY3o+8waitMwg7AsTw07GGtePN3+MNUMStskqRKXFsLBkI6plz81/uN/+31pX2RkWKw4gXOd
ct15dn8/psXvpT//cq0LtkgwBaByKGu3rFpfOCNBRDQPB/6s6XfRfxgC2ngRdeOtglzx9dRxkGIn
aEHF6Z4SHzJGc6/aqZuTcGFBmgRuZjWNl6w+NyMLqowEVPVw2NxHiOaBKhTPIDkKNnE9JY62Vmct
/57Nd6T+1v8m0OGvabgwIQ1iMWenXhhMjACwV20womkWhXcVdf2Wr5DiBpcZlISRK5aiFIv0PO9G
PFCy8TsZvvWmqvS95aoLAzLac4nHSScZHnOe1R60aXyoHPKQJ8Wv26tKZUaKT3unSPLJgRlAIv2B
Pugp+sLD2zYUvrKkF/YyWaY2rwaGkowgbn8x3D9vGxBzKr0W0dgONlu8EgDAkCNg9MnYBCUk8fA1
jmj6hEjpY0uBdYMqxn8ZC3DwOvISSL3KCTG9tmiaEoylbz/NHMJAtopjUNyH7wZzYUGaEVR5vZmm
GEy8dr9qWhT+NJ3QS/9CrS9z8bDSVGVxc34uLErzwyq+jtQQYyoLECy/lqPq2hHf/H5M4FgApB8d
Wp60Kccq1ztzotWZJyCmY3r60zNYuBa9iVJDUEw+KhPg37S/NGQ5kfg/CFWDiAj0KmhhAOb/7Va8
uPVAyb0uM1QlEFa2SF+m6V3HrTtaf1on68DIrMoEbzv0X3vSUZ2sLd5PDm5Zbr/m7U/OFVfB5nq/
GI/kzt4Y18bR8Pt745f15avi1zePBDhcSMCiI1HmV7fHwTKRsarOs7a33QwN0velkklzK9JH+RX5
EChOIVkurTkzwYOroUl9rpb8R1citQyOWQcsDoYVqjK+stDH250AgDIwu+gkRoAsHdZ6MSbTkCEj
MkHs9RBbC/DQS7IeV3fhgQ72OYh72c6zO9i5n5oN4Lt9F7V5/hWKtEPA2tUKOPD+oQ4x4mMRD6Ub
dKjCBN44q95wm853EMsCeykCeSlQqZyWAaBQ4J3Fbb//mUMXd01Ot4/LbRuoOYIWVzTASBH5DCUG
yqoakUQSBzqqIg1szfmn21Y2FykSUH9bkZzuDSMAqxastEk4TIfMelzZq/vHbSO3hgKiGjkNlYMZ
cynxmj7T4W7w9tn0POQKE7fGIUxI5zFx8qkAF0x9Lurd3N7VEF9oA2VKQjUQeT8gD6pBtLI+d+OP
pX3l7HFkh//NV9Ijxs41k06TGAiw4qvvgc5/3f0HE6B9EQyvBgV33nWMil6YJndTVp9jN340F5AL
Uw0Va+S/FNfw5qQA/AI9XtG6Lmdwktjs0FeM5+Rksb0+Z36d6r7jxLtmVoT1YpnKV5d4ugt+XKS9
5NiC5AMa+AecHRQFQy3Zu1Poxn9qCwA3kJ+vvi9UVcDcuj0uLUrbs4R4xtr2VX12QXhaeJ/irvFv
T5NqTNLWRJP9xCoNFrRpPjL+sWuJjyaGzoXqATtbw67Iv962uHXcv502wAULGRPpWCuTnNSFh306
E7xf/KUJSjesv1nxy207W+sCSXZk2B302rxbgObUAJDfYQGuLjRRPpT347ovCoWRrQkCSAK4EJDU
ApAvuW+pqrwaVwsnG/1p5szn+X/YRkiAAX+PSx4cwtIK6EcdciotLsc5rauvaI5lgUOr9JyjIVyx
FOQujbe7UVCVCqkG4JBkmkZqDvGgQbX4bK9gFGqivib7JM92xDi3BL125eAz+2cFArfbM7V14GFw
YIZE7h20WOL/FzFZlzfAYaUT9lUHSd88DbzsZ65iId8wIqBVqLxBYcF9T62X5tNspHNxhqqk88za
ZN6bsznftQOPVTHuRtyOABfQapG3RtOEdLy2GRunxF2Kc5PFe6g5fDDTec9BJ7Z2h5nexc2MUINM
/mC+GrMTUI9HDh/9+sH1On8o0BsGcUiUouNRAdPd2BNXHyaW84WnnYkPpPB4cdZ172vqcT9rO9/J
8mOu0s+SAfBiMV2ZkiZ1WGoKppaxOBfjsq+J36V32fo6ulByMz/o5jFuz85chk62m4sc108W3l5U
20P1AGASJLjYPddDbWwIWcXIlOCu7v0l+WUUBC+0k1F+uW1nc12hlPq3HWmDol64eL1jF+dqWuIP
wwT9SjtbXnpeq/igNy2B1gLchtihaDW6HpFrr0Ckt2txNpM6tO1vKQBhzezsb49HRnL/NXEXZqQj
jUPqrmwNozg7a4AO8CxAtsFHC8F+1fmPgls4A7pdMbAHnliPpJn21BsOljEDQUvWHSTzAjLR0+2P
2hw6ti6OcU+UnqRvYo6zdqCHKc5QGfENqB4Vfq4o/W5cSzjyQGMEqnbRWizt2bXUmgWVbuxZ4mZH
VrOwtOdXh3VRRcZPMyRKFQt006BoMMA1iEqdLC8yx1OX4uVWnBPtc9rYkE/3m68jGHCL+ddt720e
RxeWpK1o2oiNnQ6WluXF0F+0vPB1LYfiBJL9C+TIX26b28osg/8CYiLo1EB2Tx5ZXng5mk214jzl
ZA1IV+U7u53SsDRJEgwzeNDmrgARYBrPfoGmxVPNk+5otbUOmZXiR9wOc5iy1lXcb5uLCO2aKI2i
P92Ts7LoAZy5TfBZfX2HOrPfrcyHLurtwauMyL5eRnR9rzGMQIc8tM6TrrgsN841INqw/cG6ZYCk
SipUC3Bem+sUigUL80JriUaRSUtA9I2a5e72YMR1IAW8gj4FJzkAHoLp9PrEqWOYn1ucbXZtfmNs
OKajCqYpI7DFcQMbaNFE57CHS1N6J+QN54TWcNiwdqfaRXM5x6Pb8b2+CGoDWJ/uU1N8WqvG75zy
qzHlQTLPIUUBYgLxab2gbDV8vD1suSXw3TdJL7DOsFGoc13RPmx+WbP1WAI0YVVZ0Jn+ND9Xhu3X
Og/58MhYj8VMvudG883CWVlYmSKY2DgmrvwjnUtDnBsLSYCDA5zQOjlA5vqkWNo7OraxL5SM93O1
TofbHticeAMkVKCXwenkSpNSZ2k7DRMmpbNz9M+kPV4fOlHRe2zsFfQk/WtFcjNJ5tYdEw8hWXrw
8g9Of6rjT7cHshXTXtmQ3DdlvVe6LdxXTa8ZYioDsRdhvyBkFxM3YGCbTql51DqVtufmNkUbtie4
nIU+6/XWKUaDQQg2AwKUHJzqLuXfh1eiovjbOmlFV9c/VqR5apu0W1drLc9aZhuAYYCYsyyz4sja
QS/DjOvrPXU89hlCVuzUjrP2iOxWsdO0Lgl0DS01bt6PfpPHseKpvL2A/v0waWrLvknrqcnLc7/j
HzXFfba9bv79cWlOnbFfYhyCgG1CK7q3u3CZf2Y0ur1yVBMoRngRKk9WYfbMxcIZk2SXJNQfl199
avtgpVfcSypL0pWBfkYvrTUAa9d5nxgP65GvR2b+PvjoaqWIj7gYztCD0DBPsB7n8a5L2tCJIbOu
6qXePKvwgAPFBejKTLlNqBg75LoFZnfI48Ae9zgu8/6HV97Vzffbs7O5vv61JMO1jAqNW8C24SFD
p7t1fMoz5/dDTiHM+PdY5PyVkyBvvxg4nMKaPOr8Y+O83h6CiFnfXa4XBqQtklQ8z4ccztInG6fr
XdWlfkU/5uRFBCaJxfxF9YLYnh/BIoeuM5SPJZNOo8d5ugDfuvKqP6x9nER9FR8SL/YrHFaI4sdc
McrNvQquAgslECiCyC3tkM+rsSDwmuisr4V3D3FY39ZUCERZReCvC/vCijSw1XGXuZod3CRTerbm
oMnDqS792SJ+a8y1v1q9r63984gAdHIZ6GSK3ofOeetz5HG9qt+hj8mHdmtgsRnUj3U42GENGV+H
js9Ur1VZt42IHKUOUb4XyptoMLrejXzmAg2E783a1Hd6yMamf5jmXUm+DA8OVT2FN+cAFEbo30Mu
wpRbmLIhx1BGEY+77IHgWjpARyzorMlT4KhUhsT/Lw4ZTmcCyVjETYAOBDaN6ICXRrIozsvNvX8x
HOkoSw0EZ1C8xcsefH6BoyLZl3ux/lpMmBQ8tF0Udw1pFFoP5FnOMIquvtO7OtDrU1GP4OhCCeal
zhy0gO+eKXhJb58H28PywEMBHC3AzmLzXjivKau2R9xZnA0jsmjyQLmnuJQ3Vx2SbH9bkBIIoFuc
0YuAO2D0Gn82qW9k5FuW3EMsAxLu6Xm2VIG0WMfvzrgLi9K7fanjrF1Ea0qZasfWSSuf8x0da0T2
CfqKvKMzncCPE65Q/ug7VQb4tkfB0nnt0dwySjROY7wgGjwZQ3VsVPIlm1f3P+Oz5YIQy3uEfjPG
J/r0xjX56GbWh8FyfJDp/k/LA10r14MZ03H2CuHKDPWaB9WzVeUqKaQCMQVZyxmugrja4Xh7YW9v
KLRTgI0VxRPUSK4/nWdaM60FPr3pxoDl/MAbJ0yX9VSv+pesgawuCqnPzBufU5ae01GF6t8cHPjk
kVMFmQO6M6/tuxOEf3TRGNMvZe8baFd5qjs2/7g9zC3AJfLXQEdAUwU5urdX5cUG9oy0MkuQi5yR
+QxWVMvnSg+hqhl00FFtWqga+sOS+9adNb1kw7orONnHZXocQLcLQNd+0bsTy3WQ3mfnKXX+Q8R0
+XXSqdkOdZVnM76O9KWf9CD0Lz7ddsBWQIPXPPGgUgnCILmwY47ULNoOvUBVeUpYv8uzbs+nxYfU
C3revJ4faytX7IqtiObSpnSkFQ5U/zQqfJ58z4X6eDEGVfsSw52Fqjl9cx0LKhUAIjwD14S0SbhV
spzqCJ+o+akCgLDqvFOTzF8Lbgdr7TxYfKezZDen9jfoPaqCN5l07O1eujQvlvnF+nKbPK3cZCnP
6CNDs2NxQOke7WrdgXfkYRieEnD+zw6Au+y+Q4WonlKI9iF5EI5pmI5sDxDnHtTi/hqvgVX/JtvM
X18nGjPcN84+uYijp8OUVjacoy/7JnusXopeEV1svuV1aBaBQdh1gRSRzvOicEzWeHjtNl0ZlHEa
8P5Jt5ugSshT7+oBi+Od20OcW0Xfv1XMQBn2X8vSCaaXfWxwg+DwBX9mBhGOdHqsh59z+7Obf5rm
6pMaCLPuXkNYqcfWrlcdLv+fsaO7j1DBuiGTAxAjcRtOGe5uaMTTLmrA8QBAbsCXNVgNYNa96g7U
NCzjitN7c4chA2QJNmBg8aVFDz76ifNkgtNj41zZ6IvpzWAEPzR1+0OXqZoYt0JIkXD625y0yAHg
KFmWzogYkqdi6g5aGnnKvhLVmKQID5QH/4+0M1uS29i59RMxgvNwS9bQQ7WkaqllWzcMSZY4zzOf
/nyU97GrshnFaP0RvrPdqEwikUhgYS1TKfSOsolWu1XlPNXKVyV7yByG65NsfzssrhpjBouRQurO
uilsoF0MFVNy+I5aM3Q8wCUUe7H8paSQN0cbd9CWLWH3ir5CPGypB0X5Pm54zzXfJglCM+ZB9arc
yMPXkh946P5dmLCLZTJypyzGQhTfJesBpvkDcF8v5Szc3sL1yHthSri8tKiXkXxVKSyY37K6eEwg
DDCkfRAX3mR9I3XtY7Dy1aks+9+omyAYvDCGQWn7asB1lszadHKCrmKHXjv8rKPKG8oNI6s3J68z
lbY0Yp0iJtJOnUJpO3ZSCZEPCx4aBG+SnmDuH9r+E6VEt1W2WNJXv96FzcWVLm4TC3QZIhfYdOr7
TP2S60xZa9kRxaPn2x9v1RBbB6YATjvlV2S7MMTQm533bcUVnUJ7XUx9TxpUzrtGDhwErYuNN8dq
ALEX4thf7WeRqzZsg7pqB+6hhdBVUV96+E3MreLgaocAGhyTnBaKNUqR17tnynGPAhJRcYDSqrWb
7t63aMcapeJl0Fk2ZvoCr0zhzt/jBppg4BS9cgiz5G4OdgVSGhsHZHWPnUXOj9Fv9lj4mHUrp12H
KuSp7t5VTTa7dtG5uj7vtZgk4Pb3XNtgVCyp5yiwK4DauF56YPhF56s6WRCIU0z1/Uu/eeKXQCU+
HC+NCAvSVbltotFg+j8sd3X+kIHpur2MtVB5aUHIHJUhHtQ2NPmCReqp3d9KfzRDzW3p86oM/902
tvZ94IpF/Ici2AKlvd6zyeGlHZC+AT4pvCqPH8pxum/Cd1rHabhtavXzwFYN0RtUvLxGrk2VQEhI
Auz0tCiqooabN6CrtkYAt4wId1pmtVMWmmye4bzkfeNG0T7N0v/jSoTLTPeVwYo0C16L/sGWFM/M
n6R66+SsOtrFdglfJk8YBiprtksePPsObcHbX2Pxold+DNDd5LOTt4maF3MXx4YzM1nYm9Unyqte
PScvXac/jKp8bIryexA6GyZXHXth4jN4assg7K4doFd7KdF4i57QqDwZJtAa7T4q6RyCdKbIeXt9
q9sHA54OCTOTTqJ8VqnpftW0CcP5cstdLFvD0Y4RybltZdXdFgo8hkGZdxJ9us+0PJTGjLnBxIFY
Wq10Tzc7hft4yI+3Ta2eVGiKCXCMUvPlrndvlGLHqGVGFJ1BP5T65zqE7LZLXGuLCnx9Tf8aEvv4
LYhVyy8YcyvhYq4hN3eGl6QzN77PxnJEtomqbXgzzVV2MizfHTL7W21/CNNqn5nB/vbGrXmCBqks
mZIKWuDV42wq0kY3g+wUtDOIK1Pvku9MJmw53Jp3QyYLFQR8LQyqCG/AtNf0rjO5fYapf5wkrtgy
KH+EnfKs13TGM//j7WWtbSARW3OWUXdQxkKks4csCCqZKdqqrr3c/hGrVE+k5pBvcpqvbeClpeXf
X+RJmcUYwiA32SmGaMdTpxDEtNMY5wZm60Mg24lXTnV7rwfoh0yy86ODh9nrNFmCe8c5xVJlek2m
Bb9xHi5/lRBNpAgJ4nHkPJTaZ8v+Gy5z2nlh1v3GCYdPEpLphf2PZ9L14tUhz0LAicSRpNyb7cNy
m6B7tHEa1qIxFBXgdMF5LRjuaytmatvaqDIQqBZN4NqIxnfFF6utHhr42uOOmnSkbByLNf/hTDAt
YEC+Sop2bbI2gjanj5gxSDlrbth/QP/LU7pUdsduK0xu2VKvbQEoa21jGRcDbfNnHu27NN4FFAR8
f97dPhVrp5Ay36J5bgKKE0E7ZE6FLE1GdtLU8RQbysmH3Upp2iMK84cyTTYwMGvvI7BkEEgDggbR
LQRlFJ31MmsBQU8ZVFpmZ75rxj+1znkMjUcNCBD/14MzmhusmiLz6q+S1iLsZTL/ZEE7Ipx9ZGPN
UQoZszVCqkphe/aj5n1OkSCztaNmULGdcy8r4ie5Gh7NGXnPofmN8LOQgaOAwwgQwsTXn1Sd4mhS
LeZwnal6gDLvjyzWvDLp76xqqzu06j1UrgEt82mBfF2bwieTQjGYbsjn6TQ6wzsLcGA/GU/2Zu69
YopuDHxBNuB8nvXC98zb3HScCaC5nX+20dqou3FX5fDLay+3/XTVEC9BEiEovphiu16TqpRGXll8
wUp5gs/2Q579zKcHybTe/uikIwNomrL/ouEnfCajsRPKYkxR6JJ8HwBrzOTm+Dsj01dWhFhS6WPY
2D2TEyVlq9g6RwZCCsVvpKxXVoQoos1tWIbLFEDfS+97MJmm9FGFuJwqS95GO9/alJdZ/qKQJGNx
ofWBY5Y7QPhK5YR8QlQuEzwWopOpmXpOcjaNz5PJjV7ui7pwi6B3K/mPAJo5BnTub3vJcoeJ9nEO
SvowjXDeBc8vnFzqh0LmnMN2WGY/eWj8DvkPDLP/2RCem41JZ0TtsJHppUtrHJpu18g2ejyrC6HH
j7b4opsg4juiNKUXWUJmE6s/Uc7xsvocO1tgi7UzpcoQmNiLKhLDUNdnqpsrua+KtDjNkV4cu8ks
XT/TfpRy9R5GrXrjplm1ttBeM/9InUWcf+lifTScxGY2JJjva7V1g6r62GnhLs+7jexg5VKDXX4J
taBjmBAVHF82IG2M9KA4hc5L7btzdh+bj9Zwp20RlK99poWWn2oNJST0ta93sJLVsjR9KT+ZVbHP
/faB+vBT0mvPb3frSzNCuBhjRDhVLSlOzcxL6WhlrjNszJMsJ1M8OZcmhC1T7WbMDS0uTkMP93j/
s6uqjY+yvlewlyHMtmDlF/+4yIq7JpQLq2MRZvUZA6bzIvc/b+/TSnaxzIL/a0JwaLQw7DliEvak
MIDsRlNfu06LIk64T6Lx0Rr1nVSVj1Jmfr5tdw29Sc2XGSGF1gqiUMI1WOYkh61lQLJRoBXklFl5
LCOtcyO/zblBbEIvidZxHFXj86BZjCCXlpfksba3Y0u/p/UZe3I5QVp5+4etnTlGsdH340ctc67X
e17WQzg4VG1PajUdDcfiMTIfJu2pmLfqYmvob1i+F6pv0jqu6OXzX3zeUekbHgQcBSU27ie7OszJ
vVbZe2twPLv1ZFqpQ+TcwfTjBR+c1jj41rCbiujDYI+eWn809S2w1JpLQ0yAGDPLp5IqnJp6gj0i
iIrilFcGvNW1HiDS5/dvf+8s9Af/WhEOTj0MatFr+Nw4NjXxszY8NYQJ0van8nD7a66lseD0iTa0
nyCNFovDWlGokTLnBcWgn1aleAMwszJampSDDIPRI3I2o/o45QC9HeverMbfCOFg8xatXLSfKBZd
f+MyyGIzy+EY7+SHSX3IvjRl6W6c4bUwwbvO4imCAJMu1jmmIa+ytqv4ao20i9LjDHd6OG48Q7aM
CB/NGDOoIywWUgBvI/+yp8pVt8j1Vo1QbOAqgraTN8j1bjmy32ipNWIkPFMT8Kr6Ke/fKDS0vGwo
0ZCnku5Q1RCrXM6QzQUpT8lAflNAMP5U9vEPFXbzNv2ddAGEFPpKPK5tGgbX62liaOjatipPcd0c
41z6NqnflSx65PDe9vOV65sbQkfPiJilW6K69ASNP7xLbQFLDvoXTikdpDZ4sC2eFvGwM7I/bptb
+U5X5pY4chG5rNbPqIM1xcnuJtcvvioJfaaienucYCL3V6PJJrET4bP+mFUyyt/4NZjgvG2OwV1k
JBu3+Bq8AX1F3nx8H3iyReyGL4d49FiWp0ayj4OjfwiDl7KLnkzGV+em3BXFV6C0Xh7XbuNnR8Aj
XpK2G6drJfDSToNF9heLKACP6w1lkCJPo65BtaQo74u6fsiDjTbriocw4EdNHGjnL+Xuawt0Lbq0
i9PyVDeGW/nvEF8NUG3RstD1x62rbWU5FKtJK+iTaUiLCctBWiG3rXQqKY0o2rzD+6svRhjyZLvt
h2uLoqtu8O0w8grTPeidP8+TSrxw2vSQVWp+bw55fOhzXXH9kjk/ew71DbdcWdw/uvGsDuJsWzjU
GX2/oYek7WSk5T6ZO91rYvU3Rt/ZOp1PtYxHQtpz/blahNclZ3RKJjAc+9iWUvIQhY70oBdjs3EC
VjZx+UqmugzToOy4HPaLw5zXckdRl35JxH+AZnKvPehVFyEMbWqHPI8c1ypa7cPtL7e2iRhc9Edo
DsGnem10bJ1Oyvy8OqV+/VUKF4i64x9v21iJUoDuGXinUsfko0iHiJqIXI+hXp3C5smGeqN2Spgr
tpiw1qxQI0N0EvgCKCnB1xPDj/PCiuuTBnuuNb/QEq6l/dtXcmlDuBfjAAUrLU7qU1po3rFi/k9J
NuLD2gcBOcCrlmzJMcUKWNtPamMPUc2tGN/Zc/0ji39niBvqKWbCgMnxTcRHptYqRt1pZc0ks3kM
LGmnVMG+6/y727u1+M71w4xFyEuVW+dpAaHxtW/lRd3MMHnySDeDU61/MRVUXrIWlYUtws0tS+Ip
jcuU2z0sGL34aMV/ZT4zdub7RPrr9oJefxsWRBzg0/BYe/Vtmtgy20nrud2/KZPbbj3Jt/68mKPC
6xR0ZEQnKbF2hrXLE3P3f1uA8NjTKxOtiY4FDPvG6+5v//HXB5CnCnz3pFeLlqWotwNgYWpLk59f
+0fLyd22/WyHGzFy1Qa1WqoGGo4lorjlKqcwHFh8gfpsR5+hLpbVl9vLWPsKxJB/TYgJtlo3QTWa
eK09uXn/GQK62wZeOyssVATc5VhwYYrHQs/lcEp1pTglzVi7oSl3p1op6coj1OuN0jBv3JMrwLVr
g8LpKMeBsSSoaE5179nTsSx3zUtf7RFglB6i/EnZUjTbWqDgx0Ge66NMv/JkIgzn2Xrl34+Z9Fcu
A0xF5rPeiJiL016HmWV5sEAww71IqC4f9OLezHwpzDttZnmSNuzyllErnTxAGeq92v9dae1uVArJ
9adhI769vrAXwwBckPDEY0RATe/PkaX5vJKA7WTlIcuDHZoAfhMiA3++7TNra1z6BwunOgNUIts5
o2Nxl6skWI5Vn9AyJRV48NFusLOD6sduYVuoxW4kda8PAtOFUApxS3Bpm5awr0VSaCQ5cnPStB/t
QrG9AaVe2b6rv7+c9YvvlquxNSQaf38YIwoP73wEmd8XkZtsSU+u+CMXHdtGBgJWTKSCWCg6HW1W
G5L6v4f0Hb6AKit6F1vZ9uqCFjOQa5PniNonWdYY1jz6zSk0jbvSghflUycV3lz1D6mx0Rd8HQj5
OFTXqRMrvJVEpEMx8XpW5ajlbo3cAlobPeQ18ddtr1s1gg7JUvdcuF6ElKoupDmwdYwE7FcRf+67
Q9p8vm1jxbNt+8KGkFJJCpxSXZC2EMrInp3GDxXg1hGZiCmS92H5QxsStOnV6HecG2FnE4bWJTcV
nK/udd+cpqyFfeQ5z8/DsFUzXnU6XrMaf54am6i+lNoFw3RF057k6kM6+tRoxh0RaVTV/e0NXDmm
9Ict2rJLpRAW4+tjVOeVrE3D2J0iKBz22lD1900bOVuXiPY6yoKr4c1K5xsElHhrtVIb+k6nd6cp
n73UST8Xof3UK8phSFrXzIbnqcue9Tl/MKKjmTwo9mez/3J7pa9dBdgV8B7K1aRf5OHCSsuSzqap
9XCn+Pk+BFlwiCWVqrA6+G6tJuk+DGjNI21yb4xTdn/b+usPinUKh4giKtSSxNPdlqSFbWX3Jwbu
vN6Z3VQ+cr27pbnxJHsdRq4NCctEWQ+pZN/qT0l8l6eHoTwMjPYET9KW1uPKPAeddi4uuo1wFZOk
X29oE/m13Zj9cGqHuEog8U6rB1nL7X0Oca4XzTBYOk7me6DPa7ccA+UgyU1xvL2vi5Hr65sfwTQN
D15eIxQFr39EpGRm3OLBp2z2d2MAg0Q8ulKtbxz4lc9HXZbOLgeFpqFYgB59P5+MATpGe9jHH5pg
GZU8heWWmOdrH13e7rCM2uTBhJXlZ1xcag29k9RKalgFjUp+LLVufgolZp20Pv3aWrBym5Pc3Onp
9BEguraRkPyqxF3vJTStTOdAMQco3BIXWc79bI+FpZwMiIsmHTGs+VOZPqV/D/EueXTm50mNXbn3
/O5gJA/tM3/oOPmf+p+5/jHx72Uz8rY42F7vO1KSC2MWqjDUEMUqb6bmBhPFoXqKxqbcT7VcW2cn
j/vKM0KjYDCvpKOzERJXHBtyPYh8loEJPrXYHu47Ne3bdEbOyOpdjdGzzOkYb7RdSE1dvXJ2RWrt
pzne1+bbwzFN20WNGSJ2cg6RIC1Q4rRoUkU5aZmECl5iGqcmaqtPtw/Nyq4CBgLJxfMBblOxVlSl
dQ/+PWBX80i5l3uzltyCcTy303hoD1ARbASl16eUO+xXykHXnRUuQevCr6t4Hm2rnNQT05UqlH0m
XFrf0tqos6d4LCJ7w5NX3iz0pZxffGF0+F+1/4qavkZcNMpJNndZ5ekWam5uqe2gz0fgzXmXMYYz
vjnCX9sUUhE59o16sAvlFxlGOXzodoVReXCQ3/52KyEClli8EiwezB62er2VScWjgkqfglis3tfe
bLRK5qVFnfNuSZOq8MDrohtil+28C8KZEbRMgrrx9o94fcmQe/8zPAIHxCteZ4TLbGmUen6EpKhH
akz2boTz7KDEtXVvzNFh6PRo41iu2VxycEjZqJ/QjbteOET58wi9nnIaJ/s0meHTRAfQLTSnRupD
PgVOvLHItZ0GrUHDDxXgheLu2mAqaY3ewmV4yvPhexgyrAjbpJoBsYR28i6PE08qGrdK6g3vXTks
3AIcf25XYDAiXlepQ7WORmIeKEFpb49D+7VQM8dr46afNhKzlUgAgQeXOPM/YGRFdnQny0g0UTOA
4yl4bnvG2JNq35lwEZGb3PaZ5SYWbhdeNQwQ0KBZrlIhBiSDVNY9hHAoAejh18qs+4Mq1fLG5q1b
oVAMqJNzL+LyAiMqZoUIdAJXHbnZVHZ3STlsIcXXPhGvd/4QbkFjcNnWi3g2DG0xpFasnew0m0+y
1v3Uw6D1KpCUG1Fl3dIyKgz0ltaIsGslJy2Jk1Q7+anxbRyMj5PRvpN6/8ftj7Nqhluf5IMUHc60
6wXRjqZ9mmYaQBsVAp8xcI5LteSurOR5owhnv/YD1oI2t0EazsW+PBUu9m4OZUNqAlOFEz59ABjl
adUfVS17Wf9Bk6Qj/7x5aXTkiBoKU0uWLi6tsiw17ADin7rxr3xOXYfhNnWLNua129GFxuNAYFK7
fCXTK+tpZEAQbkKirDOiXk5/xea4pWu9agTEFY2WRcrAFgJSEdX48xhgRG86eVdVBW2/wS7taCPy
rRqCHJxDbtBNEkdinC4pi9yozIVcs/LUPCPvCea8/futX4bPT78UqRPCOnN/154gz7UeI/JpIoja
ZPK+cay+uusnUiC3yyslfn67OfwOfXrKs8vD+tocSso1nG6hdUqtunN7q/+oh/ad+XaqDnA3/yQf
y7SoJpiZu2qAhDqyTqFUnRYrkLC9uXzjgMOksoZaD6AEkd7HSTOzSKXAOvVt9MKjxafLZ/1dpfbW
JN7r62ExBGvtryIlQft6y/SY9q9vJxZNxS9NIn0qkDjK9EOkbBUI1gwZoGu4GXTUpkSF1HroZL8M
oXA2C8cLBhh6A8baZZidtz7PbUuvpD4HIJpyJ/N5oM3aq+0XzS53Qwcbpr11t75OWEhU/l0TApDX
mxe2lcODFEua/6QU9Tu4mEqpeacEFY/UjWro+qoICkjtQdctvsWHimM8V+yfGkehlwdqeKjL6EOR
FfljbjcbB3clPgD7AmcByhSYj7iyDuL2LpMHsoaQzrwrKcFnC6Tz99vnddXK0ikDO0IGJk5dR4lq
+LlaqTATxWXl5ppaHxWSvzdffdDE/4Jts33kloKPV6XSBmUGQXxrpekudhjbSSVZ8ypTGfe/sSJG
QKBeYQ4ErP21RxSRquRD05LZ6VHvwRHcw/9h2RsdjdV9+yX+THgggC///uKChXZ3tu2wh+oizpxn
Jizjg5mH9u72Wl55N8y9BG0G2CyZAqKIsJQGiPgCSI9OXRa4ta8/Ixi3azSuc0v/qBXNxtYtCchF
9ki5jpagplJl4vLTCBPXi5q1NoXyK9fOtd56YfzeSlR4bD/fXpOQmvwywogzjyp2DfiokJpoMYxi
vl5rZ3v4ajnneWjcIDpR2miHfV9ssaUJO/g/a6DCwSuRq4rlFrmpq95SR+2czJHkDqgUqF3a7PXI
2pXG8Di3/ca1IQSJfwwuvGxIt+LqIi7UGcdaigdFOw8jo2Ln2sxcFHwDOH9vb6PggP+zsxwl0n06
P8s2XzigFgRQVTEKda5jrfPIl2xXC5Qtkrv11fxnRThMZTQYDPap2hnuDtdojqHSuiOxNZ02ztOa
65Fwoe7A8JvxatvSJqvimI7ymfoxs1KAmwvD9c0NK+vL+c+KkDYEY1UZWctydMOgKv6u1np3gTxU
b5Sh/9/X+c+Q4OSgdDS1ILs4433kWc9h9dm2Nmrtax5gLopbYKLRFhGVb+dpjoxW4yA1Y6I/xlnU
v0+oTmz42dpxpXvFBbHA6l890AunG1J1bvVz53y0g/eGXPTPji8fS7X/GEha5UbquFXlWTu03H00
zxhRgRBk+YyXvl2VXdzTZDjndb236x++9Dxnkev0046HxuH2QVrziUtjy4+5MGb7Y5PGpYRPqE9l
9Jde3oe152/BddeWtKDULEoAy8tCOK5S37azWUT6GWbyz8a4n53YU0+KCa0bM6W3V7Rmi4IKLa0F
o8ab7HpFWlpFHTFIP4efov4L0r5uoP2dtf0+3sKMr7ggrkeCQj7H20LMiFQ9mHSbAZJz4M/1/ZCO
lhunyRslnpfDtEQ5itMw0hLqhFNb17ZSd0FinYO8U127N869UnsFop0u3NTfjCj48/YGrrgEQ15c
t7xm0WbVhI9lzHpiJnFmnUtO305SMwMqLeMx9ZPEM6atasqqNSBLOgUVFideUW0yNEXRYG1qjTBD
Nq6JlR2cJmPnMYRsfzM7OdTefqpBHesLmT5zTGB6r12k6yJt0mduKal60gLNmzNXQmo8t98Vfvye
d8HGIVsJ7zSwgGYxCUb+LFb7qywxYM81tDNkHTuz+JqFozePWzznqzt5YUX4brmGNkBVEDfU+U7r
FZeutTsUvTv/xm11tRxh+2J5TIyYyvFZ0efukCnFV3NIS5QcqnDjQ/36+kJORtg1eG4AVqeZIISn
ShvCAkZu/Qxq5qjPZ2mKPlRB/5hrpNDtO0dj6gbNgyS/q22YDoz3AGwkZlHCuzlLPaOqNPf24VjW
9uoHUYFReeDTQhPF6XM1q3lG+tp5dp5ax/85paoXvQvN4+yf0SAb3GQI7m6bXPuujsGYjUMnBayi
8F3HqlATMyuNc6qpriXnhz75mE0/wmarNbjiplT7dfUXjwMTnku8u7gLmnyy5FaqzfMkvbOlM+X1
3twg111Zy5WJ5SdcmIjnqYwbrTXPIVpGRzs37xMZDi8/RrCeaLPFIL0SoenFUxNm+5jUMoWtC/oh
jFXb594pYPB1pjJztdwvNm6ctX2joknsWghsKOdfL8qe0NNr+8Q4ByAugyh2+zpyKzz0th+sXGxU
Sciqmd+gbi8qKKM8PDN2lxvnUN/DsLlP89CdJQpZ+os8bmkfrvg5xsivHWh/IKwUdi5DIjiFydM4
+05/LCg8D/2urb/l00uThgdZdbU3EqMu9xyPLxwdsXX4a8SnQ+kMQa8XWJwC9UULw+Shy7SXpm4t
rxlt7qA0Cu/7SZJ2c2FNu9t7uyxHONba8thckPQUvESMSj4lgR/FhXE29YPhf9V2kid3d0P3ELcb
d8HaCYC6GmwUnxItFyE9qUiTfFlqOc2S5kIpN3YhXfDGS5zz7SWtusvSVyJqwgAjJsimM4ymPvvG
WWrTfSv/aLWvVv3cdsNhGD6/3RQPlwWGB8qRWuv1AXAapgYIUeZZcdFbDtzRM7cYL8WO+S/3uLQh
RI7WtuJUSXLzbPfTIR6ql8BsXKf+UeQZZY7Qa6Tx2AT+hzjaCvlrXwxKPpkOHchqntHXq+vycQgg
VDXPmZkb7qxZO+A8ntE6720l+nl7J8Vp11/LvDQmuEcbRPWcx5N5puRaREc5YlJnnzFAcrJ6xfmu
zIN5F2mR+cFJ+oc+m8snqemSL1Mv2YdQsefO9fHxwGsS1fnj9m9b3YdfxEULfRHp9fU+xOGgDKOd
mmf0Nb9P7Rc1QIwvyL5k/lYfVmyu/7MLpL1L0xCOU3n5KZfXhF9V/1wTBcSc1ryTlJ2fW3dtK3mz
4oZ55XZF86MdAZcqX2+vcu3KoC26IH6W0XOxCqRHObP6kW+eh2R/TIeNq2JtDy//upDMG/BxKmbK
Xw8Cd5qOiZfOxy349tp1xGXEABetCAe82fXmMafdTHYQMnlZvAtCTqPKfN/bX9/LQLLFn1+ipai6
nBopCq/MnJ/97LFgLd3WnNvaRqHqDNUEMKGlA3G9iGgaA0upKuvMrIzRe1NwVypPUbdRrlrbKm6a
hbh0gQCJAOnJ9IukmUaTQtUxjA7Vx2EL2rsaty5NCK48KXlmjz0mZCk4WnZ1nzrR3reZDYz3KgJD
9SjfR/XgxaXy9nKPRn+Np9wCO6eEer2FA9iqVl/iVuHv69jZKY3ltvqD2vW/cXleGBKr6E4Klx6I
JmJW2DCQ4CnGSVIoyMGiLWeK62i/89WWHjLY1eWNKiwMBNFkK6VjnsvScGWnOAS27yb1lij9qnP8
Z0YT4r7SztoQz5gJa8t+nzXKcDcO4/cmSo5vDznAY22eo1zXryoWUjgEDAGk1rm1AjdrY2+o08Nt
E2vHyZaZ3OMVsWClhbgzzdo41XNATJBKTx0a2LDPGVC7Npc2stQVS7gbRxZyQD6OqJVO9ziUeEWY
Z0v+PJBvz/Wjj2IhOjO3V7SS3lzZEZzAb0caRDErSut7y36249DtrGxnqefJeiPv2nId/WfrNdbL
GTp/yBeHk1vNVcc7yUYTTL+7vaDVjSNZYwRgaYmLr4h5CnsHhNevQKHvCi0v3Tica09Bfg3wsLWF
/1656FAhgAiAYbGFu0uIsA6To76tUnip2u+FYnq58vH2glbOz5UB4QvFwTzLvo6BSPkrSd81Wki6
cH/bxuqmQXPINCXlMfq61zEuge+sKRHRPRvtvWL8LGe0gs5NspV9Lj9VeB6wlP/MLD/jIh/Re02R
6o6lpAx77426SI7gmno3L5TIa5rpa1d0xn1FZ/ljmJYb4W4tGwKkBaibBwpCkyITjuZ0oT/no31e
ZAbVfrrLkTZgfjQxXFur78Lwo5p97YznXt8i+xFZMX55/qVpIedTK6lihgjTGjYVrX2o6/mohMnO
Ikp9hw7bg8drH2j6Xe6k7xs/3Rh3X187pCfwvzANChvD9c4PSSyrFUPUZySTDt0YPExp+EARZN9O
SNn7j6oZPsbMpbnwQT4XyZ+33WvtjCwUwTCwAel4RRVVpXrSF9w2Z7VvIjdFocuLZHkr3V1Omuhd
EDIAPsaFqVQsoe7Cu+YZnqisqu0zmaE71n/FBaB6/TmGt31YcI4/by9q7Y2xzLtCMsKu0oUUDqYR
m4k0Iux4VoLdOH5MbKgL9j7SQ7J/5wTSrjXr3Wx/kvrxhaZ47YS7HgzV7R+xFr55zgHZBSa87O31
msumw1vbzDk/Be3Bl+/AmdrSju74280w8AQkcFG0eQUzSgyyy2CiRC8N5n4AUxnwnOqCfWma94G6
YWwtGKHQyqMeiyYzGNdrsrrKTJpBN8/pWA4HO6cfmTaaAXF8aR5U+63Uz78OJzUEaJGoYVMQEvxm
mqRASiKNh6kTkWoZpeZS0+/RdVM30v3VlYF35PkL78QrPlm7TwvD6VnZ1Ld3bWPlXj0UilsFp3Bz
VFpUCPrfsv4zJhx5owUB15DRnkclMmJ3mFLzrjQQTGPowi92szz3bl/pzU6DgWivjNneUOPC1Vr1
U+EXspvPxXQYtFD1Bt9SPthNWe3HtNIeeBXld9IUxyctajaS7bVIsWzNwqIIWZkpJFghDVu5zkzz
XBXTCwj1e3Zr4x5YN0FixYwTtFZiIygJq3xa4FrnKDV/lEr1ZULE5jeyqgUFAfAUKiLqOdcurAaM
/Latwd4bA+IxytHuusfR9r1AqY+tujVhueZX1LSXR8oCzhPn/Kc0yaICkoHznA1wT2opzbrJGY66
Gk7f0nHsz7fDwaq9hVHAwYdB7grLc7qJaSKH5DTUTNeAryuC2KcpnhonP9y2tPaxcOGFjBQUHfHg
eiMzCd2FoVjS4N6KDpPDsTTNakvyY3U9JPXADZdKn3hzIIU3FWa5pFj5cEzU4r7tVW8ueYWlzkam
tbqgC1NCumgbUaSgHWlRTqQUHPkRXJeZuYUGXMsZSUbh+lgojg3xKQm0rFeDEJlaxy8ZtDLbxg2t
uT/Yjr/1JNoyJXyhYUh7uqpLUl+YxyEzbbeL5sIFqr6RB6+VABB6BalHD2uh9xKS1EWpPTEBOp7t
/EPc/5Ssdmemx3Q8RFbiGkWyd6IPgb+77YCrrkH9nn47eSt6ltcOOClOFTsxRo2yeMg6/UNtFx/0
UH80zOb5tqlV1yCbIJdgUpW22LWpsPKhGU+p1YBRfqeFtATl4u62ibXV8Dom+QXNy7yNcLW2aWDW
TjZa575q7wenPsR+8LkMmZ8y5G+3Ta1lJhemxGw7HeykYkjNOkNW+2Awp6D9oXbVwZlmN842bK0t
C70LyBwAxS+kwtc7R57AjD6l7fNQ7AP5scs8p9+nW/D0LSuCp8+KPMSUdK2zorrl/Fwy5+t7ZXG4
vW9rVmDpNIHzwjRA2fZ6LaxRKZWMiKd2i6rCg8oE4zRWngQ2682WaEoR8XgkL68+wVJgzwhdLO+h
soRamkfXn0oZ7e02YybJQTzxtrUVfyCDpD5IFQ8PFKtNvhNoE4w9znlsomM+O2QgfE1vYnB+TLof
meanG86+cp4WMQy8Ha0jOFaFWyoHzVd1Y+GcDTP9UUVZ5GWjtAWHXk6M8OhgrIp8kBU56K0ITtFA
ppgxZOKc686DrR/h8/nZb/Zz5ZZfinJ/ew9XYi2zGCQVy0gBOOFlxRcvnEwhq7Cjzjkr8Vy6crzo
mprRp5LpztuG1j4WhTSGdc2lXS7eH76D1Huo1c45Vn40+YNTSwcTY2mhepb2x21bq4sC5r8Yg3Bd
JF0lJS8np56cc9A9A3LLladkqz69cqaWd9q/JpblXuxbEocRxIQ9++YsYh7WIWBGTA7yXTSEG4dq
bed4DC3vF+qqpNjXptQxyqqhYjW99a2PtYfipYblcC6/kiRumFpzPXAq9JdB4jNzJNwXaV2YTk83
69xHbmR5YbV/Fz/YrTt8pKN0+xut1Q8gofjPlnBxTIldB8z0soOplz3M30BwOs/RfdS7eylh8m3D
3toH+88cfAbXuzgEU1FIUNSfrQj+vEe1Oo1/mPLftxe1vn+M0y0kQPSr1WsjimlLjT3pDqQQX5ro
s6K/ZM5uaDrXCd6rerIbk42Xx6pvMPz+/w0KAak3BsMO1NkBEYYghJnuZeXPZP7ASGRfNRvBb+1U
LcRJS/jjIhFnt4peVibaZA6d+HMz/D/SvrRHUlzp+hchsS9fgdyqsqo66e7q5QvqZZrd2Bhj4Nc/
x/W8r6aSRIl6Hs3MnStd3Y60CTvCESfO+TS0HyDYsHGlr30lpObq0GJoCx2E6w2c3XHizVCnl8GU
EK6+OO0Yp/Yf0/xx/0OtrQXsOxDiRLQC7+riTJGi5r3B4eiQRahigElpEnR680TMvxTkUW9mVTgC
WA8deLTkFivKerQ/ZjuF31mvOigN2yJBbSX/D50XdUGgh4D3NxqMi6BBbQwlBnqXXkAcWzkRNHka
79P9PXubUFgGJkxWK7y/Gsy4iRVNbxu1rqcXSLWXe+wuP/lGz6POJmXUsxwsyHX5BUy63Q5bMkfS
k9oDiPXIQTSG9lJOxhDbcz4fmtwC3chQAZtl6dOTmXdj2EPKfHf/B6vbavl7FZADxSwfqP4lXJLZ
3jT2XpBe+ll/SrvsA0RjSfqxHoaDg9bUFHy7b2/tML63t7jR0jLP2qHV0gsg9gHfpWhT8+zHJlvh
2qvlDaDy/9a1zE11DftlOGl6yR3zd5AaHtSdmrhD5QTQlrCoDDxd0n3Jq7Czt+oCawcHADTV3EP1
9ebg+BDhnSrQwl8K+QOzSKHW//TpVq1j7RbASKVSpMAjCexc17eAJ2vfKvoyvTSTVx8HTVYHo7K+
9czuQzSwtoRAV74bRmUsTJiAghQsH+rnvIvlhjSDtM9x6ThOYhZ/mBjUKXVzFpMtTtCVAIHXmMJo
wB2V3Ma1qYBCTzujtXapNBHbbXnImykyhrMibe/KyK7SaG63ovrKN0PN0wXEW70DEdqvjabEr6ea
euocTECHhTkmOv+SQlNdc3j8YRvV2LoiLbq2wTptLLXJ1i6lNA8DhkswvbUPqo0TfbsSBRVE0Rjx
G9TzS6LOzGDOOFI4honzleV2aKmpfHujpqr24/reuLZyc5emRgAkT3pxiYxSu43zYWMdtw6uLKDt
i2FrXFDLd1KqK1iiJOml7o/S+prKPNb6JwxB37+Q1rfrXzPK8d85tpDQE7OKFueIaN1jEdjzg5GS
Y0sCL75v6fYIXS9okTiCoMUuxIwFeQTjOHEeO4cAxP//wQoKrMADgnMWYO3FQW2gXO2kgxmoEa0m
9SNd33tAVJW8DKstQpyV/BQJMEb1HNBtYNpxOa/XWWASMyiFF/T7Rrzo0xA59hnkaZFW793qQ21+
yqS2h/btRsF6Jc4qyy5U/DCRD4Tn4rPh5UI5hH/SS8t/GuXnzgqJN0PYZU/dg2klc77nDAi7wn9J
P5Bur2s7Dfr044ueV1/t1P/UNVvTarfXFn4RNgPMkwAp3OgQ5engWAVq/Bjq+k6GERwu0dA+IPiM
n02RR9nGd145gGjqKoUlRcCBk37ttygudj0y7PSSQbE+6gYIw5ct3SKBXjkdKk3HiDuwTDrIua6t
SE2HYJ3k2GZQpiBYIyUM2dZU4crOqTlZVPkgDoG8TC313RFsvQLcFxou/JmN+4BH9fCaA6WLyEmn
eJp+Nd7v+ydxJTvwFOAZmwe4ApqXi2UZlrR70nfaxWtBErpjmmHUoYZRGagzzP340x260gwx79F8
0tCYEhEDfLcPOe+DvwcyKAcGAYNqvYHXfrF4hw9M84mjXYzGQXOeMdCwD1sDh0v2d4QeWFEBAU9j
9E1vXnbTMAZTa2HBfh2aZnOyPRKDCjO0Jj8K+n1Ndrx/8q3qBSMLe6FhXuvvwYP4CQrJC1iX6dw8
jRwCunQ0drWLNB/K7ksqDj6PnPFw/9OuOex7K4vtpN0EpurA0y4a/cr9D9ZEUDTcsHGbM2MlqhKE
BAUdq+WhEFrfGV1WZQlKJ9ChOHjyc9nG08f270ceUZzBWCVojIDyQ4fk+mDMUhhyNposKbMDwMNx
RZ+CuYxE9e3vN+29nUXM8LgreO/WWZKXAL5BhY6p2T268TZeiX9Xq1lc2cXMeOa42LaynNEceWih
Wui4Icm9aNj6RKsO7ynedUQlVPX1hR+wkVFh+DxL5vZbbe1qOy4N/2hpxgfHPuUUc+zdB6dm4Xjh
JjuJkW3h795ELxYZEgZt/v0Fi4/nNnkG5Y0+S14LUGux0ApdGTcX8Vh4YQ6hzwKlo6hLo3PUsI3o
uLbTiMqqPgCuCOSC137DzNpHOBqyxK7Ay7sr+aHXQUp3gDb73zsOSD7x1EFZFOnt4uE+a6Bq01wr
S+ruhdKdLw653PDNlTTQeW9iEeek5pgtCJGyRBURNQsCHNazV+eHzbHftSjkg1kO8hQKM7TMZYIG
Wg550eVJ/2EqHnjxz9g99pRFRfZDdC+pXmyBg9Q7Zukg7wwu3zlkdjq70/s8Ia4bDvM/TCt3RC0w
zSNw67VGHppFQuuSh/e/2tr9peZzQW+LIhUekNfuofqunoAEYFJ1dF/5DtKkLxJt5AnEJd6TL7aI
19c+4Xt7Cy9p+wZx0+N5Eggj5NNlrtIw1eJpa5BjZd7OQ28cya+K6vgvi4UxcGWMnMg8MaujM32h
/DF3f4FyLuy8MyBnSIXb7MnkaqjbmL+P5CPX9qwZDgX7D+fi/Q9ZrNgrch0DLGaedMNjnX3n5uvf
ChW9RXTwFCgxQ4wbgWvi+iPWQTnOuWnlCYWf9KkZ6VUb9sNWt2rNV9AT88F9hvkRjAtfmxmFaZWB
mxVJn8dG+32k7NVojmXSe/2Pyv903zHXHOW9scVZ93O7q2Tv50jffaSZ9mNlfMi70OT97v9maBkd
GgPII+7lSVFUMZ3+MWoS2dxA4WSLr3K5f5hAQ/xWUwYo+AT4XNf75/U4zVZaygsju6DU99yIKdu7
thXn8y7YkoR4O7rv75SluUWMFYZdYsyukhcbEQ99PpPERv5z9n5lbmK6RuxPv6di7xQb7DrLgAPM
EKg48Ux4m1UMnMV+mtQpHCe19MvcsX2t2WVo+zLpRq2JWl6d+kL/c/8DrhnEaws1ItWttZYgwMbo
usGtGgPI2SBkxD3W+qvXI9o5RTQUW1Tta9bw2EKRDf0qjHQsPqIpW49JixqXsSpI5HDvZ0r0Pdh9
v4phuhSZvfUoWMYiD8daDbKC2hqVIjTRrr3Gb2jLKUYgLrNeRd7gnIk1v+pa+4C6dpTV4oPF0h3Y
kjdqIeozvfeehdkleGAqvMydKphFYvEnQJIS6Pz1/ofbMrG4oktwXuCZmaP+W0Emru73aHhuHG51
812vAtyQOorZYMJB/WupRtbRLKfCK7IkyJr97AUHhItj0X25v5DbT3RtRfnMu0er7QbFkNbIzfWx
DjFMFBEriBrjY11Xpxw1iT54QiPy432jW0tTt807o3XRpCYU1LPEEphpzYAEbXcBMzZOs3Lnmw0E
BjQADBTQtmUFcarsmY4OrNhEKUqwyOMywjRpXW7BsrYsLbwhhUC0Vk0EzJraA6oLo74b20O11VZf
3TUwi0PcAZVyjJFc75p0iAA5Mqw4sxWTALwubFs48KamANQNCpUK3YNji8r/wgrTKMQeRuTCcvQA
q8+0kHsYPq4/8D2p8reZ5wrTczE4Iy73veL2TMEynBhpK6ph/rLXQWpicyICfK/cbJDclHk8lra3
v29lZRdRpUDWiFwD7BPL6rVL7IyniGZJAPkxcCiEvZGdKneD/HLFI66sqP/9nYdnWm5WYMLPE8P3
dzn5TN2HvKd7MAXeX83NA1F9Lrzf8UD8X4o2tdx3hkaLlpbdILGx0h+VaPY+CMAccqHjH9Y9N/y7
0I1wck5yxFjGcADgZHf/Byxjypt9FISBYsGm3nCJA0wPIGxGCkRJI86dIibj5+kjEPpb2ffad1MT
AAqbD06rpWymmTU+D3K8JMp0PpDBe9IH7ejZG6Fj7bthEBF8mAr7g7fnYjuBHfTrfCwSwynA7AI9
2fSF68A/04237aohHyJISOYByVkSgPcu6TzhT0Xi+AdeuyfcGblOI29Mo/sfaO1UKQJJ8FkBpQ48
zGJFGcsqMuhFklr59zRrqtDQsyq+b+QmYVNsigDPwRWxeyCKXtyAICkgGiG0ShrxuZkuwqPxbPSn
2t77VbsH/AP6JpD3a8OtoaC3jtb1La9w2PjL1QGawYm+Xp8pJt3PLKtMNG8KHWgkzv5BdzGU/jJq
85F5xcGjkSgebY/v9Z7FXf21K+2N9d9uMgCEmE4BOxjuTYAjr39EV6SQLyzSKmkvJNkirrkpwSg1
cYwNKpQYirxwy+s/ndgS2oheVidZg1mGU9CeqjQZBbQ8huoY6LsK+Lvi2avowc8PARlfgvzYUvOC
G2fDmW4PoSKeRDUGxM44Ikt93M4uQK4zTE0y1b8s+hs4SSY3brQ1E/AkwPyUigb6p9eLLczZGAJg
0JPuKxMvxtNfo9Owm+D/+deA+gHvbsw8r53W7NomSR0n1NgjDaHSBrKtEoX6+6didSlK0gDIE4B/
l99tKtO+EZI1iRTjSaZHtyXPta2d7lu5vUmUmgOEHMB1qwh6FgG7m/uOC9toknxyH2z0N8z6p56y
D830+76hldQAlnDGVGUCj+hlwcUrqJ5NqYlPU/OoYHUovvYERCvVQyt4ZExl5NpIItMtVNzaAbgy
vHi9zxmUCrQShl2a5JKFQ/u5sB/oaB/qhkbVoMUU/6oiPscWAo+Y/iB1dVEuDJL7W7B8BivfAXUa
mt+gJoAy4uIkgpQKIO7ZbRI2iDArwZYsP7Xy5OLqsb2nCb3w/2DvLf8HOBmQ3sXCvbz2od6LhU/G
9Nmmvd2FNSUdSq2je5KWUUazAfGXsrWH433Lt3FdjXPiQkd7CSnGEk5et4M2gkkHtIG2eHBrvAS8
2Nfjwre/jNq4YWztEgcXWIBAqEpe7pL9nNVOxzowT+OkNEhWADt5sUtaxIKmcalJGjV90e+dxu5j
TMJpByiZ1eeUye5kgBv7mPVTFfsjqTcgd2ufG81ZnCvcGKBiWlwVEoOPZGIUV3pAznbqfG7c+mTV
6WmiKWh+X7oS8MX7+77q6yBoV1ooeP6hI319PTkGz0dRuCTxjOfxay4Pg4XrfWQHNH5ZdhhYHrbD
B9d7MA0eKpBM9Vo/0C1GwpWAhjYeho8Ugx8wVQtHbxlwOVlK2qTLMNA2W9C5N4Zyizl57eoKXAci
LGBHQExZZA29YTcm3k5t4h/QDnqtvVjf+IJrV/B7C4sDZDlTZ846LORIQQrzdz5f7A0Tb865yEBQ
OMLcDwY9gBZfanhx2ZsS5R2SzHoQojtja1/TnSl/2Qd/6kNCYzs9mrkeSgIhmYe6/gGONPmYgt62
+TO1X8kz6BnmcSf7g8SLyzH3QkeX5b5brewDthhSEwBkY4LXXuxDr4mSjAamc91yOkw9/01tcI7m
3Vad9WZWGTckutGYZ0XTyL8lqJ4bRxjEHgie9nYTetSPi1KPgAjfCedB/0mLV4ruOHWiKo21TfDC
ikNdWV/kYQGZZ0ly1MV18FX5z7N81oyHqvjxHzZTvXYC1ERRwV6UtQo3qCYAHHEtpBoeOlXYsyou
860Xz1tRdeFYKFWrRzgIIzCYvDgeOglSTctxFWTzkVPwb2cvA2r/PAhnwK1k+dTRQzlLvGDbKPAT
UuyBQQQNWmRWTVj4D+XnonjJxn0/RgYVYR2MB+KfjbR70OTGc2blvsDLCNVh0N0gQ1xyixa9BPeU
6ZGkbkED5fiYiRS02gIFrX1eYMFASATdVQwsLnJDGozzOLg2SZj8kY36oQBjczuHuf/n/ge+LYqh
J65oPgF0Axfaci5aN+rKr/q6TZj3ESpUUcH/+GkVTQCiBT9lfZGpu3E+V8LtlcXFrV+OfV3maH0k
PvjkIH7NShLT6o/JmnjQtlQNVw8paJ2A7gbwGkDIhQMbudVYsy3bZJqispX4VK+t9yHgPO66PsoK
97USp26wUbOwL6zYqI2sPRaRUShSJMQXgOcXYXWugbhDGQa5XEtDIsdQL/Kn1B/2zNM+SDp9Jy30
t8TwqRl5mM58S+p2zVlxqlAFB9sdUhwV9t+/AKYiHSCuSxOip9qe94x8mbimb5QSVqwoRlqAtPFe
QjBdnN7AzeuyZhVNRsa9nfTn8dSUnbGROq24KqoiSJ7wsldDbIu95JrLAm+waSLsr3X2XBDtkOrG
0SgMqJN4kSeBhNhSWFxbGR67akQUrzTMfl3vX8datxNGy5Km6v3INaByPgz2Fu3oypGAAXgHmHJQ
rDMWK6vnnGSaxlkCgpRPer0rsuHoZTIq3H82kQYr4fHK1iJuULv0WYvqQOJMaD/O9mPOJ2jWyA3P
v/1YcHpI0CgEEQoFS1CjQxq94Ix0iW7vhRito20ye9+N5UNZ0mez6L73vW7uPT/fGt28zWRhGaS3
KtVSimnLzcRBmKAL2iVT89CWeCJBGw2j/GUVW0Gip1sTP7f7qcwBgaAGblF7X3rIYAJ55rld0kAr
YHjU2meAZjauzJXNxC8GeA0FCXSzlmPXHWwbQU36xJDsEQC4F59/r4pHEEju0eL73hY7azO9ufV8
iP/g8YfEHA9BTAVee77spMk8XvbYMursJ1makSYA0LwfflZ2D1P4SkwZA/KqVHFtZXA7Uhu1K5LO
+6U5F+K0YVN+vW9jbfcwemN6IAIHsOhNI/LdHRjIihUedURSWkasFxoS1Sp/GHgdPUAL909FM4CN
+OG+0ZVqNXDpb3K3CrSIf65X1kri8qrq+8RprJe2D4BWtE7BkIVo/rDcOc8FhJ2r8quo8thNi3go
n8uab1zMK3UM9SsANwAWDU3X5f3fIACVqWj7BMoIsTvuEChDUe/49M22ng0NIsbtEDHMBGysfuW7
XtlV3+TdnmuVz6QcWZ+IP9KPfTustISCtGeOnef8FVKT+W5Ed8oKAxJ5W8+Ulah7teqlTHOTzQ6C
Lqzrhf6jG35LecgyOxwNvsMtPvEjyLTAgRPbCLr3F357k6s+kgE2RIAMDVTertc9orzplUMHy+S3
45xMeaooOpoinPmWfMhbBfI6Z762ZV7bAhloVeEFAA9TnEwHmr709iuRoDGACAaYoSemhfTnN0u+
EJ6honFugl9oQnZyN2642daqF09oe0Jfn2dDn5j5cHICsEGMh9r50ZhQNbSLDWMrbwW1bpTCcS1h
P5ePUIgweCA5bPqEurX527ek/oB6UTCFc6t3f6DjI7uomNJ+3lUgdxChn5a6caq6jrR7e5BiN6dl
Qz+wHi2qrHHsn5yUtA6LsfY+tg0xKYgZKunsZtcsLnbZmTwGRX2lHQy9ps0hbx2hn0bultajr5H8
pbAk2WKMXwrXQs4Pi4RmCyQn8LrEQ+D643IRVKPpTPi4ob5rD+OxfLGO3jF90Hf0pEEGIpTi4D5+
bH9C5t45xVsqtav31/sfsPDkorPGziFzn/Rfabm3w+xi7prqcRx/zfqxZCL0Th2LK2Oj7H777sG6
oXmpUKBAbiy1QH0qy0rkWLcoRB1RN01DAbW24+ilwxevSbPk/oFdvSHfG1z6bkXaLgDNUFKOLGwK
djSBw/HMU+W1cY+qYzO+NvYcaVvjWSvxFS0ODB3gP1FhXZI34ZzWPjXMPika04qqrJKhM8zZ/v7y
1u5hIOYRAMDlrriur91Ic/qu171aJKx57ItvqfmPaW1keitlPDww3tlYZApemnl6Bi2jxHW+6kPC
6oeh28ldy84SlAX8EUAY/tkNxaPJnzr2IwMA+/4iV+/7979gEW2IKedMyEogS3/IM/HUcSuuun/y
CjPRu/7Rt/rHTopPfbXF1bD2EVH/gbuqmXnwJF1vL825GWgdE4k2+/rHtkT6gsmA9PP99a1aQUkB
lXg0iVAvvbYCjpqMUbMTieO0+qk2O3ZyMEm8hW5V8WIZT8BgAPoW0P75aK9cm0m7oUxpZYkEs3t7
+4d/cKM2Mk/01Yr6Z7IlP26qg3XP3GLvcmvoBS1MkcgCI7dOMVZgjR3Fd1u6eTzTUpxpp80vGCXE
yL5lkEfLTVEHMnwRgbCn2M1z1sdK3PwZ49slOtiNf6pHMuz1fJZ7rmEO1zZT9sqqoH5u9Rn06lmx
NUJ0e30A6K/w6ugeABlww8U/4elj88Ifkkaj+W+L1ZCqk53xoZWZcZ45TTGHbdVgNoBWAwh46Nw/
GGCT/XXfQ26OOX4Fnllvo9Jg2lu+toTlDRwikxLwcetUgJeky7NT32+xJd04ojIDN0SNzsIw9rL1
reUTgFqmkDjpTv0183t3BK+LxKzD/eXcBIE3Oygvg+9ZFacWd7KlkSqTUycThi50XFvNHzKAERAi
8VCpKtr4vrXVzQOp3f+3plb9Llc1S98hGRKmxA1IGgVure3mGizvHQolf3sdvy0MbSY1ZYyR2UVQ
JRXrxpRxmaDlEDIzfaibIfaKeaOxvP6d/jWzyAwZQD+lBd6sJPedTxhtTx/MIcg37v3VbQMBAIiE
IZkHBNX1thW6kLTIB2xb2R0IhAVd1j1I39jd/zqrvvCvmSVISwR25Q8YK016859+eJDBFA3lR2Zu
CRluLGep3OpVM3U0B5/Gx6Syh25GyUXo9mZ4fznqVru69VBHwhlCORLoHgwfLi5ZGlRmUaWjTPSS
5d9aLwWjad6lQyh1d9jZwIjHaWFOMaTFtqoIKysEXRa6e6CiAHxp+aKvKVQMvKYeE6HxyK/xEHS7
nYGp6b9fIQhUcVNA3QLMaupnvDtOuVFg14x2RDFrR+3E5FNY1KMRdTmWJnzAxJutyZ0VH1HU+Zjk
BFwDSfNiU03KwSFoziNQI1YTsk60oaeX/xR5i9mMsZ+O91e4ZW4RufzOsobSlWMipdwH3szDHvwB
IU2bMXZSfyMurxxmDLjDYVAdwczuDXyqNzti5fqYkLo52vpwQHPrb+GjcMr3JhZH2RamBF+cOSZu
/cXmMubaU2X/SNMteZxVD/x3KW/B9J1rkE4AlW1aY1LVXyBKsjMqBh2SaeNiUr/23REDnAZZEkp/
KDyiQwbuy2sHtHOe867t+nNd7x12/D5Vh/TIrUjau6KO/soV3mwhFmJIUg1boNZ5bctpMXuKp6Y4
V7oW1tAQDggwxXsotW0YWniBMgTlDcXviItDMdFfG4JsnumWhinOvRheM39q9kGgbb063zLJxdZh
Zlgx62HnkNYoz3/3gYQ50TYTfD53TquBQdKa6iyqyWD/rNOa9rFTasR6HjUQtD6WZSmSwMr94FAN
bu09gQzVBkM0qpVzCGBJLmJuj+5vq6cO3aWOV3z3ndIAZ6puMAx2B/0cjoDzPFsAH4gYE72osncI
kWFP2+C1HXPrTzu17JfTm/NLXfrVJ1KZHcgFJm1XZ2kDYgnPoh8HcxysUFiqoEPx+E/KSTQvsiln
3OFeoIndYEn2yyRt9bOZ0uJTmeY15vkJbS9pNYNSGvQV7pNFdZbvwFgB9TfWFfnXvDIh1pwOaHiH
bS6nvTnzITigz1M7+2Zoq+KT3ZIcRLB1MD11dqfZ+7wwtQe8262fiMB6H+Ztb+lPBivqy9BoM3km
hWY0mBWbsn4HHkNbD+tGap8yvai+zt7Qfpce906lzqavUKqtanCXCdJGFun8H6Ssa7bjTTsYsZa2
dbGrByE+ZsxEq3T0LejYNY7BQFrTkxbs0XnPcRlCJ+EzBx2/2KHM0aYh2ubBD0UfWx3FOJUBpgxn
7TIgHAGIXLC+jQMO3dFdBTrHNJzBxfStIFk7nwT2DiSmg7T6E9Qymq2X/9v7YuF8qk+H0hme/YA5
Ls5tYZZ4TslRnhFbCPq409AC9tG6EpPlcyBrqHZ5eiK6FtT7DVQtPvZtj3cAbyw8TgbR4lMYLBh4
hPp/8yOl9RiEXlWaZ5OV2HTHIF2JXcELKzap64P4EOEEY51u0XihUXmYpq48He3kCRN4UYqcmkXA
KelPKEQ1u47O7JeA8CKLA2Pu/9FoRqqYDD5mV3wJlSLcZuCrlTRIP3pIwbWjIepG7D0+dCPgWZ2Y
YjwERhIC7+4lI5e6HmuTk9W7YZwntAEdnoGsTjAL0AhIcfrTBnpjEbbUFQK0DcIjMhBcJEudlnIa
aE7cSZ6lS6NeHlwr3w/sH60m8f1LcVk7UpYUhgjNA2BqbASu62sEVbFhFHo2nv0yM5JZc8cwCLi7
n0qq70jDaFiIEdpljPh65Gm4KUTqaXvIbLFQd4JsJ21W9ht5ycoNCugsIH3oSaHcsiy4jBZIUXu7
Gc8Yl54iy9PqqHbdP/eXrlZ27cMoXGF7AWHzFG50cYECqcpbUdjzGWSze39oo9zrHwQHWq6d/gkw
Jvr35gBH9xEc0O3C6PL1Rs+zCwmzOcPoKUA7LyK1y71H4bxNNw1QSp+9yCoAt75v9NaPEIIwx+gA
XKOwL4s11j73JAfiGNIHZbBzhGiOiLfiweEglWlRFt/4cIusAd6k7OGTKRyKbSxfgwMfwXUNVNE5
L8Heh0I+ZuoHbYgdiFBtYDsW2fn/mgLbta54tRDRlQ+9i3+exNxaZ5b6WXfS6eS45IfZ+/IwFtCP
tdN5fiau0Ue1obH9/T1dOTLAOwO8DmZlkA3dTLzoGimy1rTm8wgK04CZO90foAcXXARY+Se7jM3x
09BX0Yz3PRgwwmIOcmSc5eX+71gW19UOgG4CiYyNZjeQeQuPwnA8D4aeGCC6tXTQoSC9Cj0J3uVy
JGyXo025E7RzI1yVYwRNZBoF5cD3TSEq/F9G6MnIARyinh0JoyePjdC1J12f58+95HJv5k0Xo3FU
n0g3BkfCcvoRsMM+nMiU7klTsmc/a/uP9xd1e/KxJlx++HhIaoBfu/6qOqpMlJtCP0OU5pma7EtP
ra1y1oqTogToAGOCb4exocW+0anoBDKa8YyqVP9kmmMaw5+Ln54pgo3nx60pyLiDkAp1JzCOohBz
vZzGGoo2t6h5bitmh4GD9w1v5iayx37cOA9rpjAKG6CKZYFBbMk1pxO3LUdkD+fA2bky4imIqzdO
9222ji1DvEcPGGEVc1jXq0HTNlfAMOvc6QV7NHs+7fTBcRPSWPwRGYEbusLtQTviZlEwT8Mm4lql
FddXtvoBKJqpvzHQsAhWXQDVSSu1rLMx7p1KAiAflLGsfmq2HQfTjvsUQrA8pLrcDxmGBqfTfe9c
QpRw5PADUEWBbCiKhTdQCb+BRFPjqh2wmxiSI7tKjFGtswfPnl8N/TMz2Il41rnU/Bdd8nAotlqJ
K58ZSlA2zgc61bgAFtceE7A/DQauvbYZPneG3T6UXu3bUZ6mwE7eX+/KB1fZgQEzOC6YgLv+4NLy
yr60e7QjdatrkaLPM1SmbXvvQcziVWK2ZMfNodoT0P9FFviPd/ft34YvUF8A1Y9BBQU8WI7M+vmo
pfAmcIlyI3h0pmLYwcs5clq3/k6I1m7cPrcxBfaADAGSwkak1pcvN3TZZ4Yy9bkgpXtE65I8ZKlf
78FwOnyoq7R51lJpv/iYWN64zJfFaeVZmDF00GUChyZY7BaR2qxTX/oDllqbeZSC4Hkqp9cWMmml
kJFTgrCzzT/x0onmzXnolVXDtI9RJRQIVbpw/ZUxYZ2PvoZVM52opCBKh29tebbdKqSYUio28Rbq
gl0c4yuDysffhW4Q26HEIWAwYBKzLt8Aa9xzq3nxqRbaJX8o8uKBMEZC6RmH+x61cnwwcqZaJ8jF
8CBQN8w703NVW7mrMfPsNn4Tm1VmRFUzgBx8cP5Suk19UczlAW8EFBAcajlFPxVFLixGzPMe1Gkb
yeRbT3mxhe//8GUMK6hwR7z4zfPYgpgCeMVRPEAy+WlO699Acz33E4m1ip0oKxI55zvzp5TDl1KR
FqKYk1Z6mOtzOJfAck67TLof7m/zysFVkyjIylTSiRB4vc3+5HoU6FHz7Fh5NLgt5nK+l+AyRGd/
44q6zeKxy+8sLXxJzFmTEmDdz16+o1pceqH2Ia8fP//f1rM4nXpbuDpzpHmuoEitD089KPlS50Q3
aQxXNw7tGtzwoIJG8+Z641zKAj6mnXkmPHiW3fcS47m+dELnL8fQ37wTAdRAJLWAZVyKaDrliNqk
5ZtnwEFj4v5oqXu0LAnma2/DV29TOrQpAfNH2EK3EkR010sKUg8cC3ZmnZ2yJ8fMaz4jj9gaDFqJ
zJjKw3pAL6RGdczFwTYqzTWyujLOFk+zSPpCnnhtZHPYuaYAm6oz71x35NCC9ygGZYTYTUhDn6Qf
9J/BGT9slGlvFw1EuLrJ0atC3FzmsX2u2UPeVfqZc3MOBz7zgwmtsvi+W97eZoC2QyQLrzvAazBK
e721VYURGQsf8twM5Wl206e+F6dsiyjtNj4ggcVVCegFqto3kMZ+arQKjVrjXJlo0UNrjVFw24n5
cdLHHykzL9YWz9ztKQBrH2C8AA6BFgT35/W6GjuAHhcm/c42IfPFoHyIK5K6D74r5jPkusa/dlG8
opC6gXcObRAMll3bg37f5Ldzh7SuN8lj3rr8PLiqI3H/c906BcCZGONGUQwjZTcPtrLzWrvQR/vc
NrYT93bFD7LN/v68eahyYZpUnTlQGC+cota6asg5rOR248TViIpOKxp/Y8tuXQ9WgFJBhTtAZWFJ
XTR7DUnH3rLPPrqkZzwdjZ84+6B/4HyLcuT2iocbw5rqGGEqa5mV8caYi7IuoRxL+/Lg0AYRSyf6
salN6zCVw/Saa2Ireq+tDzTCmKNBJghApvqW7xKFMfXShrS9cy46e2jiXJTlFOqoMNuhzdvM+WvX
AMuqkmSGD2KKdclJ05JJ0FkyYE0b5kT+MIs9WAO1/X0HXFsUyptoZ8P70I9fuEZAq2Fm4I88e5hI
b+eXoMqORrmldbf2vfB6B9kbjhLamIvOeQOEn2P2jXsu/IIrDH59cmtLHv20zY9Bj2YA84ds99dL
A1eXyt3RUcJgw2Jpre2OQyBs51y5dIj9PB8f8UKkIcSOtvitVnJ1gB0AIcIDDM8TUChf+4Y1OVUH
Qn3nzDDweWibSXusSeUeXaMTZ+F12YnUuThOIO+LbGmWj804/Q9pV7bctq5sv4hVnIdXDpJsUx5k
x078wopjmyQIzjO//i747HMiQSyhvG927TzEVW4CaDR6WL1aEYHZV148YEgYmOULlgZNPf2KdBpi
eYgKM3TkAlHBdN3pcaAXv0wamoXilhhnEZuoXLha/mgJg4YVVUJ2BvlipKkBdOe7ZarGkeNokY0w
yawUBXhUjPVkTlz43t+cEANXBQAMxNqoFSro/OT5ZONJsqS+t83QNhNbvjG0dhrvyZxS1XUwiFL7
HiID4mw4rABwsT46Nqr4dF9zShNMENTMUCqj6KmhVvtRYSTmtwMRJgXeAbq2ZfgsnEfZLqb01eMV
qo3d/AbmQ9tQDeUusOe3vcBNOH93IAt+HqPAhQnlsUClJRmUStQKnS4ZMQ1Sa8dyM5bogRI8CquC
TAvtS8j9KmiFO906pQY8px1wUnisi2caWflOluRKUGXnAbfshPC6fXW3gvQNuOJTMS1BwafEtN3Q
iJ3yp1PljmuTVrprxma47kdDvomnRbkuJgn0nIAibDApNgfLTA5spUKvdEIoCP0iGlikjra2NOiv
cpd1L6SaqzsrGU0fsPDs3UJpUWDmz28NrgzcYR1HAQZFh5nOo1fFGhuE/mkbhVYeR14J3Ltr5saj
QWfBka/YKEiCduHtgn8PSvxTSb01oQJrqFHY4flSwK6SJD9NvNU0QN4k/YNmqfpJT/p68DVzSAoQ
oozlM8YGg+/wsmH+6og6DVXRsG0ysnyQXiHU4KxlSVXQ9JDEDiObEL8i8vTUSInT+XacbWpiRbtB
kTAzJIdb14xSE3RzdJvmoEoZkzHbo+nxWW8A4KYw/IIwdeU44L7AH0M3PRSW7yeXlX5wuj62Q7s3
5yczRlmyzOPqYUGyRXA1zh9FRHOsgR6ai3Q8P86y61mWC1Q0+9HJPTP/o3Wx2/SZW1aOG1XfNi6g
tkPSAYNt4bfj79PDn7W47Y3SyvelfWs6jassrmm9Xj7X871jJQdkB5FFRy8qnwzGUlBdy9RsvxSo
zOaT8q4rw+KZMXJWlyWdRQNstDUyKGgQQ70ORvl0NVrmAFQTl3Qf4TG9o1nKUq/gNabAkl7j6gwC
L4kp5InCMiAKsFeM+AHeksWs3NElTWQrL3tU1/dojNMfZ6RZ/EHvLXdJxo8l6gygU7oFzI/oUVPl
STQdlNlIXjocd+SZYR9QneBW29dRpzXdUO6HLNb3BL3jQaVO07ZNuo9MStK7MpEbL3Ey0Uz2Mw1l
dF1wdDUUXvBW8LU7rc+1eMmdcj/Vg7O4mhZXOsALUQyqLpBQTJscnC4fpJrm795CCIaBwrPLOl/h
lp7udyqRdiiUpNpjfgNwJvAoA6hT6toU5AOXVencLDJZQLsx+C/IHXhif2IURAVItdob9Rj5RVM5
YTfBTVNKRblfEjn5tAeiX0fdRKhrxal6rzhTsRN8xdoZA5yLhIj1HwKs0xWPNrC5ZlpV+0VpzEdd
AmxFNiaGXrA0bEC/7Mk4FxtZLvtHUBcYI2B52fwwlx1lTfbmdScZ1qaLnDcV9CSbxZk3k9lIXpR1
1e/L33p2zdmGoSWBFV6QaOOtd5UOhlOlTbXPIqIHVLVvC3jZ26qwtbfLks6cB0iCHWZE+pj5bRks
a3x07VD2AYOfZJT7xVFSvzYH6iLBkAvs8LkxgW8HTC+6JNGxg9rcqZTUbqM6NWsNFdAIg7fqoQCr
n42Wu4cOjGqjZxadMV1dXtn5HqJhGOwTzIFlaQ31VCZi8ZniVpthrS/x8ljU2ZS4BfBF9V01lWQO
visOg9/YgBJ05rAxmNwSjV4bl66ndpiNPYBWFqq29l7G3C7DTeUErOkC+3x+cEgP4UbhN7AB4Hyu
q9KbtpYwfjqM1UxLXUyPJ8OmMJ0kFnjm5/sI6g4dMkCbCQ5XHhUDlVmarEjtcALEzwNIPEldQMWy
xzECx59AUdZWdSyMewWQwUuMYoBv0APf4yKiKoFPJbbgrTm3BKArA4gPKSGgb874A+22TJZ8kKww
rQd1qy3NAGNrKIOb6mDuGEcLzoLR6SDZ1sxvju5j6oEz+6r8wFmAS82pZUSA2zcSJ8RIWx/TZm/S
KQU6oH1aBmVbS0+XtXJlP8EDhiFQYIwDrpnPVYIMCd0H8BDDvqaz5c6GTCWvs83MEajjmZboGHgH
tw5SQMmBeOd0WbpdK4hBqjKUzWyXWniv1V6RAkcV8QiLBHEvtVnbWoQu6DKk5uCrxWc5PlhVKngr
zrYNq0GECMoljHM8JyOKorlN0mgqARvqCCi1yqdC7nMBdmBVyBfcColzBxHK6ZY1CebDRLZVhv2Q
AshoxH16i1GihQj8vSoH3Bo4G3T9A+B+KsdwKFJGjl2GUwySlDF3Ug915VZwc3lHBq86qplwYwDq
Av8nX+NLutxueoRGN+bsVUrm9eDcj0jQWPN2ir9p2iELMD0QQ6NzG5knPk04mrNlVGhquqHyvQ1G
m9q3us6/fHO+rsaxS/glBLO6gThAAgQwktNtm+nMMhWOeSMTUwKGNSHPC0bMPA8Iia7r2Yl/dohV
rxdg9LaxtqSerbX6i9yb8YM5NXTbYwYOJvHF7XVR0cabcv1PWTpa65pEj02Bw8BbNPax4NRGcgjY
UDw/XOyB+C4i9lKYN/GzVQUbY6sEw374dXlLvmwTtyVIcsMtQbMktp9PAVTaMjd2Tu0bgPtyjEgr
yislcSQPNZ9mi4rg5BdzUwfdVNs+sdPs1mzbaSuB4DRGSrCPrkvVroPIKpNbq22jvSWl5VMjo/ue
5nblj/MobZcliYjftLHsd53ioMVk7o02AGWnarqJAkSvwHLxvgm2DsOtMCrSAuYTeVPOoABcnS/T
Yto36J5CYLhV1PZK6l8z5Dcub59IEH9G8gxcR2vZN8NyA2iDp40a+mnvsuH5X8jBm40MIbLaKGqe
Ku6iFl2X6pBjGbMrLWbgFOlrpdfBtIgIlFcuPcLDv6I40zKbfSnniW3fdE5/H+Xms1VvunnfGTIm
Mol4pUTCuIOSrKzv1RLrQiuJFPt7qTnsOhE52tohgSSc9e4hUjjrrFNpn2oDUN83dMAo81HLi6u2
bOydPfe3ujUrgrPibTNTPsA/QIuCo4J3xUVh8qAlkVJC3Ng4k5uZRe83aloINO+Lqvjk4qL2wIDj
oBJhis7jlzLkvIhj1Uk4qmmF+S9GHFXBkHTDC1gJrMIj1qj+bseW2dIZnMfoSp773pMntZu9DHNy
n3pbLhK/icHQ7iKvrsWYJV9mOqZtxfPyhsmPFGMT0e8UFBmaSuE+xZryR64aDQj9uW8Yx8VXOJuq
cS2qip0ZPzDQWnjcmEliyFDuYuWaPi0GMaQbQPjrH4PlmjtZ8SSyjUTsFWeRLCO7BfUACqVfjiNP
nFGB1KCw7T4O7cbtNvVt7RZvc+Nf53eiyZo8DyaiPoDQGVbaAXoZaHSWMDmKzJS5TyNLmeLQIcDk
DPYDEP07vTESVy4k8Ly9DnWM1lnMpWjzlwX/RHDd9X4IZkmE3Ty7eaefYnFBYo50jVKmYxyC0z6X
CVy7ekvVLSOUsiTR5OR1YRaeM4DE0TXJCRu7cjaSbo7DlL6kmhQM8+eQPNGS3gzTz8uWkvclv7aY
Fa5A/6Kxpp7TLZY6NHO3gIeHCql9NJtO6HOYRW2gZxYFhLxfzGpgQPpyKU+FOEY5qDIGAoZNbu/7
6DlSsu2Y5DgqQfvCGTwJy4EkrMVBIgl+AGcgB8eJoiSfACJTpBvDKsdAQ5zR1Vr5ONbavM2mcgqo
YsQbM1ay+ymx282c2Jk7JvawRT+O+iCPgK2XClzrGp7LfQS3/q4vtEM5ONYBAOVR1AzJkyMwNWdE
HihnM0cbjvDp9ugRekfSMSVhgtYb/UqJw8m4Qr03v3eulcw3frfvUeRvoofiA998+fzZ7+bMImSz
2dmAryCO5mSboCduMV6GhH2OnJvXluHyUCquQ7bT6NYCcMpZ6fA/K/2vtLOBhXMKCHutQVpN3pO4
vkoxClJd9C343DaWg06k+WbIbL94gS2l1iJY66p4FIfRCYBqICrF3L2q0f7TzLJBQiUfXL0uAUqL
UL40BhetSm4tT3gWjHvD+BU3L32r+wkBQu/yfq9cbXBC/v0EzqUulSwzMsPEfs+/Y/LMmogxNGvA
JDdNhLRaeRMQUjHgNOp8LMw/VatksvQKcTYJo3k31p9TtLjx8Jqjy1GNfxhCnovzSw7GHewsqwDA
c+CpIcBv09EGM1FDJQ0H2/QaG9MPgAk38rfLW7jyAkESY8AGtIsRuHJ7aEdprBJ40OGwMVzVq/fU
rb0E4/j8VqCw59YRWTPAFpCLBwgE9ZPTLRzZ9I9S1xJktFTWceHm0o9cJISnJsH9hxQLbioOCUk6
viRLlHZBBTFOQ7AuhdG16R1MPYh9yW98sr28d2uHdCyKqefRi0pAENcPFKLq8kOSvPihcG66RhCJ
nTWqsAUBUAwOQfR2Ix/IPSog1W3TsmjTUN3WB+2nHKAbz22szUP9RifgJIsfl1e1dkzH8rhjyurZ
UEkPeaWCObOVTzFeTJlF6c1zU3m6Ku4+ZcbcEqmFlHQJ0mADjJMSNA/Ohy7INq64PcDXAwIJi4xR
ImhQPT0kyYo1KzKNFL0oL5aW38txuS0x1sxusk21OF5atF6j/3TianLtrrlbZumzRh+q1O8u7+uK
wUQEhcAQoTVgCVj+6ZfUcKMrK89JaN0pd+az/W76f0pf3jVejP8uC1tTzWNZ7JCPVHOZ5sphcKuw
LUDgjYYm660BhdQ4ZQITvKYtuM/wEBBwINhldvNIEE3BZUftkYSmREDEkrq9MYG9XtBhflZ+ZpcA
rRKMJAd/EHmcimFwgLhoFxKi4PxA7s1rYELzQ34YnpSw9iK/zAp33vUCi7W2iwBLgg8MkH7QhHIn
luillCy6TsJY7l0JvgranV3kaIbvEuh9WS2G9wMRF2BjGMx4uj4LcbwCNU3Dn8bGBLHazXiPbsmg
vUIAJLBaq3p4LIuz+NVCJoVKkDV6juu4r637Ai/BRQDijQLtYBt06hChSHO0LM52tY2sdsgOp2Eb
GMG/+uUATqGiDAQOXq/TPZOVQU3iCD0OIM28LxUQ8DHHzP/+RQIm939CuBUgOlTMZWrgThqxa1bd
XaWVbuY8xI0tcLdX9wr9GyANliGOT7Ooej05TtaTkFg5cRuJ3MnSKKryrD73AF/BqQB5EtL4nEpP
dVk1DcV9ndVh2jaJgmfSWQy/AUAY5Qn7zyxpMmqmBg26YnKCaHRE3OPnXht8ZED8QBWBq4wY5vTc
EM5PGLsqww6mRuJLjn3ToA0dI4q0z7mtDH/SEVtcPsU1KwUuZlSMUZOH58GZQwzHBQ1Qxi4ycbZI
1iw7BL+ZR8D0JdD4FZMB7wYwB+D50IvNl8HNSu7rsYizUDE+S+wfXAItazzWSPvtJZ0I4g4yTvoe
1MISCQ2VBsCoX0ejEYIQI7gsZuWdhhhA9xAL4oHiTWCMLv0hB+9lmI5OHVRREYPncnHeTJKD00ZG
9oDYEaaCFvYYo8t/FEKgVo7u5AO4o1skzBuO6zILW0X+qUrytpeNOzpLu0g2R3ey9Vtiai91XO/m
HjzAKHECP0lq6uWkx5A3mstuCmSywCysfRVybDA7KHOjd5f7qqIEFg/sDlmYNIZrTSSgywGUt4KK
zpoyodyGqjPSekgScfFkTbSkB4aNrb3dY+x9ot0parpzkKi5fMpry9GQIsFBA5uJXp/TK5kiD5XK
DsVyNDAUYfIH/IW2/nZJB9yax1J4gw3WtDFq8yzsAxMYCIyuU9qPEj3WPy6vhqk+9+qwdgMGq0Xz
BvrwTlczaoNDxmahoaSC7bYZqhIh6RhcFrK2ZcdCuMXMRlfpcSnTMKGeFqiF+y/ut4V0HVJh6AGH
+3O6iDxutLY1KjwH7U+VPhN115DPy0tYUy9GZI3maSD7UJk6FaHUeQRCiRoi4tscU7+yqz7yzfzq
spS10wAIFo8NQAUY/chtVN1HRjMZsIhauVQfaF5rPcNAn7PA8K7FSQDG/pXDvdRNW5XSqICCsvpJ
4Q1KiRspBehkIhdkmV5Ty9sop9e0qt1lDqmV3BaKLriva6/ryTdwh1a2tK8sGd+AJFjxjqqV+WH/
qm4a20/KIHm4vLEr7yial5F/B9QL2APe9UZUmLYG2FvDUgrnNL+baOeZ7W7EJM2kErVmrag7EqhI
FaAciEeUR+b3TarHFlGyMJ8WtzM/47ZwqWUILtWKRqKFB+hZ1PyRQeMHFA1SnYxRM+MM7TeZdijL
bMBDg0MU4VlXl4NkMLrDgFgDU+up6pPYBrX6pOKZ7htXLTFCcLmeCxHmcUX1WRGVdT+x7kaNu2Bj
XaQtsSyYVduENsae3IpmZK7tGI4eNWtgd3Sg608XQseWxF1rZmHd/EmXh2FI8TzXbtY8Xla2VTkw
RUDdAXCFvolTOSaJwJNqOFgK/GBtTMATFHsa3YKqS3CR144GhoJhNxHwgR7jVBIKPc0EOC8Njbx0
e/3FAVOPRb4f2TFTwXC8jOiEx7hnQz1EORjpQ8NM3dgOnPhOSfY1FaFL2LZwTxFKSQzJxYpJQNhy
i0FXydTmkNNmkYtJ6kHTpJgIW/sdmtPK+Drp7Ws0Qgjc3bUQD/LQ2QK1wIt+1j2W9828jAoep1B9
QMdA78rb4s4Gu4rfvw8ZIHmCQztPjzL8xF+BnHpUMkGDVcYEPqkB9aUfS1AE2tVlHVwTwtBpQMOx
ySo8MV9mLHKeDzMNF+U+m1wMUK2A99u869XLZUFrdpwNCUb+EDh/5Hu5W0WIXQK6qFE0q7h5YBeH
bEMz13pePmKM6hHVLNbu1rE0TuMLuaol5E2hjEMMVPmbHvfuILeeODnKfhOvjseSmME6ytYsZawk
hqRjB/ubxaK76RVPYzEGHZiHM2/IMOFi01Z+X19nm8tbuvJYnewou/VHkitT0/LJUdHVtK+ScAra
d7B92m//PyHcbRviZUljC8c2tdtX8jv7tZRedLgsY808oREaoTMb02Hz8I5BbpLemWketh15L9F8
0y7oZjJb//8nhns6pFaeklnK87BqjV1RJFcLnV8tnYjcprXlwAVkcFoQTCE7eXougLpFWrFkeTii
C9rt0V6zycaYFRoMUTZt7TXE+wGQE+NVhGt+KgqoEQCgMEggdDRiekqERl3TEpWEVu4SIPdsVq/B
Wg14D2KKG8cZF9gI5Ja9xACRQKt6KI0CE+dePqG1zDI6gWH00NoG6CXf0WrZtU17e6Ih6a/7NnGN
7lalL3W57SsgL/7Iw/WcvuXxb5Sea8Xw5k7kXqyulZH4IJnDeHQ4z5pETalNI9S9lHcWgrYq3YxR
Cnpb0UpXBaGmAvcPwDX0TJ6eXNKC2xH/5yG4Fze6t/hv+fXkfrga8tZFgHl7KK/8m809Eskpy5LF
c6aPaY6qBwjGr8dADlI36dx75bq+wqw5zxBIXLkIJsZpwYdBMATMB9PeIwOlKKXhDDJMY0TzbQk+
MFSnpOT+8rJWrCD4WXRGHsfO64w23KzQ99FFNMw0Ha2724WCpld76KJnqRWkzFceS7i1YO7Q0X8C
nifO4HYY3VUbGW5bAfIbd8hjAkpAkm/zWZ+uqh7xZI4ezH2KDsx/sZPoxQKzGtKy5+NdkaxR1Rx/
QksPh+GjD8nwfQAJ2s2AV0eNH6bkbEqYNkRllcRJEvbdWwUYvmygFbK/ztG66qAQffnQVjQDGVkA
R4B/Y+1l3PMMDrPWlJY5DZek8or6usVkm2YWBHMrVwzeIVxoAHgRjvN5WZB85mpm6KiH6Q/50vuy
8Ql29H+DHmF9Xn/lcGqRWgkcQx3lMMs4mJHl99JvUh4A6hbYjBVNh41H8p+ZRugg5xBiiszUgLY2
DUF5GtgIGPzUUFCaV+B85tnrMlTf5C1nJZQjicAMn15gvVW0Cq0AaVhZ1NMR/qvkUIBj1ZSpYG2r
CvG/tSEiOpWUgNi7UIoIJcU2ApRqlLFA8/fUW4IgRSSHs4FOj0nM2Nk0zGtU8DTiGznCSBExCDNs
nE8IRwbpGYyYZ3NFOMOH/rUoM+wCIIrGmLaOku1A3ysKU9eFAJmIZh2gEvnDycbWkEeCbBaqsIsZ
f1qZaIL4ir3DMv5K4A5liOOspwokZHKL8WK/weDrNbK1k5Q9eAt8hHbeZbOwtiREwqjKf4X4vBb0
DkELsAmBKPXeFWBGkOfm+bKIcwXABDEMeTcghxk8ZjSO3iRw/kSTksOGS5XtlQmGwXZvk6g2cr5x
TAio4ZALgTqdObQtmPh75MnDsoo21DFuifYjNTGmcJowC6QDXYu1u7ysc1sHaD8eCNRycWVhU0+X
hcm2ugMMdx6iSdsd8BBN97H9NJDg/yeGuz5671DMJi7zEB0E4Fe2+tulujVFKDnRYrjXIa2iLmmK
Cu+sGVBqpC6mMLrg/6Bu43xcXtC5TcW+scISqncWysTcgjD5htpEHnMggu6itHruwG1TTS2WBQxt
YvqXpa3pBagGkECHI40CKKd8kdxLKBTAk04IKvspkmPS9FzrnVc33Sf6ncRJmTN1Z7cXJTN4s6xJ
kWfPk2Krm+Sl6kOdksZvAdH0wdRV7rR+EnEFrYiC7wDmBuAW4MDzYYIFbFU5J8oQZmmk7/OJ/pxI
rGJwnNFvL2/jmZnAkw5YBKP4YK1MfKaxiUxVquthCFFS9SWr8hMqSIuwp/TEgJ9K4LEReUTNtqmw
FtxWye17uQ8gsdksRdbtAN4jniQ36kY3Wsefskn5cXmB58kmJh9PPOqmAL4aPLNHYpeYyu3IQzj8
0dUH3btSLBfkKcB4gjnTa7xWsN4zxfyShzQGYi4Ud/g+Jzsvzay2sd6p9cqPBGgo8ND3/iIJnvmz
68bJYTp0ZH2HOkrQ8qlCzrSJjdq11KfYb7RbVViUX9VGjJz+74q4q4Zx5kSNHKwIGl8/g1j2Kv1w
gs5tgtT78Sn72UZwZqKlsZ8fLS2O06QeAKAI98uf+8RXrr+NP2J7B/ZvZD5RNcYTdioAHnvcjjX2
bvlTpt7ilaofXFa7M7vLSeCMYVkh45gzLWjNGwpa06g1QG0KhuQ/l+Wch/mcIM7Ao3u7V2tDw/VK
D6T10+Ze191uF2KEDIYYYjbEy6RtM+NdRPMkFMwsy9EhVUYdLzSGYONOdSpX9sZNUnsv40aTd8b1
r+Z35Qr2dFUPj06N/fxI4oJZ80qi4NQ6+TnT9nr8TDUB7YtIBKfqZZTKc0p07KZ2P0xvo70vNQGn
xXn2ljsxTruBW1zynClflmDEee47iaf/rFo387uDU2wjVWAo1kw8GBHRkA7/GTEptyawpBMN3KtD
KKeYNx7hMdZEwwvXtu1YBLekNkE7NYnTMVQnd7wyb1LBYy9aArO5RyePYQwFZGAJHXlVuzsyHP7F
LTpeABcPYp4cxm3ryRhGyD5UV2gcqJNb7ff4NOztW/nmR3pHPPpwWahg0/iRnrSLAZ3FWO+QFrVf
KrVXAp9YmALc1qoU8G2A6JBlW2z286Otq1JwD9ACRxNNnuoCCNAIAo219w4kU/8TwKkXSHRG2nbZ
GBbvwG54xHhq8+0wBE261UWliFWjgxANc0FsFPtADnO6mqSgkQomoTGclVeZ0ZBvkKFyE/eTeran
v+KQBKtb817+J5D1SHMCh2zqGosJ9CrNk1PPeuvA0jJitAwyZAI1X9/Kf1YHYWfPUp+NNilHJDLn
T8d1p8/f39cGECEhxkU/Btxj3ke3e2tEMxt0rmoeCvJEk/1Mni6r9coiTkRwD1JZVpWVgew0VJVf
JX3Hda3Luxb9//dKKbi2K4/siShmNo50W+0rdB1jxEuY0xaJjt+a/WvCBBFFFIOuy0GxlzHEsRkX
p3KYcRsHDXcIKuCMtlfYSORhMozuiDSA/SbOWcaK/kriDB1jwFBmC5epK4mXYV6PXkhBpnlSNLmm
YPdWjCpIo22kVNBA7QDLc7qqWJ7V2a7oCIx77xb64o7Ifl3WhdWNw+yerzCaDW88FWEo2tJlmAgZ
YiZzXscbUCa6urnTp3x3WdDaviFhjYoyumBQl+c0wa4nY9RpP6Hpv8fk5itavdjFL5ZfU/rv+/dI
j6M8z+ZHMBzI6ZpoScY01coJOPnhqZXcQgmq2gPeJPs2NAlEeseSuEWppIxHWW+nEBMPwESlkcTr
m0IUSK/5I1+UYUivoXIIx/h0QaB7ii0jHaaw07wqlIOo3MrSbjLdhW7rq1LUnbtmHxhD2X/FcWo3
2rlVShOOKtGyG/NdUmM/nV/UOFCULVDGggaLlefvZHHcac3ISzpThsUZA/HzUnbz6GEQcR9yQoCj
BQ4EqFpwWuGJPesycHpiW21nYcQh6tVa9660P6JFcFtFMriXr+qTaSywcZgUNXtJDcaJRvOG6Plb
9+g/K0ERDeGyxXAMnKUrpCqjUZPMB4xLlx+TTpJ8zBgmu7pS8kBqUvXWjOZR4BFzGvGPUGBqGO8a
Oq84K1GDHq8HOcl0SBrdHH0nknJMhUzqed4sqd78wag4/aUsp2ozJlIkitd5/f8SDypORvEAJg8Q
fJ/qfy0ti5RL2FlkgG/tZSeBRZzKbjlcDQOMIvL0vbFzRoFjwVmsf6SCHwpZJZZ+4Sy9aTTFQkYy
H/T+oEs0ABoYNAyjeT0mT5fPlDPC/5HEegNZlwADBpyuL80A5k+cZDpYDqYR21GzicrMdK0yRyNi
hJ72y+LWThPAfZCsAd2DQiWnQlaezWMhafNhjrX24LTjlLoGacxh46C4g5C0sbXJneO5wDQ9s4yX
f7GxXy2uCHWQq+PNmU6XTCkGdTksVROOderbubObuvyDStMvTRtEEIWzgwR+Sgd2FHdGQeKA314U
ZesceK3+kCD4mUGjNtLBa4Y3KflTFL8v7+3ZUTJZ6HhGWZExoPDM/XhOG9pKdn8w03FTVOoGWXBv
GeIrVRXs4vmtgCgQ9aEIjC5rRpl2qjVlNg5WqzXDwTSBhx73UNetHk2bPnqnVuXGQBH0SfrUgyzm
8ho5jxtPEEgA0H6GlxxbiuTnqWALxDoa3GDMRK5ib0rf7ASzOmSPYkrsryEytv03K3NMIMDFMkqn
DuN04hm/KLgilrJI5UOjhFUxeFFSPagT2ZR0ENTXV44PktBfB15sNnqKW5qdpE2TlUQ+qOlLpaID
eousrlsJR+6ubKEOtADglozLBxjq0y2MlXSaksWRD1ljYcBVF5ho64vRcm2hiwod2dVE3spckDpZ
W9yxUO5dV2LQo/VIMh9iQFva5EqO33H/ZxGD36oY8DqBFRrdTbLN2U1SdCCUnbG25F1G25tKnk21
Rvnxe14elAKlQAxHhrOPvhy8TKdbWHVIECpZqxyqJPmlzkiplX6uK7d6gryN6vWJGVxW+6/DP3L9
mUQTMywcmSH64EdwC4sHJZa1SdcPuI2bBUQkWmlsbep4hUpdIqk3kz15cl891nJ2M6V/BOLP9xVA
IcwNxK4CY4Jn6XTBA8pepWEu9qFr+20H+HmZbYvGQa0oKOVHJ/2spl9keSi2tbYjQIqa5qt0b4uG
MTGrcroJADwDLwzPAygUkDyffoUzF1qBgkF0wIQB0BeahXQzYvot9kLRBAiUc7uNIg5Ki4iD8VRp
KnfCqT1ThZpq8ggCVhepBOmubvEsVSC4/CHYW/bV3KrQIQH/AuMFgKvhx7yPsZTkFghOHrWWGtdx
XP8cx1S5zeZC3RiFlL84VFX8WdYouKXk5apWzLsWRenrrOhuNFNSBQ7X2S4DxYGeKQ3jthgbCF8S
MSottSoF34NKXTs8jYBYZmCwFqz6zBGAFDD/wSPG9WF/nZ5lpuC+JF+rjv38E9GS/zbtyGfqjZj8
FEyVZ7tgx/bRwDfdg69AIJ0lZk72/Ev6FwsQI2E4o65RlQiTpYf0cUKzQ788Wflj0j90dhpk6ie6
DANVBQ2iaIwEF1OjBw1rxkQijKY00SvL66+sxlbJSJUeszoOjFn3OkM4TZXt29nKjmTwYaE2FcOc
sNP7CdcKGTffCdLSHT4rt/phCeKncz+AWxHTpaMci5TSQh3kLn3sg3EMiOSZfu/HntL7FvHt4PKp
ibaPu5O6IWWl1EOYNIFOT3tPExErGd+q/c8JgbsPqQITjUtcQk+LnLyPR+gFRvhdZTfxgxOAz524
QyD7zX7cSU8Yay3Kj5/ZGraJaEtA3yiwNnhZTjcxxWBiM1OxLoKX2FNQDkwsive4sw9tmr3mqojF
9MyacwK5U8N4AcdUwbD4GIOLLnfia6K+NeZPjK0Q6MeaKWEdPg4CNBRZef6CNm0oKOCn9DEFs4w/
mBHGnsNjxHAkWTTyXCSK20QroaqUlxA108dZsl0Z86gRbYgMx+r1QujA0gZ4gngnzczjbFrUCNdL
/ohLZWsm3QNmSu/T6ZrS6gpFAbW+ApflbWYJ+bbOHgp2bEeyOR+KRlqjdhZGWeuWt1Avtf1qo/Re
E73V0r7G5NXsKh7cyXAR1ly+eSsKAyCFAjJFUJKzeYinGho3RmoqaM95lK3yCiQbB0fHuGxaKA9a
j8nMl4WtnCSaFr5GeyBAPBNGy07KRhDBPoIvDXO0CumA4RHFdhD2wa7cO9bIraPwL6ORimdwLEab
4kNwlsqd0T/WepBqbtoEuShtu7ogjOGDQWFckWcNLYaVaKBaTh/hke8k50dGb4mtCByWM68ewQkA
BfCxMYEGeUFO//u4B7a/oeRRzzBUL0y7xpeUA1G2JV64qep8TRI4wXy5hRnLE5Fs3UfGP9MSFXF6
Qh7Lz7HyMLngZ+Hbvz7Ud8XyTFd1QD2HHPVl5eABG/8IReIA3PgYQMpPfVKKBS5ikpPHRfPyz/I2
f9WDcbtcmV6VXeWDZwtwjOv7+lcep/qYd1mDKhzyhv7aeanoQ4Ke7MIDg6RqbKX3y6sTCeMOsWhm
qSNaRR5J4qBfHdFfbHvW5FvSY+5cjZON0EKEdjgPLb6O8e8KuWMcjIb0lGCFcTSiZ+2plt0p8ytt
RFJ5CrLoIx43DXI1xih4HYRnyT3oFNhGeZqhs8qfsidXg2LvpB91PD+SLhymGA+GhUFUCYZG3/bt
IFBftpecowTt/btsZh2OtFenQy3nDfZ61qUioNUALp+yLoLLJ7rmISFgg/EEkgTYN97TbPJqLgdS
kMciVHTcCmtLy6tUddskaCR3BFmK4Ias6tCRQM6xztFa0qL8RB5Nb9mBbqnEXWQEMy8CXeVn4Pzn
Jh4J4p6jOvoC4EFQ+jx/Vo/Wjf2R/+5jdwzonZK7f6irXf8K1dJdJq84KN53sVtnH8BfTVmfyNxB
fcrZjQ/z5Gr7cSNvRr9+6rbWlS84yVUzfrRe/nKOxrIME8RNfqJ7r+rHvX5XgVXQm7ahc++TD1FX
h+gkuYtZJZ2RZxJUp4n2g554xuOIVIOCpN6YHMonEIBsLi9x7ZkHGA7sg19QRr4gJylDSSUdJzpW
t9O4UYpP+tqUAiHr2/hXCHfpay0mc1y25BFzG/NNv5hvidooXjpPov5Vvqv+HwVhJEhIVwIdzm1g
kZGirWHeHjuDuIp1PW+iKy3s2x8GOJjIn/r/SLuu5chxZPtDlxH05pWurCxlWv3CkFpqWpCgJ/H1
97B3Z1WF4hZjZmMe1BGKURJAIjOR5px6Oz3VWQq2etG5vpP/5XJ8i+ZWCYBmrVBAFhiY412Yf6HP
S2mdpnJQ58QA66GR3br6pT9172nnqM0LCJDt8FdOJ7upHjTrVTX9lK7V1paP9/ubOItHyFC1VoLt
iFKwHWlV1vkERH1AsVEDga1hTKxuAZeyQo6YJKVRwpk1sV+rA+KSvLdz6yPS+nugMsOx7fXcoXQ/
/o5TaTeY21Hy02wL5kGKxjuwlibFg6LsujxeucvLN+t7J+bfn9j+RgXjmTafjkgOMmD2RrLrbes5
uhfXZotno3DhZYD69W8V5IEmNdT9NL2cN0GrwWIz1YnbqMUapciyJz0Rwxn9Eny2Jh2wIMt6lg0v
O/a1nQFR2zVf0338dV25eTT4f90rtCHMeXj0i/Dz9ELcCW3U9nAxxBOt23ACBWH/VCo1mCP8ynrO
d2n9PDTOgX6azWHq/FzYNWAAe7v+Hcsa9v0dvG/VrWzsUAKHb9W3JXM0vys2KrvJAUImGXdEv9VT
t0XvnAxcpra1R+D8oxwC+PRj1jwI4RbzQzqaKB5XPmshtSWhOvLX9vDvirRnVAEhA0LGPn4TTL9o
tlO8zas7PNbQGP6gdpXDdLqv6TazfsnpGzBIE+kRCX/Uoz2Q29hxuKWTj8Yv9OTvcvkmIqXLauOg
DHZuTh5J1soqy6by5Js5Zz7kKnBHUNcI1OfyZx5kD9UN2Yze8KS+xg9ZIKzVARe9wIk8znfnygRC
R1NOgyqMmD815ggY1rB2WmNYI0j4U/fi7yCs/9y/Dj8AFJDz254TcOpKBi5HoUR2WhInIdFO7B8V
y6Xito0ZEudPCvP11mFmb4fkCVPyEvCjidPMAEytTaIV1V0MC0+/ibPFNJE1cMlW2G9T2DTsTRXw
WWnilgLzlfZXlps27X+ihuFfV87Fgz4VzFnlQQHKbtXizsTRoSwCpUxtJbkzgN3N7srER3Uy3A/U
peCDCVec4tJ7+1Q0Z3XpUCkGZnHTgIrCK45CSKMjoZId/zDlNV7qJbt7IuvP/p9YeJ3WFggGcOY1
MIxVMbHHtSuz5E1PJXAmF8iKUoNiUxoQedrmk7wjVbNlpeyIRrwGzbOQdcK8KEadALEH/mE+6xQl
+kRlEatpCg9e0RPeDYduqDPe9DfTyvthWTVPhHGmgDGjrat+gDDRQ81h6NzeoAfqhTJ8SrcV2I9J
T7wVtVw8rxOhnD0ATy2rGwU2UwbQ8kQdrd3WslM/WXfmtC8j8LtKG7NzqvLBEF4asnIrlqzR6f7O
X3eiLcXY5IbcwPqFlVluIuSEXGtU4bcGhPcrK52378Ianax0/pYTWTEt6qKM5yisPOjMIeKNJKJJ
ldyYgOkcj/2AIfj6rvTNtVBkvl7XBHNmUBqNkWUTBMfGdlR+V0hhWA54FtpwkxifxtP1dS45wdMt
5QxcBm7ZmuLlGyTFbS0WXtoNTqT8DHtkiiKGaNi9Lm95dTNNNir1qLBwWtuPgiyA4QlGfqdVOzb4
verQYUOAuRoo9WoudvlGfovj9DVS0H45gKgvsPIjpV50Iz0aDjgHEE9Yqoss9NrbbPGCIIOIEuEf
SE9uP+u66EgN/tLAigXLVoaE2UxDEuH6Li4VQGaMpP+I4dwD6DbQZZrAL6f5XayAttM3qruu2+OC
2ira97UvNfRBRKCDvRsD64rsGPpaWmjRsp58A+cnRmrloLDAN2A4mWyUgyTZ4ldZOLR5rT+Ve+qC
hyyXnky6b4QCpfe1HCPPEPInvv3ehItp7CjuEyHvJDhnEUXWffTcF7ZmPncZuoU2FfXVbNtmj+jD
NR/K14xuLGGf5KltTqnTy+mGGIndyPdJ9TaYjylZ6zdeOaOLEe4i70DRaeHziLjJU7/vbuN2AzAB
lvkFwFdNn4UPQoY5mH4nCsxNWW+DumDFji3e7/8cEpBRzs0YC0e1H2Qd6bONFbskd/qHIF9pGllM
TWI0QUd9/A/3I6f0uSx3lRjJSWAdMjAmJ/LkqcknMY5F+zOtO7ujklubnrZG7rT4njoVzF0DNmQA
5B6mJAizly7+TZ5uBd3ei+Aznz6F1O4+Hq7fuyWVV2ZmE1TLZExLcAul7RSTCjjpwaSlm6m9E8lz
E2kOTdfi7iUzciqIW1iSsxbYdRVqjWB1oMngaObL9aUsKcapBO72hn2lGS0AbIJMo44McgE2HLP8
bkg/qsLX+jXM2kVxwC0EhSGmmDDEea6HREpUQZtPqsWMTEULNwR9HGkmNzS01Ck7VXKVtPavr/FP
gw/vS4FsCqxjMLzN1apzqamEYVhBQimuddtfQlCOrha69ySx+23lZp+K54DTartKW7HQtoCC1X/E
Klx5OhspE1kFsR1y83Z9F/1UHkWf/RRfhX8S3p6K4sJbKSHFoAORB44ADEb9QTHcFmRu1kqYsBht
qpgMB9obmk3w6DvfSXS+qP2kzOnqrBPxAhFGN5GT8rlO6qOsF/UDEBUnm1SVdVSkvL1XMy3dXT/N
WUUuD/P7E+bLeRKRWY2pCKRL0wAA3Grd2nG364vJLszDKnnQ0vWbcVHntheQKvIZyU5sx0KskA6K
AMC0JxQAvEh9rQIQLV0K8PqiWIwuk5mC/XxFRtOXcOR4mxhT0Ef7oXrBvVPY7+qrQMum+iCB9jv5
ZJqffoSiO1hbMGANd2uIZkuLPf0K7pKUYLkDSwLee1Ek6hu9pOhKFfPVqa+lgBp9qGjVQuOkCrj7
88WyTu/DJkXwnseeYgjO2Mse+K+EEow9I/y2M3PPHvv2c1zN7v2557zqnMrmVKdl42DUFsJAfbwr
kgSszcIeqA07Mj7L4r4X56pkCgKxN5n+SvrcmSQ/64+TgDrzrm8+Js3t060mgVbNh/67Ufgu0HSX
SelWTYgTEWGXjpmX9JvrGr/o36AZMyTD3PPN75mu5wVA0xEtD8SL2o9SvGFM2wq2aoQ2e4mzHbDF
rZr6xopzmM/icr/ALqhaaHBFZ935WbXMshoRMVLQxCpabHJLOZhKXG0A3K6v2OhF7QPo0V+iuABF
zwekmweGcg0mCLy4pWxLJWnFfM0qfG093DOgN8FZarUinq1U2mb7uJ5AP5/ZgPYPwug9HEzPAEDn
yuEtvT1mQM6/Vjav/MReYbYfjUsEh2dK0S4KNQeU4o6h4LnaJW6klG6M7kidAWLAFtM1TPOlE5xx
JdGnhH5ogD2dC88BgtcPmEMM1HHsPLnUCl/IYsHNUr34B3YZABcmZpNnTnaRW6cABr3Saq05VUXs
FvX3pHeBqOCJve5FxUoEtriuGcIDFgTQbbzJRIa10qc0zgIFPFg22nomJxmaxO0KtvZ4XBPF2UW1
mNDQQkgWVG2ubzI8h70sixJfJOZaMmfRQKEZ5K9l8XDiYpcJoZzqeQD6wVzxWrMGeHlkNUbn10nP
qpuQSQOZ9oKGXJYjDopK7SEZwrtmYJLmZSgVJh7V5UTZKmmYSTvCjKgDxaU8yq6cpPh3pBRK5XSD
IZAHIyqT+rckAqHBgZaOmynUAPuoFbU+HcxBbiw70sem2tYibWqn70VwgbMpLk0H1wiTiPbKXVmw
AgrawOfWJWQFLkaCrYmA5UVWMkRMlffB7Mr9apzE/hU5tY0ZSndF3ILjRXiGJxmaz9GuzaMDVSzL
ceHbPKjNT0mv9wZ8UqiGMToqxEAovxqa2rGA1HPOwPtV3AyJp2ZPxRD6g/I1CkGofVpJ83n9qxY/
SkPfODqaTQ2G9/zKFhjBbkcakUAFGxJYCOxCLHw9nzyL+qKi2HR4uy5w6d2mYFRqnpeY6648/A4C
R9pMQkKC1m8lu3B7wbG/lHf23AVkFeBxwRyisQJB8UyEjAkYzganHUYGBwvC4FIDsukq4Frke4fc
pfs12rqFm3smirNIZQxZcj+vK4d7jk3jK6bxuwaYqxXTt1RiO5M0f8mJjdeGMAS+LyRN+yHbduUG
lYhwelbK0g2FbSncFJ6Ax7DmhcROXkzxVRu2ae+m9HnlKJeUB9bQmgnJxBlM6fxDiFlQg5KKBGN9
M8peNjq5OHrWkPjP8o/6saq84iEq3LSyiTjZefJYyHY8brS1ae6FIB0b8v0dnN+pjYqllVCSgJDW
tiZXqg4oEKO1JCq315e8ZDJOJXH6pNNCHwYLkgo/eVgdcF2qRp0thNMhI0qmqQixocnkGKWb1ps0
e0pzezoUX9VHGdv9F0NLgiO+Ttvi2bwdcPBrMfNS5XSeOJiBnYBlezEq1uZqrPR6C/UK7+udbt7S
zhldsbGBtl2/1b0jDb/al2jcAzmrUbyyu696W9oYAGb6Waz2rC9eKzT0ASUCZgqwXZyOFQw84hW+
ptuPOXVY+NYLB2KiEDXRbSsc0BMQa2+qfjd2rQ/kczsXkr0Wr6AfLJXGAPo5czijidIEhsT5Z7Qs
GwVJ6UnwIqnvrChtE8S2Ru/lmk1SV+63oRSowlumvg/KmqNaPBGAQCKqMjDicoE5OVZhVZvmCP1+
xMint1N37KPaJBuyMx5679natI74YbnibbltDn8T3XhOeMJ2/iX8IuEpxj1Q4FRGAmpm6FRoDkRc
ba2fD5ELlRExgpMYwRVweBXuqaTlU2MkmQiVY3udOrnqA0V+OMa6o73Uz1Zst4ZXaytZyj8ZkWtS
ufSQhiHFuhbnlbm9O3iFm2R27rd3qhNO9mh3bnYv7BXvbdfeacfxaVM89rfjbbwFAZKLCvBj8rFi
XJZ0/XQbZnt7YthjXdUbs8QHgbBy37xT/yN2Gif9vKkwcdC7nacF1nZwwq9q+1AeLHxjfRAefzWu
4UUb69l00Suwa7cRqC7fEM9tJPx/zDY23VNqr8Gb/Bl3uLZ7XKTallUbyT0+NscoCdJqD4nu5EHr
CK786kmPmtdtw1vxtdu1zooRvnQ76GRG8D93ZqPoyYOdyE1lpKo61UEutLYiZrYV+ygZdzBPyLKF
SPpeP5d5JecrxcgTtBMdxXOzmMXpCVWyoq9q2gbmMxba736hRbN+Ie5a/nUh3wX4/5n3BC8oDLTz
RkYbVJNgQg6Ckl2MBoPu0ZKPw6DaxkhdIduB6HDSVnrD56vFL86w5vgXkelM73uuc43VA9e4LNtA
TbWDlGJi14o/617xe5n+vr6Pl84ToMmiDipASMNUF6fe4UjUxERrVRA1Iti9VLykkpXkxWUkcC6C
U0ozHQqqT1UbGMPo5w1FjW9bVW5iSuiRWfEJK8vh54GKKdM7LYGssVUfozzzlXCtC3pNBOd1RKqn
pdTNy5lqW4sABBe9Xj+Ty7uEw8dTfUZ7FQFgy0mIm7Csei3HmdApBMlY5zax6bKkdLW89NJq+G2J
9UrpZk0m59LRb6OKYUjagISpo+jVbjIjuyD3sCd216PXRt1eX+TSNgIsAUAGiqwCEJZzL6mSGoVa
YBs1NuneZKSaXevij+tCFvJm81Z+S+HMxBDVal5JUO/Kbp6ZHbvZ8TXsbLZ3tMQd769LW97Db2Hz
709cRdIWJdOsog0mZ5rs5N362U625rxcl3LpkM6XxF0nYtWaZYSQMvrxU/yy5oGXbuv3jgFD43wR
0oBTiFrYHq1RPYEFAKpHgBdgUqNTV5z9kpk7FcXp+ZBRNJyx2YY3v6hM7Cb3n4WW/iMpYGgAqjrG
BPnnpqRWcZMkkMJGwSV0k0iKXyvpR9uZ9vWTWV7Pt6RZ5U/O37LidCzltg3KAmjqoRw9JlJxQN/R
i1CVK2Mui1qAIXMEv0CxxfTvuSytbccs1SboGvj5ihjdeNIHQ1B2fUXL92cmRhIBHoEGSe6WDuih
pxKDmLi+iRo0Zcu1J1jFjpqJbcSebES3cag4ZaT80Cjzxmh8u/4Fi+ucw2sMWwPCxuQucBIRgHQU
Yhvk2VtpYZn5EVD87v8mhLu4elfqNYklrNIS/HiID7kw3BMhWbGxC09JoPIingYOAfQQtZ7zQwsj
S+gMNYSCkK8QmSVMD4LWyhEx1FmndpsRO2df8gAsWwVQV6MHEnuvA3TYWKZ3WlY6Mp6gVfJEWby9
vgELgeP5l3E7gG6VKulqAy4Hj0hXqN3wsUaj+++QeeTW2A4SuoJd49m41Xpf/zQDM2xsTQ3W3jWX
xgefgZo63rgyUML5gYauVQszHHsM92WWE8v3oywdcrIHW6ymrxbdZpd2HmXNmWq8ptEUPRc0uTUL
ggBecJV2czcyA5MZ2dXZe2l52s+oeicFs9HpKZAvoAmt3N1L14euJ2DqAPIFcRegjM/VwKQjQEIA
/ozGrp+afqizj+unuRCzQsCMTwB4EoAk81hwdaeyMlfTPmiboddti2aidNODh0w7ks60kg3+bX1I
gtkpLnBtmWED5NjYygL6tP721cIAPWp985sA06F8BVzMWJSZYTwGSFJLiQsUDnGbTrpIXWBlr+FN
XBpgCAOZmzw/CmbUmfON7QQiRXJVjIGQ5zuVTI1DJdiMMR3xdizWQudL0zQTss4EyjNpKpj3zqWF
Iys7s6FjgDYXcT/poX47guZrBxj6dCWyWBQFVCLA+yE/C3w/TlSii1mh9ljYBOgqzKbmW1krlYMS
YtjwuvIs7iGQNMBwgVec8aeZ6cSJ1WbSV3Eoj0EKxkc7krdxRjUMQoxep03Muy5sYSR1xpVClhKt
IPPQBbeHqLwPiKbpFIijYN1bkd70dqlFQLYCoJDFnMiYaHaPe5w7WRTVvkFao94nlZF/ULAsYYa6
DPPRLgypf2oHkpOX6x94eVXxfcjv4K0pg6qHh5+qu65kBUYCgxDNwwdiqMU82SWvbMPlnmN+XwUr
Fh7P6IQ0OWdusMgQKkWYggoDXQdM4U97XRDiXVs2yZOoDmswegurwukCEwc9ODM85XmMd32HLlUT
337yt7ggDgkiOdQjdQr0B+Uj2+mv1//8Qmni/O/PVvxEHwHpEoVCgr8vx072MzvEwc4CunIKdAyS
zz9X5F26oHN53FloJFU6ECZN6Ns85u0hbzbSa6r/HOvNiF5RU30cBU9qbXFHAeCIIp09jA91/Fmp
azP8C+nN8y/hrBmjuhbRUcF0beQp3UF/1+mNjHRc9Z76VeGIhWbnG6u7e1/Zgfn0z/3iudz5xE92
HLDTAkPtZgo66wet3DrbNswnoY9a9Wv0K99cF7ek+2C1nttkpTkBwZk2pZcsmTQFC5JMRvW9TCb0
Vod3VlKFoOso1/CNF/VJgdP9M+QLlAvufJOmzSe4RxZ0iuzqyVeW2NVTuHtj0rbrTSf3EtO/vsKl
2wbmABTF0d4DR8HFGZMlNYkyiAzPAr3xUzGl/mS0a4mq+a/wp3YqhdvHKrficBx6Fph16dRSuCnp
prvBzL8dHkwrXQlll26JDio4EWzkFvw7dyvzFoTkErVYYJkRuRXxTrDz1qh2AN5WNo1aBn2alrt/
sI8nMrmT66V6GGCkIVPsUzQJ0XEDriJz+0+koASPhBg6WS9m1BBrt0aboPorq+1NbrIfA3qVVoQs
Kf0MLmgh94H4jzf4Y2aZRieixCy3Y3QTSYYvh8pjbpiFOyWaurJxSyYaFhr9VnjBaZg6PL/QSF8K
ZUiJGDC4OHswu/YXtrm41YquWvFkC6EnAM2QSZzhDIGgaHKKEfUqU5vQZAHaHpXdOBY5SulN6aiW
OTlFJkYvfYu6ozHQ8raq82lvDJa+Ei0t7i5q52Az1/CDj5bmwRTJGJC7YMib7tPMbO1E6SY3Q+bE
iZn5+Q80BsjBeJ+iQ8uwOL1kmUxGIwSsmtGPjc+IJNpmTQXn70sxENWjS2HGNVU4K6IRAcQQQywG
pTE8FFlW2Z3VPf5vMngbYnWCkeTQ/YwIkp30beT01lotc6FUjh42RDkaLCIy3DyVuAH4fxP8rJCC
DP4e07bNwTAnaxeOU/vYiUjMZWZjeXVkALJGrdFfGk26LYXR5FVo9Pa0RLD8oRlqW6om5naCnjxF
VM2dOJ+SlUmupasDDBjUNDCOaKLudn51UEqvCovIIvo/w9DN4J6CvgXgU5fmWXB985dFWQBblUH0
Cmq+c1FCKhdRk1li0Ajd5Mh53D+Xjana2oROkOuiljwSqpYAJ8Q4MCp8XMw2alqS5I0CXRK76Jal
KfNUuRX/iTadSOFMQVsTxUhgsQPZ7FQ/7mi50/NOXYkfFrcNdInA/MWTGpmi820z5XzsMz2SAomk
QODs0TtImZzeIiWlr1zBhUEOaO63LO08bv4/qqIJJxVMMSDIKKACZNZFf5TGqRy2kcLE7thPiTKB
BZb1tatYFZm2SmKJjS0ZrEHJPtc6pMhywIqIidZEdltrGH0u1RSDCtdPeHlXAKAOclFk7fi3aQci
GaGVQhEDchndS62h/ZjEoXkIu9JaKbnMG8wHHkBpRyMf3i/okOb0Fi1xBm2tTEJ3o/w8Mu2jruTH
WAsiCQMgiJ7n3pJ2JaRaWh5QgWcfA4ZugwcVqmOVVWMDmUNNY1vQqs6hQhz7aJ6IVkQtRToAAwfL
C84ecJbKuX5NCAd6qaRSEKeFnRxa3R1Dr2/8eliJCZYu5amg+fcnYXcYhpkMKvBZkYt7EidOHpGV
xNOCY4R7QuMG8l2Ak+XBjQd1fmrPWhE10b5om00KdA9bGwgaW56vK+BSnI0KLUwmkHQUMAZwy5n6
OrbGHssRgXXuyFHv6m2s+gmYOm9NtRacNgGTQFurqOxr5o3emdMrERS6sqsLkx9IlwBjC7EqdAXk
BefbSnPMTkdjKqFNQrejMr8ZVczmyy+1mdsYcnCqvdoC4CeS3YHihT/pt03eeV3e35Gy3AlFNK5c
zYX7cvZBnCOndWkJgzzfl9jR1cSX8/IQYhe6abCzYQKO8FFdawJe0C3IBCAcSEsBzM6H6+ZIVTFO
GsiMiKum92KxNiu+vKpvCdw1GfHkstoaEtQ6BrMjKnrWGHRD8lz3NZIZyQMdw2NlDSvvkKUE0tnK
ODVjSOvSvG6lYCo+9exVuI0sZJDY9JSK6qZME7tsXToljqVUHiZqb7PSTqwVANaFKgk2d+Y1Rc/z
zIPM6VjBCsTUAmwEurIU9KlQYXAyQwPZvYRmzYIg+RjuU731Q2nU7SJVwEy6hns9qw1nhs++gVMr
o4FHsSb4wXrIundREPHyK/q+ex17REoMYN/HIetll5GiWTGRi2blZPmcC9YHs5CSefkGphEEE8R8
iqMaHyxfSyYvG5VvSbwDruoqjdCyDBsZ5KGdprZwi+R1+lI9DXfqxxpuyoKXwZYCFQvlJwXBEhfA
1GGSxH1aS4HeHlUlEBpfnVZmZxe8y5kI7tr0vZzn01DBOum/sCKgDMrkPQIpDV1D/1s+pO/FcBel
JYM26DouCmEOOoS2mknsUi/v8nGzYvmXNfFbEhcQIOacaCTCFHTIz1bZria+3qiOon7JqFMK8eBK
kiOkyj3LiD+aG9rj8BK3Vid/6vVXlShfWiJ+Xv+qRft0cpbz9px4VwlvM4lo2GhTeosTVwyprbL9
kPxshLtCulPi4Lq8pYcw6vRIsYJfFPktHnK86EDUhhwF4oberqGrClAS3vVPItsmOpXoY7PWBrts
hU4kclaIlEycxnnfmzgEiQ04JJm1odlDMkUbVXgvs+PQyRtaiqXd9C9au2KKF33MiXjOAHWkmmI9
7OaWS6vexKaU2k1UrfHsLsXg2Ff0LAENf+6H5fTYKEcA5hUQo5uO/LxTcfsZILqOso1sDcA1nLVn
zOIVPRHIqXMrANxbMHFxVPCHTHltd6bsCdIbobHbsh/X1WbR5JwI49Q06lqaMAtnSEv6s+nywjFT
SbJJnmfOdUmLF+JEEqctgzEZwzRCEtNaj2gPmenVyrbRjxa40ShzkIxakbhogU4kcgpikYGkgwGJ
Rl9szHA79T8agqG53r++Mv7qGWCFPWMJ4lSkHsfBmpR2PMr1rWRXumNYTn8rkhsMCgm9t1bO/VO2
P3G9F/I4DRlCCQ3oGjiQSq/30Rt6V6JQXrmh3dqSN4DP7pO48Y21vb5M7gD/LRXBBgqdeMXziexa
0vqoaevxOFWHJKzh7CPABrzVla2En2buq91aNwh3E2aJyD3JIBJCM4aFfs9zG8qqOsu7YgC1lFvd
UPt9v9a/ypmQCwGchjSK3gsC2C6Og3JTajHs5t/fs7MVcJGKUpq5qHZYgZ4BKwuTnh1Fsz6mphQ7
lxFIAL+VutePibvR/Jr+KOuJ4xkHzBh1AkRKFejmtJsY/NZEX3lT8LWiCylcRmeK8tCiKBAfa1fy
lR+K334ctf30o/VCO3TK1+tr+vNQ5DQe+wjkczyoZFBLcfuIV1tL1AEaPzjx/bDpd2ButJGq2jS+
tgGcihcdmk3tlcdbDHzQo3DQdsQt/c/rn7F00U8+A6Dl5wqZYhjKpODrPmYAowUGGEPKp6obr+8A
oZq6ItjjDOYAYOzluuBZD//78lH/OJc75WKdRT2Wn+/o0+CFb92RPooruso/bf59pn9tMsalz6Wg
lS1lxAJhnNkc88aVQI8yIDea9T+r7oeSlJ4I6PDS+sCEvT315hxXoKXOu77UZfX9/gguQA113ay0
Dkt9une6Fa1dUSNE2OcrDMuiBjg0/niExmMB9LxqhppcfNPOTDCC09SmzQw3JI8VJsXHJ1b4DVgR
KmBSOiLIq7tNX/llH+7UDEMobGMyv7VuG2ntxb5s99AFjlQGihs8t4imGf3UWrjCnbhpRreM9hiL
bAsvXHvDrQniDGytpygcwCsfa38Q7N2+22q768f5X5Tqey2ciRVGuR8y8EzBhoNrArdW8g1bcuP3
PrfjBxfdzCtef/mSzo1O6HbCzB9f/sTMc6eGqTge0QxpY1zIrtvazvuvjmhAFLX78DZt/S5Zm1/h
oo1/3Z4TsZyJYno0aSTGXqLQYEWlnb9GKl6n0dotXbwg/5Fz0S8bIwcm4ukyHhXr3cw3+b3Qb6bn
DCCW0OD4rY9+Ni7tFZu1Mn6CLmXlEs3ruLBFM3USUjtIH3K9HP8nUy1Kcx3baybiUUkEb6C/UYn2
mdCgX7D3hfFZCNe0aL7114RyBjDvhjYeMFd4BB3xgymUjoYcX1ruldzWtEMEVHf5RTXynYj7Ghde
zNbaX/mGxX8dL8y7gicAGH0tznRIzKwGmUkw/RopNkr71CmZ14bNT6nyVbH3OmPaVUNlR4obZ61T
1PSAlFsfC44cgxIhOtTsp2HddHm4J9GKe+DTFBcfN+vMic8f6jTCYBo+LtI1XwuJ21r3YbdRRjcE
KQm25FGadhSc7tcv96JbMkBVA6OMSM3g3GFBShKyYRYbRg6LNmAAzUl0UwvWOxs1zzSFldT/8kJP
JHJ6oEyxXLMOErVA2D6F99J+3Mv3lWvtkpWQY9lwnYjivSFJ8rgaIaohnuQ/ha7uaptbD7ymm/z2
GK64vWWrdSKO83toh0WDgwhxAqicmCMxVz8KvwXi0ofCiTfXD45PUv9LYU6kcdocm1aWYJ53BGOd
tmOs20aVo2iyrR31dBPHN406k9m9KGLpFKD1jQS7znY9gzuqFff6tyzaM/SwQ4sQ76NCeK67OjOE
kkYyPqXbyP2NJj9RZUVtLvUULIQaKhGmjH5IPCXORZTomVSQxJuOPzDZ58EirgUWlzYRAnT8dfA2
gQhQ4XSFTY2STBQCjKh4EmqnGf2IAIdT9aqqBDky0F36z+vbtrgmFBmAI4xaETIT52sKJ7FvWaRM
R+XHMHecOigD3nd36RqhjXxperGkE0Hc+QBVVBXBgzvN/L6y036gPqFspxfFRcF+b3ijl+wa/6v2
DN2uQA/vWvfDR7BGQ7+8WlP7w4CEtiZug2fqzBH42Mi66A6QGRz1ILhrFYVLB46Fog8HbaiYZAdR
9/mOWmHVFDqgoY/EdEKQ/JpI4KduM67t6OJaTuRwdy9TBsZqVZuO6ZOI5HyNnm+7fq3Fh04unetK
8mdy69xvnq+JcwyClGMQRTSm4+hntukBbcFVN5k97E1nurWBiO1Z839O7RW24WQbCvu2L+x97aQ2
AuHVCPzysp9/z3wGJ44KXfYliN1MfA+eSoAmDPUGHbUrq14WggbwPxgbyIhyQsY+V5DSno666rcU
9S2GU1yDE10w2PNSvqVwsTNIPyuqC5Cipq+F8ThsCuKriIFy5ecQeZZBHGX8m7NSMNuAsdLhBjCF
qs0MCecrU2Nz6uUIMo3MT61fQ7ox2ltqORb5m919syQUu0E3hvfQPIvDmcwJ7HsKbarxGGZ2/RRi
dPgQ3tV76/66gi4cFVDOAOqGcj5Ylvjmt1ZCH07WZOxIUxF71t1R68iS1SaxeV/OrwGSVpjYn30M
hPAOoKOYXgLSEzsa5V35WB8pVkXoVgHZu3g3mnYr9Di3Na+wkKeDWBD5gTcZVMIXzeYGAkYjK7A6
80aw74pd64te6TE8ggTvq/MBHTwdJW8tqXVpX86lzr8/uWM68vID1SC1UTVHLg+A/FRHR1OeojRF
EXx7/QQXMkHn4jhNARAU+g5biAO6aBjfqHVuD/VTP+zDxyzfdIbgqYonqBMg7tE333/8b+J5DYoy
XRiKlrBj+8t8HnQ8CraC4W9bp95EfjvaCQLwNXbI+WpfqNP3ufIj2m3FYloWBTsWCXVU8Uelv04/
ROSChuH39eUtS0JPIcq8GpCuOFOmIiMPbyFATbogFZ7F8Gdc/1bCLzDRXxe0fIxAepuHDqCs/CiL
afVdQqeYHdPOcKsUPJdVAoz7IxCnpab3q9KhYQ6cnuP0/5RdWW/cOLP9RQKoXXolpV7c3W7vdvwi
JHZCSqJIrdTy67/TmYfrtA03LmaAWZKYFJdi1amqc2zrtn41fXchM2mfvuXTqsLw4Lg4gNPPG3QX
uTg11HqWvdjqtBeJFuBjw8uU3Yu7+Cpj92icuhW/y+fvv/yz74bze6pSgWwsatPOXwunIj2JOc4v
av6CgCJjBU5jD4q9vWRNeOXcfT/cF+/Gv+OdvRtONfRVG8EWzeSAktHup2bATwlKw8Hov2yBl1x4
Dr9eWCzoSa8VxUvnfWd16FY6rPWyNys006WH9liy/PQXklkZfQeTDOUXnPovbdCHIc+MAvq8po6P
9bInzN55SXjlb0N6CYlwTl7fpxPzf6Oc93q1IS+NWDDKkKqjwx7Qbw1Jq+PdL0N/8MRmiNMZlEeS
PHHZBff7y8P6YeizlziciexLAhPQLw3LPXR7Ly113KOYtxfOy+cnEuflw0inRfhgzqGD2Nu+xkge
WXsOTwLID/rLqiQPWr6o7KEWftqatUM40mj2FpECm7ttP/z6fh4nr/S7tT7zjttORd0U4xDF2Y88
/lVOF+7Fl5buw2eeecXR4ha9EM1pL6v6LsqepHt0QJXrXYp9v0ByQgCDuApw80EfEpwtqGr9rJMt
Tg362Zn3tGwmChKhjUzC1VFBksxmMAQrdQVJqO754uindTpfx4+jn63jyIfOWAVGD678FbIHDDRh
q/zQbsI0Z9BBoy7LWJt4h+Jgbb0dIHZ6oSjvvCsYJhYLgMYF+JEIWj/ValYqszXvsNT9qkut47SK
Ur7yky6ttw6EcZJghMoKBeTsyNVIlWYXwY6vzIProLQcKrrwZP2zRUD6a+6MMMteP/UDK+/aB3Xj
/AxNoq7HZ2fXM5cZRCRqNx579v05/tuo/mkDPox9dtBCX0bKI8Oyb9KGzmtn3W7bm2mb/TH77haw
i5fU1F1z9vNHzZ58REEDe59pkT6urx8fI4rKLnYn6U/OfqwfOroFkzu1aMfSn3vOpnR/3V5DlZv1
6/vHcRfcXfIpv7I7H1fuZC0+WINhgQ6FrrBy6FDe97tqLz36/QKdl3X8dzwidIqgscJFHHDmP9ad
krPsFthuLg++BgdN73YQXiREprWzWIdqHDrqqs4wHdSpDHWzrdqhQHqIX1IB/8rqgGwAEQj6p8C7
eeb/9MTYc5M7yz5v3kJxVPKCdf1sdfCRKCL0UKuJwODc55BoVsw84Uf73mM35X7Yq6uLHPVfjIHi
EXTS4rgDfTp3MHKn82Q4Ftk+emyeSCpWGnxOcjUxsnK2cxLQVEDJfHz+fhu/MHOoWUERseNg6dDk
fvZC+YIY1Tlttl/VIl2eq4ZuzS/vAS6V7Ni6pvPWe57RV5glYJOzbi5xk3zxOJ94fuBZ4YLDzHhn
W2dV3B2Hqs/2u1iy4Mp5guTxq3qfqLONX+PDmOiH5qZfF5tuA1KCG3KtLtz0z0YGfU4QYfZQLB5i
2U/78uGqRMLOstoJsj2voMtgAQe48a0bAGQANMdLHbV/Ycp/zcq/o53dGrtH57f2wwwZak2tY/7T
otMqPjrrMfVX+R0o6VblGrXcFLAgfbgLEk5vrp8D+nxts+pm3E4QEHdWZk1QFLCk6DNOvj8Pn28S
NH+RhwHPwV9avzO8MBYLmklKnu2FaqjXb4f5wgN+XigFu/HvCGcHLie1zHp0Ve+9tbXyX7q1fqzT
7tE8x4/ttb5Xa/tGXMLSvvCm/x307DHPqirT+YTP6u763bLGSU8VKym0QC6s3xe3GHAIBL3/4zk4
b3CIUKxdTRHin8nJ6dBcV6lb3np2CUv//UZ9dXFjAilYDIZck/PXnf9wbjPdj30obGtfzTQ7iBuz
dXfyXh9qQr0t2WYbcT3v/Udvx4/ZtbW/RGF6/qHIKKJin6Ad/69KzjlDrV0FZmpq19pbgOh4/q5q
aDJCQLV1O6abCx/71WAnjpy/3woo++zMZGR2Ar0U/NB3W3WD12VTcfBgQNhOLBc6q87Nwem7Pg51
dlL6uW2dWpb84GbZNp9OYkqNtWo6AHUc9NEFUALCL4Uo58Hl+aBnjs4087pVFb6vfThGRZIfgi06
yC0c0V/fn5pPTt1/I4EaE5Rx4DYIzswtoEhX1cLCeQA73d5h9UomRdLuAOlKOC0BndKW6lV1jG+6
zYWxT7bjo+07H/u0yx9ObNANXjEMGDt2wZjIH4JlPaJD6ZBvp/oPX1CTnr9/P+SX6wr3HX2fyOeA
l+/fEWftZGEHebiD3a8h3thMhJKXQnMaZnfzNsz/vy7z3y8E8wYy3rCheFb+HQ9SpY5cwMF9WHJ5
LyedNFD8sTsOWG3rPorq3skfeUanaNfoYyFvZVizzqyNElTM1NS/HRC+fL8En9DFszl5ZxZd2lML
MjesAViYADAesyu0Xz+iqcPblnu9L67l9bCtDzmhFwsQv7pLaEtDuu7E5gBM9d/lEP2oBtB08INP
7fZQvNXP2Y/6OKxDxvfT1eKuOjRJ7d3HeQV9ggsm45wIFa8XRv4w+Nne22MzzFGNwZsUsWI67fpj
9TNgmpWHfO8LBud83pmU3F9bNwYK2pfUn85dcIyPhgIXDbio+jzh5P9+vPZgHofRQxu1WlfDsRO3
U3bjQA7y+/29NMzZhXbVONvNgGG6P+ZqYRes4bk78PcjAi90QvTEQub8zDChfjxXcJBgeCPzI4PY
BB/KC4DeObXqaaOQo4AIAVIIIfhcz4y7APkC4mwjDsUWRfer6GpJqqvu4G8OkAd77w46p/IqTpZD
fVvQ7JgBpdlskG5AkkoeYuT0v1/Qry7MP/M5ewGkipohsAdkt9snE70iD0j1kPTzW/sjah7nLsHh
acfUat+7fTlQ09C8evSB7Xw/jy8uzz/TOFt60CGFVu5gWWSW0ThbaOzeetBHGK7ccg1Wwu9H+5S/
xS74SLDESFWhyxdh/7/HFTxjYcP1lB+EpugSYvZzD7H3mS4C+Wm6QDiB1ql3BPnXwfoz70giGooG
se4SYeun2o3/JgJ4F3rAgF/++j0fXokxlLMrgjE/oFHL8alyr8GWyMJ8omJTHgF+HvxLIcB56/fp
CPpwoXwEYAjxgPn8+/H2FLvBFM/5oer24aqZNA1XbXhVoC/wdlIbN155TRJkDzJ/56uKimiPeEhH
F/bgE7h+Po3Tbfzw6ZasypEHS35w+c/RBksU6kWz7ljdZBWy97uhfnCgqKrSwBuY5T9/fwK+eCsD
4PqooXbAQYKm8n8Hn1rBYarD4lAGz5EI6UkPxM5o+arDArLCWarqS+1/fx+AfzwC1CXAtIALDB3B
CLHPHgjbd5q6lM10QM8PAJKOBQyaGcxJzU3Alhf879dfNz/AkIADudBn6IYm4HcGflKjjmGBt/Lb
YoY+L2xhKCjeDDRORgRGLCFw7nc8qQGUFYDGLsUT52ArQuUIoTryngCmTuQK/67VUsflMKAE9mDq
h9zitG5Rabb5fj8+md7TGPDwIY4SOWi9P9sPKYThmTbTYQghpdEpVA5fQonQiY6Jnm8AsD0CGsPQ
xXecDYLuwBEELWI+zOz1sDPJhr20yfI2pHwD1NNhvyb6nNPXCiv44qX0uFLJOtiirpcdH44xtSnd
vj5s3wwYTJ/RT5Te3966NLnaG/bjT0WvxhWIe+kNoCEEsJJtTkU11/Ya/9omfwz7+WdISwqKFjay
P8HRo87KxX++m5WPP8va1X1EJxbRcivpNUA2/wiIfr13189j8kPRx72k6cC+X/ZP1wDL/nFFzly4
qCWoRJ05VmS9dA++lZC3SeFoEirDbazS70f7S4/xzQac5yUto8fBCzHc7vB6ICwp6ZOm28P763Z9
d0gOx22b4u99enX1c73/3a5fNsn3M/BOW/zdDM6e3yqfimq0MYPgtU/afcC2r8fV79XqJk1S2Hx6
nxq6Duiappv0es+eNvuU0ht6Rdc/k4hdOpKnm/PdbM4e32D2PA7esflQ0iZ9CVl34XM/B0D/7u95
37wRQV7EIwbo261AvQIeuT/Db+stGFIIgCoc+u2SdjvvKPNbq6YkUS8ev2ToL33l6Vp+MPRdFOV2
1WASur4hKM5FrbNT0gKCFBBcmh/Eu5XttA/M2Npx1P4gdVwqiFRecu4uTePMRVUmy7jyMI3VE9Ru
6eHlqClhu5IeYtzwB4rLx3AGXlarux7v/36d3lyt9/fPLmO7x1vcwPdL2//5JbZRTgK+DNBLA1j4
xKCQGRPPNRTODpWD+pht1z12WiXNa66ebTwSXZFUZM/zRM2HMWOkQ7V9R3vAZl0SQ/zi+7vhnt79
s9MYg14WWXVUHoLw/OxuhFZYjL61yMOLRU2S9Fu+U4l1LY9ToiLqbwq8TE1ir9tNtMUC9euIQ/Yd
r1SLVGmz+lMc+kd1qez/izVy/tL6AOkGT5j3F1L9cHqAR6jOVqI75EqjiFk3/IDHqEyyOiPr2Mn6
1PF5s7bnqU/7dunfPOXEWwUpkusylDKRsxIrFTl5qqBrtB47yMCQMODpkpNL3SKfX0rM1QOZzgle
BVp1dtInx1tC7RTdodY/BrdLoIpRTN0Fm/3ZhJ0GwU4R+C2gHT5z35owhk5UjEGCE2r7EEPPRTPk
yQN9wXpAaOLzkUB+AWcC/E2of8Bp/ffqgkhZN25rTQ/waoRHJUr0FjpkuXPrDdz+yT1TvC1ikoQF
xDOHzLL63/McBXKN1iQIOI1zpfbtCBaRJG8r+xUMt/b1DJGjP1qWgU9raBAhNHYnyLDVcMehIJMd
F0B9T60aaw4qBr90qGkNqihNaxm+cZFUWY+Ww6e1PSzqQQxu4bMiEJNLm0yi0MYn5bCeF5wlmk3a
srfSN/IZ2uzg9ZJuOwlajF7/3kxF9NTqRrjbWlnuwOze5BAsCeXyRBooMJYsbCo913u/7qYGPOy5
TYo/wg0zjh6/KItDgxJTKH6ttOcrsFcMcTWv8hKCXZCrGobi1zxYPpw51237pPDNAk8in60eYnf9
Atr6uXTzFjhI6YGbJhBBk8guL/xrT0cQQ+xihYY4u87rkmbuMIxJ4MslY/MCcUNaGjAHpQYMI4S5
TQmFZWcJhnyDqaD8xuK6f+85Tg+qlD0tGbK7NsrsCUriwBUCzkIDIoRnDZpfXGq/z4OdB6qug6o6
W2yFraa7RpZtRQft13shg94kpra726ki/Hkpqv5X64GQiemx9Q9OUcY9qpiW6L4JnbhZF4Roi4Lh
r0eX+Wz8xNelKRmvu6JbT1BL4awYxvb3ZPuxnfihbmUSRaTBA+XORbECf08JniewUG3rvnJ+N36c
WWsQ1VvIPysL0o46mpaVCk/bPblD6NNIVj0kQcC3w9egXqkespCgH8nJfVDnu4VoraTPw24BYluO
HutjRaoUMhrkIDuw56E6q6yPSgl57/dSQ+zNy918VbV1dlJak+2tznK72C3Ca/FNNaSj87HObKYt
4sybsIn73TiR2WYTWm1+lwEkWbeuziqgqm3vdCuNzpOCzpr474VuQ037Ucs4dSz3JEk7Efe2dUeQ
/gvjZ9NmaIcQmh1NR+wk9krxpqtoeItdg4akwup60I75E9pptIr6J6uzTUGnYMF+cd4PhPHAaXPg
bguYq2UtBpTNeyYGUu2V7WNZghqXNkj9zYlVgRQxaeOAGzoaIIQOpKROvPkm72khiPjjo02SM9LO
/hpUm6AMcK1QY0iCQqgox26stI2Oh2SAfgUWerEHSG/l7WAdQvTGRofOQt9aaqtcA8HwF89hyMSY
n9PYxg9TRoLbEct4O5A+XkNcE2Orwkzvhs+gOXdyQOTMJgtycbnu3afFy4vHyhKAFf1AQJRhioFl
DYbj+3WGIwY5kCF4JtUYYkftsPmN3giFGKl1lyte5Lj6PV6/kro9agFQvd93ErT60PiggK9iScNO
avQMTWP5BLHXvmTAqttfk5omcCpWc0555YudCkXcpHVkeMxOvWqbCZzoEIEKuB4xg7nEAQEhK1rU
6/AFlLKq3UA+RBrgsEW2JEtWiZQ07emF1751mAsb4ENZVs1jXfsV+KtAp4XVKnMLJg28nO+yH5uc
DaDBBYfeEsiI9T4knJlV5w5nnibxjGrNKHtAZUeDhEiG5gGIvviI1UKv8t/9Nhu7RI0ixkcHARhb
x6y1H0O0L84JIIjgF0jH4fctnS4XJkgOcb28mn7WY1MKdOcWYb2pxGlTZZwjJxkWdUersRXu6ZDB
IMRO315ZGbpQaKkCGKzekb5Kl3Ah7qZAn+avAfr0IRq/MuKnrt3wfI8C2O6KlHOG3A3iwZGOxC1t
BvkabIQZ4zFIbbuA1itKSUfEyd4CUQKSVe5LYPfaY607gKI9bmcSp2riTkvzvItuhwJquRAH48NW
BaJ4gkJ4aK3DQVXPsXKtdhvFnV4vZBoggeI32qbYE6tcSV3F0UGIOC9uPQKrkVhd5QxgsSnG3TRw
8E7NM1q5aCsDeeiWRgdraBn09+D1tq4BCZfyfnSsrthbZNA2KgU9d43OKY42O1j9FySkQSvk2kv/
qxugfpoCIsh/TihLvQe7VedSx0T+7TCEfcMiFbYPSy+RFXFr8MQxdBW76F8KK2LWEZzGJZXxAEQ5
59NQbT0v63zsBK/V2splYCCG0uiHtkTifWMHoOZbd/6cHScbLw0LSvBBUcurwl9Tp5ryuPiN6Vkl
0cJxT/wW2QrPzZr6MHV1dKiDukAlfhNqkbhaOiUbo6YfEmf0+byz+hEyAILY4DfvZlepVPE+RjI9
w+yZjfNZMxBOCSxjAUXsm2HKwgd4GmDkkTAYy64SzYzxWg8antLpec1sBygyE27b/UAhdHin81H8
QMw2FnigbTenfgz2qn03Zs2wAUPidFuiSBNcvDmBDyT9WCOrs8xWSsjQl6v6NFjSisjBHS8jf+vw
vh6Z6xQkBmWFu1g04o7hCcQ2BwOy+X555T7BImRY6JASa/R+uqa2XKbQ/X8Qpq6clVDAcWlmk2za
+g2kjBnSg3kOD32Y+T1g+LhMqqETIzMCtCQwCjqQV3wuOWTJ8hinCESgYc9MTQzovU/V2QnsuY8i
JxIKhW49HG6WxV39FPGA1KzsJgsl0pL3xdrra0+lhLf8z+RD3DytCj88oqDohJy44VgmcrRkT7tg
bHBBc1SLJRnA0DaxRu0MktahRXrGXYyyHniDegfHgkszta3or7AX5GgFxZztOnuooOk14FfXUxab
YA0Otv4hzCMo55qs7siqCaqy2fE8h3J0xut3VfjybvbNPCW9kCgrCHg95GnM+zECqqi9bhsvnlft
tTWf2BG4AisEaAAAfWrXMfaKT7a5lV5v+L12y6Y9RnUn+AOUNpzHqtdRDDqTxe52Qe/MYAJpZygw
osuuIfmT6ieQqoxehjQTPA+Ym35q5jHxLHipbO6XHoUdoI181qNN/kA8r1ZsRufLuEEVbM4pHPfY
XmV9A7FtBR8UlTyVa8DfJHRgVkNp51e9T1Sc6hCUMmg97kd/wx2n4XeLih2RRKCpRKxWDra8z6bM
5gmZs+IRrSZ6TDjJpLcPTbgUydINNV8votWoAPXwI0GmDcXZnT2VRv20eBzy+wx3qKKWhbKwZByi
EeSEqoT/BG8hAmfIvS61ca4VZqUTE07uc4/T8QoWcLteQZ22Xo2i59WtzhFi0hjlvC+ubU2CuWio
uessvrz5kI4VqZ1F1S3Yw8MrbSLEKiYHpybkkYtm2w4VuXOnCEng06MLt1I60TsABfGKRNc831VZ
GfGVqjhkDseh9cWKCLXUTAw2mPP8WvOC5VAIE1TDYzjEnExvnjRRBLHcromTss8zFNsFLfawxSPm
0tGCKUAhCq/eRWajsbzSQ/unkjp7bEJjd2kD0yiZm/ugk3Uj9Osh29TyHIKeIai2QKmENO+sTLWC
ISPQrC2gjVKg2giOC2mcG7whAfjKo1n90DPcHAqVLwQVcz7iHk3lssy0gsJKR6MxFzHiD2nm3yBu
LG7tMlvQ7NdXbzGsWpY2nYFhBLsQ6EzgasTPjvIDeB1WoAa0FrjzAZK0ArELcZcqdQq8BnUv4tth
CqunegI1dKkcZHSs2F+XC4meuVVWe2Mpc0taiEBB6i+zvdQ1rf0aCwLkBlLDBbajj7yEFL5XbqAB
HmJD9RCIdchJ06eiGSZ15QykNmkONVRCJ7KAgQR5fs9LOq9vx2ssEfzvPGoBq8u4tZBtamrrivsI
jFN/KpunzBkAgosIbj5dpB37oIua0E/X9U40pZC8icO0bLVAeNdUBu1vfgbmKH8Ap1GCYGZRcN0X
JIoAqKOLS4ZQewXTVBg3v+cxxJq7HRcDa4u8KtamiLseZgvPzwHhl27XbeFXW5+3eblxLeNBL5m0
dXcbojazwsXEmyXXHrdMkaDfG0wvoYR4iyIDCF+MByiF8JOn4bgSPhqZILHAwhaBNNV2NOUUb2fw
MijlP7t9gYCj9kanAV1a0aA+pjfjtTW0cUXHoCx95ABQaod6fzO1bNYcXIWaQ1/Hh6W2mdMi4Q6h
Nl8Bfh8bEImCmQ66zj46riu/wlfF3qj3zpBXMTwrO7qCuMuESskAhbZ0iSwIEJYknpBszMMXDq1o
JAXUPKDwdporm/meio+Tq72ayoYHSEwNfhlQr6vKkkUydyb4RMP8lvFQEuqaWBaJ6AOj0e1Rq1td
ltY7iYYQGFtsqjkxfQsioyGIVIxDKVHBGoNZ7R4dhN5tJ8c+Sr2uDTvaWHzi0At0woMlYj9ns4dE
CUXTNvIjTZ/DEx1Rxv6nReoGPBCe8XYNfm1hBGppR/SYIWyv3LL6bZyxvLYh1K3SqG5xJaF1HoFQ
E14TZzIv3TDhTuijh6JQmJPvmfmGEFG0KwhNOLACQxM+4OSJezOKCFgdEdxK7FhC7VUqpz1Ok+Zt
Khd0JCeTxgLgZ2hIBnGPFClvyhwhlImKK3dxSuj7QKJ2ZME4qOshQHKB24U/4ofCgUUYOxmfCjMS
QeGB98+9K4s7qJsEwJlyuMNEl0SvKyQTodNbk2amDm4DJBU9G4tVOXX5u6ham6w8aNGJlTBRDKHo
YBFv89Atd30+gk3SzQBx4I8UxQ4r23J4g4G+rnwErVj10LqfHen9tLWrSUraIkCfpV26QeKg5oBT
2/DlCdZ6qpKSF2W/yUIxB0mEyO5HJDOPpGMRVMcqX6YgjS0pfsyIVgELDX7v06aGO0SlkNERjbkK
jARyhtV1WiuP70Z/cPXay0shE7TCkCEdBx8a2w5M8KZCJhWV9a2WNnW8iP8AZbtRVwgmtA2XcABu
mUcWwlUUVi4O4jDZ6DScbW6nIP8tN/VYzGE6jlK8NdJUNxp4tNg4Tek2m6bqmvq+jrnEYz0QMJSP
RqGIRDZVxR+0rdp8FYml95JIl5XZ9nbVvkylBmue1fnxE68qkGSdntAQRHIEYk4TqRGy8Mqr7c0i
p6Zc68zv3ZUt4O9G+QQ6XA3SmAWPh2v7rLNs+xjwApZ7UqQ7to6t4VyXloN7X+GNpZm2HLHXrd0O
O78dEDCiRRD5ERTIxvD1AeBv0HYsFvCk2MPJUjrokq2Fp+DE9pVb0wBHEFD7VGRYLserDXQEJy9i
bY44IAE2/IQfN63RbAPESXB/eF4irSfWN61GMGYhVXmsLNIBgekBR9F4QnfHlevbUw6Pqm+jxIY8
Dnq6cBIcZrcet2kH7u6JhmHRacoRPjewUJ2jdkHhZCTRZJTXblzFNUVwBGu3EOW5bHS5B9XBkKPe
vey4DtNMLyU4VirVoD4zmwcbpi9309EuyuVejRq+pDo1tdDZzayGdTJADgEIOxL3EcKT32TR1o+l
8Xt7FcC77vFolp5LM5x1NIAHQx8fa8HjDGB/GR7rlo8xYMLJVvAuS3yGdgUYSXTLnWgjXb96je1m
eXIsZ0bHh7GmP061TIhl3MEuE8+bIhZlc3YXNxZOPNhd8f6FLsczPqCi4NkqIoP4wi8Bf8WArBrc
ZDWv6ggmGsH7cLJ6C/osV4inaxSHSa8LDgMIvrL1MMtQUsvJYWOHEjuaysIqkKOfw6FjkCYgESsy
8H8wMQX9D7dTk05FwVuPIrwG2iPGYfkZjYP7rmY3AHyjfOfeNHMHYrIOvhGDDCMusw6FBkVhoEu8
obFbvYFUO1YsOHn4AAfbCga84+6pHEMPivU9lO2Q0pSwY2OO4CmrZstC3GVCdPg4pT5m4xwtaUQg
ZJ/IonLdoz1lU89KmIPfsgbROTUe0QfdKhfQYK67Z8f2pbtWZOkPUdToPJk1cBqai46oQ1yWgdgE
oenslTOPrrMqLIN8sCgrhUtmZ65ZIdczgovEP3G/lU5LeGIZ2y02Brb9JvYLCR3cPADABCgpzFmz
+Do/+rNV5LvRLRSnnQ0i07Qdde3Qco5yj80N1BJc0dt14gNaidLYQUEoq+0qj1LTeM6vCI2u2Jul
bAzL4e046eLyrmWmdcbnyITmupq1wSvg1HoAEXLTvlqDBZ5q1Q3+kBglfTgAopB43ew6eBn9EwQ5
oRJyC6ZgPW7B2CgaBuJmV6eWGvwN5B+LOanQFmBTxSt7Ew4IQNI4llW+VnNVRRSpnxi2lFvRddNb
EAlvBLwqTc0E05CEaEhBf+iMB9uagc8MvJV3TVWCZLAcdRCui94VMSvgWEXUzNEEqv1Su2jQQeuT
BqjpRRmzK04ALlfIrK7ipgUy3CAuE4nkMTraGt8qExRzVsD0QNe967wmbDecn0KLppxwxTI8ESh2
B6CJermwantmN1PYJINyptcCp0wzA9pDOL0QGwSuFYs6GY1TXFlDUFkolrFcgDBYxPKqK/ECws3y
6p02JaCcCWDptQflpJbFiNo2LbRWu6TUExmBfVd634uBYAr+gIICkEiAnmfR+VskIthAPpMngDol
NOv17MJhUmj6hCvT6AJC9jZQdCeD1wakqI/+2HkctNTSpiNrpw7xtBYzSv0TkHgQtYEjUmlm44y+
GWwXvILZE+E6nIELvwxum/2ERzYLJoopFxWtm9rpNnqy8xzALqmsq8JWzbhaDP5BkUlCDi5yh8YB
uw+wqRPfTQRYaB7mMEF1f9SufNUF92Vjl1cjlwHajGuv8SUb0CP7xM1U1reWNNwmdFwI2FmjIi5R
JlmigLqZpnlGymrIdsUCVIUBX3F9SqQ2CzSAMqgdh4CIX+Z8goekdTHe8aDKXnyx+G9NVizqpVRw
M286PCH+g4NHe94uWWmLG8xyEslCOh9PG3jqnB3xMyd7HXW7YMNUU+/teoTCqIol1wz3y4DczA2b
MuFgCvnRonEKhwHagA/NGKFdICOmgnNCpkzdQx9shFmrqg4Yq9PNPBqZ7HUF8oSoC3qJ3wyhuePo
TZ3ecqfXNoiudNCoezlbNvaiNkF+LIuisBIfbi52utX5nZQ6RxUWoiXzDq2bPgJAjmQBwnwUeVTB
vnWVP6HBeiHVKsuEFTO8eyPYRQbj8+GqL6zQgcFWwkoseKvjFehB7Eeg4/2hCRHArUt4ESLlrSn8
w7yM7S8uo3ZGQ7jy+mtXErAkuP+j6LyWY8W1MPxEVJHDbdPROXvbN5R3GKIECJAETz9fX55QM+1u
kNb6Y7UKEGy2RVbvrE9h6fkniYtotR7Pc2xtt1+mxOobDVvFMX3Nl2By85Z7Mal1+JjWmCJwd+5j
7Lsg8Dg/pyE8d3ZxxXnWPfrkXZTauTgh7G29w9gUKTl+hCVUN0O78XMt2nG/mHXjZtekrUvSRyoi
+CAv2K6fKeTnMoNLxIroDR9vEXFyC2A3TQcm00jvU7nEE92kCnWX4wN55O2s4+FFsSNdq5Y4R/dB
2RbjMWq8sjjhDwnew4Qpha8trZ19TV3Td0WTDjPkMhSFPmxoyKhRN7prLnM2hfLWeukS76smaZp9
3M6i/jQbR+KlKRhvCjC+1avIUJXBHP0L6OdEVbd58WUuw5lyxD5Iv3D5er+EMw3r33ouk+IPSJ1N
nrleA5aQVV6ViUowJFXeeLOFfZ/AXdUdU6wEqWG0r5zzFIY9QJeq+juvKYC2YAUQK64WcEyF2Xbm
pFJuvmWyX/9Tmkr5WyeqhDlWQyIfp9obkcU5W8CUpqaNRMFK0XpXj4PcXlrmkA8aQvSSr3HcvUGi
Q+XkrdOvzk1WZzr9HDqfJKRxY5bYCMbqLuvGz5MPqSuGPeXefXKKhemjx4weRrJEhnb67dVBjCJ3
NV27G7zQjc/p0s2PiZmaeLdOs3eIm3C7L/xa+oehYOQ7BL3Ybm3vKsL0iwx5ZChV89evWje51/24
uGBRAGEMqbGNcw6cqboJAq3US9T7Fp6jFy4Gy6Zl2C1bEQJJ21SAcM5pxSri46rQUmwXf0ybtwre
DL28EyP/XHQ3v4xLv75opuv6gqQBeEFyN8a7YejZiKrC9T/4MtMnNgx7384m/tYZPxYNG5U+JfVW
pLskFtMXLc1zsBNRx8hVjTEdCBnIGiL9oZ4BSI2Knz1wTAFeECe4PsYxtTtAgLXfeSZ23logd4cy
AVtw3MuCu8CA+luKNteEqFe3DhWfpseNknBH8xaN/npIOK3fzDrIHwV899TomTnMcWnrCrctutQd
2NNhWNn0cq+d+Ux12KlxL0Lt/ieFF8y7cBi9X13l9D+l3zrLbtBWvIQMWOF+Yem2h8lX6tmQPlLs
iFLdPskPZlQbUhkdtmodbd5fB0z4i7j9qOKNpVzEFVQPJXvFR9tNEUqHK1A/s3gfLKKHmll2bMy+
sro2e912ccb7EKrXDA4ajGquV5SEACkyn6oh+7VWKCsvHcP/w4aJ8LWsNRxe4Y2O2hVGr4+do4Cg
vbXSP2WRMO5XdYdwwwM5u5lk08ZH48nmUkxmhVKDEyKjAiiT35FFnmfUCbMzFFDEQNOI+GkFA/jg
cgj+oPOBGUphw+HYii18cxpudzamZfgI+CK7HbyYaneOEs4K5F77P/EypZQ9jAMMhjeObU7Ks+YQ
C3z1MWdu8eyF5C+k85a9rWnRulA7enV2Xq0A+rulA7GztaeesbVFzYHTkalElGX0ufimqk9jYqtT
RcltvVPwUHfWyI1/f0tHUWCzGXaG4het8pgJ8GKzUPSEXWbz3zKBA9kBfop3am0kQBig4QtRENIc
kP5PWd72q0usnVdNQR51DNHsELrgl67W4CYh8q3ZjbbWfypX4qPkUgao9SIzmjMzpA4B6aGy6Q/c
BKTZENrmOEyF+zQWo5vsjAXnytPe8vsuoWvmkxp6IIq5xhNkjS/gknVn31tdNP+ZIaOJsJRzAovU
zPGbdGQfENEW9B+w/ZvcZYYdOJdTl/Yn/mr/oazCettNps5OTcDEAAdRYHwWdf2ixs2fLmM781CF
9coKLEZS33jJ1/48jFQu7cVatK/VOG1i79EvIg/RQkhU7gZr+mdrAoxniyjMCwKB9knwMR+XMjI8
EdOV1WApnn/1ztzfAQyUf1ddTayOTG0/8xhs96L1gXDSNb4R3tW7oucseg2qKsKxIbv4P2k3Pzvo
Zonlqw2g2ngG1+GyzDxWyg39T3aLK2SuEzRmupT97bhU3QTg5k/MQ65/oaCqSA5TEK0o0eK2+sk6
Oz+3A7jCbmZbXo/gk7bIrQnsjxNKKY/rooZfqCSYetIyquM9Y6UTIQ9Yphvjr0RqGlPqERiyHsdL
K1YzHBtG3tekCrbxC8np4mAWi/pJnAIHDW0u6Bo9OrZU4+0yZTDNcbBen7Jm1Ns5Nn4VnuEraNvE
fyPEZRn0Ko82tkFwqmZn889Nl4nPhlctBKlVUfAbLHb23jHVBuqL2bJEXWFI8YH/Dqqj71DwmnNw
e18A8DI+zXaq3UPXm5kvUNnYYY3iXw2YnyAuWxaP5AYk0HP05KILYBysi2G8iTYm2b0PI/wVS6jx
fcEZ5R5k14ZIJqD3kZKzfdRn9rLC5Kk1RXbctplkprAFnjpljdeN+MvWEZAiMf2/NIOAAnlr5o+E
pSzlaY/5IjXCxTbnhZj/dGlKPvmwbNiZssU43g0R9646BmIBBN+JZpTvsoSk+ZPyPye3Q+06da6G
IOPiREGwQEeUIthvqh4cCqahPpK92vgH3nGmhdntUEzNe7eAn3OeFMlTtMbhf8u4usVhTr3B25Vr
nXzTroH5n6ouFzYYJv4YR41jzk2FTwQ5NAspYiaXCOR1CjUd4mrugQzSqnWmQ2Qsh6x1gCeP2JPj
6cBjByoAVx2io9tWiaFeO7yocnXEU9C3df04RT3YaAx6ghIiRF1zw9waEhBW9wWBrZSxcppz5Yq8
i8Ja5oHyVybXMY1eXS/bNKTxyioZTWMLby+S0bDsZRVQWuC23REZDC75NURyBOuZSKi6JfXeW9+7
8hwdGTsXu5oi2fWpjj3O7Sya867KWH4WJvp05yRApCaD482B49PfvMcW0ciwzDCSdp7KPQEe6fru
t4obPxVmdg5Ip4bmRtVuw4O5VdBiGhlFfNAxW2vOgZosuKTKlULspar5gtZG9PtW+IF9LM3kwfAq
+Lnt4PgTdWnLINbqyaoyJtVogoF6igKEfxXnqU6WJwOaZvYy6rfqph+0aB9V7FbuSYedby6ZMsD1
Ympc5wlJla3OddxlCeumlffp1JczQ7iT6eYdAK/VLDqUBr0Eaq1pTjRsufWbV0Rtdkn7BNJl6Zwo
4hsGZv4sq8EbT9ITYPTZ5pq3gPUs3lWeWq/hu9XU7S0V0uspK/oE/K5xcJ/3zmD/ohUDDnODJtFH
ZH61cwKtDPpj227pdCxWyNY+XM1vHTjLcvScQvZ72aerzZ1NFVVOuRQCvZXPBcHCdkeFlV7KsybA
lftJmsLeIrybRY5GD7yoijRwhAsEBXIpjMzyJUiodGD+MPiQhI9PTswbiGw6q2F4KUUFUs9Fa7aD
10b4JsY6uwqLXBOvp3ZM5y+2nPI5sXRb7fyknvycqldqEseK+K3D3Ep9r+D5qbJ1xrIkRIHB4lej
kxmHXj2kxZEfGSGc7GB/dwKLBsVBtFRmqCr8LQP6kMV4lzVV3e7ClNrqQ01VaMqHDCyiMjX29leH
VJHaDeVP+mPjr+yfpwJlHs3ZIqhe9AJ7/qtMnTZEhFYQ4B15fcfMbTuhHxW2gfvREfX86fmbHshb
ikfeNs3lmxdjTXhs6U1E2Q4l2aTZrliHpn4VAoYmL0LsBcDAkLuAWtVW3K+yD6GLkqStdvAYsbyg
lbThjZyQ2R4ArGt7HJYML6geMusdmVDT+ACII7EY8JMXl7Uu1aMDidWfV+wsDW3AgFkfbjpU/o3k
6qn+LjJJ51tvpdJ61yRuZM+raeM7r0/m6lQWlqYZWa0eKaX05tX3he3waKOqJKtq2TbQucpJN/Zt
SIX63XGTYKKxIaGgbs6opv8Kh6Dh6QpL499szDkEvhahUrnijxX7bTYNdCSCkYVcqM7j1mqLJL0j
XSnJTouFXzx3HcV0YKU0IRb5PPH+nGCCp2UXCD/0jsRYNnRKBlGR8ZTNCYKMaAqrG5kankqDyMqe
xt6N5T9vdLcavVaA0G0eskzAiU29dd7TsBXRoVmcojmh0rDt3om0NzxyKndPg/C4BnsvGcxTx5+X
naWyXfEhF8fqF5d8dz4611Vx35qC8dYKXf7xHHzZdx4lmUD0YNTOLewhNQUdeC8hDUPlNX+NjX1K
H6Y+UIfS9iHsKTh8cWlqgAEUG5uFkeLgtt1hs6bzji5n8/zmQOnMV9oGvo95M0WTCEhdVJel9Ms/
IBFGOjtEN8G6l2ot4p2Gw+suC0wAbHImlH90JOVlx8iNiGBfqasrb2Knn/1TtHnbWyKLejs7a+NX
J63hv3eTCos/tDMiz1lwnXewJFzb/Q4sBmAXyQvLBvvxgs0qcajVhBlHje/oOeb6yLisEacp/yol
mZL57FBqqG55zREypJsI29+yYx/brf7oRQeTaT/eh3qJgIk8f4iJTbOyuY37RN9mY8MKuM4OsUwz
FbX2oumEA7wWoVMfnbVFMBJEPTVs/hSh+OWW5Fp1h5W1gB4o/WdsYWFPPdpjuxMMPWrn6nR29kJK
Qq+XgppyKH907DljV4/DJoP6PDRyjJuvtp/dbxmOegRzUOjw0F1kaqdMknzBEIfJKbr2/rEfkXG0
jk3I0ddMY/0AaSLMyUqonksjg+u7PLuWd78R9IjNS2y5plUYj/nYKhXdOpvrzixuOMBvnNLxeQi2
CHDbj9pm2w3hdb9Six+s6Fakl14kBoD17Gx9AyUrSgYyh+Lv6wQxsYtiv46yvSyQTbAGdilxRMtW
hrt6mKb/RO9v/5Vx08QHAbfyvPUxaE22SBcbcJFsH5wcOI1G9tDnIIMMPY3FZN+NU2Hwz3o5vQDo
D49ZOtYFK9C0vtYEephTPUq1HTuW+w014Rj8kzxN0Q6Yh8mm9oI1hDLdYsjF2Hioi7J0/i9ypjU8
l/Hi8ceT+dGCDq01uR1J5PxAosw1qrshfplWmLZ8yRol8kLOKMpU6ep7MjI06StMKN7ZW6mxy9W8
ruOutXP16daZ/8V2NjxogcZ7t5jMbXON2tg7K2i3v9RENwPC8Vio3F2jttzDu054CpNmvCfkuMRY
VTWIfFaIg/cEIWB/TlY0Qr8VcPeCNDDhsUU/LuobYIpwJPlSaHe32D5FVVbyzB/QjJmZCdDngWvV
6IIuTLH9l+huG/HETYNznGleXsC9J287oSRz7zRvT7uXWWQYYfktYJ6igOFVTbV/IgA0QxogU+Ef
ZAC2tl+Q7HLPhMFanwu3V9Tkhe0sT7Kvyf7jdcVZncRzA6STVu5lC1KHezMJOk1cQxrdum6GTlEN
FJFwF3BpoTCwVXmMlyb1c+0zdPCCTXI4zK6PHNHGELisWFf9YOwvFmtaj24JVsF4K80dBQ94QZ1q
vGc2cu15Eo1+qFCKS6A4JgjCsBqSMBTQsjkwGjdnhz7q4R4KPXvL4P+7QxIuDjr5ScRRvjjdFlwa
5Kj2BuaAt8HZkFUfRG2YBUwwSnSsDbBQHtflKBjiE/uexuxHOSinV55M3MHht1Om6oOKRejl7qZd
WD6xjC+qcRk0oiSVXyaOBiS1qy7is7+kfGZlp4dgbtN/Ud84r0hykiddKLQGw4Ta74YPA/5lG4rg
8iE2GrX5mJLlxBqw/qFSPZK/rBrcYZfI1Z92bdyU0RNkRVARpCcc4UOzlKHnXzo4Oh47yGXa1ZDu
tQflTtH2XqXAtzsQqJpI6jkg5bQNqaI9TvEWPXj8OlneR6oe765amh8gcdHlYhvrKQ9kX74UjWKi
FzxZNxAlPPtBxE55lPU0vVaU9FwLiiETT/NcOqCdk1v84rzf0iMj6FbsRTEAzamJNzxPNgrA72US
UIu7TSVa23WWjNr1DLzMX946v5JkU2yebY1pRpsgLL5nmKDztUQiQqjBI7yeIldMaPxVa18dJ5zX
XKdAHt9yDhT7yjASwEeOreORvs9JDJTRrs+iWCUar1jRP5EM+EqOgecreyM44t7gYdI/KkLdeOnS
afke0VBU+zGiZHbnoy8251olAot0Mq36uaemiGqpap2qzyQ0lTny3UqOwTlwPvQ0JvGhKTmH87Gb
I3tj+rJQCdqOMLgzuDk0YiwVYHGsI/qtQRE2fUzaIouPum77KyzTZt/J4KW/5eLbARWwDN4coaZf
4ei4WLQgppqDpGltzZd6S5+noW24bzlpFL2bjedgYC/JmELAMUDPyrQNigcEmfW0n3VKVBljRzS+
wqbEZOz1DKJ5YmIi5d1hANGeV+F+L6GunpqpCqjPClagxq5jXXvws21Q+6GsLWoY44yki8s59fdX
p8cIgmHVh2+kP+boQ4o3QzHWgAC2rkuuBA6yA5uxuBXJnHKphSUoNHMVBgzg5O5TusP8l/m5tfd9
q8BsEqOX9OAov68uNb/Cvzka2vY7dLGDgElx8uz1YkArAqW4QrPB2ex+ispqPsTVVLY//IAV0mw2
1GVvscCTfsttLPZxELY/A9fjo2tc+40Gt43ydIvQL42ejqZ8m9z4Z7HBGB0pTo5rFsN4dN699uqS
g3rmlpZ9ka2/AzwMj+2A1uy3Uo11LhOqaHePXq8ebxtyBamgL6Ey8zpuQBVgecGDD5hoRHcBTS6m
v4xBoXuc09j6N621cnh0PKU41+xmgp0ODPxIpFTgoXTwija4nddoKvYIBBdKpMtZhy/RYENiPRoO
gfPGvUD5RmlqtHiDr6uT2ibTHqtwGrtzNJUiudFc0c4FjBgC1OtHePjYC2dvz+1YucfSj+DHS5Yx
MI+0nF/qKWNbd6Nw/DDVQF31EKcwvh6aqdc4m2tvz2XYEZrqY2tHWlFBh84iHTnct3h4GFYHLXkM
96SPSLA9PnWxIounhcMisNsCDg3IcBrhRuX04R2PY1Ie7Mwen5ceQPhuxGkRnjgHtyUX+Gedc+Z6
qPhmVGF8vS2dq6VrnG9CHMZXqmDV8pxNXRAeeuMWv+MJxUndRV2xN7Ko/pY2LIJdOQd1fW+T1QGQ
wZJV3flEIv8G2ch+6z5hBW6tG6UvHdu+i9QERVt7aqHLkBjDFC6vBf4npBiVmBg/o8jyLm5J4R6n
el6ri4mQ/3JOuXRduioY12NnprS4c93C5+YyqT88UY9CD+Wipqt+r4mTKf0OHXYFHtJu/TT93Hon
z1MI3tNiyLw7HW+wP1Zua3BfhAhgKLv2NwYNz/N1MhwkJotxQeHTIXADBZN2qE5RvUYDgobeG8AD
wigh3bHZVv5NDiJjKbLQufc8YFm6yEsvwoYMET28CShHeRQAAls+ToXP2ZCJ9m/N84aeEu40Yf3x
aFoXjmwd7rlrCVPjNib4SdpgwgyUBQb3WgS2Qn7FVG3gz8xixmj1e4AH+5etocRE6BNs+OLYVZYV
pblpB4wxrOqtbWY3Ywh3fKe/nd225YjqyuFTYXqDPNJu/7UNVr8pd12Cl8yWVEH1wyJ/+UosYa7F
bNxdJKUX/6JZYEA5WqPm3VE/KngANzMCJTYMU35ubLSmxyAlCAOvTrL1R7tO9tYPFesPMrWtejQg
VR4rcw1Cs5BC3P8Jhw3geE77uaOLCgJQHCaTbh9rlaVPArOSYl72m+TeBa4UN0VYzOWd9qsmPaDi
qtv70FWyfLaB3ALF+JTVAiUD49WKgLK36fOKxFm/Q4x7X5MLQ3Qgw8PpDtWM1oVjukq4aMEXzK6U
C7kh0ouqN9LmWn3WHipraB5rxWNQ+Fe/DZ47wwJIV8ah6BxujaKrmj8Q6y7wHqKBJXuKFWFxr11K
YGTOk8j9grw6/aI5W7y1CRwPThohgGXZX73j1GYxT1NRzX6OEHa+g/ple536UDygf75aq+3km53v
rdGXStxNPMF/Mj1ZgpbLfeJN4hvcKuAWg4tE+7NEPc4JD+Bdx03W7KKtjvFMyKvA2a09k96hR4Bq
6xZajvOYJazLy7ZuM+7lAe6/iPhf/wP+LctLDIrUH+sYqRJTB0J7TrHZG/cYPz1xX3hd5R1qJl5E
MGmnEUV2biDMY8nEWF9M0mzLyXWl+m5gr4le3YJVs/d7ut4lTTX+s5GNvyt3HDgmpNfkjU7bp74w
6S8PK8h34jQKIWLpYS70knSK9nLpsYcqr2+/lVkc77aOPHwSSNlrffDLbLq0Zo7SXYFWLroLZlMv
vxoVLcWOVzih0wMyVe2TuEbhvIQO6t8hC0jkb2QXwIWPNv1krO7VLsaUQMpTUeJLQ/GPHjIrVssv
lCyFvXo21mrHV8+8pds5GnPs37PLkB6pdT9MwjNfyxQAD3ait+U5DYcQz2h2dd5BJjHQ5w4UUoX/
ccVf5iPifo6UDu5BK+YFjLWb/0ibJvhtIpBQ4CZsNNs/5iX7YSHblmM5DIyjxzJBPyt37FJm78dV
R8ob+x3Ld9jaJU/rgvqJaeylvy8qhc1ChpV47bO4GpCOiFjls25GYvs97fToNQr5jG+Thy3ztXvD
oF6ke9cZq1caDkLndvOFp/aNXYr1YYorweyrhizcZ4D8JSNYzFnFS4G4Qylv/qRKa4rzhd7ct4Ko
GorEw9R+FvVSmc/NboDRyo/rBWnX9TE1ZRv+A67hd2jwXxZnd1lGZm9ea34luwV+DnkY8UuGmlaR
EGXWPhlDh6wNcwU4iu06Ko1lgFN3ymA1EdTX7u1aZ1jbfVGHb2M5jvQ3pj5CnLgsJ/C00nEWComW
5Q3iV6LJ6fAggP/XRbFPfGVuqYdpgEX5Jh/ZztvHeC6wFIFE9SKP+sUsh3RrXL1bpqtLOnJcKN0a
u2e4g9b0b8FGlm/detrsrG7We8HSV3MBFoU9SX2VbMJCu8/W5Ut50DOMxQVaTQ+EBE7yD+L5gTU9
iuQDX2BjQenQtkKD1IE6elnbwzPo0MNghKwRj0S/qafJWYZuX3Y9Gz/NwX18iEKV/gTBgt0AKBQV
ugj9hVG8JHyW5s4NzzevgxhRJ1ylncYRrI9uKl3su4gEc2DN7DNOsvi3dJue/wyq/Tl3rnvHGltv
eQ/r9FEWjMx5aLYe68BStM8TJjZvl6JaBOUFnNshJwdf4VJC8zsAM//h9B3LI0p6LIP8JDY42rqw
3i4KupX3vcyIAmdaWpL7enPnp7J21qfK96S7h6IW4ykWmf1PjDhSdk00wx+mrKjv8BjDOxYkrqk0
6Nro7E2o8G8VzOUf0Ra4FrY20NGhiqv2hVhVzco/BstDNEDTX+UAXMN2GsVraFXnH0hJQzlZbra5
Kehpw5EnXXJd4iFKWP69oJCSI7gesnvOYAfxVxH5KVoCz6mH7xA9Egk4uHym5qdGEYlgkSdC3Hih
M5q9iqIM40hJ38Kz67KHP4WjTNUNZ5f+j9SBcLxj0Vqq0ygi+WlpQYvQdzX99NYMYe8ca9mlDzX4
JHdr7fLD8ocgqtMu0AhRAgFShKEJIfRYU+fw1sMTOWJ36mxoDkKCZH5sIiqfjIXYuwPqdF9aN+3U
bZPFoNpzMAT1Aw3DkbotZHAVZi+ZVx06y/SOEand/mAjhj9iz2GwYQ2EeIYoLr/SidmJ/0cR/Rck
4Lr8ulVPLSL/GqjdGdHhWW0mzXLZ+cUjGVf1ctA2m56NY73gEsEWe78KVQRv4dxMP1vomRGd0jJU
u7AbWFkRLGRzgoBCtE61W9qMHsIkKeL1otzO3W5xw/TpM/7q9TWQLYII24zY7q+D2XwzDUll+Rk7
bH64PWDTbNekzr4Z1IiAsjZBcfBdwWWBkKo4QxXo99mXwSfQS0Nv0DI3BKtPcZrmZVWq7y1NA0Te
2l3dHaaP+kdt2fyVMcnxAtoQO4pFfPrXZ0KCRpzAcXLk0VZ/GqddoPIWTsUjzE8Q3k2eZS/GUzTf
dZhfschlJccRS3y7z9behrsyFUimNUBEz52wQREuQejimiAdMz6GLnP+c2ZMlj0luIZQ+SWmfHFA
DfWjjU1GOEPAaiNB3R0Etxg6C2KpHImoRmBSnXN37KmtDoMKJVrLTpHsV4i9LB/DcnqTbaTxzy3Y
hGB+k+Kgw8ANL+PUD1A2VaK+BuVM00mLDi9rtSzd3lN1HHN6F3JEnU+fIOOW+zXozYWPlkMP4NoE
4uyB915tbEocQCaiiffHbiLXjc8et4R+dTYdh8UNfvgCfXvdOuYX044gdgmyq35oEdDM/1jjJCEa
XUE40A6MtEu416v1YcBF8GH8GfGsnJkldoHvm/F1DbMQPd+GppSPm0bdBzPpUl/I9tJ/2wqD0g7B
0sj5MCTBVySd9aF1Vx7Cvu6H9qjHZXi3jRWvSd1tQBJmXL8XLuu/GplKfDVKLU+yqp1hT0b36qPu
d1H1JqmNXqNiRUMYqTT47KrhehSsSSFyTHey4/dg1EMHiLZyV48zSTpziCxsn/E5k93KWfQRkTWB
4krV5cdcVG39GqDngv/nXO1eR99W761I7YpWcV6eQIfVwKO4YaZZSjfVZwghgPionEV0dD3sursB
APJfsjJn7qdgax7mtcChi+NsQvGCNe6tI4OuQKPrE91C1eiKyWatu+95G1IMl8ZBrsrV+OPyeqs9
IlL5nYC/kz6FF1HvMXOQYyCNm+RQ1OaThLg1xIvYNI/k9WeU76Wu455mRsx7tBHVJ2okFPXRsDXE
qxLd8YnFS6sjEcXleCpQPZUIxad2/Nm4x5nB3DZ4Zc9Mq1wEEm2/W0/qGe2JrW/QLZX817Gx8hIT
LtPfbZ1YzuOmFE8JlFLNsxvGCKEhBj5J7ucnSKZZP7RbH34rH9HpLqH7mBBdZYC6nQxDD4KiGNUU
0PD0FrKk/8HpIeaTKJT3H7kdo3+wdD/RCgRHT2umLq+/xuLXKOwJNdsWGD53izCLDAME7zj4fZAn
7bASn84f4Dwkaus/AMigfsrCyE8OXflgmQncHJw2ZVqa6kXtkrCq/3ACLN4OU5jN7lZSKyCM/Sa7
AS8OojNSWNG+hKQCaP7MHjRQLXPKmJi15j4JUWdx5A2kiNYjI9WubjsOHN1FU/yuyWWrfrCtlNVJ
xrq5Qz4VZOCLJBvx0KLNGAAs7RlwZRzPU7UQqxA1iCjz2G/o1FpDN/HzbUgM3oBIZn+vCqt7DYvg
nrYpNRED+7iq2yuW/FMTWNEiUUiC9zbyM7Bza6r0sffMNL7AVuExE+k12sCpW089dIGc28OSyOjX
3JQrocNMZ48FzBOzPMKnX4O3YmrRvtwgzZ16lVQcr6zImW41DEBfdhLk6KrdAIXnQeBVGLE4ulox
7yfj6j3IaSsfSe5p7hYvxoe944BT7avAtpc9xImRHlPa3OD8zt3QdTz3gRAW1ohj34xRkSLtXaLp
9ybo41N70FvksjuRhomxR/petbM8I8f3Ru8pXRf8VSev8muBpwc/oChfspWEhfE2DVAGsymybwXl
IcZRHyUYVHCH1xfa/FKH3ubI6xzmVFWNP/EQby4bIKqnfVvrAWO6jJPiWBfU58h9r3yfWNImZfom
AUq78r9hKkeUmbDWxtw7fRZmr2jUt/Tg98Ywebk1MQpBPyfFbgm89V9Adkt/sxUMHFAM4SDfTF2I
4abiJIz2C+0T3xnhTe7TBJ9/dWtzyKd/HS1M+eQnawZzk/ptRkKlrbvl0v5P2nntuI4lUfaLCNCb
V5GUy5TLzGtfiGvpRW/Er5/F7EG3ktKI09UoVN0CCqXgcXFOROzYW0iNYXVWOvSfRz4REi+dn/o/
hotepptL3gXKuibn6e+sDvLPLax/+Ey5GoLU6cTI6F9rzjRCxGdD1+nNgBHhc9HI0fBUmbHm7egw
ot9KJkCli4uaKGAIidNfywsAebRlLc6cLo13Ky0kLpmPUngheULrTh9TwN0KUGz2CxEOGE7PAEcB
PEYJ4By/ti78LKX0dkHk3Y2JvgI9zC49A4mzJOkIiW8Msr7ppYFWYosyAbiL6JPWlvoPmSYa7ou8
s16kfDgjaCyT8rxQYKRZKEkjXjbcO2cCccvTFrHhXY6qp6ntgQIVdxgnUv1UKSYSnD5nfN8KbQvh
ActtbQWttH71QeH/jJmAwQ0AhoskGsjsuE2pV7/SoOP52KkhiVAjpYrkKR2/GXpDR+ecKg/f8sEX
vLUc50K5pojXf27PRrc867pcrerK69v9uS+hXjFBFby2Fok+wBN0Aq97L6frFPafjr1ixLCftuzA
/ZBxwz4FBgAgwJN4BwiDIs+l3F2uh3SoCzeri+zlcnm/7xSp/1QolOKcUg6oZdJAc9btALuGHXSW
1JMp12J6TYpG7ddeFgdfIB0JiRqa1HqmnRXGk05NMjdRJc1YgLcAqxpqgNEXJHCbbI17z/FZagv7
zxAEJ5JdUrkgbCddV4lEYGPiSlLcik7MVwr5FKiVIhEOlyAgcVv6Ka3rXms1f7tOrwlPOUC5G4Gq
IFQnX5yRJKQvbe/TIupB/JBJzaYnh/JkDjXQ6R6NdgRU4fCRnxolNwFb+xUICpECbcGBSvvIDZS8
Ymi+Vw/PskEylOb00mvtriI3DbuINBCQVNAPH5NS6cOVWZnB2KZVFOKz3NJdQAFBIG+Xl33bO2JK
xGUT/4ogKC4RiCwjq2go8VuIFqjLRQu/kpXMkWO/+wOAntjPA3YKSWZgNOoqqwyfRhLu61UGtejg
wg6mvQQFnAkOzB3tSexMCt2N5xE4gdJjnyWg3j7VXqFSMraqyjFUMs4A6MTyBAFMSD6LxoXy2YBo
7PMl63pvn6E6+8UUL6UTy3LTfrsoFL7Jpl+siHcvVXvON9Va2mUhBAXlWLbWguKOeLYhxYTgRYpI
RbogT0C6KlAMALsgNJPo2Cy1L/kY9jieBk8wX6zn6cZSB+9TKRp0PVO+1V6NXLw4tJa3h6Itk+UA
3NUHTa/Xv2niB8FDfwhZeHj6CDYGkr+iSxQvHqCbscZ+ZaqlCzKQMR3rtHBLrkCXE9QdoJFBEoKc
oLk0Hyi3y2mZfInTLvGezCQRepDeieikkQ5dgCWZ/LuVa7CcdVo37AqC9l8ZzQa0qgtd9BIMpSbT
SkdzzAIccqNQrQRhvIwk6vzsM6t6ykTJk1E+scrzS6765FHO4rn6e5ba/GdGapgvKM8mQToZg8vP
VktLwzWtoj+kpLa6RXj2FOuPLgoUkhQq9Ctfii3kmy5S/QqJhJ7TOW6mREV1fk7BCxTKtldLKinV
WQv8TaZX5uBYFKJy12xkdHVMsPdP0kg05F6yoD3gWNvYpdwEFk3CHQirUblN2edpc+me6AegbaKD
gUTaFCEdYhZBNWhAsap+6oZh9c/0jVj6kfy1pdIdS2OH0VsQSrVCwpGj1zAQorWeNrSChaoR/KBv
IAIXXFldfQj8Xq92StOP6LRWCncqPRTBIW7SVN2JrddTNqGhJYyXoBlMNm4X0xgo0QP8KyQH/MOi
8+IIegjMNw+K1oAmyKLjkX+Xs51Bg4OwIWppZbqD6yxxC2pRGYwQNNKQlAhBqi083lKCbaExFi/L
hMCJkxVSG7TDUhFkR08809vi5WDy1BRhhBJBrgcbTTt0zRFYPkTmbPzchNLEH8D91bYWqo1y8Ctq
BsGCfuKw41IL6NAobQlnnb6QAxro0ER6TFt2teVna0uLaU+k5NYoywFuTvXp0lF6GzPBMpuX69ch
NB0CO0yk+nfXFMoxVeG1TmyrIcuzuyA0CBXVWRc9XKZ/qYsnoDap+lWCUIJSsCYI3YkUVVB+BjMZ
0FBtgCVQnQjQC5gYmSIhuUF4Vc6fQ6PVfyU4GjAgCjUKY2hVqj6dDvkjwDYjcboSMDqYcMqvyzSP
a2+TdHprrODqKauV1fFg4UIEyWHZYlTGOYhn3YJRsy+jZpudU3qSg7ZUdn3vi75FljqQlJ/DWS2f
5TPZ/a8GsC7pWANAFO1yuNTmS5TXhfds0SpJ9iIXBHjSB8ysCtpuha+SWrUZer782mtikO9fW0VJ
SZ8eGBkQHk3isZo6sucXp1qoz/KmIbdgQsEky6+RHPpQwYsyj+si7sD3CGND5JlihLjlzetHm97n
xK4DVuWlLiWiTKusoRpIDTP4ToDZVytoM5tjKxtF5Yad3rSAlWvB39BZ7It23mYXerpoRZCEJ5Pk
PaRdnhV4Jy/O5V9RLvjFJjeL3ASfbhGF0OCrf8el1PAL1ZTsYHPyzTYm2WAoJiW0CmBM8TUbuABz
uujSIN4GQSTW302R9za5Afrg3Sy8FMpeg50uWGcReASI0WCPWmgk8hAITiI//gJRS+ePSF1NfMmK
Ks8OaAAjMVEqalUdK6sA9DawZOKGbiGfN7ssaErxpja5TqG6qUh6tB2Mb05aBWp6JG3e91tFB/wj
tIpOP4ChZh7NbE2r8lLstW4H6fTwWzVbLQScW0c/H5OrSiP150dyVRkKQ7Akmihz/coTctW4TSUT
/FO9Az3chK9ykropSDwMAnESF4Pgv/lDsmwyaWOua9tmpWbYl6V77KSmDMhIRBwElZDJJxT62ch7
i09A1e4C3bXvQiTigA7ZpRsEK2x/OasuMBIY34xakbWR0luhZXFCiCowrDYx/GbXJcXFbUsUUEqA
WFSFO+QF6SYAWmHh1eK+aJaCbnw707i2EdtAPvg0KngzFLc38hGSbIEpRe/eEKFQnTKZaw1sOkGW
NTvKH257WUfpH8v/Ck3XzGLfUg2PdiB7Z7Lh/jEnMz10UiPTodTszFNfv2X2pd8YO01wa9uQ3sLz
rnQUf5VCx2BnqDke0jllljsr/cH+uCxXnLkkQAIZjgU6UH8QUec1iqaaS1Pf5be265YAzNdUTgJp
GVgzEyzdHTlJTAt1bJmxT0duhEjxiXWD/kpuD81+gDWDYMcXVzAQWFyUWk5fwV/CTtLObj4Cj+vN
Rfkrd8Iyz+KZLX87DyTgRHFc7lFp+l0J/moeypo2zxbmsh3VnYNfLCmh7aLi5fFq3zUiId7A/jZ0
abqpqNEqfUIbw05S0xOIvieleYnU139ghFCVMgAvM3kqPR6ffaXWVa/dQWb72dKlP/Sun8xAmSHJ
no6FY8EThKZAwyKvqJmT86oLViWaWg6XUvillF5k45NZzJiY7hBMSCIQE9iENd6M0kShR8pbC2Vx
OTqARs1rt6SpVF+XyRqMxeMpmx72qaHJVuQJrdUmr7JDlJ/q+CX2/srWz7I5PLZyZ8Y+DGdy1EI0
C4aklKJDVf6Uw9+mdRjmRLrmZmxC+KwFcUKtkhlLVLtqDgqX18UFBq6XM35jbiyT1c+F3gv6UIkO
RvjJ0/ae+lvN1o+na25Rxk+4OpFQsfWq1TJdnXfU/D2LIkYvl+q/PC3TpZ/IuwStQquViBWYBO1E
gizD/Krqp8dDmZutcdmuhhLSLaACA40OCg0osfAHEkHaL2e21zjl1xfov0bCw1KRRJmTMxkJ+IBc
yEU9OoxcZAsKZ1uxph338UjuLopJMV7jUtTBun0cCYEcqGYEUQ5BfjBhlI2gHJXC32WXzxi6uR7G
4cgaDkYxSKQoyuS0GO1ZEoNLnBzC+pnsRlg9mw10zqAIh/zbRSNrR50LlszlIB8842sMwbeSmnZP
ZSYAgWlBBvZ46FMy9ekHTc5WXw/qRfD4oGCQ3QQStFCTKfX6TinkNNYhpvLlscF7c309A5MzhgSG
p1ckhQ6ttZJ/nOGXTE3qmrMzPZWfmw5sctAGoyBpWvjJIYbFNAW5TL8d6CBI36wVpHoWDZhxvzTo
gHg8vvcdOd2xpmJw6ykSYO/pjm3MWBLpDkkO1lk40D4Jru4IxR79AND3Ca/xi/GTSLF9Trf6cwpp
E2nwOZ2Re3NsqiY1ufGxp+qTOY6UQGsuIPgOuRM0biCgpUJ/v3aeG+p4g9wMVZN0mT4DDWWfyRxf
JNMDelgnh6J+IeW7gDMtIUiTvnkL46QuodUC0JfYMxM81WwxZJSbeM7oIg8sXdYnLiEG4lWSYLoc
Zeg8ROLYCm4IBJqj9kXv3qTsicRgRMKmMVam/LMvkuO4FgBgLpCE5WuyHkutTWe+6uaOmnzUxBnW
YXjpIX67HBvaLy/9WwgdggXBWEP2QsqWj6fgximOxnhbK9DrWDLaGR/9VQ4HqJZ6zIDhv5D5WZTl
n//egM7vj9JQ0DBNIyVSlkCMtPxy7KjiKQpE3cK3xxbenzkf9g5juDYxGYPQ9ppJaH458h5a6OZz
oP5mzHs1djvIuymLbyACaQtrZp3+H3aJxAxD4wFmTc4GOV8YEM/t5Rif923+DVJERxib96yDYEKG
9LNvIJ2cU3e7OZAMlmk0UAhE6IQn7McFq2hoKajpD0cBSuk6pUGCMwlyZacGM2fyniWksSWiTSQy
EA75aMksPK/s/EI8qj4E7BBLedEG9nCAUrvHCzhnaDqP1rmPVT8Rjw0cA3vYfgXSlfDncnCTTX2x
TOcf2DNk8vPvwYw5uaMvJBeIiHvxKFfxIqlfLd5PcOQX6eaxnZsLUdbHHIEqy6RHDVmeLJXmg00C
9yLSBm8cai1e1cWbX5QQK6mUZ+Rjm4mvjy3Kt74DkwZvG7ISBB1Th5bS4V6p3UU8Ghnsqokq/Kw8
3fyUDpR6Uli/njRVybYVZbutWg3Sb7J9xVolC+rAGFvt04iS1iDRJbzw/Ch96muw7nC4aVv4RBZN
nX+v6XuhQVur1y30FIua0octdMI+NbVoA7Nn8I1G82DmpN2bSIVeGGix2PGyNtmJgGky2lBk8Sh1
r+dvUYwftIfWqct9PrMV75xpYluYIsmz4A6lqRAr5Rghq3KL4wV3eJxLy1zX3XDYKmZv53Ds9HTq
dAPsTsPFfbx2t0s3uhE0zU2cpMHD7uNxy6pYRrajH46GLizhQIADRFi26TYAv1Yp3x8bexdD/Ogz
P1qbTCnN/hI3Xzscy18A0+tvw2/pVdxay2jpOepG3rQ+PIgL60f67L81b/m2nLl33uVubj5AJvwm
btU0/V1g7urJrwoQ+ABGHY7d1n+hnPCEWKSw1150Z1jln/fhMUXb1dpU62gHIuvx6KWb14bM6FXF
RFJc4x/y6JGujMeQI4EQNoajX0HhRIfVU6BrazVKv0optV/YnmGIq3+iRbGic8ypleHrP/kCi0Qr
+1pWSBJ8/IJe1kDDwz5yrCqBw1V+Jm+78Xqni7QN7erfaZYGi6+b8aLhXfvY+L2dxotHNiRNGrlZ
J36pCf0hqqj6H5Vz9WZuK8O2zufXdPhr5qv/ydL7Lrya54CqO+0r+vuezhYqnfPU47fpkGyEjj4n
8/z5sb3bm2RMGxETkOjUuB4n63pWgD1ZsS8eGeG20b0lVNAwQ+QvZjtj6a6jIP1L1y+XMZf/xBRJ
52BQxRSfdCj0jMaPX1H1hi5cRMub4OWLIhHdIjPm/NPdEV6ZnewbGAaVNC4xKxjVsmxXYV3SwJLv
ksh78zwZTLkb+NXOz0uYoh24vhqh24ZW7OZk58s5+fHxVT49xNw2ZCgNDYo2fbKTejlrM1haxeO5
S8KV1fZ/kRvq1n0MTcDjlb23Z4mANNGSEDLSpjsplc8aaFbGrVJ/iwdomtcAJ/Puk0YP82NT76nM
6aiubU2yXUPZ54WaxOKx0xq6vlCWsSk/r1Xh/AlQxb6TFcGO1P55KMoTRa2ndFBf02R4juC0suGZ
jtwqBQytQbK/MCw4u86SQkuXePAhiw6G+uSHEiyGQjk4GRlEGC4ozHjS78DUVjLwRruQPVdvO0DZ
cjXj+G+KJygyG1yiummJMtlPazI4o4hC4KcljxJZg9dYqfdN3HwRtSGy0+Sc2+Anf0KIvMkK9Tu1
wV1oBtukzGT6iJU1uOxh5m6/DUD4HoUbgGQpIsLW5DHG05MMuNeIx5q3xKLT5MgGW6vOWLlzXE0e
CBrqNwrhHrnKj/42byz0tmJBOmYLeF233Srr3OgAHjgqllDfPd5Bt4f0o7FJMFvSyS8oii8fzZL+
iVx+To39gMQayG1x/djU/YEhHKBTF1JE2Zo4BAUqSCWnoedIX0inLyPH+B7soeOiYf5T/48GpimW
LIs8ni1xMjAA0UPYkJHmZBCPwqkYwJ8K0IBWnMfDunUszCBPWDy5RcVr+uKDWigZ9AuGhqaCtUUu
hlWNutXKzxR/5pV+15QusgktaFN0eXx8Xt1RgnRJ84YA6FhS//5Ly1ho+2F3/qWH+q/Hg7r1YQxq
DAeA+smWaE6XClpqzfKxdAaQAWTDTtotcIoUJq0smSkNSOMD7qMTw5gFV7OlmxKByMQ1x4kaV8iW
yIAmciiBQd0ZnxCXWqvGW218TwERhOFnuiAhXF3H9HkqwYw8++3BpmyuE4Xgrk1KhJO9cg7oICw6
hELMC1B2njgp1fZU/wcbhSjOUHnKSGA3J1agOJMoTXfykUe9CDJGBU8on2355fHS3TvR12Ymt71a
0pCPdLN8zBKc4FYIT7C6ggV7bOXOu5Q5G58wjIh9P63x5tWQCx6UdMdI+XMBGynEbzWEqud0HSd/
ACwt1BR1dTDep8eG752Ba7uTWbzk5N8V4yIffQq4aqo+Gd1ayuvlYyuSfGdPXpuZzKKi50o3pJJ8
PGcwG5ie4mRokblVSfZ/RIWi6FG3G6Kgcg+Zd7iFgDLdxUYcPl+gKJj5mtHY5IAgWW+pKncP18JU
Qlytz7T9d75xvIDcIddA5AvLzsIvDcWFgrhxHw9+PG8Tc5ZBbG5x/bCyU3MeZRQ9ViEBbKPvCqzi
5Mpsvz/JOTu2prPHb56Copo5g7dGLZGGe001ddJ7hBl81JVvo5WmpY0tNo5hIa2F82J4TZRjd5Ge
4+jF1LeWPmPvzgrDWKFaPAUVAlnu9Y8GFS/qwVR21lGWGreAAaQKT0W8gcgdSrpyUbTATppPqiLZ
Bj2/OI+ZWb4T1wJSNmnJHD0f79JxC16N2KKFxozUS3BKmx+adaBldaFGKwlIXNzbDfCeHhZGphyV
AyE9gV8cLjuDrikIoQrIwxo9RZjyt6UVMzmnezNjmEQlloKQKDHvZO9ndE4D5ZG8Y0zLDVAqseL9
uAWY3gKMD1BWJTFEs/FXfRnOyTXfoFXGiwBScGmMtHlPTcXa20GpQd76/qlr5M95uclju26WJBhh
wd8ZTe9aELSWAiRU1rDK0p0WHiVh7YfVzJG7cykB4OART3DGk4WX6MfVofuGJikp9k/0TDqK9lkc
yKqUr9kvGezGDgCvmPk2XDtOl38z/Jnr9zaL9NH45KLPz1rdwp3hn+KzuSwu0JxDumCp3yF9t3NQ
f5I3p/o77vaPZ57Jhmxf4X4SYRyfnIYQMRPayRT/BIUTjYchqDboJK01pClzdZo7J318XHDsQBaq
xrROg37XcDEuhn/Sd5BLquHm3O+NzlokeuxmxTfBnDloc/YmQ1MjtFSQavNPeTMWo2CXOT83CPXR
ze9AJfrYd96mNRWAJ2CNSNYQb/PK/bhvwPLJOjwo0Wm47P11om4u/k6N/rYsYBy9NSpVdnjx8+VF
9/dJRwrZlvpfkQM3k2DLwsoSnipIkT14VItcsItuRadgAKN5EoVzgcbNmn/8VGUSzyCpCD9/3ESn
7HPwjQU3j8Wf4lPvNptkCxrtkwdUfWZ6bl5aE5MTL98hHot6YRedqu6bgqR38+fx9N/clJPfn/hU
yOWMSvf4fbWFdMQsbBqFi/BH23z77+2Ysk6WV+d+VKZPVrMt6/NluESnuvuiltXezHFJqX45hX4n
zKzTzVucMZkq54WHI/eyOFmmc6F1tRB7jMlIzyuxzxIoSAti4CHP1tWlaTf0fc68sm5jNQU4EK8N
3AHemBT9x20sXghMIZAbdo2NlonbrdidG3ofwlnY2s3xxBLJVWUMqEnQTJ/FqUajYtj64o6MtdNv
hH1om0txHc7carc746OZyaV2sYwgjQTUrptt78RrwKvyXHx7u7lHExZFDVAV4/vp45xZoZGKghqK
u3pDdtqheWlROb/8o72Fcur593+7Az8Ym1aGyFeimzcwbfE6cCxbfpY2jw3cbruPBiZHNRnfRxfx
fV06N7DNZ+ADM2si33qgjzYmx7UQLSiSukDcGa/0haQ0tdB/89I/M31fvENoe4ysc8IjSe9998s6
eYtuQw/K0nhuZg7ZzY37vgv/vXam8nHtaqR/i7SLxF3lWtQVLNvaho4xM97boGliZdxBV0++ju6a
CqJRdojTubDWLU1H/bWQF+SyZsZz/1T9ZzyTSw/is7RpI8ZD/9lT5Ai2cZLXgjNn5q6fuNrz5uRY
QWFMt/GZFaxc0DwOCUH8xPlHu5rbjtLcCk08ErwYcAm3WPJO1rpxx0NMf8kp/pQ/WXt5o9jFUv6C
9pflKDOX1txJmLzGELCHR03GsmwHdv6kuP78PM6NbuI7hqKNC/q5xN2wtJZpv1Z+8vy2z0/qQrKh
K7X1vXWEsNVqHH92fPe3JRlNHmSAWXm1fNyWxTlSQy1Ixm3ZuN42ceRN4YAjWaL9NONVboOL8Qhc
2Zq4FVn2ECJEsGE3LuLFjdfG2nPO62CtuJmTuI992F3/cmVs4l/OmqkMY+PUbvOynrshx//3w4t5
MpCJxyhJWhUKUIBdy04M3ZR93zm9axOXO+GXx+O4f8x03QA9QhKAStjHFYIPJxWEcyGCIY/XMLa4
+VN8zHeeHc34jVlLExelCjDSBwqWxgNWLTwH/q/teevZc6dq1tLERUmQHYvFOKbObTfVInR5Dzrq
c7nKZgCud33h1eRNfFSONk3iX/LRR/WOao/XpbGt//epm3qoc3PJTI0BwY646TeRUy+kvzaEXi//
426YOCT4QCwpUhhQuYTHYVEtrH1sSzbqUjO7YW7mJl6pQfT+7MWMqOFWTGga4Q1o1ydxZkB3nd9/
FmhaWPFyoVF0i/H0znj5yhuK+Pac57njxUEF8mCXcHLUsierA1Sf8igNzhgJ7Agjl+f0HxzTDzYm
CzNEKgJk5vuWhmfIWdSLRbYRNnO37p35+mBmsiy5hQAWjSbjsqDca4tcfmhSzKz9bfkNoN3VhOmT
W8GHAyEcQhS8iwXt+3b9jM6oE+GrQ+jHaSZJbHPOpHLrUz+YnFwOiHSp0E0xMOWgn0a/KthnmOQX
jSM6279zfuHevUc52CK6IecBamwyjxLcgFHWGuO912/yb/lTzykyfoQOqn0zQ7vN9o2z+R9bU7R1
h/aokdfvttJ9C3PzS4c3qkhHoCX2LL96B8nOfsuLZCs+eS+zznZ025Pb6oP5ycwi0VfSG/lufnTr
iQN89P00F0u0GeyAOG/GSY2/eGMRsCNITeYXaDD//eqtK0u6lEDRx+SGC/rLn3JXXfQ2ku82HMcz
Hv7uXiVaBRdKAlFTtclFX1ek3+sqlnZpSpN1QFlfP2mEYF+H7qT52yo9ySCUlDckchcdLd+GoM+N
906AOQbM//6EcW9fjVcKijCGa1biOpPtxLH25580WHffvDV1VdvcC8+enf0UxRm77y2E03m+tju5
sIdeE6DEwG7lCgeYxUsndEx7eO723KvP8ufQTqHQRrzO8Q71DzipnGqugHfnmqBwZunEvZRCb7Ih
cL8w92A9ia01tH2d4C18CV9GL4vi0jJ9RrsN5bHg5bwvF7Ez56juHq0r89PrQ6gSEm5Ij+6CZ+1Q
O7vyWd3Wz+F6uZT2K8R5f6Dq9ndg651XM3v83qnSLF2lxZPmBv6crLnWZbJ4qVjzU+Nq62oXcOd7
69GNyAv5aT5OeM/J3az2lcWJyxL19uIrYS3t4NZDp9jtbOO1W41PmvO6si8ugSUJG1irnvpNtxoD
WW892BaE7r9QVkwWxXI+PpLvPIWBuvx7GrTJTREJIc3FA9NgrbWDeaK6f2q2wxIVGB5byNSff1a/
kKJf5Ta6FgT0BYHFzErceel/+ISJf+u8MIIbjU/oncRBm8DJdt5R3gx2tD7vEKa2hbe5B8W9UOaD
zYnTIVyrdAF9bJYhzxfxWnkPtOmZd4CrdK/WemaM4zQ+WPsp0sAoFa1TzFLafVeeAt7lPZssty1n
1tDcek5cSo1WfJqIDEzhOGX7yhZsOGFtyFE6By3tzcy4Zk6RNgkESshYvGEcV+eOcb3HIyPdtgwv
PXr4C/8fBaEfVm4SERBnGWUajSvHYRnD0P65so2X8/rigE2fe0XPbpTJ03PUh1EFj80ZPLdOukfQ
6H31Ogcuom0+dyHMTefEKfX1yBpv4CIaLqJ2Q5saamxO7cBV5cobb+3hBISTxhM7tw02Dxrh5Lpm
V/XupXDlFCaeyvShMSh1VhVF3ve8ECxTdnsYnZXqQH1tV8fRD1iOMJvMU8a79sFJmT5ddZQL0X5i
fc2Tty32uEIXpc29/6V2gEkz6wfSfAcgb2sLXdlFu00+66Uz2GjVtwtj2zjJPtkj4PoPc4DXe0+f
eCpk0k1La9kMmfu5citynMeVdhIXc9fi3dctqGFL0un34Fk92eR02cdRE3fSTt8Nv4x3j4FasYtG
yHo2kXvvsXdta7LDS6Hp9Ar2k/c0oPTaL7tVu0FNF/9/XvvHemGskv14LUYcaChjFo9dyLilb9f7
P0OdbHm4wxuUDjDfbOHBtEkcc+lFc4DWuUFOdnSkK14I1Tt+yublbp8P4Wl0i8gYHP5RJHQ1odMr
FV8vwTePLaru5FXbN89px9uT5ZMX6j8L9oBZ0rIARBZw2WRXJkpCguki/eu0Rs/mDtp4/AWLt2k5
D+YycB8v2d1XG09GHT4GFU5LfbJmaWf46Rlhxx3iiX97R/6s1Ju3wpFWxbNwcaFbWue7bBnsMgJN
YaXNvVnvLSbeCWoIQ4aYbzrBzQUapBQ9tZ3FyTDZoeBebbiyHF7pc9HJvYv72tZkcovGFJMa7qnd
ZUXEvrPs/qVenLf/H3HQeM6mB+Ha0uRJAilgX6kRozIOkMX/aN+MdcSFaj7Xf8sf532xVCkCePbl
5fFi3sI2xqa8q9mcBD/4GUhzW0aIOOgp27e8SbUnzyn/GlvfVv6IixqmkRmbd1cQHN2IikLWc+rk
Pc+T4lJrZO45YdEesq3vsoor+qTFp3/iYKwrW5MVlKCQCYuhZresx2Jo+KfaAGifecTeuzGvjUwW
r9W0UoohJHw/86Pr5Fm/0njgPZ64OTOTtdLKqhsVYcZ5i8m9t1vY4BeguGcO+N3753o44zvlKiAu
L7lMwbqVKey2h+qkPPluRqaqXalfwpl++bkhTV6QtdzJxoCI93sNGWntykEvmd0+t0KzY5rcqSF3
nEk5XuZOHd/7vju65d72FtKu+PJ4me7lx+mx+s/+ntypMVqZmeQzqNKh2WYfugHlhWDN4+1/3BAT
T5ydB5iWxs0NXf/zmJMa/T6DmnOD4yrcOKerAU3uzyyTKn1UlOSWHu+0eK3+uOzHIBUyRQdmfWfI
Vtbv/20WjUlsqrSeVFcBRseSq0hiJrWHLQx+tjfjj97bwCbDg6pFVEhVm8gCTDHTRgoDcqJeZMqE
3T5eA2Z4VpxfNSiAzqE3/McnDppbvL76zuk0N7V3HkAfbE+WsIJYM6UxQt49fc2Pshs/DQs4ue3W
xrBmw17rpstkNTe3o6d4NOLJgtZGoeRyz4iHZ8q+8OWSvEcG5zk99nudR6byNrOYd3Js18OcZnoq
iO1kLWGYxmInOf5Tvjxsjm6+r46f1r9n5vSOT/lga+LyowH8sxoxuMZFM5aALX6OFs1amzl8995B
H+xMvL7V9yF8vIzpK+Th30RbABYwbDZ/APouvn2Tl7BtIu7Hdp2Dqql3Vk96B/noBkj/KcyzCuNa
tvqCyVSbfVqUn+IkXs0s2J07WpZAL6l0K9Dtpo7fcHUHhOB+JOVSjUf+X2WXeJc/1fuxSj8Lrrg/
nv/YmlwCMHwr0CyPtuz3FGywgPp6fNmNqSdqso4lzAZZ9zYkWNURKG2B9xMn42vCS9k0UinvIr2i
BdIVxG9G+lc3Zkkn7hmSRaCxoCaVkVbt40Q2aROnUqTKO3XVEslTxSS5tnkBHevKS3KNjsgVPrN4
95zKtc3J4LRYRQEmwaZ08E7pS/P5vBFdxXlDMMku3fPnZJ++1XvF7daPDd9byGu7k4UkFMkElIbk
HSyjCDYsK+3PYwP3nqv0Bf1nNifXOIoxvqHGWBDgYhz5kA3Hy59ED2mWzD23+6pdlfnP5ixscu2L
WTglEsBz+PN7/uX6GybXOwSa0rmmw2An2t42fvoZu74r7sb7CfJO3GjnUMZAdhO0ydzJv4el+TD+
yXXRyg2icq0i7xCMdeN9u1GeJVqa20W7SBZwCF8cfam4pY27e5uZ+rlNNbkzVCmXaSIYb6qfu58Q
0y7eXlarI4WBfvXaLeaqUPeqI9cjffe+Vw4ozdhIaMsQetn6anB+FovD98TZwInC5ahzM5djPP3U
LX7/r5P8/mlXpoMaZmrpwiQj5kSdVlgMm8Pb6jhmQX6gn0Ty9jSXNpjZU++J+iuTaikbPeXT0d12
mIyWEIuSbZ+LIG4JneAhhW1j5ACg1UiZMh0apRCiE6WN+wcliei5XR6Wh3Dx50/pli5STT98++/M
vhmvwelb49rk5JpUanjQQ5/ZpFYLvCLbFqR56m35oq9ze7aiddcFXQ1w4m4RRKuboGCAQUBGerl7
89+PhvxV/KVtBSd3Ho9uztz436/WTVYFI0xDzGlxthjEvZpFMxbeb/NH8zdxqlYboTrh/d/dqNqq
G7qZzXqNJyBZl/ZfdIhmbN496nSxWsitqTQXTDycQIoF3gBd3p2/+ugStk7+BdhtobhICP9X8wfv
pEacNFKXQBBkUIH8OH+RJaA2jvT6W4IAx5uindWN6SOx+tjKZDw3ViauC+rkJFQSqX/TvkbkN72n
TlqIykus/kBh5rGp6Q01tTWFC+gRzfNCha1YeBbSb2b6Z/C+69/l83NIoqqmmhqvo33Wv8qX/cCT
cWao0/aXf9mHtBY+SAgD4Ln8OKNBCPp7OGv9G9T6iDE5aetCMrzQNtHuAn3t8vPj8U5LiDf21I/2
zrDUhixy/6auoLnRyHiuL5dlvvqLDDZ12259+cnf63CJTMpa2CQrZy5f8c4fdXVCbj5hckJaOjb1
SpP7N1P8lpiHWiwW2bl1s2gN904XPaERueik8NDEtVNm3/T6xyVz6SyBsgkN2+wpDv5k6KKlS7V/
qnM0w4eX4byKK21vopGAhgn8R8eqRohel7ad2tmXmYjl/qbRgJ/DN0ohftrz7NW63jSB0b/Jgc2r
YjX+VW6U5fhnYPdI4sirYDuzVcZTfDNt+lgAtww4MZVJnJRfIArXZKF/Q6ldh5AsKyLX9C9quOjy
muSjcQFzP0DX/092zJXdyYXQFz7UqLHev1UyFECtE567pZYrtuodjQSd7XjZCV8kmOnbXWNtEApB
hGIRygu905xA/5riaX2tQ8xiJ5yf5tqppomif20mwiqK4lArshYf93NiapU6tCxFSb+oHv5O8r2G
wKMJV+T/4ey7mtxGmiB/ESIANOxrw9INOUNijF4QI40E7z1+/SVm73ZJEEeEPsVK+8ZCu+rqqqzM
DXjx5I6hJUTiCm1lVmYPrn/sqgJ4oWS0cYHua2aXEToR2m/wUX5rfj9KJGUnuZAOVlIdusnU82Kd
xAbj7sqcstwhzy9hpXMBOi6bgCYj2ckeBDzQarrNu1V+woXPU9DjyYHWAbJWAHPdfl4rdVDPzpXm
UvZPCYSE8uAFe7UX8LpGcyEZLh4gM8Ne3DyeloU9ipYMAhpdtLJAHXg+K3IB9buKaS8j+1pxmTVK
VpWBGDhNDLJGAz2LwaYVgC1pyoajFwTFjdshoqqgdB4IviESecxRTW6714gxJX7fKjvwLwsvj4c2
TxP+Y2+qWKuqwiPtNPPULbg+xBFCmJcharIzCOx5oBEEHySPgsaiU9IgsVw8Q7YpP0ODRt7GaZqt
7LqFixHUROgeBIGwyrHzV34uxDFfBmp7eVH8iX8NmtWZlTFf8QiwV2g9HjCZJnDmcBR0XoEEAZUb
ZP5nExxD3I8BfX93iaQhfRoFkXmJ5ZoBK1rkSVpH6mw7iY5SkkNe1YPkGRSRpr9qYwTDyO+ZUSl+
MxIZtMFtkm2UZ7nZyKGiNXXR7JpAcSLeh/IJD4GQUY7Ax+fmKajy4MzAD1IbBAqZkLLILaYBmTYD
OhlDGNDN3yArCFW9QQQityHwN6CmH1dc/NJGhs8DlY8EyWh0T95uLqiEF16QRN2ljdM3EPI/gzZN
7p7b4qkizuN5nqMWvjcWqDpE/JEIujVnGytW6m6IQRx4EVxDFTZh5m5A6qilkIPNuz+QkNOrJIEG
WqclMgNR5HglqJuHrP/3A1AFBWcsmAu/P/AqKs7RBzzK0L68FILp9grUuX1oRiJLlulozt+V4yYN
tgl0ViThF9ucsyY1lQJqxsN7Gnqnx7OxtMUlHmQYaI/gUOyaBQdQQBdbASpMF8b9UTS/BvUIxfVS
onL2BGHVx7aWPMiU5EHHnwK2xnktdpChU+inTXfhIUgwyjFUnSTEYMFR+tVO/LSe1vArBZTlxb6y
OXPMXtnzeca33YW4zC+iWKFrTbqFnbfN4spixkGHXKUZcD1101Hngel8POal2AUDxhRjX6MRcJ6N
HHOoD0JIpLuA0kEIN0WzF+ND1BzZA1cbQa9lIPor8x0HVU1h1NPD+Jclvn9229UHzI4WUEgFSIGx
24jPGGKc0F5MTRcqq67VBNGTnAorMf60Ze782JXBactdbW9c4ZChk7DMIQTkeq7aFBClEhvpaWVm
l+7c65mdPVuYDiJsaoiZHZjKRoFRZyFel0ubACQdqUw0bhip0vpmCMk5ccVZ/3/21b/LOs+/uD0P
QVsBg6xj8zCpexoqegnfjdE5V/ZKSLh4RnErgJ8COxkzezuhjFsqTFvBlpx8FKxdR2fo0DLDC3Ff
VzMgi5MKkQGBTNbw7ry1FUAkiA/Ysrt06e8uOEi+rEFsFLSqSbSHzkjmmn+y+i9zIP9sUZBWgABo
4pa8i56yOmXrFocUSvKDAkyTKeK5BK2lRmNU2oq20tSbprb934+3EL947VwZnl0FeaEqcSZ2OJzj
hvNfoLzsjFB1qwF7hJgO9SXIvkBMmA1eM8bbxemm6w55rdgqgruuDjWoRm5C4eIXp4I9825D8RDh
oHXr9tC5hBSKYK+y3k0p3LvTdfXJsygBcjp132SYK6nV440yNtTr7JqpVkKfpakBuRT4usCVhGqG
PH3H1Sn2+w7i2aTqL6F6EIGSSRuNVJDNfnVFC3mOGABYD6cteY5/Vo5aXpg0NcjoQgAF+FTmgBe8
lB1YjmzLJ6k59aPVEbvH+/7xCi4cjYkJC+zrLAfSQXb2leB+8LmcmWYDLJHb3n0WCYSzYn0QjgWk
Sf8XY6A1QVMFbkt25tjcYOwh1SjiHEJyHAgi0lGOpVL0i006mkLn8bG5hZXG2P4zN/NvEgf5qKwR
uguw73vXMsEk+NjA8uT9a+A7Ar9aYmhVQlqlYLtLHldawUrGkH5CXtgSoWEUd6352NpCeHs9nO+X
5ZW1ArqTQjVgODsRYOnHvz1P3E4e5ObHZy5SyEkdQQUeoUV4dtnK4OUK+RZhk3oocgi1XtVHBmC9
eqPgpLg9y9FCSKhcHku33PJBfYiG1Tz55CpnJxXfJCPeAcMpCE5nrlQERMRDaxb2JpudVNnNn/wh
TqHkVPNQAO6G6KPlxN8I7uWtGFZlSiH15a+EdwsODm81HA+QEEjoY5idj1YA6x4UcLHExbPPv6Df
yQW+3vM0gd+sLME0xXfDvTI1izPCos/Ukkg4HYV8LFK7fi9agB8gisAy2+BXKerhwYX2s5uuXI+L
Gwsvh+/sgISr69ZTEQiUlyXHwHCTKZRRO4GqPWS8V8a3ENZMz95/zcwi5Qrq4uGguN2FHWwlGMwW
YoNan0O67cNrLCixNJC3hPIajYdGL9PPNeDxNwve/QT/9wGztaxzLixjaA1f4k1vtpcmogGF/K9V
afXpKJrE/IFSjH4IIYykP7WQoNF6C4psVMpWe4QXt5UggLxDmVIPc7yC5w6QK5QjJOSAfoUmSSVS
CIExpR6X72FoIf6jlfBSvNcVkGuj5o5PavNSa4378XhR5tiUf8791YdM4cy1UwGT05gEGdJCRwhN
vmP+uZcqsWv5MHJWktM0xoq8yKHW4t3Kd/sxeuFKswZHaNTodWGOIgSrfA7qnqnz+NMWtwuy93jg
TYnmOfFQhRBYVYKgv5A2ew/U4muod37y+djI4jqIwLZCRHqiUZltCYXUg8iFWIe05xhkdUEx4rKB
LpWpAT24vRr2K6dg8axNkmvgU8eFOz9rYIlvO6hL9peiS8Mtqcboc/DDdAXEujh3V1ZmR61XiRvL
XIG5g+793oXg8y4nPmTBxVo9P55BgSy5LZRWEOyoYMQiM1tKw6ZlUGMKEU+1Zm0OW97iLbAkO4zp
W/k7dovZ/9LDDbuFztxwzCxv/xZtBlP90ZjeJjcak7PAD/jH/4QqddVs8G9rnAMzXm/EXgjO0Qj4
37fOlpsIPRGkHB4g5H2aDbTnkBVwwTT8DMlYqhTQy32pD/9LJu7G7Myzg5OHBFKNrczk0ML+kbnn
lmyU9ChCWzw55Ry8zONFWVz/q3HOAq0sUrjIV+L+IrfBsM36vjQyiN1tJNAsrcRAS8kYDA4pLMhX
QMVrXswrUbVPvKDsL5nRbcFCZ6UnTmd+SedpddM/2V4yU6uyHw9w8dxeGZ0NsGV6QJdICv/JdO4u
dAlk5MsMHAGVL1Iob4NfeRK6eWx06c16M9RZQJlkaaWkPobKd5nR22INdsv+WNpdZpbpQYwN3kVW
12CSNa+xvJ7/zvH8Uck1iDRdAi/NivURnAUgWzUUpltxhku1ievxzdX6IFAtxhBIQKFLRZr/FKmK
1rLbAJ0F8pf30aY+lbkz9GQfT+s33uHuXkaKGoIFkGJEv+DtHZS4fMQ1HswGrO0l4GBAzrQOLGih
63DGG7FH/41rNiyChNTTQbulC9ypSj/U6rOQN8ynx/zh+50A0nJJWHuyLKWfJr2Gfz9udna5kmnT
iOAoJa7hhVbVPNfhRRGgf7tJDLnRlAhAPDHahY0CCVToJv99YvfG/mynM4GaguULS5+naEMwkmwf
yUYN7VU5X0svTvN8vw4QjBCmMhGyF7frwBCIKQglbg1XeOcHW2o+JCamvvU/Lfd/Zmbhpit56cgK
08OYMQXhTUUpRFDOdXKsRNDNh7qIkIenQa/oMfaaiA2hCB7NEH8kss1mx57JaRzsuKgFHSG3csbX
5mB2mwWMUCh8W/eXFhkKIfK11DVFJntuEHg/nodlx4kA7P9N92zb924GGBDb4FaIMjMM9pH6VBTh
R66eVPSmevluZD/I+JKw27C23abRQ6baMsq+AFzx8acsDVpAsupbVg4VI/524UGPXvdiBpkmVi76
TyFoJzsCcMq5xO3bJBHXZnnatPOddm1wttOqWkUvSgEQgfdUSSfC1hTckk1gBtk24dfKBUt3BUqL
LGCmyM+jEnM7OmWoCd9nLk7wp5f9rPwNC0HlppCt7ufjaVwyhBo7kj1QbQA/3mxBXUbsFD7vhktf
FBCwgxNjGicvO3vMgqMirHnrpeexDKwxkjaQioC+7O24IJtXQwEUpdExk62ocbo+MZOx1ZRmS9Sd
mnNbEvxR08p4PMqlu+ja7Gw6Pa4mkejLwyXgn+VqGxTvUWQ+NrG0Pa5MzGvko9gPWcpIw6Wt3rv2
WJa9zvlmEAtUiS4lSHAfm1taN2RNOaAQgMgAv+ztRDKBWxAmY4ZL7SONE+HZB060xla6xvZRKfxb
Y5AtgawRzj2K3fJcrMxTyj70fRZ4FgBWSrPlP8mPjKdytHJv3J/pWzvzI6ZEYRx4sMOoW5Clj/J7
DuHhl8eDuX/N3BqZufK6jcV4CIGMAdIBQH/BZbdMNrAr22Hh4Q4zIl5LqP4gmzpPb6sRN7BtSPBI
7TmtV34i+gHXcdcbUKb3AKAcAft7h9oqM7wm4k4evgZkEHKf0UWgBgohtP36lx/8FgBtGLaQlLZ5
yANluoebpmvAp7o2Lff79/Z7Z3OfdUEgyh1QZ0l2Gsbn2q70VqIZr4Pa9fECrFmaLUACoErVFbBU
yhtf2URiYUTeG6tOavYs0Bor2OQFNBZGhgsC6bBJEliZ3RQYFONHvYqRRfGBtL5d5UbZnnvS06Jr
zilrgZe4q1jaRSMFqCQUWM3zkGhxrZrdQG2eSz/D9NNH5jcRN7y/Uq28903oGwUaDJwboEWH3uPt
Se5aMNn1FT+gDgIRGShXDNC/YpC8iMLfjyf+W17p9gqbvAVI7if2HpAjz9wgyTilmronLkKJKxrY
3d70MkMezqr4MkpGXhxbyYcO7Ln00GcTQHLyOWeea8CMgj+huAv98FeifMn8s5B+SM27RDSm8cys
XtkgC27g+jPnbKAel8OFuQJ/aYWINzlpNNCcE2yRcI1OYA9e64ObN9gjnMH9B4ALFMBQAkNu63YF
StxKSYTOzMsuo0inAVUtaT9//hS0n6f929vbx8fH09Pn1kGKjf7pQKjw9dfLAvvI46DrE5sUynW3
9kHNLXUqN4oXfw+cBZWs3hTNSksOnhVY9Y5YrkleEmu0pQ1nZEfJYC05BLdS6DT2409ZwN9A81QA
Xz7CAbxr5vS8geopUqzG0kUEMIGadWG46J8zmI/KXoMoLtoCPT7e4OjUBmnVdMVdpfE4P5ShLy9L
F3brf4DVwa5p/pQaUNJeuSvnmmffCzy17BCZAwPwXVpuYElIhkaVLhk9QlSUdtr70aO/BbQmnPYf
W5929PXxRH5jV26PGmq2ICCHCscUv83VTeRG7vKcz6SLvjuUp8vR/GEewMQ1QLyW/jQ3wJejWcCk
cCsv1cm2bc3eGoYFNoNS0593K/fqwoPw9mtmB98fUTZns1y6yGAmBM175QDIF1xCW9OKfb+NkU3a
rkGb1ozOGbmxozn0g2EK8OB81X4MP4vYIG9kPz6lAKC/1hHNzt55Zd6na+rBvM8BnGwQ4gnuF5h3
/aD/OADJf0x18+ijE+1HQX9Ok24mmkJAZVc+6Zj3c0i1T55mR/tZPDXUXtkI8464f/Ye+KDhWxDy
cnMYa5nGkjf0lXRxD83LwSz3cWDu33hTNayx0zXu9zPwnX+GrbwGT5zW9H4m/jM88yp+PSA9zMPw
yOm8lh3UM2TLigjvf7Mm74+nfSHLhA0mTejqSbCYnT8jerUpsoCtccISOu5b1elG6kqn3ju4b3Kg
hS/+LhpWpvY+BAY0GGKi6NwQ8d93MfvKf8h9yHRB7ymXHCsqGk5urSm9L23hGxNTKHNlIg3UPu1c
V76wlgAyjsAIzcBgtJa+vaGaZgur3COrFmcnFUCEhsQeI1/QFwL2K89mnspd5HAvvJ6Z2KAggFrr
9f2uSsx2iqCKkyAjiyQKIEu3o5S4YuC9uMIoNQAvdr6mGoX2c+rYZzSoNNLEzMyUvhRWsS2s6gA0
hDnNQWJBq9J8ifUAtAw9PYlWSUMjfPYpeFHo9PUQcaY5mAViymhvgC9q3U7cxAdmU2ue6Wr+pjA6
embMtc6hxZ1xNaDZ1peSMgkYuZQvem56z052XCNB+i4QzKYMiHQIrSCFjMM972CUUaavk1aWLzU4
WMnOPTEvOTQ8MWPGaEc/fH20QdRncW8QC6TKDtQfO5/WVm1BuPrkvvCYB9ZqbPepW79XF1wgajV4
vQBbCaDhd9n8atOGShukShwoF4JWrcb4UW6gRb/nDepdYpDJvD0++guZUGAjrszNzgjMQYMvDZVL
A4a+CtB8UwahLyJpA41hgRlavoGYGkx9j+3OWRInx3pjd3ZSPLfyhZJgmJKlbOtN9hTQnra0NN4K
0Fm0T2sdpAv+9BttjQYgkUcCY1bZH8tAAftyr1xcK9SJXe+wsKD2L1ZCsDUzs2CUKAWHrCnMIAy0
+433rFohmsLkj5XpWzgjN8OZPTtiUMvKRdcpl/d0gwYcM3oGIvbFO0j70Wr0FBpBNENS84NbMzz9
8PzoEOjmAcUHPics48zbIJTPYnFQLvW+2EqfEhi6S0MAQ/dwjn6JK1CIafPNjQmIwlAoBeYX2k63
xtjQLbiu9dULKQwI3cJDoYjmoT1gTZFzKZpF9vk/S7P59GriQ8EgVC+qDx5D0QeudV8RPWrOktGB
QXElpJtc2P3AwNCJRcS9O9fsqNC6Uo9Jql7SfXiWzrw+/k8z96+BebW/zgZucCcD0oGxgQx/8fYs
CHdWduF9PhDtBXhooHEezObSPH0PUIoqt1KhXoQD+1ls+a/yT/iSGvwLv/KmXFwfRAkTOAdyUEhi
3e6EJnEF8Mh16qUEy/RL+EsGt6WJYmbn0/FTXpm8Red0bW2W46gjqQ1Et1GRnpvgYmiSyZ69ZxBg
7eQnNtLKHySkfELXXvhLh/ra7OwmDxtGcaEAhk14rI/hWfjifjcsfbxmSw7q2sbsclWzXOaCqFUR
0Pot7T7REXYs/2RmvcZQtrTFxan3B69RNB7NYQdc4EJ4M0ndix6B4/fUORv+NOiaqFV7ztgGx9h5
PLCFRBEEzAAqg3oZRCLxFr/dIjHbpoxSwyC7lWlh+XiSirsG96ePqrBv+JQ3E2AAiJYcoXGx634y
5uMvWHqo3nzBbG7Tuvb6IccXlDoaup6pbPgm+VlZ0ubtidcTXf2IndAq/tqXAAcxFc8mvjQZck+3
4x6UMuFGWXQvMjuaLuQSSm47/mHqbmV49wsKPBqEBiCEBoQcaja3dkqpqKomr5gLq+ZbxKG/itGT
7SRFOyaYV9iVAGH6tRsPKSC5wCGLgRcCh100nZWrMGggkRSwecRfYgZOOOrKVM9csTR40hDt8boJ
d2cCaXgJjozgoY8oel6M4n3AY4aRiBdmfOKKLZvvlHCTq1RGJ5rLvLnuVxDYanhgATPxzmN/EiFT
zDuI0jSZWP0X6302tuye81gbHQ4VbPz/d/mZZbaqnLtSY9Hz5O2GPqCNa7pg4q30Gs0LUkjLygC6
v3mLYlq3hlQgMAdpdO700Y54Kwidu8sUo8QVirgSkq04ktMsXM2o0JR1kk4vytRXXKOohlYvZKQR
w7xhjDgIC9vnc88oQEe3snOWLEM1CgBcBQn1O8SvIPZEdJlSukg9w1l8H7kU3fP5puoxyYGoJpZc
RemzqA5rhf6lpZ06lJCYRfIY6dPZvdExZeGFyIoBfgOcBIglXJey0VZMHcLR/JD4ZgOytkiTwsPo
bUPlCCF0DezRbKexnO0z2uhT8ac67MbRrErqSSeuARoz/8F7dqQYpA1oZTLZa/wnKA5J7aKH02ri
Dw/MGSL4QjRlx7+nW1F4ZpXRDELqdmap7KGXtOLW7+P47x3MTZnyqRtr3iElCYGIkALpuJDlT3g/
lcAex0Rvityz86oGy1Qb83pUknZTiNVzHUusDp7ssycljc5zrqKJKmTKkvRPMo1Q8Ca9RQI5LMqT
hNACTOe0TeV+8/js3QNAJqydCmSaAoA8mGtmIR7x+U4aPSV2SKXEG5XnkieekTZ+HBc0AIC97cGf
TNzeVHOcNeTgc1NMwmpl+u7jC3RUi7I8PQanTPLcubUZgPJhObqXPEwyWnPZMxgedkLZ0QyNBQVW
MpLqky+/BtyK97lPvsC0gpe7ABisBPc6P5euRAq2ZD0nySxI7RG748yWtbpaD5yu3gKOKbq/hdUu
q2nn3zpYmMWYuUniVAFr+607kKKMsFGVek7YqIrBMigXdS7rGkPW+lYVcAlkR6vKHn1X2PI+05ro
K4F49ZjrCvHRhdcV9Vo4OQXZs0/Cu1cFlQfEGJFNnx1Woa1TsNZXnlNGAjJtYaVJbCRqaDcVzZJk
g9kAUqhHdaFYqseCVTWsUrMOwnCjDPwaQuE+SQA9SBV7EnePjNh2nvrzQjbIG8B/HO6s+FoSHYY/
bEWjUUNDaYh3lqB3nZEGBoFcgmBUUAJrtEwoKJscY0hz7nn0f+d2EhoQjQhRHfsaWksMt5loyNxO
JLqqvsqOJ2gyszaPU3g6n8eJZldGVyrUReY7KhHF1suSDjvq1YXYOFSabLJPnhv5qRDASVu/Z93v
YReOViKNKwfpO0N7ZxuvT1So8K86j8IG0vGtN+aewytPcB6u7r0MDKBx1M+3jaLxrR0Jp1o0WUg+
6OVnDAGX7lUwhl4Xwx0ULwyBp+QkXhJF70BoyBiqtM7yfX/hY2mvPnIWqAlNIcp+kXlOD79yZCqr
JwYBPSg4T2hQHzlD2CVv4zvxbPmZgdcvdU5jxZVl+i4MzaZqUmuf8lCYKOA3bk8gQWdo14iK51Qd
1Eafh+I1LYzes9xMk9zfNbNvc6toPtIxpETY+8OvktUlzpKBC+pFyqUWcgyt0YX7As8RNjfiVhcY
axzQmvAUx0bonrJIE0qDiexGhVC0IT6TL1RI3bP6UoebElQSNZK7zG9BevZBQTBxkG/H+kNWae9B
zX0TnKMB0qTpthbXMJzfyqqPBj/z+wKTtEISCJ4jHSrJRLMjrfqXwDuorRZtg/CtKGhqJ9EbWppw
aaM5/yM9hZkdifro773alMQ3vteHL8nbeMyLAGR4tpUHvYHHVquj5MaUgI8HmyntHbShD1P3iBZ0
JxlsUgKVf7jCRm6dONoU6REoQx/ubthLsimMhzTfxcCVBrRlNp6i5SgcZ69pqeeyUfS70grk5/wd
TSqPb8KFGxyFJgkAfYRoyK2I84hXrmqPZSTPqSNTKqDnSwtvE1IV2jOZGVM+sJRaGw5ZjXY1A+1v
YH1GP9dWUjRpOAjVyucsXUs3nzO7H+JUzbyucj1nOCQC2n7NKtI7FNF9lmb+az1ogmAIbKQr/Bqd
xsLpvLE8uxCbmO/HRGA8B9LbSQL9mxLKApVMRcmsQD+YJhQd52vDXfCZU/QPZ88BqyDPEyZo7yZC
WXq+U7NPDG6ecOwPvgfVzBx4ipT2BFLY1UAhJ7flEDS3Co6jP2xUZY0/6B6khygdPEVTrmPKr81b
rpMw5wuhIb4DAa+O8qhiPIkN31tFC+3zDop1+0qOlUvGdSevZusd5IR7PUuGnko+x79nUqNqAxtH
Ol9w2VfOuGtQ78UvFJHxYfEahFD6XE4H/UigiIIQodO4xC6DUFflUgOUvZKtvDL9pjUqZpOGre5n
LyHzGpd7tTQjGXDln4/PzH29BcVuQqBzg24KwLekmSOXcoEMUpJFjmRFgDRxb7I5HOCsIkHj3Q0v
2sgYfkRHUAWtZRum7T/zX2CTgnHcsAR1wVms0gKLwVeqHztS8ZSqZumBk8fOopPsOkT6FcqHBIJ1
aLdgn2rJqJRKT132PecvPRgD/BRCiiQD0PS9Y4Gsjl1NyYMtTKWUqTUifvkKuGL8lQfgXXppmqyr
T56OwNUDkBNigUHcFTm8lBCnhxsyw66qgOKJeSMpw1QToFe0ebxEd1kDGBVwnnDNAR6PIPfWKJMC
4xuwZeyUgETsqzVym6VluP752TUS8F0JnDp+nhue5OG1+5LJNn9qFW0tsf9dE7pdcGQh0K8DMBJy
38gx3Q4EIh1uRvwodoZ43HrhQRi2XCkf3GZfOMUoGF32kQ92qyG20BnBvTyexoUHCt7OU9+WBN1F
kJjNsi8JzwiN67u+U3ITDVbY0WhAx6fZxoe0DGlSWuxaM+v9frk1OTtc8QCuKK5VfWf0cy3iGxoT
Dg1YH+Mo/maQZHo8wvuEDyDvIL8XJrIgiDfNDlSfZD2q03LgEL+DbE4zVpTNQEHbyZH22NJ9UR+p
MvhWIPtA+I9U4Wwus6Lyek4OQydLd4P07LUjaH/Qa8b/RkZH/GxbI06NwuRC2u0l5ajW5ngAPw9t
Kpryu2itgnufN8T3ELDfTu6ekzl19j1ynYchz8ShUzOHbqKX4LWEeRGfXZMZaZ5ukqOCkuRAqxNx
VOlU9raXI83XUzldmZr7ptzpUwSkDwAXxWLMn+M52ydlBq4spxS+8vzSls8VcyKJqA2+4QVUctHU
HzpirxPUioWtqyI6i2y+4SmfGY+XaWn7TQ4D+EvUfnDZ3B64KCv6jmM7wKQIQTikNqlVkhCqKajU
2KFcgJ5UwPz8vVGQM01q6gAbEnVmVIwqn0v8IHJiX1Fsoa3YTdd8cHW7AwppxBMvVFcsLmRAvvkT
sPJggZ24Im7HORRuULkDZnUUfgnDZpA5OiZ4bwgVTc49gvEqMLjGUNZgwUsHTgRvD1rwIXWOXOut
Xb5r8hCP8NCRpXY8cGA4iRL0utTluOK77kMrJIxBQMUhwQISv3mzDWk6dpAVP0KCwwdJYQDntXLJ
LDnnGxOz2NmFb0aXfxg5fsVRToloMyJu/yKALryy6cdAqIf2VrBm97RfKU0tbdPr0c3iZMkjKsKh
InKUXJRBzdIzWhhzgCTlMp67cqaAdipJrL/fpjJe+OhdkoB4nEdgo+9zI6tWkVMPIRpmLy4pdJ94
WtjnOI/J2ha9v2WxgmjRQeEXOCHc5Ldbxc3ayB8zjBHtqpyZdQpP67QvtiM3vjBByYBnS4Y4FmJV
m2tyIMNCtOoKfhPoNVOCCkEZUyMCxt5sKulLDgcCaism2CUjv9rSPl34s2saJUIkbTjQwuIZNQty
ahBj5MnIYTmSXQMtIwWtelQhT1WGruYtWlPZyorW+HoW9x+miLC8iuQh0mm3E8Rm4kCEQYwcNal0
b6hstTgzo5akF+S6SWk2eKH3yq5idfT8st5aFDQd1fmg0ao31UYhl4N77dZ8zbp8PvJ57LBZGxyY
TEELtRLHp1DwncgN2GM6ZqMlKm6iDXn38dd7EfkL1N2A0ITc5XeMfhVWisSL8j6vYwfUROi23RFR
7wpDSEHJ8uOxpfvWcWzBa1MzVwlmVdWNSBU7E5Gxv3mXY7N2jbfmPdBAIGDEJpowt3mkyZAZSI5h
RAfbO0qr1ej7mBaIXwXOjOAACihP3U536yZkjII4cZCervSM58A4FoGW++8vwBszMwddKFmchF2U
OMkYokt5C64pn9+BPaZfy3UuvKNuRjQPbvnC89lGgSly5q0xo/Kb8iF6VNEZGazuSIEFZt9R1L7O
Kys67czZzgVWGSBARGIgJvhOilxtHp8wYVsGeeJMUpFIuH8OTnUIzd8hFNHMUFcALun06iTtPOQ+
drg/1oKvhcvp5gNmR0ccpAAYwjRxSjZV6SCpseFFQ2o+HudCNgUTfDXOWVzhCRmQ+3mWOLkuuacG
upM05w0lBRemyfB2deHLrZTaK1YX7qYbqzNnKClVKQoqBicfv8pfCUVtKtKF915DJnhTamSrGcPP
58dGF+4K2ISCMajp8OD7xlZcrSjr8R44DOrEYSK8KEGN+hOXRmq5TRtpQRswVtPxvSak2RqgdCH1
PD3HgakBsAw5VXV2LFHB8VAoamInBjvfMaz7HBpvsSc0mpczHMBYYjEq5yn39uqx0QC9tDgrxX2e
ZXWmBUOUvPpe2H5FjFq1X3jvVQNS0W3DgJJDVUof7SMFmGRLTshLnQ0leTx44ggekaCscgnFiE79
xRDEymYfZUKGlKIqGlzc+z9JH3iB3vRhGR3aKu5TLUsl3AiCWKed/nj6F4/yRAKGWxoXIIpKt86J
z6DdVORF7CCTUDOtrlSU80CP4D7LqtbtRRSsFQ3c17HfaejvRWfr4w/gFy4jcv0Bsyc58EJpGIP2
xBlCuxFZQEibQKJJtK08SogWgXH2F9gpexOSGDlKI6ZfUXHHNGBYhjIY8+6/Ypbj+qX2MOMBVZNz
AdVAYWWeFj8TUGfQo4oI9O+YoTo0vg55OMZgD/sdfLJ2uGd8AaS8pRk0etuZUklbyFXKslZ4jVaK
74z7lACJ3WpqGWs9gvNo47oGypQRr5XRpu03JfSNU1rIlA0vK5O6dJIhGI/wQgBaEy+z21VtkCBn
xp6LnWywC2nXFBGNfBP5QYJe5pD8brrAqJHbb0OOttH7kNLI3QZ8j4+jEgqYxUYhryqEB6AXqLwN
4csAeEOilwVDu7Wi+5IHwBsKD3m856en2+23Mn4ZdEOoxg6q+q3uNVKuF8ngUhVTbqCcKtEYshp2
WTJr7FgLT5oJKQicytSQo37HD1e+Jy4zt4gkAbMksZ5d9QT6UWQYn8SkyFcu56UYAIVHGfViWQFn
2SwkzuXCE8sxgEMnnAA+62YwQjV7RZlny0b/h7Tv2nFcWZb9IgL05rVo5Cm12s8L0W7ovS1+/Qn2
udhLKhHiPWujHwaDBjpZLisrMzKiXCqXzN4fCGpFIPqQAgI5DTOniC/DFjwuz3yKNifBcKKWNKDF
ap5U6qAeEL7Go0WDpWtrchbs9XxplrkdPT0Ivahs0+dSJWp50pRDy+90BweUi3fFsKLVamGjzwUE
IO9FZhlRPEDgzJU1KGUtBMGYPtMOOQggi4hXf4oAq9ekFV9RDNFPAaKhyOYgpQOhXGciYQWo3wCX
9fhXoFtPXvikOX8GvAxobjVAZ7TfStbFpuJLgQtbjkNsFBgQqKOAKgiN8ihytXKQeCPYCXnpmzyX
hmYLuueF5+VcekCCizLw8EJpHFxZ1ysfa14ATvM4e+bqkqjRm0ZR3YN0oraVpFU2NKvEf6j02g6b
JUc+TfXN4iP7IkPVEP6RDXNlIQWKqIPlXiFD+VDzmWWMAAlEdtylZsXnZq2+ds0evfzETx1FreEa
8RYsbLTZjwIKeYGTGOAVc4fwRU8s3jMXxYhmjqGM7TJla/D6QoLhenY42iiRkArZc+NBmlPa+HUH
ToyDsYSvuYWEykAw4cVtTOlJFSCRa0Nl2ap6AVWn52RfPXKbFNKuPhDr57Nw/qqIuMTlOJcTvLLH
nIN+zLqmCmAvJ4fAkf9OTRvnn9E9xXuVvBaQCH2uo/+P23vmxF/ZZS6aLBNqfYzE7Ln7wjsglndZ
8JFpKyUvQJkRruRKJ55yAEcXPzzW3M7D5xRWEtsDWofaXV7YebKAJJ05f1dfNG2Bi/PHjbLq4dmZ
PaNIPnUJFFbHp9j1AxGCn3pYJAuZtQeoGg9+SjR1suxClCahVhewRwe0T66RbCWbfBU8DlhzIOtN
npjFYeqSsbvSNNc9sb7TnVeTlwVPOHOZTbHJf76DCWfTDi3HgYEdsAMNCTGIhIIwAZ0r9t1P+76q
rX0GSGtBts+P/efDw1L6dS4VfGWfucbrrJNKoZzmnQDOCg7Cao9XSx6thm0O4WYS4FEYWg/+5/1x
z1U6Lu2yzEMhbcEyEWLcrUkVgiZ7PLLNxIO8xcqSNveNTe6BcXFXtthrVe7DRA8wRl3bdWCBjZqT
R18G/2cRGDOXIroyxVylqR7LOZUwLOmYor0GmRh0Bne7usfTllSyG/3pAVE8eEsZ7XnP9c8+Ygsr
iu8jqAhwoqmwzkuoipn8gX/hx238A2TOGFscaFdyu3wU1YV8zaxzvrDM+DBsn75PRswuLz2oAqB0
kTMMprgYHM/6rCmVDZJXACdYNo2qVzlZ9YHpVLjdhHlUnFRAswMY8DdcXhFtqu3ETvUhvvJKa/K6
Y0Qu8pMpioRGtcAHMHdfY53/+RjGXWWtkASDgHWOikMHxSa8azgTqgtog4eembJLLW4pLza/i/8x
yVyC06MX5DKYZ0nZC5HTgBdVfgOuWFikEmF8I4AJyKpeyCgxPgmqDr0hlZBRAno2HU1VgaBzCMG/
r/YbWOn7Z5PZPTe2GP/Dq1UFpjcd0ntoQNuf+4J4C2vFPFRYC6ynqWsfd0uI0RStCXaPadq+IcyC
UgFy2PcHszBxbCeTEvoJIGfaJNYb4h45jHgXQxbCN+laXESQMOfhf8c1cdgiWFEFIEuvb0wpSYY6
VyLpkEae0wV7qbKMDgTyY24ZwbcRujrfWFKROvfHyLq4G7tM7KDWfQbFEditS3PcqyVJfbMM0WWq
40c41Mf+dUnXi30Y/a9NMEHymorCPEDE12NV+D4pwDwoHXpqp+seIFZkgs36q0zBlwspZON9yeTs
UsrA7CnInaFYy+zLOioruY1i6WCUFhLtvGxlCgm/6VP0PCyGndMFdHFB/e/w0ByNtDrkSaFIcD28
PAQqus0K6dD+9c/pukNDseQOL/FT7MhLZIOzA/uPLTTDXdvqu3ZUeiPDVAJdiEfmk4qy2ZP/nVv6
wh3POCxmVCh9X1vifDQLaD0s6YCdd079NfwtSpKISxuSCaFu7DB3LlDEqhhPdlB0OYR/kHBCz0UB
/JgZn+i6eq4/tU2vEfX5/kFYmkhmT9YV7+kjUPMHPJOiEFAC6ScdrUbflMGei3Zl/vrf2WPOe4CL
sfASDBOXnVcBCupoFYlP0bnacqf/zhRzxPnQSMohwn7kHuNzDJl7LyP5EwUm0P7vDDHXqMd1vOA3
+e+Y9Bfh1eNIiKzDA3h/haXy3e09AOpOA7q5qISj8s+SfwX9GCcTOOMwNLoZxTzyU4UtFsckLAlX
fod+ubQxpx1wfayBPwYHMtJUeNwDg399AOIyKnShy72DEgBAUTV26embTNBIDxop5IaB7NjGVUc4
1LCE6tT6nEU5ZF3uz/Ht8bj+CuZ4gKao9cHF7B008YfGqzw7gqLuvzPBHAVO1OKOA8Dt0MqiE6HB
o9/2SMj/CyMT/w7WD8AhFgWIBgeKNrLOO9TIEnXFqSn37RIp5u2Z/q0oT3oFeGwC93i9YrJCOSEZ
x8DV0T30JhwLyeaj79o4JplK6mqB9Wo6sdf749oasz9oXo0omQmB60u+YbZphs6lWl5k1rnd+NAd
nh7XEIrHkFjQa9AHQJtqYeQ2kA5M80f0WAOLmCeEltSKipe08gEqjW2kfaBw1EslCbSChHFyjLrC
jtTO9ugS+8N0sK+Hfv1NzNBLseCauPcjN5KNbZk9Sr2x8ZOHDoRW93fNTLii8wDZou0GqUZ0KzAu
JmnRUin3ceTqYYNWuNcCYmQoMB79wDIeeBK4IrINP4ay4EJ/mXOYEYLICBlOEeyXgFQwI5TGsG74
vE3c1qYraqY20c6ZFTn+yrfBY2zXKHsOZkWqFd4tFp7ZK9WJrcZ5Fr71heziL7jo3rcwLmCEGA8o
ILrETfD4DE5I+YR4pqhSR7IWL+JPIYbk5bekrCIdAgjQokbZjEvWdW2K3FsDMvs/YWrp7Y7j7L4k
SvSaZI9pYE3SSP6xKq2oPOIRn/yRqk2Mbjj+1UiWHri3Z0VHdhRtm5AHFaf2xuuTGY0xFctKTdwy
yb91IUdgNDze3yq3jvLaBLNiQYGcYJNoievzuO66zaBatFrAP85tx6txMEshax1kYgHtdvmV8tWu
xgZlJHvI1tJhtA0FinBELGy6FPQtDY1x0GhgVKhIYVXhrJjfAWsmLraaTdPDbDIkadGMBOldQFRY
38n3vq94dZ276MZ0au0kVI8y2Ff7MIYUnpUoGyOqSF/Hq6BdeOHdBppwbxeWmYXz+qGVRpR33VR/
/CPlla0jS4zti1TL/R3CZq0Qal5bYlavBlFaVvht7kKpTBMsXwevMAlRXdNXDWRq+6XSzOzIQLsG
2A/wPjfd7oWUppHR5BiZ/M41qFVC904s3kuAGEJxKUCa8clQNP7HGOMpeaBj0RBYYHDgU4yio9R+
aPmq6heL19Ms3ewUVDfB54cnHfpgrs+yFpVjFbdYr6AvzVrYqMEWQbuGUjAXHQTvcQD6Fa1k0yFc
8ITzC4jedhD2Ao4i6kxqwxiRucm5Mne9cVOByDN9TnhS5aumftb4U+Xth2jhImAzrNOeUSRkmKEp
KEp4rbOjreOi1wO1cMOP0clOn5zZn2SJKDakWS1xB8l71FCtpcj6t27DTPKV2WlrXSTU+TrUWxpp
hUvbD/kHeWYzQLsUV6NrYz/ma7W3vS8xWsn6oT/S2HgGmn4Y3jX0p6v+QpTPIrpupoCZ9WbwG7lQ
pcLl1rwpgYMJ3QmbcDXsDDtOTMh1hSa0SEhgg5wKPH8UnFW8qdv5q7zYAnwb4V2vxvT7i2kZaeFT
vsBqRJvRKd18JMhxmRkg/fybcSj30frvOjO5k24vycTMhGHYAahXAzGjTDDga8vgvEPrQZYVLoQF
kfPG65T6Zjw4kYjkUDGVsBe81axBsAGgbIZ4Ga0Z1wZ72vgBXuWFWytvoKIx+f4QgZcgUgGTRLfb
EufIjPtQQOQw0R1PukosyKvURg4AZ7FwUxq4sZetOK8kOd7G6FT6v7thSPqi/I+OZuRo2NbXEZQj
QliFpfsH7TdWvEJyhjz7R3GhJjUXw13aYSNnX5WAwI1gp3OSp+ZpfCuxW6IjZ5dWt5MRxCGYQ91O
tzxnMD8gdfwY2Po6hS5F++k/GpvKuT/wmSAI3wNkgAxGIfRBsWdazSI4r7R0qyIy8zwy+6WK5JwF
PHyQ24aLlICJu94zYgEJGUXKoO4apsJuAKDbjrR26VoTZ24AVJuNCUGk4zXHstmBn6YTqrIp3WIj
miWRnHjN27Kt7Aay9011PdrJuTCfezBOPSfmUm5vfpD/WGc8cm5weZGJLawDOmenWSGcxCCkC15P
mAm6rgbJrJas9GkFOo7SFbfZE/cG1DTheBJZK8GU9/rEE5G/L7DEzI5sarCZOPeBjmOWr8rA81aD
8MGN0cFfpTsjHhacClto+vXlyoWJadQXDlQBvk6HKk/pGmtxG33RknjvKgCcE+GPt1M/fSv9vL/r
Z2/QS5PMeo21IId5jVEFG+VLesOEvkRW9Zntwg0FdGwbnXXoIBqW8bRgeHpUsHcoCMMwkxAPmbLP
12MN/SisAwPnX8kALK9NJIs8i29WxirzDwJeCXq0pKc+F6Eg5QyULFgbAMdgW+uVrA70GOlnd2It
FG3nlLgV2S7Kj0yffjO0CTiI8aGzkmfuwQSC1ZxE+9KVwGUcrxMH7DB4DXsgbpLMCEV+6RtdwORv
tIhCnt4adyz/TsDFBqrSjILKCJaV42BVm4Eo52QnH0fzw7DanbawhjeHEOg/lLKAU5siMOT/rpdQ
KXKwGWVwmWjJys1KC9q1qtDErvASs+5vl1/miquRMbaYCzfwBCPK/Lh0U/CYR98/9E/QmY3FNTtq
AGYtH2uUSooH6OyloPsA+dcf/Es/q2HbPfubmjqJLy5dlUvjZ9a5r1pfKHV8kyq9Db4lgM5deOSC
93IMTB484psuXkWaBSobjq7G3tSEhTuLLZVCZ+1yBZC8u14BdF8NwNjjC5r+r7f2vL8pNbPyOEqA
fI+Oor3k44tQGvb9xbjZ31PWBUViGXkm1DLZdZcKvgk7tW1dvU/tQn3ohK2IRrpkAO+L/33f1s0c
T6qvE50JnAQ0wFhWnlCT2rJU1cot0+StiH0nQ29f3bYv981Mbu5qe8HM1LQO1CXKYMhgX09kNii9
kowwU1PfzqXHUClWfY6SWL6waebGc2mI8bdxjalNWxjqFfEpygtTTw1gc/OFaZsZD+7HKTkGAAxy
1MyzXZPrQkmrEOMp3GIIiB48a4WTG0sl5pmtgI2AOANBLtLHrBcXQjmO5J5WLn2REyKb1amU7dZw
7q/OzKRdWWEOf6FCJCCXx8rV+AzIxVNoj8gZ37dxe5bQkI+gF0zA6FBGEmyKqy58ZxMlhQRdwdoV
VA4kEV0pgSZTqDr0jRZWHimqGddebBZdXJqG6JdkqLnY7pp4qQo8N6doiUe9BDoxIFlh3AqfdlVf
KFLp8lpHEohC8+FXLGemp4WWDPr0++O+9awYNy4rgI1VtE4q7NsiyqJeTHS/csfiffS/8lJEjduS
RBTaUIOW+nzNFackD56HAvJ/feOvmtSCyHnArxWxM1GLULUWzXok6Y7GoJVL33cTKPx+H9KT6JtD
kYndynEVdxnf66XbVsa6yTJT/QrQlihJf4QtaCbip0IjgbTm+G0Sh44ubYrhUAfaChRtVD6geS5I
Xu5PmXzrLBSw3YmCDPwy+lyZndK2Y9wMuoYYl5avpRGaDVB+903M7HgN6kBTrUQCsw1bIgfcPgDz
dtm4hTBaYrgdfJXE6oKTmNlooM8BM7ssQSX35vCGba2VY1w3bh5vhfFvaRhWBJ4lMRjBfpssZGdn
PNKVMeYMJ7kvqJlaNa5SoauzPQbFV1f8hEuIqenPMI4ca4JraRLlRRs8cyOiwjJ0VZC3rtp8clJM
dKNC94YItsGDyD8rKMXcX6jb5xYeA+B9RxoRwHmQETGnVer9AhRYfeuCcUJqItQf/NRS6remQe+L
4dYbID1DzaZf+RO/izf5k9E9GyDocXRX3dVLhLK3+wbddCDTANG+JOjozbh2YkmaUC6Rw9ZNs1Oj
/ujpPtLyhRM5ZwPpRQCaf8HcLNljIOcJl0pZ61YRih3+McuRZ+r+r3lnDGHKd2ARUaZD6vR6IEXG
q3XUFq07Og3eBxnxZXsSNVx6Lt/ul2s702AvvL6gC0otN7CjU2TPeFuPVlG66kaiVwtH+tZrTJZw
pvE2BwzldyNdWIJ8jlygWNS6raQGZiMMRzHLl7z5zHCQygaXC5B8eFSx7AN16fujKCidC9GH2ESq
mcgLad5pP18fMDB3XFhgnZ9aGlEAfjQXEBenNNH3tdGdh6V8OSvVgwy2jGbcidsZHTu4lphjFWpG
XqHntwNSPz1ATbxHBN9sjKo0wZqTBg9jW7yBamFDa2+bjDb1ILMtO7Uqm61k+09BYffok08OeWZK
5WMeQtJ0TBwjBxXW+b4HmFlXfKmGABXNYgiHGY+j01bA46QE4boO0p4m6UK7q+nPfSMsY9D/m49/
rDABXQE9taqgdeem46GFcrNsJujiGOWP4CRDulQ5+n1WEiM/DXz2UvxVAycabV9M1ve/Y2awAHXj
3E8Fb7QrM5/R5apX6FlN3UhUQazVEmVhoL/hBrO/YAE+FRElLyMovz6QXSb1fJF2FAmJDB70LT5H
T+3LsG9OoL9ZqVZC/FN4Ap1HMNr1RiTfS7o8M+4N0gYIZtGLDm0e1r1BK6uPOehRuaB2JGoamEK+
S+rGuj+Rt9ehjMsdrw5QsuDqZZka1SRP83HwqCtkw1qNULPo0XOdvYpLCbnbYgVSgCBHQW89+l+Q
d5yW9MLv9E2m8k1djS41R2vYSLvi0bfFzWD2VmbTHSXhyTf/RqulzuS5eby0O/3+wm6Yhm3Gc+Xo
vlmnhUfUTKx+PaZpdi/+tixGjRhV+NsGkVef3a4hCVHMh9hZQp3ORMfXlqYY6sISrTQOrbKwRM3P
FMIH+UHfyJtsPa7qt9r6qNd0xTmqi6w0VJUqy7OXNFhmDgTCctBAotoAQhU4mOsvGPVRy8o+F92B
9rGZTZSQ3CuoNYn8A+3VtDVRvDQ1D8Jc51x8qWonr6BmkPXHEC0VkKsnhTquu3w/UlvUF0KB2+sG
GCwe7gDVCTwzf9fpYnaqIAX41xdkd+SS0cxHQbZGUQ3WyVBAiUJOVYdTeRAgRpK6un9+5i0jRtbw
cEeHJLMump4jQ4vkpVsBY9IDe5HpKTpqVv4mr99CfYlj9tbvAeAyiZ0A64PYn/VKoECKuDGKZDes
1IPCFU7DhQsRz0wkOZGkIp2GgBy8shIzJIFqKWqKhuw2gV2cQLqhNZtRJ/oq/UncdF+A1ndqRu33
VWpJstOAElQ4CeggEcxuMZN465+uP4bZdZGHpvfY02WXPvCliYZZ9Gii98wPzXDY1BDadNLyaXwZ
gHRq0CdgtJv763ubmAZLF2BVqELxGg+BVsZt5XrZU1BZyGBc5QD4NCXhIdx5WvZcgIhabbdJcBDb
baxvFYFoo27qiRMpn1F7XlKIva1U/X4Jrl4R6nj6DSErp5RaqY6R4qLrOgHqm8jNOfaPnBmelPCY
KnbLrdLyUO7EbbBFG8qDeqy2yXn8gZyhSMRXQVsDemWsJTBh4owsXCS38dhvlyeK4KCul6CheO0e
4qoWc7BfKS5tvlrISzfGQyr9/St3v63JefG6sC5zJwF5kv/YY+5nToYzUlPYG7qVtu33rrH1yPOH
+/i9MDBpiiSvIwGMTFUwJFyRKBMwsYafJr2YxbHiSsc+IejCb07D6Pjn0I6Vqbk8WUETuB/OwPdB
08LflS+G4IiH7n38o3UH9IvItgjiMe1BUdcZN5iFP4KTjFuFcrXgBm+vuusvnUZy4QabuGo6TU0V
gGQ6dPn2ZBzBWH5amPlpvDfzgdoTChhwExDxuLYiBsLga3WvuB414wodUDJeEedQRG9pUJFJkVtu
iAFh36WI6LZFACdAQYyrgylJRoWdsWwodU5TrlPcsPwC0YBnZYKVQR81JRJdN+GRAhTe8ucxXBjy
7Lxe2GV8gEI9oVXqRoHne6nCpwwrXvyrtZt4UzC8Kehkwveq6Tka56PitmHjjlq87vRmJSnDwutv
ct43i3dhhtnMKBYGKtQAFVdJlJXSJ6qp0eKrQlI2MbrUDpO2WAiSZm7I6aJCzhxrByIRJv4S0tJL
gBFS3KR4j6td2IB/VjlXuFd6LlwHA2ff359zI4SSq4g8IvIhgsLEZLkaa9Loq4rbDxmR/VdF7FeR
95jlIFuu0oXBzXmhCXCLFByCZ4gpXZ+FNKyGEDIU0F5BBhxiwoZm51mmLbigmegPoNaJXh83EMQP
WIm9oOWUNgPVuqsmISIM6BrF5zR5kcGqwcu2io0y2AZPBrvv7EwbUXCKM6c0Ng0kH0PHkN5BWEIa
HkIGKZRtF7bUbMCgoqt8Qq9N3TTMJChtOLYi2Bpc0IVswelOvBS9cVhfNGgEKvSpAzwMPc70PBBi
jx8JuibbegVmPEl68o11obwa8sRlHZGuhSzjUmrstkgPt6GiYR9VCNCpgCnkepEqOjZSD50TV6AV
USRTrElf1WvPagvy4VmARrfKOTz1nG5R/hnkJv9iQ16YZ6ZnkJGww3ZHcDqkJWkC2tvQ6Cit2kcD
GWYT2AiDSgunYG5jAnkOelEN4Bngoq/HzBeN1msUl5Yn1vUKCa7IkqmROAtDm76ddSfQAcE9jFck
iNoYd6IVkqrFvYRY8QkRvm3L5GyY+7NPnD8Gcb5WITnw5gb/1VzOMm17v321f8jH/uP5sd2ZlHwH
ZLt+tFf79/X6Yb1+e/r78PiSE2tn+e7bbuuZu4clyNScf7j8ZOaSLPS+a2qK3dqMUGsHaSLd9Vrp
dMJRAFzj/vzcIimw9S6NMTeWl/pjrVNZdiVA7ItqC8CjqD3LmSN8cqUD4m2QUWz1fVTsPH2p/j9t
63trw9xaqOxIdZRhbaTkXUbysq+sdinqY+XVkQ+6HiBztnyPL4pm0GR395aTwQEInvB43+dEXCUb
qDcR0QalAPjHNPPkExEqGHs8jzVLsZaeyHMBKNhbsOmnTLjEnvIYTNtSEuOe8emffFh30z3tk2Y8
hvWOh+wEaF/vL+7cEUNNRESpCrwaaOy7PmJlo5ccOLNVt/R4oqCFKljouv59W7AriCQtfBe0PRDz
M5MLREEGGFeius5mw5mbp5H8qJZMvjRbM3886+cUmqWlEntq4X9ca5vk7WUSrqbn76VGuLlzfvkl
jA/T6SCLYzeNVdlR15NAIRf+ARBi4aL7XaR7I54O70UEW6t+QDMNI04J3abk7c0gn8fPGqQJ1f7t
03na6NZPCt4EzzLM01f/BlknCKMiwYxudOcD0p5m7DzscrvdvbSmsvB1cwcK4g7QnZzI3JFovf64
sQz0DEoiqtt5EmnptpPWedot7KrZmb4wwswApzQVevxr1R3gK3QgLAWdtCHR8o9/sXsv7DAXRK0h
W9w0GEzrg8as1Wo0ipQxXYiP5qdMmxpzQOmCJM31lPGVnhljN6iupIh4KOw7uhakpSTBXIQJXShU
GhAjQXeB8eh9mnd+kGWqS3VAJl/Qk1A8a6BW5JGcyD/vT9vs8lzYYhy6yHuKXEWp6vrGbvziI6so
K1Ool4LmOWcGytPfkjNub5YIQejavlIhn+0WBekjaVPXPIibS2sYHhBMDSgmGsb5/shm7kWsE563
uMYN4A+Y3a0XUDEpEkl1DQXcn7oQlHYTCquxgK4HskRmOYYLFmccqIbYGVDXiSIKeOLrzWFQWUt9
Dk5FqoRXIUKGp6uf7g9qZrmuTDBZAi3MxYxv4U+EWCYSYL0y0iajk6ZLxK0zGx2UyAIeARBSANSO
2ejJGPpNLMBQWX4DGRKgW54OC72ESzam3184x7HhNV+rYKOJoVt5bLW1MCzAoWfnC8lMGVo2WFQW
fWyotEsaiu09JJAw6Eb6pKp44stcnZAYbRz3V2duy6HZC8A9UHLxeDpcD0j0szSvx151OTEP7C7I
JSKM4HyGpDBap9IwWLV5sHCAf3UKmCtm4qbXwIOMXkks17XRtvCCVkh5DNFJyUEjGnmJVi+V1dsT
LU9ISvMIXh7NXp1Pp/eTbp0Jher2HtKxlgkVD7L+C8Z+8i8m4uKbmIlIOYAKwfWA3WM0T0048Trq
bWaVKMTIExegUsgLFuf20uUsiNezEFXQJkA3nOrqaMyszpG4ScKFCu2sCbgTUK7hXGCNr0302ZCq
HGrqrjweezDOoo0KMsf3J27OhQBg9h8bjNMy/LriwkaGnxz7r0Fovri8tu+b+OVcvtkwFzaYG7mR
+KpFJh8tFVu6faltvKnNBnsHr2n8xKR62+lmu32TSOUgCH76yU1u2lgxthaaF3KwfW3OOD4bFQ1B
E78xxCZNLyDgToVKdryJXlTEMK+dWTuEJ2vFevg320uVkBAB/QTAKOyp7mqZDjTXsNiKLzvQmFdX
fpq/FVTdiK2YHlX0TFkLs4bFZScNOVN9QkuhPCszk4Y4PRZ6LdFcRYPOxgYvoDyKTBE6VvftzG0y
5JUgXTP19WtsQSSlLe0rIdQQxqCFgc+k3Eo6VN/7Wu8Xjsyct/rHFIql1/s5yZSqVBQO+7muHiO5
e5EH8VULhYaoPlXMoB065/7gfvM6N7MIjroJ4fWb87w26Sc6bIap5r411gSkhq9COsdKzAjvLHR7
mQnYlTnSOY2l2735JtoCQUp6jWLA/S+ZnWYN5SD0RoKlnm1sysBEOyRypbkGt+XUB57/MRD73Lcx
O7+ApUCRHNyYANteD5bTYoVC7g6MxgFoslEDO9WQDGsVBTll6TRGq/vmZoekT8AOCdJ6yLhemwO4
YBRDr9FcOY2Ign60XP9oxuf7RsS5CxVVU+TJ0QgDgCPj2TUayByI0DS38igJ+l3foMFzLdC/Q3Pi
ExDTOoaO5kj+VKrI0MmrsgVD2i4bIVCyDrnz0MUEdQ4QhUNdyOsPfgDypMSq2xO/BD2+7UoA0TAg
ughuJ/msGy6Xfmiqumqo5npBCqi45ATNrsdDz9+IjaUIpor2DLMWjX+xDiCYRTlhwgAqbPaw6iUd
rB2S5go9NFg1rXnguCxdeUg2LlQ2fysT7HG6NDXtwIsAqoJQRs1FMAW6d9AWD46CYjk1c4J0BVqU
gCI7Z5vBmjj6SnJEGADWXdPfd/aI3sWEnPzVj2+TfYhZIIFhBtuHh9Y0/kWUpwH2AUQnsEdQ2b3+
SCTQMyUBg4gbjuoTgqAntdJK0xtEfuG8sTTbU+4GYdAEGMJzFkUHJgYIxqRIaGrAR+OmSjYx6SzB
oXZNjihjrQXrGJKfjnwlZJ9vCqITkESg6ivY8HUEA79/Un7fFzeLc/E17HkssyIofHxNolICGUDj
jebfXL9SmpWX7dTUjYLalFTk7Az053xyAuD3OXSXNzS35V40u3FwQLJEhBKwbG5nSBvglq1C3UHE
QYogBI3ndGw2TUwk0H4E23RScY6PdevUHCRG8Po1VZ3wbqiiggXxh16F4IO/UQpwLS8RK8+FLZcz
P/3+YiNyoFUfxkGDV+jQbBiCV2gJKDDnd1AqRr16etMhP3ttoY7jAmfch3TncGpGkSThky6Brrxd
uKLmMjboF5NQbsEZBgCDOVMoWvhhkGHZKpybnLyBk8mCwh+ILiWCWwm0GCC8dFQTm+ns7X3750sn
X18yUUmJg9XYJv81hT+U6PZDbCETQazIXCqgzGQINKBWcHWhfAjRL+al2ZVio0lBpLuS/8HTj2wi
/fY/yuzDUCBwoaf2/b18S8YxnawLe8xVFpVDKUELCrOvf/L+wZOcMlmDVc3VAtzaRUn40kx7IieW
sQuj3jQGx8s2EAUjKn1oxBg8NIOZCLZEJWzAHd7mpoesafpYl1YivFPBHD0f0lKkKM9J96J3j1An
UcZ4HUNp8f5YZq+Fad6mJg5gQlgo59D2uV8qqe4mG31498CpF6DYtJHXXbwbZXdYqLXOpczBxf2P
PdYrabFqBCXsdU1jjnn6qhiv/CTVfVTAmGo8FDo8NcgRxtBW4wfQF3rKEhEJy9n76xkvv4H1RQGI
CqZuBHfwjnxgetmjJgKgBgZKAWq/K3R/iPIDIhhT0pwxNYN+sDX+gw+rcxWsi8AjwmLX7rRlWPeI
ui2okVAuAhB5OvAXLqPhA74KY2ypHuvvSiUyQPlXUZiquk38dbkkGTcDbZvq7CihInrXpmzntb2y
LjIu9wvdTRW0RdrKSQH2zPWH99JsoIg4gv8j39zfanOFxEubbA0cWfbCU/0c0w4ENCh8nMAc1pwN
8h5y0skrNDYI6NAsCN+6aMS20oVC5i1xC47txZjZfARVyzqoJ/sQOGpqddcVkOJMOxNtbGq9Cmht
NvURemlptpNFq86XGkMnX3m7xv+Z818kysUat4MfNUoP+6VRbCXuTZdMjd/wEvong2DhXM/uJ0S+
MsgKIDbEojggKKRQ3atwrKGoC/YoCLNaCSLSSNtx6kmEUBt46O+v77wrubDJXHuJVEiVBOCuK0m2
vOq11NQwuSgEA/lA1Oa1eBa8v/dtzkX5qL3jeQhGIfRFMCdZV6JS4vRed0OFt5rsjQcaJ4+f7huZ
XTfkaqELA/ZKgByuzwqtWkHOKzDGR1FqhuLag+6h5tmNXJucv9C/8vtyvtkk2COAPyNDh1fvtTGV
64BXr+EI0P1tRZtow5voRCQj8QlYclEbeTJwDwdggUIVbrQ48okq2Frdn/J9b71PGCmPpJv9c0++
EzNDKAdyFFRRROf5+/6szO4wvOWQeMDE3LyXA04V66yHI1eCzNU97GAa7yAnhleIE9PhT1yVxM/e
7hudu+lRkZwUvCbgNBuO8ELeoh4Oo3otkQwCat0+XbUGqNdyxCTCwvNudnddWGPWomyqOCoVbGgV
LrEQP2Xxm+K1dn9Is29IxBNob4QQBvYxs4epkcaZyAVw/dxL2tYkUT+7etP2T77/ljTrpCEtgH18
iNvoEGVuKqwHRQP5Rw4syGdkHOhEFNCChooWdiUVr43frKpwVeirol/f/9aZk4AIAaw/CqJB6A0w
OZJYlsagp5h+HxLL6vAue2d0DpK4P1XREuHVTC8C4HiAkwOcN+mlsS+l2NBobiSTC0Ogj7ikXAfB
atTWtJJJNATAKJOxia0YSbqODOP/kPadvY0ry7a/iABz+MqsYMmS6PiFGM+MmXPmr7+rvS/OkVq8
IvZ7MDDYMDZc7FRdXbVqLfySByWwJw0rx3/RrxFsIDjLOCTZaBnSgJvbqmR69cAFVihZReFk566G
KjBiJUCjuTMI/h/P89I2v7ZIRQNKJgZxHBK3FuGtHszMR5CDVd9v0eP1u06G9wEhyf+fSSrQ7/yi
i9MJJqcksWYRcX3rjemxQJdykA6WyEgrnm5tjNThyjC8uelHYnDrb7Mm2if+nyo4K5Fs5lG/snOX
vBUqbnguATtAKD1v3arU8UJTI4NzyGQkP+odp7oDo8tAMYJAV33vmJUVXMztoQObsKiRpr2fOPjq
sh/qIQd6Ajg1HhAZdTvi1RS45bNggzlQ/xQtaIRsSU2C0z3obRm97jXGrODpa+XpytKS3UJdKRAI
BkcEwJzocqK1N7ignyDMjfwwNrKlBF982bitourFsMbNtOQfri1Ra5oyZQquDVhK/c+WrXXyFuLU
DroTyI4xK0u6OCwRiqjo3sPlT88wdLeDKu5D5YDiEyKo2Bb5QG/kwuDYtdzwD9Dpbgp/WjSAP0FJ
k9wUV6uZlP0cVFWkEPRJFG/QCDArG7n4PZs985GMVhKWZvLSMXr7NXH7qJkM8EAADtNthNGbZIdP
1iqSS15JRe+uLCOXBKdMY7OqRKtzJkPyOBsyFD2hN30WVSuUP0sm2yjFsxAUr4Lw9thLLC7wlVHq
9ZagtiBDYVk59PC5zPgXyEWzLf526BNB/XLlZiRn8m7ScSGi4IobH5nj20lnGUHOow7G2AiCXmkK
BCGTVmucH4vb6MoK7fjmKGX7uURCjttOGSpxqAb16IIfEj2a1gATS+8u8MLgXgPPFmgw6bT0IIAM
EFc30mDvLWt+zZBa80G6E+/Vc/CariCMFoeGqcMZwYsbmgC3EzhzVZzmcYO0fvyhtnDi4lfTvPHM
GqhlaaFkRGQAzpBe6LsAWYlSoc8m5TCqXjQf1PbPv991BGH7Ew+rUL6+HUet9H6L7gjlAC5mXao+
RpBAaPlrJQb6IP16bIu4KHrToc+GTBdace5a4ithiOMYbW7oCLVmvtYL/pLOqMGcGqSv1zzzUnoN
0NH/WKM5UVEPSXngp5VD3qgboXhiCzBLxR81s+HyXyFItXyjluDZwnQXp6FZ1hw4fubtmNaWxiP+
Sd7GZjDYZqOGr8oI4Ujt6A+nsLB632DAdj8iyR3tkmrLsRvSBjw3W/BObMB1rvY4uGe0CIMdRM8Z
dI7ke5BYd5POZGcFEuL8mo71whV8M1YqZwnqZz8C+YVyaPjwPLSOKkNvo5jRSbVDy8+wabm1ktPS
vlRx0ghDCeAbdElvQPQoJKiaHjIlNuKcfVKZcvN4uywdMQg3oGEOpxqJFDLoq4tB87tuAk2lcoCU
pKj3Ka8ZigAiADZDRqkMAmXl0hPIa+Buf0K2E3VXdMOpNBpKYcMk61pfOTy9S7oJrAugmK8kw//+
+fQVm18FkrPv+DfQUZI2SF5fxI8jp0b/8njoCy2fCNDRM4XHGArP4PW+HXsIWmph4PEp4mgJnZ4p
ZibvktCVuw07Q2cxMYZD24Dpe8sC7DaHeLfYiN3Bktiu0XdQp1YFZg/FYUwLnqK4D2l6BLHmuVRS
W+4i1gClX4bYYVsRzfzQGY4qk8v+JfiWtkd3Y6MJPE5aqeFAdLppFLTFgF5/ZlcSViSouFrqOyPU
gcm4IvKnCIPiB83qRCMBvbfPrq0icZ6PrFDOFS/PKR5qWGFPzS+AUpyz/6d2f8eHKjHWmtip00JG
hEQBaAmxcQBt5akwKoMoTeerLHcpagi6ar7Pnf1CYr/CsY7NYFil8F62R3or0L0AtkBqBsVYUNuw
gr1ecSZQExbg7+Nze2LWjiUdjf3vyP5riZrFQWOLemBm7hIUlpxuKo3T8/wJqPzqowELOyqRwxqV
MeVP/zGJkgw6b0AledfISVq+x0KYuEuZz8OGrcv03Nd5buNOk622Y+ezBHXXSc9EEdpo6FNYcX10
LPPPB5CkNaHNArEPtZp8EMYtEszcJXuN/1SNPnroynnPntl9e8jXWAsXDgPhAfuPMcrZMACuyQWs
XZqo3GVsbaVtYkxTa604tTU7VDiIemlRCgXsDL1sSmFw7CoVLNHzthK2ZcsZSSfqUibh7ZjmxxKc
92qSwL8lThLwJjf1zuPvWVzkq2ETx3d1v2ShwAXhIGHYwewF4pYr5qcI1FATJ+yiVDSanLWYeBUU
de8TbiabutXiJMplKBNhEtLObuXA9v3IRJbKbvs1js2V+f45WFcDHJki1pQBm6jl0GEtzu9Kc5hF
Ze2CoJP/9Gale8j7Ph5U8si4sNl3prz3dbrtgL2eucICilSvUsYNcWWw8mwXDK5MRTTkZE2MdmU1
fzogrwaLBse+CHpsLiaDPMMgbdWxPoixvJPa3pSqbpMisGuFtTmmOyv/d/Do68eLETc2zTsXVInI
KBEDV/ExtjogTb0+G9veyU8Q0Br0/uPxpv0/PMN/7VGHFc9yuUKPOxY1VN1yQiQUCRbA9MaIkhYO
sTFDwCCTFGMUWKPRInvF/uKmQusGtNqRfEEN5PbUaFoitVWvcpe8G3QIsYJhLzZYoT/MjWz0GlAH
02x0E5iR5r3YJJcpFlFwdGUGrWvCCixlcc2vvoVK79aALY5cjI0npPbAQhJX1DlTgQqxPswofSUr
BdbFK49kusCVSVBW1NDZgKnSRsZST6jlCcYw25wIjYgVIDFdy/tnR12ZoUbVcCqS/woeR3na1CiS
Ql2iL+sW2Ao2Bk1AV6Jlz4iHRtObJvaNTBpLvWnLwRJAqWBCujTZ8s3oQ0mAGa2enz4iZax2igae
nazLyNMLCW0FzwMzasT+EGRlvHm8SajHwc8I0FRAOCXA+Q8CqNs9MgQagIRiwKO2Xh3burgEnbrW
urC0D4FeBWUPALKgj6Dij0iNu17hYsySPE1uJATKRm1AYqr4xRpHxqKDQ4YaUY4mAk1Iw+2LYQJR
RVTyFyURPpNYtmX0MfMHHvr1knZJoP6Xsr8AXDfSBPXesQC7T/EvKTt/epsheo6SEMIBgBrJnF/5
N2UsZx+irI3HSqXO9qkhRr7pC9+lHJgBf368gHcxPyQVkBhCBATUIsiFKWNMxEwix6CnoE/KC1Px
p2gs7KBsO73E84OZkcoBox+7ciHT7aZkjHAqQG0ih6NoSHvcjjGomGHOhLHxmnmy1bZ3SigNJycc
NAZkqO30Xqf7kvWC1uq53hmazTw4orRG7EO/A38+AyBGUHyhMRMSd9RngF8YlRhVa7w5epmPuWAA
75SCK6EDYEIXIVgTMJaS77vvAtDCchfJ0Nq0ulNZooSxbSeXHYDQCTknQq9TsveRiM7Mbtxxqd4x
x+ayhlH+ARTcPDOIAAYvIBGFOj/COMovhUolNEnlN165Ub6yv2CvMgCSsWb06bY76DZYAu6jxq3t
1h7cbg9S78uwa835yB4mN7Yebx0aAfLP7F19DeW+mEJMGDXC7PFOZ1VWY3QWpCsMxOu4GH3991/I
KunfgbnyeifBIz0JeLfjqQy2WfDM0sFlN1eBlrOtx0XmiEw1lNIVCVNfwGPCd64MkkoVkEEC5km0
6Ik88V0rRNVMg9+22KlxX7pKXnt58qHVpZOErdMGwb5IOBPyVUAlDd8t87dT34aUM1c+gqwrNWTo
/UCWB1x+aCKns/Sx3/I9U8qNl2i9Ucj1RqjiU3CSCjMWeWNqzQLY10oD+LAaAKpnufeVD1hwE+hB
AeQVhR9Si6Hm3I/yiEVjX+uJ8Zs/tPpQ/I0DfiNkud6hcKCUxzIJN+NrU2+G8qkE2qYOW6MRTCl4
jzgwsfLiSkRAY6B+FgbSZKAcJn3/kJW7dSHMwEtdlQmtJzScXgv7ogaQwBkRjUKYstAkc+y+o9GR
4+eKRXNtVlqJwK8kF+6uvx8mSdTQwQKEkylS3yAPeZ37uJ+8oKgAUkSLuq4O/GiszD75M/Tyo88N
7QkCWGOAnrgdKkgyJ9Ar9J0nhkYDTFtiJeprJBzQkp0Onl+YbGF23Z8Vq/ebDlwKwGsQol1EuzRM
oNfiLmHBH3hRZ3fO7OkwoRtjRO5Y2qHfBhEB8Inj6M6rr5n7Wxi43h+gM64lkJjQ+X1APyHcWfHq
xWRce/MFEhkLAbdhyLsVV3J/AVCWqOsv5aVW4mpYmpxyX29yc9T/AgNrop3LAGWLORk2kD92C12U
0O2tyFFNGXJlnBWZQMfa7C6w5+e1Hlq6p1klTLXX4ycR0VUEUEgCEP3wAxeIghujGf9Rt/km3/c2
0d0Qdhxo6lOzMP7q0NKGgNqAH9YEf5fD24oDaV/Q7SR26azRwt4F4dRnUQ+SORXYRgMw/jIYHMwr
FgGbMeYaEJVOid4Nn9ruXFNoEPX4sVO8ssDGIg1keoH+++0XQeE0ex94nJXdzpOr/uaMkcER9hXp
H3w/tRM0lhkyoMrVy2wPmHPBldzZjQzwFh8mMzNrtJMcUcEwt5hX5/FJI+OhTIPTF+kfAjFHQYsy
nfNVy49Rr13CwoMCdMUAYVZ/ROVTGq9xji4sIVK8RAARdydJe93urEHo5bCOS+YSTTqgeSOrB7LO
l4hbkI8x2TVCQ/Ll1MiuzdGVmZkLZ2zligE0NNSr+Ctr/vXU4U4Edgr6z3CMKJzdjgcdNwJX1+Ax
AJQYmPVGV0sbqukG6GoNLljD398vFPhgsT0gJUTYLunmdpEJmhgJEFhTIZ0ooB3mg4c2025ao01Y
NEScPVC+uFjoECcVp77IWyHyeAB558zKvBL5s8qt1ojs7vcD5gxs0hqo28DZT1+iHXKfksJEsadc
UJTWQzH9AchUjJGi04PlrXENv3n/6EV9E9LVIAcXCeaAXjJk+sCBlgBj1KKPonv6EreT8c1ATihD
+0jggAnX+gAM0SnxQ9RMHp+1+xwzMa/haQeKQODx6eyRKrZsOwpp7Mkv0O2GYlHpNrbRvT0285OE
v935t2ao2HhA1biOARn1UE50JJSTJoBVQuNr1vlNDb0kEYqbHcCJERrVBP3jpTQC8H2sfMRdGoMa
K3U6UgQsCgSMYq98D1wGTXDoANE7uO4ZPbyiOVrPM0S/BrPUS0fV4VxTkNOyer4Svyzt5uspp64z
Oc64QGYx5Yo+cUdBQXEWoJZdUl8ej/cuSMVw0cmOVloOEOW7nYUOTlnOkxboNSQG1TzUGwMAAuDR
T8MmXXuL/bwN6RW+tkaNquq6qBj8JvaaX4mFwqANuL3pQ64NmBVDsTMLU22XaDYczdn8OregIZWh
xR05xV4yaqMxW735kHWU+aB9yjp4Qxnf0H1zGfR2JLqGXkZIpmzWBGfptgtcrpgkVBxB/wWdhjsQ
ThjHfZ3wYuz1tgD1rg0wsa6id6fZ5i0eUKrJYLetWW4qBxqtp3NnD7asFxvWFlLcvb8yM9+Oo36J
TOY5dP4f1g+3E7wDaa5XqNftOLS4LSLyaZ2mx6rbgoqnrTgXXfYlWHcz9vzY3tLxUEXMBLQXWaC8
KXu8mmhgyqsSr2jkTT6nRuFvZEbZM2uJvvtULib92hLlDequwqNuhCV2QqMPFLarzvaVXVpBsg0d
BPo7u9YnsDY26uiHtVYKTF5ibN2sx+FzNx76aNTblRQmjS/FdgKClVy+IOBBVZKlAooIsFuuSJjY
4xXgZ3dZ6gUIRudNCD5/yK3qnYh4dN71jDs4yYWDIP3fZs2n348V30BggrjHEEfJ1Elk5yGUOCZK
PBky98rRB/do9cRzX493y+JQAVtDlgw8tri4qKGO/IiXN5sk3mhrR+GjsrJvUL+a/CaxFKd1UUzT
WdAjrKSiV8zeJSAGMDkFBfCkXrvvHPFUnBqzszVr3nY2a5dbxYTnOfIrg7132QgQcQpJng75Xbrz
IU2DIU34MfFCxvafxEOTuJOPFAO3wn9Ac2OR/YPIA6cPEDyI0svUPmUjvHvLgE29ed+c3gkZFgL9
yIrtGQ0tZ+d5v39z/j7//eu/D8fkyJR6v8Y/tjBU5JYJ9kSGZ0Ti9zaEzDItBmNOlXv+Z24zvzgr
Wb2I7zNlGCWAUBJgz8DQiHTYPZVc5ff1mHvTVnztPsNj8Al8hSO5zHn601rDxX+DY31KWGizmPHa
GSXe5famgnWQbyHNC6lXsADdjhDdw21WhULulea4R1VgFzhvnKHqOW769Glae1Pfv6RuzVFulZuS
Pk0kGeY2mZudRs7IDHajHeqdvEnNxBXM6kU6NHZraU7rRJf8RfN8i3W7NyXW1QPzkb6sRUILGYXb
b6IcMKtFMVNq5JtM1irRalk5oS1Zg8mbhe2DEvyxr7gPq2/NUbu6LHvIchYK5A6ZVp/Vk5A+SdMR
8jta/SIMRrqG0SIe7tEKUx4QuHplBJNJ7rH+ge9BfFztImjrPh4U+WjKCLDdYAGQUFxENpRa1wgM
DoJSs6HX1F8s91aupbkWBgG4IMI2iAPjEUyToPa5VvQQbQg9SfmDzn8mdyJ/DXK0cNgR9aOaSZgu
RVzKt0dhlDJtFOUi9o6CKVpnXm/+dVoSb4trC5Q7QVoyZ/wSFrjgXIByW42fufSJnZxC+qPyduGJ
wU7cS7/AJGughvt4iRZSJ9fW7y4LVKQynp9gXfwMKmN4Tf5K9rxLvwYzeNIFd4otcROVm/IFcodr
/RYL1zBmFRIg6LkiEDKqmCLmudAJdYUnT6YPeOy49Ulu/+UeRIiBXDyM8ApRdaJb1UCEFAGcHhRe
MIFgHZSyyIiuTCF9dmkT1NnNOx+NrRlM5Pvhm/mN4bxWr/yvbBteIryVpC3aiOdvsLw/Dx674jvv
MAb/GEe3FGYSY6QzDFATqwt1imHcg/jDW2iEF3mfWswzDkOor90M9ImjrZHTcpVnTIqxKkdirZhT
c2z3KfrP/P718YTSrzJiBLEv8JukWgyWllsjca/NVSeyBVyvKtvVS5IZI9h3d8NKLv7uZU8bIvvz
ajTV0GZZWc2FJ+hg3Q52xUu647blQXXXrrhVU9TEyTNbqvyMMTE7/6ncpEcIIO/DcwwRm8eTt7RC
15NH+atKS+B2ZRhSQGMsorVH3sTJymW1uOlQ2hFRBUYABHLQ24kDlllIfI4rvGErWtgC/Vf5pr3E
RI/9WYr11RZiupyBhUKyE8RpSEQicUez6NUICksSknjCkU/14dyc1CMizZ3wHR3XnNLC7ruxRa1U
OzNdEKLhwUt20bbVfbeyu7c13Q/yR65vRnpA1CqFsjqCVRlGwk36LLjskd+vbbnFcQAdiCYdvCVR
9Lpdo8jvEz4pK+g4/B5+CYfwS6ghV+D/erzd6BYd8oTDFY8SM0DR0L6mC+K8lKScoBWVl76jr3x3
dmx73OmIFA++/macXHDHu49NLswdLKroT0EPEuq5lHvItCHpArapvOwcgAn32DrYdv+OLoaMCnl9
0p6CzQYhVioADnImqQqGqT2We4pTDbhyIwiClYtj4aiSjC3Q0yx6pWRajD0R0ozry7DxIm4TAx2W
hI4KIMHj2aJjMPx18tYGRfzPi0mkdpqUQlWrrHJgQ5QSBccU6P+iS1c7Ku72860VKoZhOyYfChZW
xPAC2kG9GNcIpu8AIP8MBBRWIIuF9p1GBeRSoUZx48NEx22hjMUymi3zIGpAOuq5nEAn2Bp9YWjB
lhH0CsWvfGVLLE4kSCKw4VQ8i+iaC5fIiSQEWeONfasBdV9lRlejy//xct0VqX+GidwErj7Uz3Gs
bo+tFHb+NAWA19ScCWp5CNcVs5H3hF4dEEn+nU0++/mza8wQvELSyo6kAzJiHCgb4tghhgMg4a3x
mckA7fOBzyin2pXYN1+OrYl/hVbfyjDvt/6tISpk4gBhA/xdabw2R3Va5PS+fJbWrqm7qig9HMpT
MBJXyGEBEARp1Piym6fxK/ibNwZydy5QSqgJRmbpuMoAju3aPPH6NgT3oGSS7HuARPuFUBE+Xt+l
XcSD3Bqk7qig3BWqw7mQsowrW69RovAMBQfNnOewWXGRdyWTn5ED0Y9LBOT8Gu2VlXmaQ1VlWhQT
1C23y86mzRq5ze1Acu0AgwrenB1qviDf1DYrUdUPAOz2bsPaXtmmfGdX9WhV02AbcnxvTyhGG2iU
38jb/tjYyAjbxeZXYWfmK2uqdmpd/jye4Ls6Cj10/nYPp30pcF0QdB4gmDaa8Y8SUkSsU278VEeO
3Zac0VWMwUYR48zvx0O+Xat632EE6E+gj9GQjQMrYAYC1SjaLwXdYltfeW9DW3mLRYMLieCNnVR6
wzk5MztZq1mCyeZ/JqECUGbfJbqsFPsoYcwCTe51YciMmWn47XzuAqcY/4LTTwc7V1e4Gms/nsCF
UBWpCGDfcSlxALnRDOzSEMth1AE7EpRGVO6bwJKZHeM2b/mTtl+7zJfOA24+QlWM+wm+53a1yo5j
64phO4/tfvUiNK+GyHw8niWfhrAEhQsRqTqgQm8tRHEkKmOcdF7YQEhjbIt8U+dqbbDgr9ABga9W
7N2l7snqI7UNBgUOvTYcDblrpkRJmTTr8HyR9Kf4Ij25F0Davh8P66fWQB+zazP0JgMNaM7EMDM5
8Z7fShfpN7ez7SfOlJ9r19870qfu6Pq5188bzYp/WczmdGL18PPUAe9xKaET8b0y9J/O1kffRFb7
6kHF1s0saR2+CWRzibqLFUDLzmxoa6hioJqITOIpe0FVq/Rmye7e8wScKiUQ2YpZuVNoio3VvoBV
jvtuuU3Df2kmL4Gi3p/McC3/xS9ui6tVou6GOmvavG3SzuOTXdM/CaXhYkKgQG9ohJF4gHTiN7rn
9diKrdox+LN5Sjn78Rr+oBkezRe1N/mxZxkeFBDekDlT4gCYXrBfwGsFtaG5jHZqpK2WnbLhWJWz
Lgy7tNxE7FeJrsJU0VEvAUsFCI2gj5Y8KbWpyeaknXvg3RNLxINZ3A68nQ0GM3yXm3rQuVznGKdO
jgXEI1RDSywOwsYl6LieY4i3lI3hT7KO/zFF8+DfBAwve7W0ZtkWNtHvOIh2agBMsx6M/sql+JPN
puYBjaIoHKCnCok2umO00Zo+nOWu8d4/j18AzaChf1Pp+TNodiK9QemZlJ+R3WcgehFYsUl+CgP/
jV8yABUdDltry+rbX6n7IlisHuNqv4RWCNDVhJT1Pz+Dmxs4A4+XcOm0g3OQQ24JYanAs/RtV9dZ
NioTwkIoRbDs70junsS3+JfCuLJm53Xrqd1rHNdrWwcn6W7GRB5IFoTCCEep7SsUUeoja9d6gwQ5
42auPsVYe2fj4EmL5jVOy6UrQQHlEFIxkMsg2I/bcy3EdZR3MsHtCukum7xGasySFU0FmWn5PRaO
EGxoqrXc5FIkcWOWOh6VULEQgIRZ7fiq6eWzWOnpBZIgL7I5ALcmWKAP15kNC43EAZXvZpc7YKtZ
SajcVQLgz1HOIQlm8lrDBr0d/KBEpcj0gGzy7Bb92qrNx4HZvkyXCmzTAgAKFh6IR7F0Hu8s8mfp
FUZHARr7gR8i3D+3ZrMpzsSaRRzDSE8Fodjg1zBDyyO7MkHNLxNWyEmNfutVHEiLoDkMcno+dPrA
Tpgt1AxLhL/DV+8Ew+vjsS1kDTCnV5ap5IQMmUctCzE4Qo5ab1jQowJHCVpU0FZ2WE7OqHFJBaaG
nzUcxl199GdBr4xTMQcvBvnchSHAsU/itkcfJ3xKsA3hU4CH59/RmzU6lT2tMSvdAQZpu9QjeVD8
OlAZTHdj1YBqgHzR4AAZTPYSUPBChgeJrxd2DsJODcAXfqVwuvSyvJ5z+k2gZX7QFwLMM7tyzxxA
T3Ee35SD8jQ63Zf2HD6tpe3+j1UmCu/IT6PxmFrlOuB7ORhxcvxRz16Tc3kJ7dnVjOJ3iMGHehbp
zIfgXRqLDfTM9A+q9XifLSQqyT777xdQS80KQBRkIpa6FCwlNXynQRreTdgdSKR8XgcPZWWxw58V
q/cFAWJVQ+2UdNtxKhWaqQzr50KDMIj7PW5k9LOCRO6TtUTBjoIN2rvZZ27aQ5mqu4ipB+oxxuSN
NllZb+If7v3Hfz+CdluNlLKhjMlX026wQg6+eoiEwujl8u3xeBc9FaEJwVtBhUopZUkLRo0vSgnt
FfNfHmQadWs8NkBW6W4oVwYoV6gJZafECgtmrD3zLrkSHkK7+UVembDFW068MkO5Q26uc0UYOIiu
fQu/mffkr/ai7sVLdcyLlQEt78srU9TJmKe8nCMBpuZO5z9nHIWnNDQqwIV37H580ga9/Xg8h7Tk
LmGiBjYe/0B4F0guOtuosDNEIzMc/zLS6w/glj6yrSRtB3N8TWIdZCBe9hbkurxGTrV4y1wZ1qiM
ltiwDMIK8JqJeITXe9nR3rVd9cThSfCd2dFzYj4e6ZLbISksXJqIi7ApqXWMc3Sh5jxefG31hEd1
KNeOFL/U4gs0xd12BJOcV1a6luoVM+kj64qiUeeCHqIxqNjWmW/kSe4WuV00a8tODj61kW++jFp2
yA8JnD/h0SHGLl/tJHSf9M8h/5EnpjgffMauPtqneZvGX4+n5M4hceibAwiZ0HQgVqUbkWs1HNoO
4dQJ/WgagP4ymHaDczc9V35tcYOPjv413Ph9vhaYSijSkxWACiQSQrfxSxQ0IgrnZXMKmWMwnXyN
MUfxmLdA7NTb6S2UQTu+B3O2MOhIgsWTw3Z/H4/6PguGTwAsAJ1vMgf2OZaa7qJUwzDS2ubUKWg7
1pnWmNjPlG+tsGBtTmIMWcFb6xBNm7TaKKFZZc888z1PE1q3qqPm5PWfgNGh7NwxKwty59HIl6ED
SYMyFC4huio9S21Xo2+0OQlNaPbivmK+28YbpvdWhpQ0rsvHM3F3FxBzMgShEMHDD/ycmKt3eVtk
DNhBhuYkB4khhjttjCA88PzYyP1Bp6zwtyteSGqWTvLYnIbsW2l7vW0VU+shyckig8SeoV0c827u
Z0bVufn8MkbRyvlaXvCrcZLzdzVOEFpLUoD251NXGXGYOwrTWnGVGwozbZq5MDkIxSSlPqNEmXx8
jNVeTD7b9gWUMpYfmn6xFRWo4sXP6D3jgtx9PD+Li4BkLDYkmKdYOv4imlmRHM/NaQYEoQvc0W+M
tN/8eyNIdqHpC2B5kNRTp65T1ahuFb859Srz1TRR7SbKnDqoqa9RO9xnObHc0PjAc50cLkCobye7
Ebqw7UquPfVs+ylHvhWMT3MElLLo8AFYFUWkKHac4OaZ2QjnvjsL41bq3Oi52sU+uqeydj+nl5C3
Q7QRfEZGbA3oh838Y19tit4pFH0A7wfk6as1xMbiPiGhGQGAcgLYv28/vRgTWYWqcHtKGG6XDJLF
DL0+hdM5QnOLWIhGpj4zzbePhQJ1NYo9X3iH6w3UbCMgizPIDqU2/97hfdKWZiqy0OVd00C+DxEw
vaCNBG8v4JQc6jG33yhOU1xl0tCeqsEMOaDgihwaGalv9bVeXZQ/gHBOKzfnwjVxY5Lyl2ACCyS5
hsnQ6LOnDngjZjwL06nHQyX/Naz2C5LNeHMdkiESJC5qIeiFpGtdERwkMk5Bd+q+2xbN8bKunTP/
PD0PY60jTnWjNfbThTMI9gQODF5QbCK119tJHQWgVHNpGE/I5sxmVg7oFwn4xGhYJVwhWiXrQw2O
eHfk0NF6jC4DKipmC60OuWkeT8BcmSVoyTgtMIrK7YIVusHFMV0ZojYz1/NBXbbseOpbR0lLvY23
3bTGekS+9tFoqN2oNg3u2AajGZK3IP4q/dfHfus+j4YI5Xq6qL0HMXg5igMYkDidU9y+M8LJRlsE
yp6yWc2H/rVfiffvFwg8BsSDsdAqQlsD5b9EvksTxQ/HU1FEhRNKZbJrB3Yy1XkqgEzn12RY7+98
lDfQQIOEHXp/wUV5u/dmX4oByajHUxApbntMRQiu+o0FsS1zTrDhg3itC/x+0QBgADaDiFwhfUf3
YPciaKpQjBtPqaohbRqh5TvJIbawsnTkw2/3BtFoxMMCbNo40fRFMKVSF6qRhInsK2VTp5lqA8fA
GwNbJmZXZ6U7MkzipjXeFs2Uf/dqN1nRqPR6kI2BBRanQEeLSW8DohdYajKmjhDUa0nmxa8k8osk
k6eiOf92+qNeirRKCKeTVg7Q+YwMFqhDblBNdbBjbY0FYGnq4dX+Y41a7EbTGomfEPf2VWEGjeSK
Tb4CHF0aEBEVRWD/I4NF7d8JacluEJPpJADs5b9EErbRkyy8stz58QLzd88WUF2IOCjgHweRM/Sk
bqcuSf1IErNuOoVlYYfpJ1vboHTUY6gGHetnJUB7g/oWqoNZAbodEqrecxY4sbYD00GJ3uP+t/SR
R4quEk6OcSWUvnd/4OH4qaZDhY9HGeH24wZFybSpGqZTlQT7SAIURKsmvQrzdCW6XFpSoOFVouOF
YiI9C3LRKfzAtNNpVttDINYun4Uvj2d60QT6JzHNqCfA0O1YFEbsGnHAWEIuxJMl5yQMhp1XBrIQ
WmDKgIXFpUQaYWlo2FTIXFXL0nQq/BzchvALTqBwrVlLRQvFPXV6k6Kmd3MmrI1smhpLBgx629Z1
Y2RtzK/4j6UFxPsMhLl4seNgUs+GNB2Kso656SQ1ylHCxkm77Ah6I+fx3C64e7x8oSgJNi5UtmlI
V5oq2BsyO52iITznYMVI5tyq61+g739saOlcygKgG0QGDJkWKgSfpUbmKyGZQV0b/60Tzczxj446
kcnPmle1zVp55j5sw5v+yiB1AtqWDwR1CGCwa52Biw2u/C3mXsoCuK3z6m+hXxnh4gaSUX0CpwpQ
93D6t/t0BsFjlgGodMriLdcJJs9tfTkFo1mrB3hWB+KfqRPtaQ6OChtvmjxYeUotnRM0I4JSkWSO
EETe2h9irhLAZTmfgKGcjVoISofhhXBlmPcJe/g9KE6htocADi8qsnOvnpNTHTIZ2MeRvFASlyvN
fjJrMPS2pp/JenwRFAdNy2DhckpGc8quMiF+uAOzT4PSbJR8DrIbZ9W2boXL4x12n6kkH4a+HFB5
cuDauCP05Ju2ziV82MgcZcBYeMEIGYuvjtyLUNqR9Dms5XjJUOk7HhMBQBGg2eh8ojY1L6JUTnQo
cHoCi4H0FjAVmzxde4EsHVLSkQsSTYFD2oiacZ7PtRFMy/NpHPsUzeUx2CvUqtblEARKQ/jn8Twu
RGQIvsHlhAwVNrJM7r2r9W3DMvkf0q5st3Vc2X6RAA3U9KrJc2LZzrD3i5Cd7GieZ339XQpwT9uU
r4k+9zRw+iENl0gWi2TVqrX0ofF5V8gbfpWH8YuWcLLJ+1KzT7MoXaWVoNodGViNK3d2LAyDQZSA
FkAArdWtYaBPNTJCjtkFyey2uvQrsTenbNt8C+2vx0O8s243lqh7SMqnklBEGKKeZptSBuUHqCWD
UT0+NnNvQCh2zERocz8lHRBImkx6k+Wjqx0SE3ukfD3lsikFZs5ip7+3ZteWqNNizCDO5+WwVMWO
rvwFjNCseDdG/zavXWqWVuy9cQE1BKcH8HzJrAZhUL6P9Gp0VT6x1cAHEEuwJM0atdTg+VNWoEDq
XR7P5b0R4lEyQzFBibPomhKrCZS84LF2K3QkEHdESzeY4zIQVDpdxADrsWxROyDxNc1LdJy9vMk/
5cDxg6ZC3OUMK/cCKVoFgKWGhvvcq0Vta9LkaqqVZHRHHQDENn/O+8ySh8jxImUTJ/uIsysgUPqj
HParbGpeOWQcvC9deeJlM0R63h21r3b6fDzRd4LNzVdRu3DghJ7jQlyDBh8dz1q3ESMQ44AfLAZx
8GNTd+f5agKobehp2IR8i1SKL4JEv85Q9RH9L9TkDB2eG/VY4oph8s41BCVXBTSckoIgQ993xsyP
o2QKEbEb3vX8VeHxth5suuSPrNiPR3cvyMxEixBRwsmA3tjbcOYJU9xVUj65ANe1697TRocjeApG
0lRuHpu6U1YAfBZjEoCdncMn5bH5qCBuTsXkxsm5El/T+G+ifjbPWmRBAqGpXhPuLSt2TWoBUwkm
u3+pbzyrEaEvAAcvNqYKXAZ1DvIaV/dBMmJWyRCv0qz+1MLJt6c6Thjrdy/0ILmK02F+rqJwczup
Iqj79FHAidsPZnqSzvn4LO0grgyCA8cPWA56bwmvrVEOWg1T4XO5MrlyidpjB5CwBgHV1me8WZew
uzkbgYMdLRV4UaKD43ZUzYgLuk+4ySWdlU4mj3R74er6r6wqDIgRGVNhR/K64yqzj76q2vKQHYmP
nmRE8basN6UYGdHeTwpTnKAneAkLDTJY6kHJGI+SexsW2Vcg0tC6isQGtc7eUJJBk73JBWKbN6RK
Oragnje7uBJMPQg7qwYZtplrzX+RJUKPATI2yItCrpNO+5ZjXdQquPNc9T0Gwb1YW5oPiPgmLSGh
/PZ4M91ZdNyyUPLGXRJYdLp3MEan04jHH+8GIBK0hSAVjKLJQ7tqk2L92JQ0PwmoCyTKXDJBlECm
COQPtwsfRXrfK2ovuJrqX5SET63cw805GQTRnMaKt2VwjVtDxaGRf1LAUClPgtNWfLr2EchOVThk
+1iBWOjUKvFOw+3XUbuud6Qw9I0q0dtDJJLM0hKh2hdxrtlZ1RYJkoee8C51Q2sj2yzZwEKkx2Tk
g9MQ+NAlTjoo26PfixGl7pwsP/V2DU8jdCcTysuLtimjoM0kN2/3aVMd0vGo1SgZaBrDTe+Fw2tL
dDxKgzAvpy6R3BSaqRUE6/IJN6HKDrJ8LYRPagJmsC4048DIie9Ev0dv12ajoQ7cr8cLTJbriw9R
8CbkdXTbavPfr+7SLWp/la7jQ3ghs2qCBDsLELfEbWFbXJuY3fnKRMOl06BnseTG8k7Jn9QKDQa4
S/StuFKH/VA/qUACIqmajPtGGU2oyCSRLQH1E53+m7HiOYQTHYce3VMlxHVcN0opuTLP7SWuM9U4
PD828XNjpvYLBvuPDcqFoqrlhaYpJHc0M8lKlFVq5omprqptXNmlZyXvjw3eX7//2KMdSezQXpWk
GFOI1DsE0g1AsB9buPNqhViRoM9QBHkm7qCGJA1VMWkZR9x62AzKd03eGoOMf1vPST9L0eacx/aW
0Q3m0PuG8sscdXjqAK0bcaoCEPS58EwnzJ6HdM0nNcPIctogcsOD3gUq2GizoSkOdJGvlRgsnm4f
oHV9zBqwcqOqZD0eyjwzt84A6gEEz7mWhP9TqHwLV6eqn3OK7DaOUoJGftpzJhe6lfz+IkA96LGx
O/OGtkr0gKADG9lOWrcuiTu/jkNfdpUy3ZeAjnFWJnX/GlUroCUVySOUJQCbXmTJqkHle0mtMSSv
qJxaaCroZjRggeXHeJ8NAXSoyaQ5ZdwL675QQfXWqsGTKjX5qhT9fN3LccRYy+WNGZ/0k1DCoY8j
kTqiqikCM1FXyG5ta+o7xxsl+ewBN+NWjyd4drzb1UR/HTxDAR8xqPQWLFLNpICSvBbcKbAgJ2/k
n8rgyCOrxWG5jkQkeCrjVo6GRWSTb8NlMNMfjaki4AVZJivQqeWGWEm6jXxatX48ojsPvNnWvK8l
1AEBtbm1peMI5eVaFlxhegtr/U0aIltEaT3mrb62OzU0W7U20LLYaBNgV6tQEdcxMfJ8E3IAaF0q
YsXA33Rfj79rwW6Bwheu63DkeaZxjaZiQKmA9j1E7crtQaLVgAm07Y9F+V6X05+uEcwSOcukA1mt
z5tS9BzlIQp/z1X5lvP9pQRSRMnEL2nSGA/P5XYGHopgohANkemng4bQ9X01iyu6ArdV09zox9xA
W6JWBU4+vQ4QoB8Z0f3OPWE2CWuz083H6O0CDb2fCRH+4qansUsB1vesKE8iw+djk2tmodtIMzpI
ZEOcU3oOepuXI9Pr1I1ftYxtdudoA60R+IHnpi9wE9P+r5V53PVjQNy+8nRbVOPUKT1hWHdjWbs5
KXijyDkPaDHSGZ6WK2sOiG30ofbdN8M95ofp7U7El0DxFUphoHfk6cdkXNWp4nPhrDo/q4HbKver
QQd2rUWGAAbh5Kkx+V0ZOYVqP7a89IBbw/OxcnWV4ZtYlWqCKYj1ApySY46OlxQvWTPVt1x8rAPG
u+tOxh68zKh6QEYTncU8ncr2NE4ACKpS3GCfB5d27EEAvuLcCClIrjeyJjPk3qh1yeELBg7iTmyA
aYQ7CD7MHc00GjqWUo/zu1ZxJTU0wlQydPK79wBiQXDgg9AME9BMOlVhS7XhfyJM5JVdJGvdK9Yj
OUD20/cTW9cGxncto/38WbOEJ+qn6MillkDUwiaLSK+4nCyupXpT+KDEngQry2XH+/cgWEGWIJFG
0IpP4Go0r20XCKSX5FF1W7TAlvsKPKlzNjEanSg6j8D/Plf9ISebIBp3qsC6TC5PHFkCzAbK3Sjh
ziIKt+7W9hlKJHqnuo1k96C5VLxzF+2j9px0X0l5Ul8H0GVnQ7Sa5j6wNyC3xoHRPj+fNtRWu/mE
eSteezz6sKsh7FVXKUyBc8T4FdhTJE8PWrOLwBH+eH8tz77bAVNZIkkTpozjJtXF81cx+wKSTWox
Akui5awH+x3YI2yBjwD/m/nS6A6wPmumoEmJ6g4BmiqL1wClN2UnTMByk7zZIDsRAXihWol3iNvj
43HeXdgr29SsQtsnAjutpLq6ugqLY+6d/GTfM4LHzw6l1g7IDgnbZCYmWAQPQBjkrE6k6EQ4Hh5S
Jh4JLV/1OvAgZHVUWnokoJDclBIwHWEDvt5DWQvDW1j4RWlE6IT21gNfhx8lBGveOF2HqgyKLNlT
lA5gc+jyEVpFOv5j38r4BH0ZXRhk3rqJI14ziymZNIhlAMtrdX6v/kVrcliYYOvNUzMchOpFk/v0
nQQj95FPczYAu2BSV5GU4nSX+0lVtiAM4VqHkAJpQiEEJtDkMjL/aMMlZh83yUcz1dAmAuMHyEol
DzJJSQUgkhLEw1vPt14PbWylQ5umJKRmFkno1smhjZqZsZLm75E6tHiRyTl3TEHnBY4wFEhlc4SO
oHYcKtzd/4KiXIIT9AMyGECAj3+qtK8zY0g9OXuaEOve2rpNQCKPto19LCRJaRaVl1pgHutBL9hq
yQCKrIbbT7zkQzwKGbbaUjA3sdXLU/9HUYI6Neu0Q/GlFcVcX3GTTPyPVC8QcfhWzksnzAn4Ncc0
76SXsSbJfvSAUGPk+u/sPA03G+j7zISXyPTc7nOcQHUgplF4AoPvMUIS0Y8/OHVgXOzm4Ex5JKoI
+H3QtCjA01IBLZVTEB35enTiZPkNLVVPWh8qjBhyZ2+hmAW4i4LecWzt+e9XEcuThM4nA4fcUxqZ
XbBL+62mD1bVXf71HgbNA4+kKCI06JSoezqHlizQribxqYmQAPMDRwt3xAMgPWQszd1JuzJEvb+H
AXdAD0zaJ77542UvU/XyeCCM3yfUHbMLC7CxjHl80tX4D+jxDV1pGVjHZRMbsJRXk0VXNQp5zMFV
n8an2NAOFTQW8I+wCxwFcrxIKhiyWRL0+T4e2J3Mxa1VKsx6pZxwEoeRKb8HZ/zrHckm3rd77236
9djSnd1zMzxq9/gK1ynYmfFpAEEEn+Cx1IStM+jQI3ls6M4FFIZmCCzSk+BspTYQniakAcFofIoS
kE/jviv2BjRcyT5bAR3/2Nadx8c8ff8Yo6avQxYmmiIYK7Tn9KN/wnFYl1YCZIwBUSRzOGSr0bBY
1BL35/Ifq/RchgRPBq6MTy0p9uNUrotULI249TaPh3fnZoPqDG64yJZgd9Fdjl5ZAJ3gqZqLk+s4
ibHhFTL07JTt2LhN+gtiNoz5vLfPUNSfX5C4SQq02AkYLTIPSWvdlfqzoG3HngXtv2sAA0FAAiZX
oh+LIt8BwuR34B/Q90R7nnyWR9ybslm+Ag/RmTOMzgS2cgMpbdXz3LwRTU945qbRCOvUaSW0+b+Q
kmdlm+5c9udiHWoqYNpU8RC+jeUCtFolsQy4+fqdjhARJVYbvlb9a9GNG8gUD6XVtmc9d7TxlUcS
ncya3o5cFtDpZkTJpVsisTaXdmYSKxSXqCiZ512cg0SRcwFwMqVqAAAYXeURA9x851aK1wbwkIAu
oOcLOKTbEScclNu9LPJPuz/jKXqXle20ktH7BioH4pl1gR33eBssIwr0aH+qZdD+RmaD2m4qGTMS
yEl4UhokcxBLymmVHZPvIBQcP3NCFhDkTlBWcWDOVDVzJk2i7wAqxw9DFuOmAUUKsw7SFdHf9E8Z
OTXBbIVkO6nBYcLb8vEw75kF2SbesrgKg7pUpa4FkSrludJ24akGjMdCH0nqpHha2Z5U9SfgvbKN
qvcDrrN9sIEKtvCix5nmPP6IpQ8BW4jaNzqb5ZkFm4reXJci6VdP4akIRw0UICq2T5Nzm0L2WHQ2
y50zC+7hmoUGbigB8JS7qt3YdwIfZSf17NeGM2yjU814Gi4959YENRrovXhJ1s0mBEPjoKFsIC9s
ZJo7TckOwmAgprAfz989i/MjHH1YeA8jcN9ujs4PUy3kk+xUiSivGpNuZNLe1628NTtCQL7EcBqW
vfnvV1dJSc4EKZZhj2hWyk/QsrBF2YYYJ84GLbmIp8fDu3PgQmDzn/H9pGSu7HkJuovjEPY4sHY3
H0plyO0uAN61KdYpWsA9sws3TZkj/hAzcJvQhNjZ42+4k/YBPlFG962MCzoAdrMPX31DWid8h/6K
7DRXLOR9NT513IfnH4T2kua7tvisiz866Mm+BwG4EdRrc8Gsw8SQhnAX53iA+el2qpjsVnf8GZ+F
pUc2BkV2GorUVkkc4nzAZ6UW5+8VbZ/+Ej6An1QN/o9/rlNoa8iHflM74n5iBY87fgDjuAmp4K9E
zxPld1GTCKWqRPlJaHWjmawWwX81gHDCi/dlcmCxWC5fMFgCPF3wqIDIiUCnfbK2jZQKog6nAHDg
+CRquAalL37BItpb9pbPTz1wjKI5AM3FSLrfrnVdV80YiUl+6psPQgBq8nbgj551iH59l7b+HXqH
BOg8ea+GOfqTdiXjZbNs+YboHMqxaEP5YeGhk3ljK6G3subJqbSLff6UbIiruOIWucOttplc/Xdw
6i/yynMIdLn0DQsAtUxpU/YpZ5e1YShRaiEnCHgbXX0Oy9DwOzQ/qPjXUQ1FkGc/6yPa6zuPtdEW
q0zZpg6kqvCzYdaFPYlmtimceJuuml22btYRmFiHdbjyN4oTrf1neSO60jF2ckdci9AkY2l3LY/G
+UvQTTkTwaK1gJYN6NGqEHA+ZkERDqT4IOIWjyZD4jcooUn5qZEd5D8YoXWZ2YbRmf4dUiIoxwMx
eet7pVIUQxmW8kk2xO8ChRQrPfj7dO8fwabyzFJeW640Lhq4R+KCM0OYUPa9NcePmlK3Iqec3sHh
/JtkZhsZynNxwFNtiiyecY1bRCs08uKeOBO4KqDRpavyMbomYj+J9ZOo2223SbhdSUDcxkks/Ndy
C8+W0NuCPoL5+kbvoLor66rNE/CHrbtd95adIYjyy3P6vbaOn6NVbQf77C9h5cXvju/KKrVv4jEB
ohgI1NMYfHsuiMoGvzLQxhiw+LKWRyI1PmqXpG3l10ONmSwqNHq/QaZXXpcgGzpVINwgpj6+isHv
QCZw13Wbok+Oxew6O8ZNygpPbTSgzB34II8FwOvWcbyCj9RRGrxTKxvhWtrFYBRePSkvj4/decIe
WRFvrQiJV6T91Hun1HDe/nUahBoCdcXX2pzjeajbntqnEZSqz5f+CL0F9JhgyR4PY/l8mU2hr21u
UkJJmafGUSaROHC95J14l68M7hNUamfvF7+B40eh6b3px+nIMLmIoyD3QjM4xHvBLY30MTU6b+R9
0sqCf+bW/g4Iv2Gn6/YAzc5zu+b/VAftKX8DN6zFMDvHJ2rFUJxGFhNUXzNUnxqp3JfyFJAgOKfE
wWulBvAReEMo4UKps3Rqxkl5xwsVgsIXquFAxixaWspK08s+C4MzNKpXKmQX0K3y7AHMzkjULSfz
5+Y3i/ZBmBwR+tYPlTzOwomLYzwaQKf1lXfnEcIm479XW0b3GnCrAB8TCS8UBOZbQ1XuKaVfB8nZ
B6nqSvlbgeLyLXjjcBrsQyf4K38NrHIIvWCURWrBBtHz0briJ2fhM4O60Ns0mvUeVJZdbzx2jUVw
pAxRDkn6ofR5H0NDTQPl6RNKo6K0fmxjES8oG9TNbRQ7NRFwxJy7o27jIvr415fbmPp5Kr4PDdHK
SMLPB5f8qYbQt/oUK+v2HfqoMkreKLOzuKKWGWLKJBXoO0/y/HqCyd7+078koAi3ZNfWmq1nfrme
xAhUixs9ZW1ew6tXjs53k4r+s+Rcwv1Q2j1GrYPb3nTQj0R1Hs/mPVtg0sE9F/XqGUR3a0sQW70U
ahFrBYJ16KYjxfI5tqa2RgVfzRhLt8gBIhrhLjBXxgHoB6Tz1lgwoIOx9+P+rHFB9NyCVMUSSwAs
Hw9p6eIIDSitzIB+1OLpMB/wDVf2QUbOcWp1si3jUbhr8uNE3Md2lm4OO3juzS2vOIFpijIij0kS
cS05q/FeaFAi48xQ+/XYxvJqSG6NUOuTphMpy34g5/f4A+4QngInectelc/uI357bGv54PmxBVpK
QNSxQj/XnSu/y9COD3XgiZwbZ4h/k99ZZ+BhrUufqXeM441cDEYS7/rURC+qIbjoNjGqWWtdlw0F
AJc9UwHg7kqimP6/H0RtOxQhhWiEfui5fE1HG4KtRkT2fSI6vLRhjH12vZsTcx67jt5TGZnNuf/9
1jWlYmprPpbJedeb7+CjXf8GsbCRm4EVmoP5q758fIC699waLD2rxeFJGZ436NWk++UsFhpI5Ky9
xAo0v6MPfxMwAvLyPXNjBNpIt0Z4kk2qOokwcijOxeaPt4lXAAVt9FVkh4yIsrwVU8ao0xMVAKRn
ces9d9WaR2LoWT2hTL0ymm24VyCs0D0pngVBhccreH+n/GcFF9s+ySd94iNMZPwqXUTopoe24KoH
7oCEqv3Y1ux3/7ezoKXjdjr1okyECFHhbJXupnvlGLnLJSidmkHqAFWFASgCD34PaB1Ip0QrOI4p
gEQmqv12jV2ZWtJW+ZxGmzCfvvPqUGPDYQBANZLgwDHRUprQ6+xR0w3kc7XnDHXn7RvbA20ZXmu7
cfV4Gu8t2bUtumwR6XlaKrJHzvxq2EeW8XmEJq2d7wfWNfzOJrsxRLlkHYQT4UIVofpcXRypMZod
/4scsx1ULC3NkMzqBaQ9kJE/1j7LL2dneDChP3vzaoN3EAcfSaqTcxXY/s47Ho1pxf2WV9O3ZPpQ
B2YZZI2Vcs4y0P04rjCpMsQ9eLtb66vKYPEh3rkRzbD+/7gJnZ1Li3xE9xBHzr2Jnu1jefBLw7Mq
TKhkdi/Btn1j6U/cOQxuLFInIcD/VeaVcExtlRv7wWbs6cXdBCArPAlBnUeQHQG8+XZPkxh63ENE
lHOgQjGgeAPmieHtiyNmtgAQPBCCM7kIjdAN9SSdX4jquXjnv1Vg9LCZuRoiMwmu4tD7DFg35YUn
yOiPBeYcrzLwAYKj4nZI0H5Ez4Uk+JcaCN5LlSNVWGFzm1mgRo4GwXoT5Cfk1OkBKxgvAuRsGXc9
de4Aw0OKCmCBFPrdBB6ei5pvNLx0S1xd/wuqrx8rSA2jfRLPXPo66XlopY4ijE8uA/Rs2ZWGDhNA
nqMVqaeNosZWshIanxG17s2qOKtZqMglgKFuXuar/SwBWNOgZcm/ADBkTgokfiWzyCIjD1ZC9CkB
b/XYbxZ+j2I58jtz/vOnEZbaz40kBZU0igFUW3lQSvsbAT2oj00sk6yzDXg/EpDAHIh07S/lhlAP
OxJAOoxs0fYEjdR6TxwI9awZlu54xo0lavY8qRzVmMjBpXK4NbeO9tq2PIBQ0Cxsby244UbYRtuK
hQ1YXoCoAVKTGPNR2PYTzPbb4BiuiZkdBfdX9FRuNIdj3CWZs0l5fxa0E4e+1+ASP12AqyPnycRc
Hso1S/GNOSwqJpYi73uxh2Fxa22lOv7W+8KDZytAxzY4sHqf7jrilZPMS3vl+H2qSUGSYVjh07Pw
lkFwhzWe+a57c1T+rBL6F36ISMCScmshk/REjnkpuPBmbytb0FmupZX3jDwIwwvv7OGZFwjwmvnl
u/B3JP1zJVaq8JLbUJwHWD6x5F23U6x4M5mSic1shU4PlblXhuFFYk4G976EAhp66FHwp5/bbY6+
Wa8Qox/3908yKinJt7oiO5bi4B0nvLVErRYBiNVPOlhqrG4DQiansN8ku97ljHNzeROghjS7zZVb
BH0eetM8JAnPpqff3fHT0Sz5MDrByf+FwhjrGGVNIXWqFWM0cUUDeyMiFWeqduu0FjKq/761cB4Y
ODPQtwVeT3SV3Q4sTFJSotUsggRri/K6JTxpz4IdgCiTnB67xVJfijJFOX4eTmoCyE10Ke1qnzil
mVi/Oyc10nVoD2hVM8aj+Kw9lxsQyazVzXgaPr9KUPub/7/voDsKohSnetngO/ptshGwM5q95qL+
xZujnTlQNFiFm95p3+NN8ho96SvJbMzYUTdMp1oeEzdzTzcnBlqp4YaJDykgagCIfW1yp+bt81dk
VIdqFTqe7dksHdpluQqrAN5kxJ+Z9A1Vx9sFj1Mx7+QentU5QDdI+8CcdpNnahb/XO6bj60ZucWh
fBMKRjhaBtZbu9QOSpNsTmbBrv9BtsJOFFBP5hkutgyttzYoZx6KIATO6mfXcFC++aNY3jl1WEfE
fN7cBnBYAc0c8ogAZeM2ezuDnBg2Y90QbBl5X0fHUf7yRlbwXjIHzst0ZYQ6XgtPKKp2hBF+Rbbe
it/2PzX52gkBsGhX0GNYVWvoOUKVTnFyKKv3a1a6aPlYQN8fmmfB+ojmRFCi3I5z1BtfCpM6uSjo
ex+kzohjxlZcnlC3FiifSNooKiOxSi6dFhtj8ZRqmdmNNhcbUndCwyrDBZdNjZhU4PpAQwL5H1Bl
ibcjikQ1amuZxJdacofWbDhA7Wy/P3HSnmSCLQOC4KX8JkdffCU7UQ0JJNJaeeUOxR56iOiucx7H
onuuhBcECK3wXSjWUa5UiWmLrShiir0C6i1NCGrdJIltsMJ8PLa0TENg7CiDzw8zyBrCuW7H3k8a
GgL7Ir203/UThA3Nvb8pP4WX6CCwEhH3HAfoVwWXeYQaNPrfmiriqCmasEwvaEAZRXPM/eIv6duQ
M9uAy/+qDViNrEBtpr2kqvX7KA6jYia+1x8UoclFQNn0CA+dmks+QZ7blivGVMxDpTfw9fdRUwEu
8dH3yya9xPluyMa97nFGMJGNz4eWmHzlOBOInBmjD166l2AAEKN3H3/C3RlSQI8FiDCYtGmcsMyH
XJ9OSXopNAiVDd2ZQ08jw9vv2AA9G9DOoOGCKCGNgCjAM+gjD5xeNL4AaDUSfVPPO53hwfduRuhO
VGcIkabJEAy4XWz0ZaChZUqzS2V11mQJuM5qG8UigKjrWxS810y1kTvLh6IHgT4Bis6g86PeA5mQ
Ek4UsuyChirkP31bN4/2xyxHemRdMO/NoYR7+pwDAuZRn/9+de2T1a4sGi8HBsw8svKr92fu6sep
cejeoGZjVWQXD83VzzpXie/oZa9crmjB4TyvrCHwnaIZ4qAW8MmiFsAxBmCsZA7QgYpWjZYKiVkX
yYwFD/Q6YKztslYCxV5AL5CuAWAXGH3qCxtPHf1CU7sLX5ga8CVBFfZmObml/7eJnB5wKP3Ud5tI
DM9coBtlG1hjffHbwByhfeVZEmfrEnAOaNscGJv4x31vNzG+DVksVMuBRdRpYDo/8SUkmav+wpXr
0hecwvvT8rMo4skPetOb1mNW27FcgoPeCblw43XAbQlGlpYGl5vp+6C/oykMsJU8cRTZDtJ1Eny3
odFrz1pLbPzXbXWIiBGi80sHNUwwmMrYGHlhc8ho8SjqFe8ccWr5UBa1xXufGZ/bwVP4N+2gFPhH
id6hRVMDDv84ciyPTHBozYQBaMqfqYeo2Iog2kSdIPeXFGgEI1M6xebbhHdIFH7XpBzsTtS+upaL
7cd2f057ar6RDIUkyZwOQl6POquF0FPAh6YBDDi8eTJ4SHgn9zd5dhrzEx8eJdUIvVd9eA053JcD
o9AFu3iW/igbkdume/4cqVakaWb0NIxm4Zuy8BzUQHJuyI5ojqxYwmEMVUsYXHW0Czs8irqjRo1R
VMZwyJUVqHhK6UX/K+rW44Et4ba4DgATjj2ugZFVoyHNmVzP+mJcf+FjsPcDllORZ52sa8VUySqY
Dm0JNoPQUl3ZVCA8c1bUQ1kNhhqttKc0MIKYhXWV5pBJT/X1F1EPpaECQ9oYeP2lg2iC4PQlFG+P
sW7WfmMWOgQvlf3oW6iK5HtlowQf3asXGBV3lHmwDL9znaXmpqet4YyHMbAn1RLTQ0ZwrFoCgMve
Ok4gEamYY7ODHF/AOv0XtRXA68GyCskctFICtzU/ba9iZtzHxTCJQ3yRDZCQ2eOAl6t9Hg0ZQmmP
l24OPzfzRFmiCh6xqIakyPr4EnmcvBlAKWVW06BZPZgcGNtu8bKYTQFXhfYTJG6wB24HVXpal5TT
FF9iw1JHpzMBk6lGg/VGXpw3sxkQHCDni9oUePpuzdRaC515nocZHYh63JBaU9Qa1qm2VJuFGYQO
LBMUKXEJoS5Agi4WqSrW+aWuBm6d+SQXzYIPvXgllAroR/NRRS9P0pBqNSVtW5kJSUIN/b4jmNW6
EvwzBjeFWmFmYOIGzZI3DlCFC9Qe2K8irKNV1LYd5IE4LoDSI1p2QEYreeK5LCQdrgl9tc5MlbFO
jKKFopcJIvseURakFkhIBUr/kehc5DntlAUS6F257neYRyVn8tWocozAtjyGMRkSUKnIUwG/Btm3
2znnSZX1qS4kl8GBduqTZNWrwAlRoouePsga3cMsJfMltoeySK2y0rXd1Pm49TdOsT+E0hZSs+EG
AW5yGpOzvBMTX7y4Ms1HJbp9wdiA2I1/346xHau4kACIwjvjqXH62gG6uEfqz6k7u8leya7+Ap8E
6CYY22aZoINhtDKjm4Hg2FjQEguF5o1CmKZQblQNsj1AvXDT2OOFEcTnw4eKBDdmqBlN1GBMmxb3
6dZMX36dv1mAMuY4qNOv1osg8QsY8FbqrjH2T5IdGea/hzRS00UlMHi1m4qinsdho/0fYUYzngIA
MszHgfOeB97MF3XCyOHk1XqKZQEIxsGQHAdCixvN8E11G0E/lGHuzpFAUCDDSwQXdiDdqejZVbxW
hdJszurtZiP+rS2jewU59dvXY0uL29E8f1eGqL0cDFM09kWYXt5LY9r50KBOHYarLcsRsw082hCk
kViHV9/uJdyRUNwZc9hwnjFtm328P7vMvOy9HXtthdqxkVaW6CmDFaQdBMMR1ujvBLTk5aUwv91/
P2lo3AEEFA8ddNNTzjAIWpwIoZ9duMB4zwdQ5UW+sV4/NnLnAEV2Dy0u0IxBwwutVZBXulQSqcVL
yvB+S8/ZpjP4ZmXWDG6auxv12g51tIHiguO4DHbeJ8/QD4Z/aRJje9ZYbeD3PO3aDuXSeSINkh7C
jueKZm0qzyio2AxXW9wD4WnXNihvJmXQtoXSZJedJ0PvPfkaMsYrapkVokxQcY2rVaQE2hrTlWzE
FW9yNvdbMs+s0us8G3R8vh4JHdemRpJDASOJNsrWqfZzk+JGrU4kg9r4Cyt5eu80uLZGObQgdII+
1hgUuhE+4tAwvxkLM0/8g+HQWnEJkoVKpeDl3myIFW0Zv343Ol99P90NVIBhBYk1/Lyy9QpDthXj
qTLXX6MpGeXb423JcgA6JapWit9VQZldRhMXTiPdcmZppXsBvTLMvOCiqHXrbDq1N/WB77q8q+Z1
wUUAauBG7IQOZzG8jbE16aRN1CsDV01wtsYazqAYXVUmSHdYi8TyAWpz5skw9mOMiSu/I4ds/uq7
DZoyZTs+j2txJ+Jp9fp4qVjDou44fcTJfjHCoBWe/qb77Zo1JMa2oWW2ci/hPYmHgXcCeW3ymZis
igLLAhUG+qLk2onHxtQOu8kZDDy2WXufcc7Qh1lAfDD7yFj8Huwc5aqyt3iiG4wT8+4d4J8dig66
2zvA2CacqNbd7Mmj2e1LY/zqne1aM7nN1+NVZwSDBWFP5U8krSRsGsieR7q7t1943ugN8lYHRmay
ulwY5+fypSDVvsBzc2hzLFkDNrj4SK0EmvasKbx3wbmeQioY+KIveH7xEwz+h7TrWm4cWbI/tIiA
B/FaBYCglaPUar0gpJYE7z2+fg8Uu1dkCcOKO/3SExM9w0RWpas0JzXSWSsK/FdLc6udigFfSnk7
qDiGDlM8l1fm1ys1r5RZfWLyouwiS7f2j/ENT4mu+2yM9V6Sabwy6psR54e0obqpNyJxOQJx3Ypi
z8UlBbEXBzmsIHt4qDYPq9tgR226MngxO4/MrMtnaZysqJteAPzHSfwkpHYmSgM8DHhW9LpFMFhA
6C5TpGzUEUb1FGXOFUUH8E1AsWyWdK8Z3qfGZ7sX1pnNe9At0517FZGpwhAAc4ixXw0+shOw3nZl
HWoC2Oan6/e0bIi+KTDnl2IhhyjmSXaSHvJ7gTZbBYVa3lIFHhuMQZVKra9EYEAgqn5BKt5xldvr
XPAIMKGUqA8hsiYgkE4kIRlZ/Yker1P4B4vzn4Ni2zHMFuMy4wgSB6wU1Ol0tJXM3tLxv24Z/oo+
vukw7zYv6BBXYUE5cgTiU2Stbh4Tm6ObnDtn13lA1lZq2UCqemoSrKT/Ndjb4sAh8g+W7JsRxnJG
RaeNlRHBxDirdYr+Z4HE69qKjonLU8/5lfkz0P0mxRjNpK9SJW3wNIz2u9bWnJVCOvp7OmTU5WXF
lg3nNynGcEpl0/WRFqKqt30Oif7AYeVn9xFz/YzGZ2YdSlWLu5HqrUEk2ZI0Ih2FI2o3JHUqYmNr
lnV/H3+E1BiIjOiKYxCWBR1rI4AZhgYEUWEsgqx1WhG0czGRyHTYSMRw0WwE9DBKOSq16FvPKDFm
AdOe2EOhoSYrf5Q+rZDSCYhp7YZDQV1OsL2UPp1n0P7DFWMhjDRL0rADVyPGXnza71+pnbjbzycF
UYrMkf1ZCH7I4zcxFrIAubEe6WAQCzbBAy2d6+e2aOzOfp2xEKvSxFrHGIXlp5cpIPfpn4frv79o
HpAKnSEX5uQ7cy0luoKBAIHw1xosK3XHxygliKyuE5l/5McRnRFh7qMoyqqQBsQ5qzUc6foRMx9/
R4FdPl0JGEEKfITYwTNgNyFazVp0OeHh4kV/c/G1FOUs+lCK9v+i3vv1HUdiF2/57KeZzJqM9a9y
VOOA5Kd+rW1lorqce+ZRUC5Dp6IpzBjDrTBl6K1r7Afv/i9ZYMyyhy439MiAQHLb0d6yuU/oZVt1
dkiMNQZCGnDGDYgqgHbu33J621vivqIcPjiyypa7ErMCFBP2+57Gu+c38xUR5vtfKQNrcgNTaKRW
BoHgNLnxep87//Vy1NmtnB0Uo9Pj2KS5hhLSKdn4jyIJuenm2ehc0WeF0edVXmAJwfxOUtdPlaXs
sGcONiO0eEXBRf/7zQhrWg21n6K4hFqURyy7PgGgl/OiWLhstBthsTOaNoA4w9bZ0tLDg6LByuUO
LbdA0Bodkvk8iVoKji6oMG6+wEi5iT9Q2rQV500im3gzoFQz8sL7BR2/oDP//ZmBkvIyG4AfnSNv
1m3mAxt5srtwIdhNjyYX9AfO+3cZFcTO0CxAi12Ol7gjYx8ToBY5hvznECtmbs5JMIc1jQXQVgSQ
8F5au3+6KZz6sbCxC+iJxu8B4Wj7gvu7oMYcmVnk0tQUen569g6OWFIVCBodop/q47rS8+gwKlnJ
q75J6pkOeswHohypd+Q9vHg0GK2EDxE0vcPJjVRfe3fINFronQc0/+k6Lwt+8PzM2Exz3Bi9Ec90
gJ5M8o6bTFiwLliEiwcwGkPRTicyZ2U2vSQJE84qfOrtmqw24YYoiBf56r+UyLogxRyZJ/TAb5NB
SsMUrIFHixNQAG93JLBHIv7iJXwWb+ibsy8Pd6agABJv42jmDJvAHYF29Bg7nxz3smxtzogwEaOs
+kPbDiASk2izG+3piDzJIycW4lJhIpZRa0wjEEGltNX1Id6V1H+UPh/HXxxCvCNj4pahmGK0SXwd
WfsqufqDnb18Xpfnn91WgJ1B57WIQU2gnWOnw6XdzHupr3pDnZ/IQPU/Fptxmx699cmzwkN4QCvE
/vfwNO5zC30Q9nXaX7/NuNIL2oxF9dGuLA46aKcBTd4rK7Tqwu6sKlintq+6bbXLS0zyV/22s9AK
Xg9Wp1DRHikwQ4bfeTpjhYQ7jGmon+nWsMut4mA10Koi6WF1kLdYy+N/lDGpIpK+VQo2dJHoud9n
vuV7buunVDkkqUkkV3z1VmshQQ53FdNgeEXXYVidmmndZXaUbBqddD6nLrrgfIFqgc04gLZFHydr
R7osAwB4JeH1K1nFbtLIY2hZ14+XR4LRhQ7baTHb1s85cZk6+v71gTd4sRSVXnDBKIIiyPooN2J2
yivyXNoyVXySaTjHO95s75K1uiDF6ELbqPlKr8BNbUebIqHPQEOssPaIznUXY5NyfOOCnb8gx6iF
GcjAzE9Bbid+oBVK+n39bpZMyMXvM6KPdbBJM6Fj9DTdoMpvoKMroBlxn3JXvr9OaiEwuqDExBQl
OhcUXwKlcS3TQ71e/XH/jgATRqixVkWKPs1FJJG+6bcVh4EFK3jBAOMSByycyDKs5ZhTwxvVrhLy
6n5yrpunK/M3nDmnsg/lvo0hyCFm7pyxtUfF5eWbrl8EugYvaVSxV+m5ARrt5yFfq1bx5HEwFq+f
FMC5LynEytSsPBE34T1iA/apNwnNLcrxsTw2GJ33Sr2TViXY2HVI1D9yV7TgGxmfcHbbPyZwEqke
lFJENSUnh5BE1r1pY+Xn30gsXrSX5wQU/cwf6hF5HxFFycQqLd5SwIW3wgUXjHp7Qqb3UjKbj3CL
PmFH5rWdcwyIzladhjisZc8DBWEnbg9z1QRQWoPz6Fu82dfruqGLjH6LyNFPtYEbKUuyItRHJ0Lp
cu37Qnnr4sQYLS9ywEDHDe7kGW8rGV7eoOXeeNpyQqrrdl1ngWYwgpYrmQpmTpuG8B4hnJNiQ1y4
e9WMEvy42FnORNKP8NCU3GQy56S+JOPMVuVpqmJzN+xhTxXnZZ6r1El4G/Geuxxj8lVyPyPjqUag
edhuj3jdccQH+p7bHKO7SEEG4DKWGWBFw4+3jr4CPkKnQEkMdFPlE9HuSP/OiYKWeqsxl/FNhTHt
daZMoW/KUBTXIFaduCWyDw6WhFkAzM6Jh+J2txbRVJwjsIiP+tptMIrf/vq0X8WbLS+Pumg9v7+G
FRHE4qEiiOA5JvlLaf1GfzXnVBeF8IwC4wRyOc/90gOFpiEmFW53PdT1uv1ctG5nJBgXgGHIIpMz
kHjCtemgknscC81jgon2IhSHBLWBjCeV5YRktQ90UlCOaHDk76uScibhSRuUct+DiIZ9ngTLPS3z
xsFYTH66flw8OowzUNtVHZYNjmukL9XkmBiKoLb2eJ0I78SYMK8aVmGNHZ9QpmrvoDfRqp4qTnqK
J7uMIwi7fojzHiSMG6fbRS7PsvHEambx7D5q3chNbFuD5OZksBqACz9cPyMeAcYUmNmEujbs/2l6
eNbuW4fbV71omr8V4+uxfcaBGg1BnM4Q9cDe35jkOT4OBGXNZOs71znhXMXXoOAZoXZQMNArgFD2
Jyc30PTwnaPjEkdqZUbJa6Ft9VbCbZd2Y0mOSDXUlTIqoNAcYqa0q6hxZ1fk4Z3XDM+R5K9J/DPe
NDVo5xnI+RAlq47Iry2W371fPz8ec+qlqGGHUjEWJWhEm95ePf2R1sZ6+vg7+/JVAT9jZFi1ZpEZ
INJTLQfsliXR39XxL4kweq945ZgAdgV6Xz7BgB3TDYauKK89Z6mqfO5F2WlDONhm7GaBswZzjXHY
jm6aU/kcO+rbTnV55H6iLaD//cxps5XZqPa6vqshfM/dXtLtcH84YQrxNh4wXTxslSdKh8ECn9ht
+4np0X+Z2TjTZMZURK2faAACmIXw4Lv+Vn1YkQfDWv2bF9s3GbZ0q3YDlpjOzvpZXO/GryYVTBLm
b9elfTlPc0aGiQmmwMiK0sPtDXAN6IN7f/Votubo1FL14vzSviKxM3kXYSxGI8CZoZe0t7G+yFtZ
SCOisBTIh4gUsB487BguZ0ygEHqhgeE4HKDVZCSPyCvyaKHjYvnJXx4hYzGCPipHNcQR4lWaPobr
X68ZNW55GTWO7WNrcokoeEYqaV8tvwPxN50t3v8lI4zBwDjlkGoDSBxS13Gi96x2aPJ8ncgiGxhk
nDtrsKSZHeFdhWY5VPkKkQJAnX/nAI/T3fDfGL4zGoyGFnGoC1ICGth8FAMtV9qqz+OOl0RddBTf
VH549FLTULDW59gt+q3coQ9/bvY1OLwsv+bPyDAKqq+APmEgfjtZIw1uTaLShkjb5uhev5cvu/kj
u3JGh3Hq2Nyw8pscdOJibdjGi0dm1DFCbWBobrbH+rSLNoKz2tbEwIuoAFAvJqo5T/DlVO7ZRzA6
mwMrVC/CmVk53/l3WCCkP8CH/AqIsE4tni9ZNhFn5BjNnQIPA68jBGV3kDEta0nd3CQjr3lsLQZ/
Z3SYMD9M8z7Na2N+2qEyQZ47y99On5/Xb5CjWewq1yrtktAXQQRjaOXTTu4JXkYYRrlOZbYB18SE
jfQHM/AA3oyWHAANkR6raP5VrH92WDOfZ75izNJgLLtZEHWiWhhufv87DhjrEMoNxpt6/P6AWZBj
xm1rmBXlygmxjhtD4OMYazihrzKt8+bb4Ya+RjYPDWFpsmFetPX/ppRtvAp6GVkxAYzMfQ0yvZkI
un6x7o3b/8+RLNZ7d4Pu5Z4PjlIC4GfakuDuqcWQsHAT3BabSlx3qApjbMc4Xb8pjoVlZ9+FVZ/N
Zej5FW4+CDfdCXgBjh5YHJFeZA8gHXOvH5rM2XPE/FkF+2rC6LRPzS7ePMYW14ovWoAzGox1Hfsw
FvoeNHb6OtuLW8kayKjQ13/3zlxhfhfLygAdxaIfADYrDv0wzHFXT8kJgMtPPgmBmQLXdP1yFt+Z
Z4QYm6Z3aVuXYjQTMrDPBdOBvDbjZQE/I8HEI9jkPEnJFM9tSBKi09Gu6cdA4cutgPCyzIuydkaL
sWtDM4zYsYVz62J6BKofXhChZfJihmWPc0aGMW7mtJoKIwKZ58ma9rf6Tbu/yzlpvuVzw9ZOTPFD
mrGu4NKC1t00YhFENrc6dE7+2r8iLqW1NeZEdWSLK3JzBPLD4H2TM2bZPzPYdYR1YYJY5HjMTs74
BJRCcjtR71myOR5u+fTOKDGxUGlmZhdpoCRiI/ZNYKmkICkY4gnDomyf0WG0FStXW0HB6siThdUL
AvycwKnxL3JioEMDC0HmEXW2yN/2ahf3aQVxA5qkTue4Y0438zvZl/z1OSHmyDLPG/TUa2Y1jY8h
NmZ1ldXs3wZSWvIfSES9L08N/TcXdU6VOUBRaDx1GnGACpmeU7wrG4DMd8gJ8QjNP8TK3jkhJmAc
pE4YxrTNTwbygslvldbkPiOTXR2LLSdFuKhW57SYaDGJRD9rStxZ4yCCG21p1iqntgpYC97SiiVz
dE6Lsa7a2EIIdVxbN6PlupjkyC3A9VvXbbjEk475789U16gVE4u9QaZAvXNGHQau6Q02VUDkO9rY
2ELmwwxyYeF4ZBljix5ZyWjMejZQk1NtAHJoqa+qjd7lxk6Ow4v0pPP32y8p9fmRMqY3TtC+HAPP
EJow5aR9Gm3DMRzzuX8NqI9CmbGiomant9xRI67gMPY47JRhpVVgt8IpY4CNFjtAyAA7tlhzwShm
IfxnhfixWUVJE11O1FlwHHlGTt870l6nqWaT8YEnPUtBzfeJAmzpUnrwzI6EBmMyENLkXbZ98qe3
2o23u+NI6fw713hirEnfF32jJ6ADFKK31A6cj8bOjjKWSHBjah5LjD0xp7jw+xykJkdF+R8LhlDY
ztD1yA1u5l+6xhRjTTRBlcWgxEUZq4hofecoyseo3pkoPmaiVSGuriy9c/tmbbavZdH917DVyKNi
Yar6haMGcGNGKBMjDKugHuemSwM1IQXO1C7w4s/o9dtbVrv/0PnyhGcmBhG3JvjtF536pXckO1v/
i/5RwGYCIQsA6isMODGsCCtVaBJjmOUQs4/znQkH7ZW/xXBJDrHz1UCtXpQxFsZYEL83hdoH1i3Q
CkTqZJCOW239GDvv109s0V6c02H40aR6DDoDdICj/werdkm4GR1zLaH47Fu8Xv+vC2AF8Ywae0FD
qKqpJ4MalgqTt2H3Z3ra8tCS5CWzdE6EMRWT11dlMJulHivqUqL8wXPO0kcCLCPr5n6yHLxeb/2N
qtrDZ+RuzQ1vW8timeL8CxgjkoSinHYivmDqtlq+e9zd+ceWiOTYbxB2rThSv+ThzqkxdsSb2tgQ
JlDTgDqAREb73Lxel5IlvTqnwNiPQR0HCCmciv+K3rouoMbmOoGvhNE1wWBiEEMexUarwUNlyTOo
zWRl6AM3iLZJyfPBvwtpQnrnVvWt4dG2XrcZ/eRZyaWn+TmTTHzSCoY5+doccgFvIEYiVyafPGx3
Hg0mGDHCFLtc5lCrfdoUdmO/+haPjcW85jkfjOUo66wZV9qXOBjYfnpCF7HtWR26TR7FnXl7/eJ4
DDHmI0hEKU9n86HcODOZgY4ofFynMf/GFdlgk9+Nn3v12MBPIhEkv6okxeo27FawrlPhyDhby5bH
SQ6HEFR6iB3AnaeAHj+vk+AxwpiFTB3qlSDgsKwQwS6J6URjdEzx+goX7QHwIlc6oAtVjX2Sm1Eh
5Xkn5qcXxZk28a3qXmfj564AuHPstf5/AuwjvBCwzDksJ/CRBbajb3U6AAQiInJOKnj1Y1ZR7rq0
RaN+RpMx6pGS+JFRwu8CEZ7mRMew9hzd6lZHRYeWN3/LI3NXcpkXVZziEBG/q1TAUkT5MXFiqp86
+hrYwkacB1y7NUcKlz0kwPVlGTqsKKywd32hAGxTQtph3VnR75oGIslP22jg1j+Wwk9A2/6HEnOi
ggpjNCqgpMmQ+MbRyGHIrWndytxxIh4p5jB7Q88HKZBnD+VEVnzYbwGhz6/Czj/zw1CcccQ4QsD5
hqtUwZ3VsYt0MXY/q0T9I9m0nxyefPBoMS4RAW1WRAlYmpwOiONRAEg5hdY3dyFGVHg5osWa9vld
Me6x7rUsBZImRn2AwKTY6d6skAho1vOrBC2Du9xFuYwG6+uKvmivzs6T8YhAZR1ysQNVZbWu66ei
vV01a+1RTB7F1klFcp3aYvUR6Urs+wLmMpLjzJHGhSEKYqzglXKzcdBu1x/2A7rH/k3F9pwMc5ZY
gVcA2lCd3+YmaVUi7YoX/Y2nx7P2/JTFb2aYs4sbQMdLPphBT19Jgud5GHTvEeMJ6IbXz235lr4p
MTFFi5W/U23i0SPaqf2RkP38hOTFmNzLmQOBs6dVZRatX86XYyX7Q2YBYR+eXrF5arXsu76ZmZk9
IxN4hiroAchkt5YzWK1dP5Yb8WF47UlEK6vlpK/nr75yS2z9TEiwciL3oMXPU0aKY4HuzoyLMfVl
s39QUbHDHCCk85rp2TyeMSUJAB8NSkjcDKUnOc+hRZ/akMau4gaOfEJn/qa7T2yPJ4SLknFGl7Hw
aH9Q9SIB3QoVjZfy8ba8vbsue4vnd0aBMewFuhgjrQaFnXfA8CGFXefcEI8HxqaPWHqPchkoYOtK
6vrHwQM83E1fu37/b6Z3kSL/vifGAGlZ5Y+lCFoY4LOke5Fk6zvetOFsXS5lASDeGK8GALqG9Rhs
Ml5V/SbJTbU9WRuem50/79pPX1739Yv9GQ1ffiZzsdrUjoE/KS0QVWonPfQO5RVceQfBXGwPCOje
V3EQb/e3vL5U3m8zF6kPTaq3Bn47pdw9YQvvq8ujYf2HbwotwLTbk2Ld1xbgeuy9D+f78P7wdP0O
FmYGLikxPqSAJRS6+YhisgFqcU92MBgPukUc+nCfrXcvFvTNtmyMHtqcjsCvQvQ1YWK8ioeJyrjq
IAAH56V/DB9Xdko/AD59sLqb+8DCuvcNdcMHm7bWg3tMLY/6jrl5v34CvHtknA62xkZiV+EjnHvk
Rjl+86eruTxdxtW03WoUxxV+fCAfPC1fSKud//iPKbtVq2m172vt6Sm2hWO6Lt4SAgz36NESeBvU
rqs9O273NweOfZeXnkqWvKnS5PnAbzlXyftKRt1Lofa8sIQs//Uvz5TPvGs3tYrpzaYK2NG8xs7r
AqizsI2jIKZhP+KrNUIIJyu+kKe8lBFGvbM4bUJzlhGg39/Xpi3nj3fJfeMgpWzt3/ctcEPH3V55
ajRqHIK3YCDRPuJB8X810P+zov+Yq+slbzRWs45hmTVVSIyti85+zmvXJHNL5/lxJGvX/vxLcWA0
ezSMrBNEHOxAKOenFZ6oMYo9FGj8jHX8Nh5lcUniu3y9tW/2I7mn1l1L9u4rfX9od3RtzdhuWyWy
Sl4cy/kEJs99XSd/rltaXcjJV2h+JuBhIGGcYwI/u5eWoMIdWc7B21REJvYHtgBcp4ZNflfDCP3L
tJ2R62VzMvoEYlmSjWWSzWAJbzF5j1EyrV2BbCoHY4UpyUuiqlZ8PKBBRtsI9iZwdpsR6W3ZJ8rb
jXZ8bjLayrvTAFB/bMtN7YNGRJ+Utl/Y7uS26+d6fbMSbeWPfidhu9taxQrftblXsE+PBCsSYvnk
sC2BbEFWB+keqCDED9CWmmzahDS3+qeELsoN4BfwH0xWuBuwqROrv9bJ/tenEqFEvzpWlvRQZ1Z0
23lY4XGf7YvGzp8MJ6cNPlf4s3rVoq+OiCgj/VpxsFu0pvneQ3IpXUvY93G4zWe8tI+DuGmcdeF8
mETDhOsGFTMqbkv70INoGLuDFbWoaSOlob2J9rQbbkrSPdys7IAikY1NZDoNrMKJVuR5UxIsmIY3
y+lwgx5eR2jIxtHWkFQzpXiOUsAGK+R1v3aBBXFvrEPbNmxkpA/mnb8rMpQx7lbb1Aa0Z+8UKJ0n
bxo26E1ktAaJmh/GTt6oDdFSVHyPt4GVD2Sjh3PflL5Dgu6uwXrN3rPeNUxnrEjZ0/2r+Jaut7/K
3bG0tKcbubM78oD1aZmVAu9J2QjWnbctHo2TVhAgrgLSGEuDbAGh8RqAwxLqGvqx663RFe1Nu33M
39KaauvAoqsWuDGhYxzh++yGGgWQvDDXhhYNyAiWCcQTsnfexi7ch54owMTNPt97S75x3x/7X5pC
SLC19O24Wd1j4GKLblmXVB96T9ZbHcI/CaQ5UJIh8qAqTNcfrGg6GQpxKqyuiD4Mam6iI1pdboj9
UJHELq3YAtJXhx3HvzraYY/TNrY+WwkwUG5FNlvlQKe7Y+iIRLqvHgNYwBMCX9xHdzxu8D87PSkG
HBoyVx2+xfIpTt/V348aOoPoCj+KkxDoc2Blb9PaATp7hn+V7F1KHOxa+iWg2P/u2flbD4jrBM25
KumtsLDNxD66v2jyoa5v8t2xpeAUgBIGSsLrEPtRTsXavJWkXUJaK378gJcbIfl7bw/w2OLwjkFR
ohbkXXRlUruT4WzXyTYn9+a7n5HgM7TGZ895NG6xsrp4bFFz3eYYObagaCIZbOTrXaKstxshszwf
UhnYLc0OKHivqfb+GlOgxyr3M+zPtrXqmhI3ITjaP8iECptj0pDxpt4ldhUT4m7sEiDxpoWZad+W
bwXEO/FNQdyRejibT9gq4JGSZvf4/pzePKXOcBccolcrG5zJFaEMbXLY6uD/ukFbcrMagIxUQ1VU
DPmy5lMPIkMQQq9DD67iQPUH8hIe54aMxGpSsrrRnRkG3tzgqrYh+r457ohLn4mppKlWqkQ1O8BH
SimVduHp5ITA028d9A7d5psCkbNya8KMZgfOC+KLN8a5X/DORF16GkRitgLtciQvJxMoBiH1CLKU
7vVDXmjuwQTC2SHPDvHMaYiib2AcXOhOz1ZoH4B6oxzLZyiLhnW+Br/G9TO7dkmOeYP5qyaZ9Ap3
WhTk12/pKSI7yYEC8NhaiP/AloKVKoqs6ICou2RLLrpA7jy/P5kE1f5MdGAhMUqf36LXPQIeVnnL
RZBbqADMvH3TZI4yLqM29VegCWT3LIAbxG6X0PnsObzxQpRL1q5fP++3mE8elFyOugIRinXP+cqf
6Z/L2Ie56MCvpQrr3OYA3CSxrR01APf3JOeQkXl0mFgcEGS5UCeg8+wAUI2Qw41AXw4n34arIy6W
LT3tbJE8PLk8fMUFCTvLB+lftbYzxfHjupTS+fWCYhbv9cKLhNkBKGM1FL0wP1+edp3jBNYpQh9J
Rn6dEIA498S1N9p6+xQQCqj495FufYvXLvPVA85YoAv+mGDcU+WkbAbw92xZh/v3mxu3JL8RWjq7
nKQ2migdB3Ke01238yysmgL+m0+sCcVR+rm+G6j9YG/V3QNcA7kNrftPOOvN9sP9OIrwUL8UcjgE
CMHclX1dor8mSa98N1uHE8yuBmADomDJufGsw+Zg9fjUF0dzazwbMKyWOgrZY4NhfsOr4HO06es9
cCYS0SRhGfWc9kmpzRM39Wcp7kKh2HlqvQ+yoZwfE9bJJ4fNfNJrar+d0BITEIRpmdVa1nuIt+CI
nM4crWkWRWilEzydOLndLxj/a4d8aYP+Ryn0RIhlfAz2Llib5/tf/p26eV4frE1JV7cNsd01JQ/4
JyZn0Fag2zY+kK7dByzZBEyGy5NWjjKyFSghMFZ6N186EBV5rnjmheXVRPpfwbJUjEz8cCXB6KdN
iqW5eLBUEsKg/nnlYkxUsOod75aXrNk5LcYeawH6ygBp18Fqhnbn/vHIw3yX11VkKbjAqupvjhjb
PHphGg+6BoQneojv31KavGKagYsAvwABAG94RoexzWayqnNTAx0DD77eflHeKqwEAdptBuByAS35
2HJK7MfPyrnOIO8UmRRoW0eo8CZfpyja/osB3/Ng9ITXFMcjs7qMMYLIHKewAHtW4hElJd6fFEKR
QAOvs7OY6cGgDnaIyubX8sVLQlpgxLk3rBCjHSQMb8EfVK6AF2eA5qAKr4jU8p3eNTbJx4ywUHKU
famicE6d0XWpUIoxLGfq7f19vcns9+vsLaZczwkwQj8mdSXVCghIqZOOVm7Yskd/+xuxts2n0bNw
dbzFRf9AE/iQhmxI2HXO3J04ebEwmlDqgwl4In0bITHe2JNNs8d/xd03JcaPCtjW2ioRuLO8p2iy
aguP19hqXREXJnAyk4spoHnW7//YYp0fIMSzqgvBVmFppMfOSYl4GxGTSoDwN4BKRDjMLTmlc3qX
lav/idVh8lMJzCW/J1c7rqmMQmyw9R+u01l6isGSfPPFPsW8oPbUEM8hJFJyV7WUzhHsYodWCnmX
YkFXcvAQV+Bdv41QQ9ePpUF4RmUpvL/4BkYPAmx/qYP5IkckjGK7cVd7yX4o3/76UBl98CJBwHQ6
LnHEDh3Mj2CVjvO4Ov6LSf7ZPH8fKuMGIlkuzW78YmhGsUsBtNA72K615nI0a9NPF/pNiXEEob5S
x2QAR/O+UBPQWR3G0zE9d5yn5zzEShHyFCEGKrmUeQLKuIJMFCrTlGY9dwBdeatbwtoHRen2uoAu
u4JvBhlzEqlBJgQ+nn4pZkbidQLM5deQ200kzyJ27RwZW9IqKxMrl3Bj6l2PjCp2/lIACKPAWCCw
NannhIAaXXewntvkIGz8m9rl9fNxrpJtvEiEOpU9Fb51pPVj2wIzRvcLSw/szvv8r88U+La6KssI
vAByy1xd2o9FlQtgtnOea4CEVZg8eOD51uX8xxkV5ub01pwmH9vAT08mCWg8kAGIrT6pLRlNMokd
Ov7D+MalunCRF7wxF6mmiaKmKsSyc75iSrxVJRu5SGfL3byxcGFnpH7M+tSeHPrlrHspETEbq9my
9cBrwVV4RBg/IOl66fsAecRwhbnLfmfIkzWuapd35v10l6zmEWb0u9ECgUruflZ3sruH9c7I9hE5
UsvCCKoF9BpLdE1uk/1SFHpxAKzvyNMxy+YbxlmLK1pSE708b97+9qPY/SrQAUh0dyTCZvRQRbsu
wks+Q5PQDGqqGJ7B+neGdqaJfhxFsAsjxSygt9+/Ftzw8GvCnbEKF0QYx5T2UY9+UBAp7fRoHtWb
9tHf6ptyrdnhXYyZ3tknHjPb3Q1IhX+2aMj6zO4EpNDJiEELXvJi6Xlx8T2M/zJjbShrA99TOQfZ
FlWyHuzu2KBBizdezj1fxoWlglG0eg1SljfXYWJgID8+mL95L6YF837BEeO/RPTbJloAMoc3f3u7
gsj0RLevy8qiCp2JCmPu5LYUS3UEjeLW21e26tzhDc8J5Xl8MMYu1qXIFxtkXw/RbWj/EdYVnmD/
xudenBZj3DDGI0eVCE5Ku7Zzu7XRhA33nvIXKi+F8eek2Ib2xJcGDY63P2FGmRg7Zeej5HbMneax
OPD4Wkp6XBBjjJw5oRdaFXB60o30LMKQHDYGqp+S5WDY8EXdjgd/m1g67In1u93Q7FVzcyrQva2o
BKbNI7TcbIODgjoUimC25xy3bvf7uhQtpb8uPpK1OEEnF8l8IqsBwwq/QgXFL8w6G72Td26gr1uF
5IoVVmtgxkfSTTiSSaPBRCuRJqntRSgeoXF+LOwosKJpWxV3dbkWiwfOZ86fccVmGYzNinCSetOg
7CBSb6v98nfDV+VzbYs7AAS7EaE4oLf3EoAoofPEIb6sarqhYMhCxfYa5iIHXR+1PMBFjrR/fUat
sicNCuaZFW77Q7JCfW+ixUTs8KTewHO1+NuY9DvTKizOl8yUfhwDdsDqCHNW8o91maIsKL6AzZII
jKMOiXIJZXBUbz/Kze3ghhhl+o3a20NE1B2m4CzeUNOypf4u/oiMpc6UyjODDs8qpaXxBxaPphso
6QOHy0Wrc0aFMdJ+XOhS5uO4RVq9CzT+jaw8Dxd32ROcEWFMdAJIKHkVgQgiiScdQzohXoP9SSR3
169sIRtyXi9j0axbsRQrtQAdYA7fyw8KXoDudQrLRu2MFcZKT1W6SptZPOHUupuP34mbW5zYmntc
jI1WNIz2VhlojNicIbnFrtvW7zRa8/YgLKraNy9f33GWEveDDjWzLwmDdA8b4V53OuSorp/YstHT
DEXVkSBTkaOFmp1RCVUxzNoi7pE2BbaI92TGVNmhVwRh9cpJXPp7fo/J6M5SkSXQnqr1O0fEl4PM
sy9gZFwNEr+ZlKA/PQ8ZAZSgv+12JjoX5rG6iIi77LA6AocSm5ezNfc1sWhMz4gzsj+aiioMMYgP
LYa0Nxnx9jbpbJtjtJfaWtH/bOiaisWnpqkyTIZR0CqBVvXQMRWdCl2IOwWYBh0y7GI7hK66LYk2
Wc2vNiL1CVsEd0UJsyVGAIvUf8UP+NMteF1ji9bl7KMY5lHqMSY96RA3YWdTElP19AjA//rXdRFb
VpiVpGDARVIV6WsXzZmIYddMFiZYIHIatxMqSb/pI7fQMB/fD2ewghsQRR3TBuyqcw9LEYbAG2ZO
smf9ZafeJTf6ZrgfUpJhV+/LHa+Rdimf8L+cfVdv5MrO7S8SoBxeFTu3Ozi+CPZ4rJyzfv1d8rnf
trqs04WzZzDAPDVVVSSLRS4uSmiJF3CcyAOJCnGgGfrXJcaNu2vwFT1Nc2enzHJg7OznPwdUcTxd
2XOnEbibi+/koU7Z0umOJ9cLUlHUIVRelgSBiHiHjM36kE06uNIB/RXlNbLAWbljMby1dy60TmVu
cgL3xBFuNci4PFCjogPdDGZDFAe7B4W/C/SVwTgSjQ7tu9b3SxqPuQqSosBcyHYBLy27IlWhL6XZ
2+G1TgxPMWRIi1eWsXt9HREMZq8sOqI/Kdu6pEb8TDIR3dTu6GZBW3X/ocUHomo3ZTYwAveTt3m9
QIaPciUuWeBcIBFyeoPgZkyDpfquvhd2sS7FOmvXNCe/5OWgqpqgKJPWyIS6tNE4xiUIxIFmU3UB
4wCL1KjEU5JjhjH73qu2zGgGWu0MDVxP2cGNXxNmNSjvoc/rbb7JOMAb07bV5WzF+WjmZykfuNDr
JwFi/fOBhIJVfBYI+WRNMCXFjjae7u3/uqDMePUMdhUXdNrPpWBkLpG4xeUwbQXVw84LYL4rNnEF
r1wJEwqRcV9keX0Y9xoKQr7RIsYHHwWV1XYpfuXhE1lNljVJVogP8ANGUIYQHyCBr3J31tBU0BsH
hprHXfZUP4LUKc87c79qVw5jPenYE5jd0RT1EumipdnphQN3+UaEJpiHd36bG02qhxvtod7TclxL
VTgc7z9rJV8NQsu3EVvgE7YTn3m77v4W+/w53Y5Osn5HFynG26+s0FqFjnugJZKWwihelGV0V3IK
/4sQd4xdPo7zAU/qYsqaAetHxbMsNIdDfWcyiLMU1RgYvAwy9vVDGhlTLmWDwMV5RF5SB4SGMWkp
j2WL+RFJlqtcrsi7oRs7FKKlbYJX2ASWtR5A2O7vGZNbFx/Uwt/ipTMTSXhH143ywQ1xyZrTWLPq
hInd4BxDqzG0hk4GsyhNEjAkVZJFTVSJPWXHuMWUEhFX+toOWCM1QX8kH7td/RZuBkpyZ/E1h1z5
/wkjrxy3ScCfUkHYk4JcC2rDHMY38SAmimmR4GLWfC6K2EU5iCNw1fLd1XXqTxBI+QdeWVeZjb+F
5aMc1z9Kzoi0Y9dQKi1LJU5Mtf1ZJXHbaE08yF0C0bWt6MeQt+paB04iPtXAZAAVTguSFiO/ucDp
jGeuJ0mLJMK8kinHFHJIMcLBgWZNZwBd/Dc3tyRPA/0EVeFlIpSN8CYbEk2aAkBQmQBONb0heuMP
b658i44rWHxoIlAQebzB8E8itFOIZIYBAw28Si8ACKw2TDvqbBmNRznBDGS9bTKtNvNEAQlp6xZB
oddxyZUYhKg2suU2fP0lMAr35/42fE9A/hU6oeVWnaYXa/w35G+24ewYMRnXRf01xpNNNLjmZeA3
saD3Tadrfmar4JSJ31gQsHLorFHP4finifRCOMUoEcUv0rsWA9MuFR8xd+JTnR+ekbqzqnKfCV8J
XxgxYJn8R5TrEQtguB6lhlw6Q7UGVYMiUyryi44bvFOIssEJpZFryaSQVToh7K8YORjKf9tLmoGW
9D26CI/3d235MH8kkYW5QuG8kuchKVxroP9GJ4b3MfSbCLOwcHpvge+EyGp1a4rYhQKrhOrc/y3w
ux1xdlhTtOaBnKxHqyMHjB3qdIKxqamZ/qVIZxqbDKiGhvmsChFbhb0wsgxqyNcAg0zHQ/VAy4V9
vzZIrZtLIIxBFZgsQvtMf1Uy4FUZV5cHa7DKFO0gwWbc9ZrertNjLhrSC++vY99xc/S1YDhLoDf9
CvRslcELJitgtGi3Z5FPC6GtozHka9VzmA2GQLbyIVbNJl9p1KfUUmwMnyiwgsgBUSWRTlHo2CjJ
cZGWZvK1bxlDXueYt2IZ+d92Tw/7lrR6Lo5wiWMqdiUjdpMPnl5u+2sKSjDFep7qIqr1dUHSlJrk
WNKAuUwixzO4Ul8Bqd5hbjryiEewgWWY7yKvE5B37CIzMxH7rSQaJc9i4DkXSzyR07xJgnGE2Axc
1uCDOIJCAa5IFztE96I5RUbsqgOgsdhm29IM95mFKiclvTTpHqmbU9IFGDBZwfhwQjczqXETtWIn
eMFHbCrWaLzHDq3fYjGHNZNC5urSEI84rxA6mHKhfxwZHSUUA6P6ar2+RLtwqxS0FovFAHAukogj
spqPQRGFhQ2W+He8mvab2e5E03toHXEV/fEtirdaisfm8gg76ZmUBZIT8vY55isFufF3PEQY9I2C
zPQ++6SlP5fe4hKYnDgOhsliMPdt7FAzUZ4MLUIysXVj01fwQu2DOjaYEfSN99e2rCM/oojncTe4
LM81KlLejvBSSXqhmAqatBiQ+fL2KFKkLV43EigORQXk0SogNLcr82o5cH0RKzMR2lbnbOOauF7O
8jak4gOXN/FHFOH7m3ZguC5EWDRg2ma/HgrdNYEuQAkttczqwqwBGqApytLDdr48wuLYYuwDAJyn
hy1rNAfP+tOYI6ATKbV8L0468Nu4/1ke+Qgqi64SGAGi4gR6URuc6JuxbHDAYY2bqDHzNLbizz7Z
Z1lgNI1ZW934Eqqj3oGDLN0I4l7rzM5FhnATVGvJ86DKRtnYbmNob412jbOtK1tt/Kf2X6p8r/mf
IwhM0tUQ2T44xjwrw8urdKVdJx7Z6hD2Kzfe39fNxbclkJYKp2iSKIAl6FZbkDhW1RgszNeX7Rsr
GxkQnZZx0syvHO1zJhWk9B11kHs6l0ccn8sKWdUKbg9u7gEoSA3cI08o7Znr8/qsGA/W86sy6IZk
xKtN7YCfBKOTvSN6ET7vr/s76Pr1HcB+AGbHC5IiEt+RRRh3m6rdcH15Qc5iBIEqeP3GFaAKPdpG
9J1uvYdAE7TOJTdy5wuTxVGL3J7uf8Xik2l626sCr6oKDPZ296WqUTMtdJG5QNXa05uDj14Z3vbQ
M1ieeufrvril5pUpBPlHHOFka3ZkU7mAuG7ie+v1vYymSaD9LMHgntidxb8eSgyWLHVjpxjW49Qi
pSd2ZAKLcv9LvlG85PbPv4SIU7IsS6VuwANnryrmm/o3Omk2eGjOSr41Hr/q92GHxlYaToAqVbzd
bi1u6jbJIdX0zui3rlYTvSdv+Qglv3QhNPgW/DT+XqE8NZZDldm+T350Foq3sVQWLMhZrsOjAI47
Zi1vmECPVKNH0pN9yR56kD+91k/1VzF4BlqLA1u7juJzeJBjgHPK8OP+9i/eSLPvIS4/tG/6UVVh
H0DlmuoOa6uo/uS0USritJ33Dpm4iSqNlau2hJjWjEYjXbMbpdG9wxOGebXWNHBCOnaonp+nu2PU
FUN5C5xkz78cWNt51d7Bx+YAmmG0X6zdmYdX1haME43adjGJML2wMWxB5iVZJjTRjZMoSllveia1
aJsCmbjVogLgUQlZqZII7QtcTBHKB0gabROPQfQ8RQ+1Edm0ZMXiDTlbEaFtioiJoW4Y9Nem1N/a
db4V9SrQAW5f0fosqEsiFEkYqiaXYixJ3keH5tDsx4PmALmHGFi/r7Lfl+1vZfo5J0KZSllOtLDE
qnKTkSxXYfXWa/WeX3MKmtwvvb9KCz3fJInRl3qBNnx5Df77cuOFtpLZlI9Z3mI0HiHvLAOmQnyM
liKu5Kf8TL7bqyO4LKszBzzI/gGXV2Z/qSuAZJC22Jb7bmXel/1f7owf2cSNLY8Nq4gFNqIvTfW9
b7blQykaBbgLLfmanSS79m2Rb/+VWJlXNI7nWJ4la4J9JAttFSGKjaJV5Z2U+hJ+Jp7gCImVtkCw
7iT/jxAbopSvO8o1ufionYkmVqzmaVCKw3RtaQcGc+fARDGYmrQdcpMLKetcliXzaD5RRRY1hVtX
LXnIFvUtTra2mw1GKtR6sU7Mz/tnSBNCXPui5mJeTYkF8RM9B2gI0G+dUBaybJvyz0qIyz5qskwe
J++LBCnutj4y6qM4OHWyGYadkj2qHsVEJ2P/ZaEzgYQnHbUSLIMNVlVY+aew4QyBFvsvpbTgov85
HPH2cOpR48u4hgRJN4szAMLwoSBccCKKfS+/fmeCCBfq5kIlxgIEqY7Eo+FvAO9Karzy6GJpzOZ5
yqVQs9nTx//ePpTrQMmroCJBnFcCMtII816m4AzDFd0vKdD918h6iN/TfJuY1FLB5KPuySOOa/DZ
yG19yKulT1npHvO3dDTaR60uLve1fdljyT8rI47N10QhSlsfb4wPr9cxJkQ0AZ3qVtWqp9QgaGsi
zk1LgYRRQw0BnvQcYAT82TWq/332D8KF2WrIOw9shmI9BQzsV/ToY9w8hqc1W89kPinbtnjJzAQR
l0wSlnw9Dti24OsFTtZeF4B/omy0NSmCFs1KwcQxjp0UTyFWNKB/yk3dbLpao4O3OirGc3JF2+l9
MYvAC2j2P2KI9bSCJ9ahCjGNpKu+IcWAtWSOfH2OPmsreakYXd7tpmwskrJfmq8XW5dCwbcY986+
gLhI2rHkvVLCF4R4/gB4Udmco+pgjL+/0sV633ylxOMSfQV5rRb5tKG+Edrug2qK69f41K04isJT
VkReV2DdDQW3gqTM8g6+cXZXEWisaM81mhTivhqzOAybElKEi3+VUcEsTNamTsBcxAHNto30gKzv
hjkmuPRX969wxIwfJ/mrWZg0bDOn2Mr3KD5Tzmlycb9c4I8+qIQLzJK88uQEAtupYpnt65XnCJsD
WmLWW9poH9oeEk6QjdiOazzI0lYRRhb1umTtxBca4zNNCuEApUAFFmQyZX7PNAABejp7UfYqKOTv
b930O+TOyeB1ReKUxQg0mbCkjqsrQRyi4VqzrWBFrFuaLcYWOm3eabRTWoqWZBElR9BYA1NDVupS
aWxj1k9Q/9G9bfuQH7XcDAHeURzOypA/0mUgp7aqa/hv/+qBM5NN1u5QCRVFMYZsOz76R9d/aK3m
mZ3Smi6tzrWo/nNZhJVJ8hBUWg5ZTbYVxze0rsegmmrWsaW6ZsQ+yJURR2v0v8H6ROf+eVKFE9FH
7SpprFUosmVf7n5rykbnAGSIESG9VaNLSDtR5C0Fi/PFEqY3sGHcotmun1B4nvUSWIzBrqVTuo1d
5KOAy/rKXIPGSbMY18kTsBKoRpbFGwpqPUvEFKobNGE8XUHnvR2MwMieZT1oDXTeXb4Yio0sRuBz
acS9GghJxGEAC8rl5nDI0e/leEhobMaBFpIs+bG5IOJmLTMvjGQ5RVJVGM3S4nXQNq2+XAvUXzRj
nPTgl+HPdpAwfMyZLrmgwppe0p2CmYTiu5Cg1tZaNAWhrWnydLOjiuTAh5eBoC2m1rTPyjZY128r
EKg0VCDJktOcbd83wctMVOp53JAPEOU9eQVGKjImFSa3WMKbyyCMe6j8OIg7yHjqjJdtdHgT0Jxk
Bo8YWQequwuSYU/3LWwx0z6XSFj06KkYutbCnWyPlRFZHx8gnwTzsOBbV9EMB6vZGez24pkro98b
mNd3ktaf1Nrw4j3xoy4kRYvrJ5HgctMp7nM78gxv3SO9v1p59ueqpXUbLMZd8yUTd2xZlELZjFjy
YLxgKtpRNmV9GrulUCfN0VSGcCSSG9dsUUBSpJvBAXVR8Cx90rCFC0Pd8dJQJlAFGiiQjiAciNrl
cVyUHOxafK+PMW81r+0HiBp3eICeBTQ6rsxLdbwY3RbJJxuYLh37SksnLh7h7CMI51L3JZcpPj7i
ydyXO/+Bs21MtAPm4vyMZJtHmyWx+FqcL5rwMFHWlpUSQl5uPmFQJwgQ/xwM40Rb12JUoQqgjEcP
sCSRe5sMQyXkiYS9RWBhdWtQdtGaU5evm5kMYuvyKAyGLJ5kJO+JAtogzZLNHfe4Ae/TPkNOhvIa
WMy4yzOBxN5ptVb2bACB7NubovObyANW7Xw+j3pheJvEOa6vvll4Zr4pLl+rU/ZxAn7NeDQwtq21
PHROGJcTfB9Nkad1/ro0Zp9F+PI4Ugs5LkRcGrLTb4f1fU+3WPGerfr7Hp7579jPJCXJ8fN8qXuO
eNlsVqfTiXKbL1r8zxq+fc9MSNIqXFGqEGImhSGaJQhYoZX3VzL5J3Kf0GMCHAknT3gSYp/YkhMa
JO2g+v5ZiDgzB0bsvoSlsAu1XkAeQL+I2J3wKF4W5WLYJ8M17UI7b4DuBV2th3GtJS1SoFVYyREd
LV80lYwiH1qzBdkBXS7okP6eE8O3NUt8cECRdmGfv8q36I9ROqH11W07fWwtWgPYYgua8lPplYib
t6n9tinaHpVec58BP3OMNiiwiTo+hWENUN6V+gWztvD3KwY5bd9a1DLv712X0UTDYzYFdh6UFkSw
24Wy34pu3V0ZcODu+E27SywR82O3wa62NITXtcOD6YCWUvytsrdiievQlct27CSIlXQXB6CudypI
e6nw+99aCzGwDDhtJOkllXA6XFeVgtsAni47Equ7Gy+10LJ7QU09NjRd+wgfisgUjXyXaqAk0et3
70/q6WWli8W+fQp7WjT8O0S9/R7Ciph6rNl4BPAxizSpBWtVoa25Ruq+cjYHrW/FYdaoXnJFcdWG
Fuw9naAEOts1fKC7YqaAt1pMUpoLXABaTF8lSywKRjI44YlwLFFC3mUVAJymJicGzJubktWFA39E
f8RXajy2+wsgas/3zf33JXcrlFA8VhBa2VU41ACc4rGy3eMFodDqvowlLRN5kdfQzKiqv0bxYKZr
x8iFMmnZYEWWb0oOGsXBKnJfzEJwB7bYmRzCjmNQ+1dFDjmNUdsBOnnKZ+6QrHPMXaclhr77JW8d
8a0s4rC4aFBCLYOsbpPurlqiHwsgJhTTjyxh/QL3scHwECBMjWarGjUYtXnMsbey89rx0Jz/PoIk
YjSsYKdZIVjSTh2Y8iWQKAFPsjepOYol+5tvDHHITR+J8QD9hmbFaxCoX1UAEfm1rG9yxzUox7Ck
UXNh08fMrsGSHaUYWMjptCfUzP59IrKmnPSSAc9lEMG1GzajxojY/emcO1DjeOD0Ugxmz4Ch8H/P
bd4eNXEjFspQ+F33vXuZfqy3ro057RUliF66AOYrIgJBYI0yALUhpNhzDpAFNBTDsg0CQARCJl7B
L92eSux1dTckqPVBU72/1vtXtX26fyg0CcQ2NVXPDFEPCWgJtUIzX6kTuaFJdZOTsv62vJ+VEDs1
NLJSMhNURrKPL7EBcJatvragNqcG55O/uCeJuLY8Fw3Tffy9omPghGBZA9YMTDj0/q1lA/1ZE3Eh
VSwbCloBSZUVgqcXwThI/i8yWPHQ1++ZxZbGXrGQeZqU+h+JZNpyKJJcCjXs4lN1KgClNQ7J0TON
+yqxEHffSiE8cuiLUavJqIRJ+mh/+Cb76u44A7AxxYwoFxl1RYRHDuTUZ93ptMDjZmEu7vA5NTOu
/t3O4bU98TSi/4YlnKnMMl4lYWwtXp9v3gn3cw6qArDuszoNFbbwOsT2zUQRrrRLe6WIuG9RyFaA
Rt9/ds3QZg4eKGocTHyg8lcsqvxMIuEmKtnjvTxFRTHECJKPaN9vRsDsPBs8xPdVY9FbzAQR3kJx
q7QSI2R3C+ulV3Q9AvkqrWFw8gS/7Hcmg/QUTFsGoYZmJCTUYlhTvPk3gc1MAOEgpIwvFTdHVnUb
r8dVq0drVIZoeOYFgrZbLSCcAyeMUsM02Kr0pUTPxpt/2VcGAHOINoCq2bAGh3ndpZnpOTBy/Kf4
OjWri7ZqW69yg/9U5vAQrTfSuqPhORav+p/1k8/qhpP9rCigLXtxM+JhjTHUOMb7ivL9pL1ziuSz
Wuvrpk5ECHlqU33/5hoxYhaMODD36oMromeZ1X3rsDnrmLPgsBiP/Dd2qEZPUddvRzcPapTAjSPt
25FpOrsH8yxosfLVa7I+PBoZ5q3IZ1pkviASWSfQBqPcrvAqibvW4r4KWa8BLckIGnmjBnNFdqFE
HUseZqqZ4Y8kcCpLrkvpvThwJxhLghYwpBPsdou7AKwKseXrXy6N8GMhyY2SDpgpJvomAaNBiAuh
iFKRGVLo8raSjQRPzj1agVoTAakXYFg6ZyRm6qjnpNZplKnigmu7EU3cDwyfBlIqwpkWX63JIN3V
79TQnL7gxd/DlwNgqzOHAjM7MTZIMTqbfxAvvYF+v/4gbjF/YrfR1pPmeXbsKA+U6GkBeXy7M8S1
wkttKSVTuWtiJ+PwdIjwNZLVgfnXvqgH6+AepDWt5LyAuJikSkDeIBhAgzpxw6RSVRZpAA8mQGKD
NqnogBEtngU4mGKggLq5dOhNYEyM28GL7fO+aS+UFG+lE7eNlOChXbrIkbMO74BvkFshirf6Ta4r
b6mTPdM49JbiEVzcE74EUbCoyRPOZWbGkZu3jStiuZJerjmzcfBu0KUNg/kWnk17N/DTHUZ4LhGj
vkCHxmtw4WSPbhk3fRspKG3gyaVsbUzC4THkKjyWW1D9Hxgnt6zVCXBy3TJeQaj+SA2Vp/278wHk
chFUZn491VZqvD05RA6YibiN9mjhOGyAhRXAhEgd/bO4xwoLGO40aJXlyGxaP2IATi6oSIPym8HC
9B8k9g4PqGp6f+6rz0LxQxbnkgiLriSFDYOpUwSzwIAFiXEFjnaB5gw0cgaGd00Bnx4NsCVazFv4
nyFpGORmrJQrR+1BXQo/bz6GsF8Jcy1TsS2Hq+b2/SbNhehNjApRz4vW35ahghlAaoLmDTYpHTHP
xZXbAfJO2ZHfOK3bHSHMGe2lQesV2HvhEmrrODXqVm9Fo7UbyYwl20XrDAghmtjIgSbVAC+3JdVk
4dTa9f0vWXT087MhTLvhBSVuGgWVk8JkdmJvZIKjgP47MmST7Tf70DeG4aB466DexgaPvtDhQxFM
ylcsRIA3h0JEmWXNRw34mhCgQBNN2URTwc4Fu0KLuWyIIE608srSnT1fNRFxpkkphmqKVddmhojo
+bVFhxJtUQtR182iiKgzRb4WrwIsSkDno6DzHMjyWitYV4oxoFsnAb3K+MBpz432Gba2HJyD+sqy
ZlGfEqk53t/hhdz5rcZNOzL3qCwAMHE6WTuoJ/eJPjYGJn2F6326Dtfl58TpmStmsFacxkz1V8nh
TUtNDCpdxwL6Hx+C/jRQ9qJZUiLpehm3Zl0p8AawzLy8qfs31M41dNoeTB3R8BQRT2PG7i9+KWN7
I5Ow+dwN0ZAaQiZ7AiOnwV0mIjUL4yQwArBedTgedEu51LbDpZD4Ri5h5kw3/H+1VkCaoWBApLZS
Lkr6VmuOiPntpQ3kZAuQpJ1ERhFv1dQWVL3kHwVuA+oLIXlGA5EP1nEMUhy3Sl7pRb2vo3VeGjT2
/0UDlFgJfBAimAZIIvCKlVFZKYIB071F8KlqmwMtS0OTQFjDmFfoTez84ZqsQlMz4oOhfd4/5qVr
XJmtgVBxjm0GjS2nNejCh9E7NDVadBr//D5QR7cm5IZsxtcDVmCO2KT8WOuvhvtxfw1LoRZGn0+l
QwXVJe77ITCz07iYaPhUfrhWG94RLQmSztFOM/7KgMe1J2rosXAsN/IIzzuKNXq5GcjTLlM2Htnx
CqhQee05na05CjrKWMAhrvdXueAZpQmhDPAWuiV/Nd1EnDBI5YBCXsOfUgZNRmDULjm9qVeph/x6
/nZf3MLB3YgjVK+ovEyrQ4gTYIaMquhiekKzrBFyGcaKPrsaWNODp/syl8KrG6GENnpcIfuAfAxI
P2VPjdPsEzwN/1Q7ARQ6tNTD5EeI+HEu69vnzpRmYOpEiyMUaH0PDH8ZGAYHf3V/PTQRxINQbAZ+
4GOISJrASMuPMF7/CwHo4UfrHnQfunFrXZqSVV4z6YQaIRAFQUj1vyNdZYmbSSBuAZUJlCBwh+Hq
Aazumx3FdBeC+Jufn3ZwdgixoDZCL2ABAf/G8JEJQhw9wMjV+9u0ZK/zRRDxWsU0uadM5yDFoamC
iY130Q6UaoYW/5EqStSw0GZ8u2WEd4g50CWNCTdct9v9d8kdOe9r/OeaGfpa/7NrrV2001/R0mmk
1uZS7lOMnfpEzpiyaNrWTpsy21qX4fssDPAZ7NiCfO9P14J4paC9AxdVfKYfhJuoYgkt1TE7XIGW
RkXQwyhamacoicAvmepMCOEWQi1ohgxvEMDo9nZ3DkAm6+naASRLl/NZqPAe2oETTr8EqZ4cL1/q
+WurXT+3tBEjS8+gmbaq5GWmMHXU9gm0lT35D/06ObdHbpV8ekiSZ5TTW9xXgUN/Pt7WiPumLZmd
nhgkDQtuo+HqgulHFT79hgZOXHphgpH9RwRh2lKoBnIyQARCqol59Diur6l97bfI/TmOtevMHEja
Gk/4i7b++qT4+kX1nEknLN+PukIKFZypVr5IxXOaWknl3Df7xRsTu4cEIBA/AonS74dQ6oM2GK88
P/zhw8BstN7w+uoTIw1qi4tAjeR2A+WZurguSQOTH9yyiKiEOLgCQK8xiMZrWezd6FDWDxxTUpSD
JoMwuiaruSCr4vEaqh9ZA352fsN4NO4mmhDC6EQtdmNWC+G6Sky4FtZtzlkFwv/7Z7QYu3GyBjJa
VlJUjVT0UcnHhhuz8buKtlUdBlzzDCYGYdS1k2EUH602s5S4kjhgdZArY/GSkqd1zywLiYlhGmM6
IuLdt0jjgD9rV175p49jdrL1wtwppf5anpOHUh/Wl9SgMcIv293sA4j7QZT6ukjiarxuX/pA9xDJ
PQzW/iO37cQ4Bxh4bYFbpcCYBmvDY9gxBvYeUZSl9Vt8F8V/xT+zzyAUtRJHTxaqYrw+Pe3z3Vul
fwyZ4ekOYzho6vMeMLG7dSIQCnZ6iGcBxfwXbXMmnVBhdWSYvmHL8drmJ9G7dGmxY/NHV8otvkVQ
63LWfT2jHjuhzj2ruQNbY7lbQDcG6+2o2R/VHqPs/waGY4XIQZdGdrlg/MyJdhMLi6b0s1hyGojU
RE3Ca5Ps7YvqvIWfb+LjiHhqrTtWa3Xm6+b9sulWXxuMinsFP/pjqNOKIYv3iSpA88HhyOPBeqv1
tdh5PuYNYb/5vxlzLsXr/f2l/T5hVV7QiUzewozD5C1SH2WGUsxZ+n2eVdB5Or3zMBrt9vvLkK+4
vpbHqyJnL4JfvmhZ/y88t8CzoAsGM4fC/4IpRu04Fj47XsEoqWvDupGessG8v01LWRXs/4+QaZ0z
7zOKWhWG0girk2zZYGM0YpaX63PCg1sMBEo20JhNoitXitgpXCCNHUxfuAvB9QOaasLYWSVM+KzB
Xd+FPRManQb8t+F5GugYxU4sXH1MqsA1EgHOeCsPmrYPQk6J9boHclNvgjy2izgbOYr3X+AuBhgQ
PJ/grud4tHgT3xXIXZkCQsHB+zO84QPCZRf7ZI/hweGReUTJNdQ32gZUKJvVqlk9rf73bQEIWABZ
BbhPWJmkwRXUIEk8jEcGHdNeNIJNYSIk/zpRfN0Sdm8uhiTALdSoVKURq8QgLB2YnuSttLxXOtJm
8mHEKd/IIYzElWJ/SDrIYVaI5/bHjx6UQsboWHBu+uW0ot0hS5c3oCKAcUw3qoaJobfaLHheMbSF
xF0BGwWx53HtwJmCKN/aUGzz93WhQDvQAwlcuAb+DcJs1Fjmi6BBw6VpV/rwujNGWrizENzfiiA8
mKsOad+VMYL7zbjVrd3mcBko6r6gCLcyiKvfK4KRKZSpbxSV4cJY67vBtChbtZBEuRVC2BQfILzw
ayxky+ji6wEQAsMExIV2q1E3jLjCGRYgRUShSErvBfSppGdaZz7t0Ikr2x3qLG/K6dCr0/Bykc8U
Z0z5/e8FznyxhnnW45jh9ys8JVPdqJ0Lxb9M+n9rkDdHQcI7AqEFIqCFBAmTDkI7MPzVavVJOwna
OibnP1uHl49J0Uo4iOhdewdrGa33YwFIcbuMaZkzAX7IJPUIVDDe3xgd5mCrNtCqQT/R2H0W5une
SiLsXAoz5KNFSBqP+5fGeHl5843VMTM+jns7RzNPj27LI6K0E+Wgft+Pt3IJ42dzr6ykyfi5l7eH
Vtd3lhXqjxTL/O2eJyHogtCQwoW3JAwmDeU6cMsMLSEAY8Ax44Ghj6/3V7JAtnYrhDCaUSt4puLS
b0/5eD6CaKtfnc/evqnN8+4UjaaWY/SNNzGSUyRTlicSqX4fUwjckodkf9ecgXnZVaCltQMHA4mx
pdx5pz9b2RrtuY/AmSqvX96IXivVEKj2sFAuu9mDb7TMTF9zBjxOJYuNflIfnzBgV7fX+oNiYHrh
s3UwaEr7XxzhP+cqEvZXqZXm+SnEFQWqGyjFbU/mv3JVPyIIC+xFGZ1tU2LcxDDJzHgGLV4oUg5w
oax9u22E8Wk1xuF0NQ5wb9q2/Zd/cB521tTmFRpPNAJa6hkRFtcrvqIMOTYNOb3RPtocDskpV+lq
h5pNDgQonWNo+snf3vhnE4nbt2XjsstRQ7mO28Y2tOt9/f8vXvLn54l7V2pTIR2SCit6iQ57dB1f
UZrV/VV+wIRZiqzpU+8thXAlEbB1IZ9h98x9DzaI0EbTg6FblwAIM82kXQALhfBbzSCcShaKlcuK
0IztNtHNPY5rvX5oDedvvTojutygwVhDgwftYvsv8dI/W0o20Q1shV4kBstMPEN620AVVQDFqhXl
cbl8gf6IIeLmDCNyJbRpIxOa6exaPpqrjgZs4KffuHNiJBP6kAxBiSEB2ELzxa4MoFmRa5FN3bKM
S+6gY5P26KAtinAZ0uB30VAUw1V+lPDKtNeJ8Vc0HTTBYUaYQdtC6lERzkOQuVrJJKhIinEUprev
Xjborj+dKEe1ACW8UUWJ8BucL+SeN8mBGsJnoA4AZKxjGdZKA98ylUeAdp9KhNMIlWLUWIy4uT4l
AOh+3yXXv/of5MfxpjJWnkljx6NdJxLhRzSwVweYXY5wTt+b3b6ycaccKfcJzddLhAMJXaRimxza
8WICw3bV18j5o6UXvcNb1aLZ8ULy7fbQCP9RRRjJwqlY0hbi3iDPt8/6X9d2rBT4QNj11+nzk6XQ
XS26e55XMRoQg+vE78frLApAE1WF+B6aojR69gIq1fs+eNmiZ79PaCImBKWu1MKiBf0JHQxvb8c1
EnqYKt2AEcQAywPNoieL/eVCZgIJVezBUsAh8Q8TQ/kLLGXTw96wVYs2q3cy1XtyCAWMJZ6V2gYb
J61Es3u+v20LGTDowmwVhOblcpkoTPy9bSDwRCv0jttgNMdKe+h0aii46ARnwgjFa5ShklsGDd9e
jLQBioS0xMSyP/qRQMIIvMZjMiXEcnLkkI5w638nd4TkAShFaL7vNwLyZuu+NXKm0a0wAATp4mA0
OzzmK1Q7MTPvkxZcUOzmO2c3k1LH/3f8wiVwJOf+8S9UP27XQFxLXsW2TTwFy0/b/yBa36KVfS2c
tYNE/G40OtM6HBIzsVd45dGWtpBvvJVO3FKKOtQ1r2EHtwAtj+uYQxd6ieZ3TAU0qg/QJa4+V5dH
dkttCZps5o5NkS2KSVzWcTM9jsL/R9p19baOJN1fRIA5vDajREm2LF9b9gtxnZiDJAaJv/47rZ0d
03056g+zO1jMwwAuVbP6dMVTnV1ELy05Xu6w/yBROKDHMfgrEk8+nlUJVR6DZ/nRuDMXGrKmHBuc
99sn9s6Aw1Eahbyt6Qk6qGXAy71DbNWikDE49vIS8OoWPLi42tNEoWMPdmpQVNOUGRa6eN5/QNZx
NXvp/KsswEQ3Bi00q1KNyqT0EJgSMGzJf7GX2237cvsKzD/w32LY8cSjphpNTo8wPRMRpjCAsRAz
8LLBC+g4DwbLrz9Yh7+MLnREVwui5d1h/6t/xRgT94WfdW8nOjEx8DmVaqk8ULMoyRP2ca08bQWv
wkA6GARPbr5fcsNu+idvXCk2+XwBFS7oQ/G1kJUizomcw+POWotoduGNgs17SxPtGNg4HeSu1DLc
KkQ/NPj5BJsZnBfXDr7CLY9RYD4JNpHGOBaimY2yFkExB7WCtVe6aB1aPJwc/2XpLi9kFyA8CT9u
G+W8n4usFNZBqCaWZjIxkNyf9baREL0q4E28a3aPC8Qn8oK4+HwBxoK/voZrxo8jdv6x+RbL2E2T
KEJjylex+/0dNnBgC4ELp97WNtSpt7/Qx9ugz1wMUJbhFRVn6hf0OfiWzjxGKZr4C/nYoixmt6vs
8XW9IGcb8h83Gx471z+4i9+yGBvKlLyNtRGywics6qSdYSnxHvwWpQZgpwvH+/bR/oPRfgtkzOgQ
q1gJT4NnGnECNkHDqjs+8l9bfcORxbUexjVVSuuk6wZ91UV/j5m+NXWGI+/Zdze/XXjDrhNwtKN/
8c/b/60d8w71Zp9lZ+p94yUnJUwGrRv+76PPZfn/B5/hWxLjsB5K8dQ0AqDtqX03iILbsfCrYISn
/4w9IaOteqCN4qj3D8/st1DmKTKS01/J1JPbOmGCDhVzRXzMuna2/aEttrHz8cTrCONcB9TZceaT
t7ZtE7W3qC97dJy9aK+N4A591Cfn7Hcc/f7hWf+vfobIwk1ilGVJY5lX6y5yFkRFzt2+RtS8RrOZ
tY3TS26IDMS06QCqg4QGn47n3FEX/aH0vTR8RZITGRjot1q5gWTbu8ABz1qQOtviFy+FNp8d/Btq
DHayHpBulEeDPpC4+95jSpCPIeMS+QPu2c6/xd9nyyBNLxjYfnykBgtmAgxaVgECbHPDeTF0nhgG
X0wlVobjADFmjvWXBJXti628l6R1sHqwRD24dzCwdiKLysTPWLz7/upluURctHNdski8yHl/f8YA
yx79sNa2XtkfEYLm5dJF+NzVvHB9PkE1+QAMRAl6dMoimt12QKvXLDDlLMBt2HJgaT5E+z57BpZS
TGGeI5p0qDFyawuvomdvAx6pF0Wcf8Y+Q2QQyZCq2oxpCD0uDk5EKNfpbTXmEzaTw2Lgp4/lVj6d
oUZOkDzc7tGrQrnzHjBlRlpc1Y1rp/egltxtQy5L7bzX+vcRsmXZrNEiS6QR4hpST7bliu/2Mm4J
R8V59/FbDINAuXnKszPNSYHYkfpY8Fb9nm6+co/2DqQQvBIOB9KNa91+gq715YzIN0PKLXw90FFs
OFgP99iHSWTytcRuhV3m31aRZ/JXrsmJxK45o53pWgvUl9FApC1wQBsQbzj/oyAGcdpEbC4tDatr
P3rBc4/tBsGOaxi3fUWDHfPJxHNuKmcYxlPYgAPF2ogv6a6wt1ff8LZG13j8xhWTGLToBTlONYFa
x9N6LeHJx2Id4mP3eIDa8M4OlBeDZyD0Tt0SyUBHrpmDZFU4xDBBSy8Wx8ePWx483faasOTl5wsf
g8m+xUJWWuJLA6Q+7sr91+EZyzUQUnDpb2dW1/54ea8e6sT+klYZKqmCxZ895zXE3OT67nHxkK4/
H4u7B/QmXRTy+UmIfUKLOZjErFW4y3eXIOCdLMcVNtgkXXZCdFrRq3d0wv3rnfd4j509ePR3W2NR
2BxnmHft2DTdRUnH4kDVFgKvSUgUYKcg5ablfEzOK8Dm6bQ0izXsrqARm9476tpsyFg4Iu9u88Qw
MVLWRX8VXDysUUYh3bIfiP17iRo+7h7PBeXcgWtoPLGYMf4vkIRrVLqjexDG3b7YPMeTTcT1LbI8
Jx237OI7SCjdLTKvDd+B+nTQgdfrzUEsNht3LhptNM+whHT5iVHxD44uvE/DIIbWlEp8oDV0B+3b
9DlB+7jv0i+DytsTRxj9YzfgiU3EJediwGsJXcBE8PqIvGm0Wl3LHGH5xksnzbAg/0AOlgr20lip
0lDb7kpH1EilB5kWFOdVYe2UA2z9oPpV+3DBwNvJvq0n50zZ5FzV55LYS1AzHL7kl+Pmi3NrZ+ab
f6jGJuW6Li2yirrN5e81us9z2194a9X3YIoPsY/yM9m4GGQayBcarDjWzxXOxEKNgN7n4wna1e4e
5YrHV88J1bV0cAZ7bNyo25p39uXZ2QZfu2Kd1YCt8H9ERzZt13aZPprolABsOSBlhpeMdo8C/3B0
/Yc0698O3nVOb4Ilx0qRsJmbfsn0N9rIDFveo2uNI4VnLkwQhKguq880jj3UdhPopH688HrGOZio
MK7IJTHMVMzRtoKoPF0afsBDKV7czy63kyor0+ITJOzX5Ua0X0mDnBQIwX1hcfty8aJgtgWuU9S2
0ymRyGBj88UqJrn/4N9vjg+o3HNEUf/9Bl5d0wKTzx/nXT4MeE4eHWfQyYgecvIbmcyE42RzDEBl
ciaFcOjadIRGCCZr0NoiWFE5NR1Odg0kyj+9NkUQG7O4IEk62CC2ce6wsTUmn4inCaZIN9m1DeGE
tWw8kvj5kEXBRjZLwxCdeTWcyRnKsRQZMYVhK3jycvdRdz6RqHFRtafZEn5P8ax7OpHH3KboLCSn
rMI300h4Dqxf+dtto5jP5U0EMHepxWhEgQlzWDqmgLzXNwR9qDoWhLxsUCvbhv/OCicCmSe6Uozc
7CJ6gmSx8CMPXVMkci8Pt/Wa9TMmUqiRTr6T2ZTVuU6pWz864InjQfZsUmPy5ylCTf58EhdFYh3o
VdK3qV+Qa0mAA6Q8W2N9dGyU+CtY2Idg6aLN8Z8Ix1f20Q52yAzxdJrNMnzrxDrpw6iYyUCz48nq
DZ/GwB7oUAeXi+VILydeJW4WwifCmGdXE61Klv8jzFkXnvgeODx9ZuFuIoJx0ws9t6z0muVUbenh
GVl+BKg89/wa9v4BqhMp6k9L6Ir+VKYKTq1wXrHO5/MM+isCeh608MSNe9uoucIYNDjEw+WimBDm
7PfHVUnCwVbRGeqpL6J5d1gEp87jSKQ//5Z6LDwcKhk0epCYgym/9gmywwQFk0Bb8Kyd97kYXMC+
L7jStKEXRXQM6qAlytdQcl6hWIKw1FoMGHx9uq0dzwgZkBDQPFLVLb3F6pEIOWZPuCUn3vkxQKGk
VtNb1AirRbo+h5Z9Rv/wF3XuMvyfY/LzOZpvY2Rd9W486wfLgrSnNfL6OEJwyDoPIMDCP6g8UYYF
rBXoiIiS9O2jnC/RTkQzL3Iu50J2sWAoR9CUUqJSA3nSwbZ2zV1MLvfvg9cvx6WyjnO40EFwW/r8
hM9EOgsn+aHuS9qvGr6WnydPg4VuTfeJR5sxn8iYyGEwRR0vsVyPOGCFRKC035QDlu8sg13KS8bO
J2gmkhhcSeXWGjKV2uaatgeCST7HXViirhbweF/mO7YmshhYUUul1MQEPsDR2Xcuylx4mFuCVRQY
k0MJiPOtOLfuD++9jrEAlkK/g9bHtxiO2+IBhRC0DmDjPBefOS8168lruhYJ7QXSOnt9ILEr+Vhw
w7l380785AAZIDGgUHegmfNuWayw9uBLCbWSxFjYt8EOnS+uD8VTikGVcxeJYmpA3nV6unCsV+H+
9lfi+YWsFz/mClUKIry70kWSqyfvaPE1yQap3m2gPN4Wx7EJ1p83Tb0ylYgqtC4caVMR/YGbQeG4
hOxQSpcOF7mlh4YuO/LwSUcRXHQru9sj59HkCWJAotatk2E0ELTGBttFymHT4f11BhiaTJEVkyas
Qx18pqfF7Q/BQ9LrJoyJZ1vIVlOdZPz5zh6WzpkuPH8fl4eFHfJcdHop/nQtdERSqoUtr+z3SDV0
SB0yxHDmZ+fYtYNdDryNi7MZOuVbBPMlIkGXa7OCCE8K5fuCyFx44SnBfI3TiHnfMoLXgpbn9bp7
zRwFhA3PF1L52MSGbijkizhfaN5R+laKQWvTzIejcoFI+bXAGuHVvfuytDkP6nzsoWIpFOhsQZzL
zplIo5lIfdNRv68kF3sNfwz9Mi3B/BPmAPEMcfyHWQCYyGPcB2lQypaOOj6O7wUGd5QlcJNzbjwR
jI+gHPv00Fs9/VTgE0Ab2R1mJRbINiLfhoc151Uj5r0x7PdRLMUC2TLLRaadLmo9UnrQzi5JeiJj
QOlEqFf2mjhmGkbvyx1mNFKvWitZuOU1sM2a5kQ8Y/wXPar6LoH4u3gLF+Ur5jzk80mYiQDG9oVE
N3sposykJFmtE/vOy5zu14I8iB/oBDz7OwxfFb94KZj5LOZELGP/OGwjvoz6+fHsjKT8lfrosz21
8Go5+s3ay0SO/jOyq6yzIJYmduc9PRn4aqZzuTs8c2xy9iGfyGCCHtpi2BoH6BI6ERiL0P6Csrf2
8sERQ7/EH1A7EUNNZQLq2M96TFS6d/DwkGJZy8O1hxElq92FpxC9RLck0UOdSEK5aiiMEgplPTjJ
2pNNvPwz9mNtwQutrqWifxYls71ZsmYmB32E+YVoCtU/cxl812rqH2Nkz+uEYHMLZflOPHHz4WyN
DLPZocYxkXnH7++DldmmrSptT6eLhIN1nKIhBA1+Fakedjvuuh2O1ctsz1YDLpbcirBuMGz6EJWz
EtgRGIstx1JmvYuJQgxoDFkxCDlYwR6zwourmJz6gmSg8e0XqkgkaZk6ih5G7f6XMN63ijeYC84P
uG2qf/JaKG0yVhn9qmvRbl5O6aYA/8jFQI4wco2GF7fOVz8nCjNoMqJgeJQsnKuaLkyxIlJud778
fnzqFFtUSXogZ38pf5zD0dWSvc6L82Y9lIl4BmSswYj0QQWhcvmV5iS9X8a8p3w+kpyIYDAmxjZe
45TBRjFXDJqnPMRTTrDExlj+Vtydwx3K4qnEgE2uVbFoFPQLOsNv7Bim6fHBObtHEtgcYJN5shi4
6WMszTFTyHpy6J6H2sXuF6ferF+70TZ3pF6sVo3befqddgR5Qe7wEg8c+WxnVnrUQbJ9gvVUTvu2
cfEM3b4OPAWvCYkJnnbloRmsnD5C+320XKQu8NuTFyjc0RSHUwdhsNS9wHa4qQ5qeTfglW3OOoPs
Oq3pxXDWzcfiTB67z5h4TRCpNqi1A+3xtqbzgce3mbKtWWaeocPofJVXk8FNsBcjX+lehTQZR9Lt
h11mazhNqmFvK8U46pddbKygXTXBe0Fox+3md40F2A7Hu53PG02UY1CmrvW6UVNc89p9Ur/aZVOQ
JXeW67bDJ1+zxxNbKaz01KkjHD5MwAvvqn1elj32Qt8+Pc4DccXTiZBzb45NRm+39/B1+y/PtzhM
DokBjqYbikND1xkcnc5wLqmdPxiqf4zc/kCaJ2uNpqguqHk8eFzDYzDEPAh11bc4tiSBk0d8wBV6
v5DY4w3NcG4UW8/plOP5nNPvk//OduPv4PbxcaCILd8olZ4q4gUfZh35nuGVHKjlGBfbW2Ua+SFV
6Smh7y9HYf8FpGy3FeBY1jXcmFiWdhGkuKmhQLTA9MeJswWWE42BAPWnZyr1XX8xBno79uthSbux
21WVeqfCBqEkWk23O9t2XzYPfqPxAGc2Yv82bLbDCmuIZEtrKeAs9+YWkVIzOB+8Wdj5kH0ihZrf
5PzUpsf4VwkFwbIsea+U4MAHqTLKJ9h3Y3M7COl53Xgfri/XRByoQ9Ihzel5Fs6xJbZMcI7IFqMw
yXWzeQfIIIMkxJjDEoAM3ZHs93W5a4LsaYx2CS/m4wE122aVC3p77Ci8Hb3TOkKy4+jziShuR33Y
7v3zS8lSHcUK3ZZywaKl58P60BN7yxfDubJsX1V1PslmJyMWG5Zr3Tbvc7tH/Q7zXBcHJxcq99z+
Vl48xHLXirkiFqUKkUaAjLFLMM0Q2LH3wWvb4r0VbM+UpYmZdKJXatCcGmt0N7sP7QMFNVon/B9j
IrZtShsUcTy0sL4cBa30qcdWvt7psUrsAo63IzHbpSt6t7Hw6oPcuF1XAtXJ7crTvI6jAjKVDuQh
DwV5b0HVBOohzqvBAV22GFN3iqwKGZYqWS1JI3Ligfo/xFfoIsGmFtNS2SmfQ9r3lWxhaQrYQpzK
Ex7y9YuNvW/LXeo5XP7F+bIFSD3/K45B+c6ozQ4b3mkhgU4UbvPw0Vyo7ylWFVpOsMxIsAu2nKfx
Hz7Wt1DGu+saUbJKupRkvAu9hSfY4wOW2X9xEZ4G338axbccBuFPl7JXeoGeZQhyzrtF5KBlnDJS
HbGtDTx6XIHz2ZxvgdTnmFhhCyrLJokg8Ih2SDr/hgFNSqBJPWW8K3hWME7vcEx/3pH5FsqAvYiZ
pE4xYZJPIUR662HArs37aCc7Iuj07e0h5G0O/QfU/xbJuIAH8dAmg4gPCIKZEzHvV5TqDiRfHM3m
n8y/xbDRYgJGvfFIA4+nYrW+2KOHfFG9vqR0zTB3HJRjLFedJ9/OOgmKJmcCXQ7mea/Vo/o7z0nk
/a47l6MX79KxoWKci22l0hVVmBuKQ83zMHoeLMgSvQa7X5tuocAz4LX3zDvT32dJ1Z+oJzRSpJo1
rKQ0nAjrp5OUoxUPudgw0YiwetroKZRg16pM9qqPyu7TYPq6h3S6w3lleLbBYEht5fGA4huAOMSo
X/p82/Sub/0N6GBjwz5S4irXrhDl7OUltmhjyegbpdw6Y+IktVuMl6/KBXp7CtBvOYWPuc/bP4F7
ngyYNK3apPkZGjarcvNWOcCQ02r1vMJzEPDaamdDfMMwseXSxKJT1tk/YM2q3DQZ+kNP4C/DJgUP
lCbIAN9WadbBmkhhvllxHtRykMGRKbR2obmH2tWwBCxbZE1YthxznG1U13TFoNuOsGWNZekHE8Eh
0S90Wt4BRvVvtQ36MuC/tfnUnXu0J8deF8aevvmIQXhqupzPN3ffpuKZt6fSDibqXBCPHao1OrOS
z9tnOVtNmgpgzEOK0gvIxlEBDNfem/epL9qANvSitFnBGD+eBO+2wNmM+lQg885IRlnpQ4l6IHiK
QtVtgvQ+CJ9uC5mzkKkM5mE5n1vVElPI2O895wx+quzAiZpn0xcTESyVft4eh0yhHyZcN7vs+fCO
/oz4ZH9wlyLPvctTQTRImyBu30m9mVK6BowpRMvIuUeDUEFW1CcNdJdzcNScWLyaCqOeyUSYee7O
SnqGsJOLcW2X93rMBiqGomkg/pdQ32azJVLcSaCdFmmbg4GJbKklJojXjtBlKzQEoxccfeYMYSqP
0aeX0cY9pJCnpCR7LkiyrcCLetvYZq/QVAjzJsbScTj3MoQcvX0Ib61zX6uX1JVfThZJF62GpP8A
3b6CSLQz/8Alhri+IuxXm/4A+shNvtoQt6muCSNAIkd+Zf128AnCQMknoxsEEqdFifsNGfg9DYKG
wgbUhTB37YDbXX+kybsLtOSg36yLb6gyasuSbiiyyYTsiiwJ42Gg3w+K7aW/QDDbkMszDzOu4f8f
pziRxVy0CwYMyugEWU+hQbzX5t4IsrszanHOEXRtzi5y0QS4s3UPPIF41Lh55PmDnfwAxljzHBN0
g4Qf4OxfI/AgIsII4A0bPJ9n7pJPD5WxVz0ua6VsICcE90vzHO9u34fZOzdRg7HGOhfO0fmIP18g
ThIXneMGRy7H81wuZ6oDY4RdUtcg05BwVuj2el2Q1O9t1Vk9V5imtTsiLQaOozib+phKpKc6uWRj
XNeHqIZEmo7Ye57gnjyy23FnoHiaMQ/yOVUHGRtiKMUT5r0tSLGX6sPtTzT7ek2VYR5h1bicpQJ5
a+rVYGQTC+lVIj9zgHHW9ZxKYZ7hoZHGGA0EkNKgO3mEOZR2Ffrur2UQezyooLfjj+sLHw1NU6aJ
MSFGmF5XmLPSFAhr6RINV0LhMwAgck6OGtYNMWwS0YqsTBUlFWJoP9P+7BgblaC7HLW5f3V83xqx
icTTudAiczSoRt66clALP9r3NkngUn+c/x99+fNoOxHIAFCcyLmsxTId78II2f5NcVSnQOfpF0+1
2bZ1YyKJgaCyEDMrz3GKuErINiT3J7AajGghCe9FVK6Br+lODCH3Q3d5F5ljKGxesTabkxkddFDs
O9H96K92y+BLW5g27/PR9+KWpTAQBQZ6Kx97yAmHpeVhJOB53Er2VkPL4m2bnHdAJqfJQFOayvnp
YOE0n3Lk6dFg550xz2jZvu9vcNe+toFp3xbJNRUGpRq9rc+HHKbiHB3t2th39hRHXlRPsrPkneQs
JE70Y9BKSeTYTFpcBKenPAbKpt4LGlCe2+DNu9wMhqijfqgyExgvIunQL4RNEZ7eN18DcpcH7pYc
3mdTGeemF6QmK884w8Or8oy5L1UhrUt+uX4DB78FFUZgqv4WiXZAzYGbIZ59pr8Ple39bs6ZmkpH
SH86uVgpHm+8decrJcHOqXH7Ij5vn3idx/OvzkQkgy8RKEErEeuDaesYQPPhBaj5hTUQT9wPybnj
KoMvRYlZ0cNJw9G6lN61aYngqs/Bx+1bMBeaTVBMVX+6BGiJFOpowL07KH7a+gLmKRfis9Wub4uZ
9dfQr42FY9jkqInM9YZjbJqjbKLz2B83AX80dP6wvv8+c5fzVpT1XsffP7gO+KPpsozOuziYQ72t
x7yDO1GEuccpSCj6yIIgNLnbTv4QL+P1KNp6R47rLSr/G+3xzGnb/weg+laOudJGfywySYFMDeTb
RHSxyBlF6HeTLJMD+fjgsgrM2oSuwIxFCedmMoepYpFzH1HLO8Izfavuyl8a5ipapGLbX40dg8aa
P3JJdfjjpdEt00RHP3JvV4K0iWsqYyyhtSLsFwWZAvi/BaIFiWTLi/MRC3IuJPeCbWHL4r96AyZi
meucHMfeSuVshKeKOyZl9vMvO+jCQOECs0bv6y0NmfustNjFI2cQ5eivNVG8ysHyEe8BQxLPnyiw
3rvPLxdPsiPya7lcouN0T0MbuDCofn18gMvN3rwgltoCaDhv77x9TQ6BwYAYCf/crPHL1kqgAdE2
WKAIugxpwbk79O/cOgHGm+hE0KyJ9BtDtXW9lhUSL+zG/lLu61B3OcJm38GJUgziDGqvH+QCSsHz
3GPrEZIJGwkHWNi89PQsKSJWtv1tu8x9icakN/ULFQUWHNPfK9hJEedutAoos08Q2CC3bYk+YNAf
o/7UL8RiKYx3dCHicW5+ahZqJ7+GRSgjibVCxNLcvfM6hkrnWfb1+U9+qTHhTixdXc1bH5UBp1Yw
WklWII5WaUcn8RYPi+TOrGxkxdLMCQCKkW3KQQNWCpjxbkk3Tm2feB7xrCvwrTWbyxQHJZHyFLaF
TzC4rydsCItWio/petQ36R6vj38XRk1EUud5AlnjKTMvxQWaRznxDksxIwJ8EN9Nsa0j0F46bjcB
58saDFjFUYJxGwECQ9WH8yGVqLksxTDFBirwVXzwsknz6YKJggxiqRk2hY49lYc2+Wx3uQsCkHly
0IcD/AYDPnmTnmvNgBAUUEtQiKJMy80/c6DXYIAHqXo569qYrikOPcvTRNvFQwbeVx4nBg9KDQZ1
OgFvp3CCNk/wR7FT5Uxi8PDToXfOsV3TzDfuHbsbuxyMHt29Ee0cGOxsZWAuCaiDjK20EUHdfVp8
bVHKiWzd5XqmHBw3GITRou4kCkccZ45lHU66VR7o3CXGT+xKIP8bjBsMvGSqHuNiU1lHEu7XcmWL
Hw1K7FhhSjTn38WE3ybPJmubqmqNKqeP9OvJz3/FaxAw7kDfNBBhxcv2zLtZfz8bJoMfaZWUzVAD
stbALO+tQsRbheA4TXdB+C895IlmDHhgJveSC2DXoU2Myd2IkBonyBsc49m/yUDG+WzJZh1TGHby
7dlAXQQNkg7yBbztE1xJDG50g2zK3RH2jxGra5oR/EcrFAtCLs7Tk7lx00wGPYw8zpVMTUYUlNA7
A2oqSsINv4XXM8PDW5MBD7lqCiFTYOvh/rTuSRU0BHxEMneeebbrYuKwsA5+pNZVVfY4u4uf1ATO
WOoKrmHZ0apqSXNxmiPRyWkFb+kjTNKN1du3b/W1me/WkTIIIhhWHWUXmAmSPRgR1W0lxCblwkld
0KgtooMdgezYG9AYKqdubJsBXtQYvgSNd/hMSVxbYkCmk+Qy1w+49Zel5x1s64JV8eBWFhaokGCr
4m3l51PK3zeR3WCcj9JYKyLsCQnKNRZGLcDwvH54Ngl2l1mLD440ajTsUZsq1mDoiok93NeAduKl
HDpZ60ejgDuoOPVawaCgH6R3lf2RrT8Q5nCkzd2VqTTGhEck8eregjRM1ZDKSe3nC7wTboQ6l5ec
imE87rGoe3SllFenQSA5+CCDyxuvxjRrFlMpjJVWSZVWg3b1f9Dgn4LDDeT0qGZxC+SzDdhTSYwB
Xg6ZlPcR9DmiPNiOWPmGuXabNjoifvhCzGJh3SjvW81FSBOh1x81sYxCq6JLotFvtXd6EfqtEsqT
iADpg2eEPFHMU6eZYwWKFYiiyd29YyF9MZDTXi0h7emj2P9vVshOHBgSshdH+uEiP9kpI9FL1HVp
tSHj8XfMdkdND5F58I5gQY/NEzS7+AeMkIUeJotNbL5Ar2NMNMs5oIveFkMq3lgYaDGOrklfLr/M
rD84/SHMe5gncp+09OY5a6dtCaRjTTn+94WcARKwH08cB3S2CcZUTQvRnaajm465HUkpaKnQnOBU
Y4Ia1vpfpiXOt6S/+0/8+hbDXI3YajvB7CvgF2a7MHAPurxftJzD88Y4ctjboEqj1Jr0CiIOibcx
1hWlIDskOLjbCs0+vpNzu37IybUzEjQExAoUwrvrUaalc3AGDzyyefTNQVog5OV4Z+c4pyIpak9E
Nhr2WJkFRKKxGVQ2r2vFK5fauluIqMSleFed2zrOdsVOBTK3Qul7wRwGqmNxdwCNcrC9+BwRvO9F
//tEp+GijkXXNdBpP67yA7G2Gbwl2jfqfPC2CEnzj+jfRsiO4RSqnotiD1t/2gOyHB0dAaA3CsC8
wNGKWvMNa79Ork+00kwx1uX0QONHR7TvErs+kGOgPhrLr53xQvfC/j82w/K0Y15TQZN18DhB6Hj3
hH0ONMWcOU2Yr/JH8KrwWh9nOaOmxsEAR9zWaVVI1Br3Xr/LIgduHlZ2oSb8/PH1xSXun3dJvr8d
AyDiKUYFWoU4ykeyd+BrBoY9PHIBZNYnMRUZjOgW/C2RMcjLqTzrR9VEKhnsZcNWc7Wlncle4XPj
71mNJpKYgKSTczU2oRQOUHvOMECF4SlhAZ4CDlTNFbs0dMBKKha9SCZWVf68Y3JSVm3UqrjGqv/Y
vFkPw8vxgLahMH67bfdzdcQfkhgH4XzUBaEyNUgK93fe22P7/GC5n+8EkT5I7At7IBrXM565a5h5
k0TJtHRaXGE+WCQm9aGOrfFRR67mSSC1fRhsE2S67sH5tWvWjf/XLOcHD7zm/D3UwEAOIBuKKqKR
8OfBppdLKeVqLQKQvWj5SNdbk5eLs/mNLSBcbr/rRBMDKj+kMfAfN9WxuJw78ZqirbGSDDf8t+Wd
yFtMMu8BPDbFdefgy+/jxvQw8tfY4F8JQoRatz/zXOijy1BcBguFZOhXM5jAW9prTVcNiYjqWbiW
3YOKQji8ahESgy9rQRcxcSRSMGF0/yGR+citeEnPZ6zueCzuURg2DPCtIh2MnqfL8xZ+9RM/0TLj
6/6QyNzOSy9k8RhlIi1FrhUneqTMZ0i3cJcbz3kSPyRRXJ+cZlWUI0h+c1hRj/zs3Tg68sdzYHeB
9fiBd1CmBIM2ukV5r5Q682DosiRbqA6D4gkm/FPwsZYVhHkFDEojZ6+HEY8r0Om4WHVvELyQmU2r
o8jKYFLg4JsvJroC3opny7ezsz2EAZbdgBLbTp6aB7u82zk9L2041/L+4xcyH6FPyuGIlVj4hd0S
hQmsqljD3saj37rgCsTR2MQ2V6VKNLpr03wDI2PP63ufg88fP4L5PodczctExDGBzlojGN5FTcIz
ScZ1t+h5/2Hkk+/BPOBZFlv10aqgLaLufie/lI/ur6/DGy+8n6t0/dCIebqHcYRrl0Cjbuk4gdWC
eBzV2mi7DjWikASDjY2Xry1MFcCj9bHCeY09JTAI4cnIA5tbNZ4Len78HuZtl3O8xHpPP7PjvKkv
45vugIcFbJct6THySHNGYWRxEjhzMd9UKtv0Ipwi+VRIVGq4vmzSrXwALWDi3KsLP16dkSbAZq7E
vRAsjkD73in8iJ1L2L3xoG0WaL6/Otv9khlxcrZM/IwLiojIgvjHIPLO2LJqYfUaB0apw37DwljG
vSGuC0svDiLeZ1z3KHP6hwCJCe6g2zymTZRiIge5S9Sj0F0FeUiLFwqRYqTFz7aAcQ4MdNhQLq64
u8auh3VLQQbScpAxiXXfQMGaXNx8WdtjEJO3Oy9piIbWm01RkNqBk9r4u+XZtzfgbLK7FHRYFGFp
UI+SvWnnz/+mePXD2hgoa071aCU67hzwdI/qFWa8sFuP/25xQOQK+pPXxMjyGCwTOPloe5EaUkYx
MaOv0okzL6l/DxGJR0fICNZpWMuL+soxsBmf9oeWDITVjaX2YoTzRzJKtIXUUz/UFF2iY+3x7g3n
9VIZEMPAYVFJBv3UDl0c6saY1l/RcK4LEp8HmfR3/2FXiqKLlinJmsE2Pgmd0J0GA6daXDyLFMNG
j36LoWG4/+b8JnKY8zPOUoTTg5wnz4kygiyJiN5hapccQbNIMBHEnN6gnAcrOR3p6dEHPl923kuC
1+C2mLnuWriH3+fGIDsyhq0WRRDT2a3jXTZKGIHccUXeF3hZKhK062vmolhzkyWzlvgtmR21zVQz
7vsOks9Yi/b8GXnxR0bGs10AgLhr2GYv3UQYEwh0OrgwJIvCneye7BTvVgSYwfKkHbeaPxOfTk/0
6q1M7nfR9AnWq0AvhaxDCY3smvty9HkJDN7pMfitGZGmqQ2kCHfwrl4wDY1+F7Rf2LftYy6l9UMb
Fq+tIxhgqb3rhu3In5EDPm21wZRytxCc4IO2uqR32y1H6uyTO/lcDBabcnUohpSeYW8Xd+aq8+R9
u3GaX1+C85H43PXVcyWIH2oyLmRpltKxMSAQpASSc1p3Hdl9dW/AKu7acWkWFyfKMRByOlWiWWpU
FpZSvR6It4hJAa63HTc/OEfA+EMtBkTEMcMQQglRjdN6dMtperAxWGwR3c5d4aFMw9E+br/GX8Gu
8r8M2jrEeQWohBu4fLWvyW3AlqHEsqj90Di0tvX3J14H2lyQP1Xy+t8nIkywcJSHFiI6+7oBGNG2
MGK0/SsAf6b9waO6mXedkHcyEVmLkmQyV6LMNeE0YFblUV8eGzKs6898Xf56T4Jlmzu77g4xb0gL
mpyTnGuJ1eWJXOZSnI0uk5oWcpNVuD8+IiGlLJHIsHdoIuRcwJmUzQ9RzHUQ4/MxPQkQlZPiUdqg
3L/74FzxWUSeaMPcgjyKj41pQkTjrO/6Z8PFqNwuKHxevnA+RJ0IYu6AeRALrVMv8AyOARKTJcm/
UBXC3B7tIZTdo0mkh6PbOfmj6zaYQfeE7YAwn/zi9TTPXQVF0kVDgc1gNxGT5UuNRIw0faTJqCa3
lQNxeE7QbN5HkWVEYxL+pbJU+qc8j09ia9Lb5j1EvRuhqffo21/bAU0oGAHmfMM5p2sqjjlaRauz
y6WGuJw4r68jufPBPl2Qza+A2zE0G4JOZTGOinAR8IifqGqIgdf7u0cPdNd+FKhgOEHynOt/zX6t
76Nkg88CiV9TK/5zlLp9LuEMIdJ+jP2zC4rVj23Cy6VcYzsWKicasnFmoUQjYgMD9zslyls+LgXJ
TbGrfWmGS9fHeN8nWUVksySUZUjXl1sHqbwP/QG0aL9jsJM4nK87BwLT30NdkAmuyuZROEj0xMXS
PZ5C339IwN/7/n+sfdly47i27BcpgvPwCk4aLVuWbdkvjHJVFynO8/T1J6F7d5tGsYUTvU/3S0d0
hJYBLiQW1pD5bo1ohfxtNZL7r4Z4tblNJqxZjXKkJjX2YHe5hEgSk7eHrbT2HzjhE29pDIQb8iqt
ygRmcPpbEdJW1+GpkX4EK0uoPFPf399Jnu+yjP26rAUBOuxw8s8BoUJojhlZG88jaAHHUy+zor+A
4SWXp2cp0pAlNKSIIk0Ga8xudqhFQjfEx2NlBWZlcgHpHKYd84EMpYXSDM9hlmLSuTlmV9MOt1Nd
wxyCqG4/RFa0tp58jLFt7u/n8tH8WhZzEfp6nnc1dUz99IwGRUyM3v/9xZt2vhDm+pP85ArCrRUW
Yg+SFT6LnnbZKp/QvV8HR+5w12KMPTfHXIVBI2mRQaEGoriJbRfKenQDyxnd93KzbT7W3PHxJaZF
HLOvHWSAO416AyMSWCAK1ZkN+R9oEFHKSO+RagdYtDreE8Npiebw9nbpeTQ3zeD4KMWBZCSheH4d
PVzHEG+Me6LxXJ/jImybepUbtZwX2NLmubdBToEGAw6ELL6cZwvR6UJn8FjWfTFOkHlBAEOpKkFw
btFhypOxB3kEtPl+PEOq+Rf32y3V/Offju1Ol7vrOORGgA20W2eFL4esnccL25eKx9+sMNCRTZJa
dRk85NX+SCICnebgUSAvAkHvRGBTdSxeeEt/8c/r72+fZMuEgzEUcmViP9uKiMTfTCnt1UAFATXX
35yPt1gykKGbgbqKgs4alqonmiqtHNRUPLejZQsvIq1XPeSPluHy6PuWuk21uSkGTLqmkTrNTER6
pdlCsLliaNJpj9tRdLitZosIPFsWgySGlDTQz8jgGxc7dqq1bNngLeM8DhajvpkRBjy0fuiluoUR
2yiJ8FNbP6dvHACmN8UfvjAzwYBEpxRTElf4PD18YR0455qUlrHRP0Rr22hc6pdlb/+yx8JFWQhS
1Rv4RqinyTtxXTwWqVWUhbMy7TDdDZPT9aRyzdgGsb5UYHJTjpy8fby/7Ft4fmfZLKRkGTQzZCRN
z7vawah70QFV6MR0G5BX38OMA8k+TycUk+3IVUEvpZ2vF8yQbbZOudFy0m4Q5XN7chYBe7Y3TBio
pVnRqmMknguDxP16miykmkbyW0s51zrvpOgM5piliqOywlfIJDs0MVa6Dp/W25dtWRAu9x71oHtb
zcQqatLq6XXEVtO8yOGwiUB21hFvv3/fbrksjUs9fHMMYAdjrqspRSoX1g7DlUDrMrKUi//Go5Bb
zEzIqi4jNwFuC42VO9faoJHbKMexsYIH2S49fyOfsvVwUqjoboVHLeplqJ/Iv2Kivdx33uX7cGac
ObPXqNN8JStFRDGgNz4cNeuIaPfUILdVOYNFq/NrWzn9q2vjyyxLslEkYtlADUs8q8U6Wz9YQ2Ap
O7RVUHGRf1UAnm3wrWI5u/MHX2xkX8QGo5Hl0Lk5gfyW2dnI/++45GeLHqopSDKBHw9NO8x+qjLI
J/yxoveGKzmahQfv6SeBnNj2+TeIUu9/veUL8csau41XyS/adKxFJJdoUS7YDp90RDUubPQRcGwt
XiAzW0zkZKZmMakyVnY4RIGt9Y4ioYm2dF+aj+cYsjAe78ZazovMLDIYFlV+pk4VVieTzs0ka78F
va0zOJKJ4o39a3q+v0LOp5MZIIuqws8nuRfPbu9la8V9Fjjq2tzPxcDXNY2nVdLDQrWyx8cG/LIx
FHQ2O97U4DImz3aOeWtlYaTIbYads5GmuzooEmMMEt3yfHL0xZB9ZomJk5oa3AVqPYhIJl1s+lI9
i+RcvuTWxth7PywrPq6fE+cZ0Sevz2YZN2em2bCpVftY6hsscvdx+HDPY0mgpEisZB0SgfbqP615
sMU7A0wQNcVp4SsNVot9VUVLKMn1JdvR6f/nsSHP0bb9zD/ve+Vi4QGsEP9BFFZdPhT1UC5M2BQ8
vNDRntY714NZWSvPqottYvGTaIvx6JdFNonWyn2mhyrc9BXkPaGFfvnJKzf1p8F7Vt6O1B/3+cwS
gylR9Z/9VHOwUqDC4VJ0fu3e0ZV0yFzzpJ7+Op2hKtm+DOtViAahfKP1qF7x3rfUTe/9IQzUSHmj
VINIfQmsDtUxcTNQ+l1uH5VSnKKXg/NVOeeG5S/Rg6rKkwgntEHnvvvRbExSI22/6xFpuFvtE1U6
jsXFl9psrxnwSar2aspDS0+qeITA9XhrQVPOU8V9Zcu87WTwR6pDUzAm2CqdyqWiEJdsP1oGuJlz
giE60QOJ2/vgOG+eAkohzNZAEBelH9O2d7yN5jkzA1CqpGhaGOD4ZHvqY5+1pR0rHFjui5Gu6Z4L
MXAkogU+9U2sGUT2igfaRLCuRW8F7sjMsf5bf2WAqPFFMZN1GIsS67BzP0vVKgrPeLDRlRpZ13/D
sK3NQEhhwpqccjdqAtx1h+gQ77orMS3ckGsf2ab7fnoLd+/sI6uQWdSjouZXeqO82vk2PNYRpr42
m2Nml9ZKJY1nIUjcJVZ4AONmcvjF7Yq9KWzc+wsYVApSP9K0dsQ17R52UH05HGvr80ri7YaSwjvJ
elsQyX1/eeZOnXFCEJWBoSAdjKwLAEMHG/249RvvAluiWZl/x9v/n4XCfidCulXs8B0794BeNdkt
3PylNx3TQecUXm3P/WdmWZ23RQuo97OzHk+PqdeiI/UlBIcPGDq8yROOD50DxfPEWr8OvTdwHtSL
mVXIsGr0NYRGfrYr6Fo3+qocBYpUqzUGmJPNYNexrV7dVUL6jfm6rSC3vnvi5ZcWa9Jzw8wRHrrQ
bMTgZlh4Ukl2JRj4uByEEeQL2/ZdKA8YreelJBejwrlV5iyXQWKKJciGzsgMXo6H9BQHlpiim07h
HK3FsHBuiTnF6bXRwJRELZnoc1esrLE67OVWdsSD/n7/HC/2gc6MsZ1C4NVulTyGsR1GkILSjT/C
o3ZOQ7vdWLmOO6d01pAES+0H50G2tpmzxsHWdMK792iBlj3N87+DOc1CiId3XtFFV6G9OiUjsYot
ZTG6v97Fl/TcDnN2xSArh9ScsF6MkR2PpXWC6pWnWw7Z4m6j89mRxSsdL+HF3CbzZGmbvAvLCWsb
WuvTjVAMQMP2lsuRznPRWyPODDZKJf7/LrprnmXvHZSDT4bFu6lpAHLvQzFBQxpNgYaPhQ00j4dD
jFlsdOyGJm1r/cWvWdLPcc8aExdEXV5qoQ9rfkUwXb/ddt6PYvvE8b6lMG/+gRhEMa9dkzWBKJ6l
eLM6oR49hZa/4k18Lw0IaXMzDISorSl1mUF97xWtSUe0Jm1O5PHNAbUSGIV2fEJq3rdikGQaxKiO
Evqtdo1tqyB+eEF/9bF0QxX9t9ysylLsOlsf24Qx9EmCCXCYA4uS6WY7jEhAbwbNEffP8GIJUdMw
9aSpiiSqbOwhTmooymAwPOfTWqdp3MiaPvvQftmihB8h9uBmcJYi5blFBp0aMV+FuSgjatxVaCJe
oWEBj0lkwp6eVpyC9qIvzhbHAlQRTm3bUyfBLiqZpWITX+9v4CIezUwweFRp3QpqA5J4XrWkPKhv
YNxprSsEb//VTTYzRP1zBkjZJCTRtcNaestOHnOrqgido91xWdmWovr592FAqQlCvfOv+D67zieI
srcPUHeOj0/PlD2IWwla9PPZshhQWsmrJhpWCu4q/WfxLkIQIhXtWLCRPOHyJvI8j4GmMOwaRb+5
w879OE6khDugggx6A+7rgbcsBp5KITdBcIBNLGywFE127ukvqy1gglcgpKflD1Cf7R8DSwIIonOj
UWnG8NCdxdNWsl/ozXvfyxczTzOn0JiesLy4VsY1gxkklBXvcvj4OG4whgGp072DiuSLtQu9+yZ5
yMQyQHbxKuuEGJ4BBshDhaes5ISVGz3siojgMfRfbqTGYEVvVK1sCjD3elkRZYPuAnRs3F8SB47Y
NpdQL4dGjGAijEj/l4CuCauTeB6xfDOiYqzTmWpdNRlECkYIycRg/MWLyvdwN27czV+PV8vDxQjy
JQuCpPz82WLEObPJgBMUHJUmDDScYox/fXT78WEFin9e7HcLuv509q+lMdA0NIMUljU1g9FN0PpN
pHAhro1clW/xmmsoGNyzxQBTWvWdkeL1cAYZv3jyyZb76Ft2h6/VMHB0lSpVDEudQh/eJpdD6RyG
EKS+8kG5pMfC+73mRzHL4P5lk8ElaBxV4K/HqpBuvFQSaUKiO8mPoCDPyFdz7sZlvP0yxmDTJDVa
2CRYIDV2uG7un6bFNLH2t9NpAoNJQ9tHUSxjLbr7iVbq02mTrWk2HH1/OfTdLI65xfB5Zo6JWwpD
6f1JhbkVoolL7xTPya56BZeLzTG0BOk6iqOUHFlB8ybjF0IfZsmIbgyM8dr++2NqI7GPuUWOlaUb
am6F8YQBUwRx2sIKSgkmkvoKcWQHenic1Sz2FM7tME4QJWUvjyXs3HRkQDZy3qAfFvO+P35ASJ3X
DLrYnDozx15UsTSBhj+FOXDv2G6AeOLsHnXSooflMD6hWUEnRzrKQE71+/hYqOTRGfcVRFMxErzO
Dk/lG/iO7m/1YpJl/jcxnpNCEroMa/pBB/twxoQ9gRwsmoaAyCAj/WXuOedOWcKuuUHmLlMHPZZR
Y5cQfUhePBLlA9FB+hsVht45HMn1cMqtxD1vTifQ6Q9W9Iocn2qBoT010cjqiI6TkQcLtTMeS98S
Isz/MOZuKtRhJVU5/rDXCm0gJp9vcAnf5gaYi2jM2rwdCrrV7qG2EoHI3v9jNhTfebfRYvpjbou5
jTpzyGqBnlM0rWJwEBmQzN6cQXgrvP+M3jSSbwqM27+WPq8FjbeL9P/PngJK0w9qR31chua8+ZA4
9/11MRs5XxgDQFKahPV4+0q7y0cI8eeT7uzhrRGU5rlpiaVbUNdNUzKhRgf2AGYX9UYUxgEhy7lq
t+BzktyGfjQj3hs6J4hdjCjnpph964S2GTOMxJx34Bj8+MhssNo4ppfamFzmwCtvVcwWgno4HNQM
pgTv9fCpnGOXg6uLrTrzxTD4PakNxs4TWCieOweTBZRQguMHy1fE16dhoNukBP16ABM2xQ0Itm7Q
oMPvgV18XMyWwna1DVOhyJHZUX923fFwDo9/kZ+0wwkzq7/H9TryeJ/nHyD576WxHWwTOIAGYWpx
K10OLjgXgYXeI0JkOrjHy3gs1nfm62Pg2JeMThtErA/EGOf8KSDBNgnRXE9QC/Qgt2g9FyX5DeLz
1SPtZv7F8cXFXObcPoO6dMonmiTYHz10LAAU0ayKVwDv7qXuwEbMczMM9upqo/tTA3fB3EtNgkND
6yUcn/wH0P36cAxcJAbYJqISa0EaBKrZJG5BKhmR1LULr7G2vzFG9/T7CnUAzllYiv7mi2Owo0Cs
XrU57MJdgPHGe7cWPutPnhneHjK4MQ7/gd6dbTxdTHJofzRrpUFXWoSvBuZhj3bPcNa29Hqbr42B
klQcwkS6Ym0QPThA7C8n4Q/ewnj7x2CJpvlxUdDLMifJo4IKyG1wjecdy4HP397B0jWrVRW3hgwX
hJ+r7uYz3mJqYNoj3DMtHO/w9LC12p2yk3aYkeDsImeFLH2zlqkrID4gZeeKu2BrWqV7dXegWuTY
Wb79v9bIoAlKxVIrTtjJHSqZQ0P6FW2isJHLAoXmZ9qgGs7XY1ycxJj5CEvkPJmDIJgtVkdZ09B7
dCMqhPYZxjF+Pnr7dyd0bsMYNfehwjkS7BirUKgjStN0X4fJdjdoLQTrxvPqkfb3g7GaW43nfUcG
YeJ+GvVcxv6iNQP6sfIaOuy1hS7/d6rVELjo7IIG9f2PyruPWKrnRNILZDewSMwGgwYSd+35Lw+U
OXsHI/m8LV20ZoiCocqKiBetpjABpBmlKz+mSzxMLlJE6DYgpf2melusEG23hLO6pS2d2/tjSxtD
SegDCEx4WyQPa3JGa7g9ykS1HgR3a2FQ0UQjDC+HsxSFYfpZl1SZBpeq+H2dUlKE3QhNZzit237o
aFAveMd+yTvnJpjTqEblVZRrEd5p28fP3n3mgPNicDQ3wF7ekxlIagIDyHnRRwbaMvB+xvyTg5kT
6Blx7C0h6Nwc4xqrvCub1RVbZlSkC9Br/hfHwGKP69wC4wytGg4Y/4AFVI1RufskKY2AQCJ43+m4
dpgbG3Rknd92sIOX/QXMmaF19vQnhD7gL+CYon8yG/nMl8Tc2uF1TJDmui3JBjAmruiBNQ9HiZdR
W3yazS0xV3VblSF0ZScKTugWFGtQtCsNRf6QbMHsa/PZ7peCg7lF5uI29C6vkFTB5yqJckZAx7/R
OMeUzdnkTRHGag8TLW3QQ+yIaBwZ6zf0SDz9fr3/rTj+zVYVsqKUI/06YANHJ7y6hsgXhF5Gu79R
h60k5Ku0zlMf30htHKF6jSNPH0i4sqqrVYpgk9QTW7KL4Xx/YRwgYosLeTWaWU83EWwdEWiptmuL
p+awmMub+QJ7byQZppFxrmjG43LRLAU0lYCivXM9P0CVmevti6WMuT0GKpQ2jo2OgpF9ES/C75xU
myM6VVNP6a0J40XrbS6SlzIkT8+/uEeN9xkZ/FDrSZn6kRq3e2g3UcZGHm4shXLz9bG4MZRjIgnw
FIxO1KfaorJq6ePDGlKy6HLmeD4PEDUGO7rRH6UkpB5yOQygZnTPhn3yyOC9/OKEM4vJifnCGNCo
iwyqtTJOGdjd5XX9U33/dd/bF+PRmQU2ZzB1kEyAtjQWc8C9K6+vBMPBzyc6eYK2BXTuec89xFZ3
vMouB+rZxEGmDtMkRtjEq/fEbYbkwTs7MyvKXVwKLX791VZ/7sIN8tWoRnZnRbWSBHR3SPNwq2r/
EA3+jVfsOFuY+Ia6Cm53CvJikDQBEexn4LyDs+WHY9Ub3s3MgWB2gFYG9figRzSiqR6vj888Pmke
SrFDbLGoVwkadaif54gvYidd1+RArgGRA6J04ItvYwQBvNPM3UcGMIo4HmRQQlCXhMr1tA5tKtz9
A2LD6yd07vyXx5kVfBK6IdWmAicA8c3BFe1zCb1hFUrhG0DVLx5Uce5oVuPJV3u1jKTbeVPdw0f4
K3iKH+NzvgFW/R8cBAZACk0K0nKg5mwEiZfDq+BdTDcSrSAn/gkFsStUJ+9DCu/wsckDvfInUMTe
0BiZF/d48pSz52y3twE9LtMb53ph0wWlcZXHTMcKezTVXA4HH2Xm3FmbkfPE07/ghAYG80Yp06aZ
FPn27fzHfI/0AK+us1iZn8Exmx7ojBwtB/QZBLZ4PJbBqP6O2tYzygW8u2Uxmzo3xbxQ4rQsRiXD
MUNPF4jJ8DZH+jaACOqjsSdk/w6dFKj1QKuHCgPxqIR44MKKP6GbOAwkEQsFIYSb2NXa8ywHHVJ4
wdDOCs4j5sacfOdlweYFOjXq1HiEudZCohqpcShEDwQjlo8eedtnPxB3PY9vz8lTQZn5uRNniyQO
881mIpQk1bVB12E/Jhk6cBTbv5LfeARw1skLGAwmNgHrzHW1kil2oraeOiF67Xnpaa6PMpgyaisd
KkvUR/HEmNay94LOEZt7ifNCE1bPSUSq8yqWsFO5FzSP4N15TlCJ9u3TpiGKTVBctRxrHa8sXjKC
5y4mk/DowDk6xTJMX2gfjvu5gQgaboVhTZVlveHJdz2NDNBM2VsPGHwg9W61/5X0hJvxWSodzfzG
ZCAHnHRxlXQ3v0E+q9tgDGlzpkkm8Fe8P6iYRaLuygFwzlOV7XxayWJhSjmMhpvGtq/b6vcWpPX3
jXBCdpNBn8HQlEimB8L+eFvf/+nFOs1805jnjtjo19inqR73MGyOAXrQ0K7lOxwzPAgzmTilW0l+
baow83pQkVI6DnjE/Xzcg+QJHcY2Z794+SuTQZDGn6pKpx9lh0ec+3HoT8fNCVOrK++hsQYPzEsc
N+CePwZLRiPW4vKWMcN0brWZbNSw0XNCirWDXuPOka0XEAxQTjLO96On6w5YmwzATIowxkJFfaOz
u7cJTt7zqTLvG9HZridf+8/qdskeN6B7xukGK8Tp8efb6FrW6p174S5GKpjGBc4bSBez+QyjHlrQ
0KwAKg0KmDU5nsDC5OGhVRAqTw1+t1de+/uyj85sMlnPduwz34986ZxthMl7GPfv4GVwcrs+0nDs
+Rn8PrxO7uX38cwmc7SvST/IZgubdrg5FJ01EeWXuM3B9kvFBilTJsdfFvFqZpA5737fYtMnk4aA
gUIkFJ59yPBZ960sPlhnRpjTHgUyOLQkGFEs4dE//atXyOznmeOt51oWGRp+nrJL2TEIaM7D5xjt
KUPmi1W9UE2N+wtaJMExZiaZ8y336erayDCJ2dqEtNPlp2VlB30DDharKtwnrjfSNfxxrmcGmXMd
m20VStdAhlL7r/Xv13/VcT9bEJvL0KexUoQrHG+HcKGGomhuee+SjRTy2ua5w3L4/LUYNoFRxYEA
AUic5pj0FoRu0LZ0RL5VQ5PwI+KSHz9gdkt1znit/rwzzSY3wlVYyysRlncX9MHRvqLNI9kb5D3A
kCWPGGz5NT5bJ4MgmMWrB1XARwMLLUg/oYUMEb5H7ew1GIeDkGnwyd3aRWiemWQApKpkEP4JGha4
w1D/sXtO7NoLbSkiIl6s4CeJaQHRRjvLv7ryZpYZJKmMXE5Q55PAEvR6OISPh3jtIuREv47t7XVv
b4mWBA3TNS8twDkZOgMuQRxreZziKH6eaQKuOdw/6tyPyKCLcm2qJKNXzwGtk64LWgTvkdDSF2QM
eZHKcvg120QGV3QjvQZZD4/ZfdRPppU/QqmUx0nwD4cAUSLY3ExFuPWozXr3pmskRrIYy1jRB96P
E5xy84i7dBtB8+gJ2oy8UHz52aN8WWS+kViDvWOkFnfJ5qPbYAwKgVd3oNUpXhpgOdib2WK+V3Vt
wTvQwBbGROwP5KTcE5DlJwhEEwfD40+/OCHXIhMZ5hz+3k7mm/mKmAWlFgGa7c/2hJmetLUDcLCV
AyRYNkTakD0ZnB/Xy3b9jLL975AkT/TpsZ4eY4I7ivOOpeb+vCm+/hzmpjD7QhHjGuu34/XYk3ST
Ptu8bM4/+OnfRm6HZuZCTZn5aCnGmvN4XbyplUvWGE99RS/E/dPHWczNlWd2IKetN1OOxaifEP6j
0hEqB7cWx7Nnn+/mTzMThVIFaZCGMvLdRy2ik7xbuydrkNhxHGU5kfHlKLdS08xSmmThVGTYNPQc
4F/07+ONJfa2zYtOlqPlr6+jwEVmhjooxkdhAUO71XP47Lfgtl4Hz09XgfAUHP7hKv8yxaB+MSRS
fI2o8x9uje2jhWUhJSY4H+lLsgvOyAr1mIdIHtC6EvGwmS7kjq9LDK70rZH6Qn2lR+/ifrgbkNbQ
lyRBa/+WUu9RalaevywHs18rZvCl04N60qnN1nrVtjX6yLYIV1aPu1/cUZl/uHu+bDHQko9tGcUF
fHNH24XdFXpTNx6o9xw8IKGBwFka77AxyNGXfTlGJqzZoU/Ep+Z1/ZsXgPGAg+VOU0WjlQKwA5x3
tA8HPb3QGSx2CehaFB52cG0xmSg1F6ZhEOnJPriaVUWQAw7c1Zn3huLdpzdl+dlxGxtfK7TbV4Jw
vOYdPj7JGXPg7++9DS4u3lfiLouJKs0xS0Mtpk4vIsQz8DZE7xJtirgPvYuELDNgvCX6ZstqzTDJ
hNtFcjkUm4/PFcEbHwEdprU8TI6gNAd2ksKijF+8nPNiTKcaUMAUVAH8jMwSVRl4LCu5jAdC7Uxo
KeFcK9ST/8CN2e8zAKnJg5zWY4LA3MQLBJwjDRF+jby5o+WM8swMA44KMNhX6TJeEQzrByTK8bi+
/5UWBwqMmQ0GAjvj6texiaVAssSltVM07nU74wqNhugQeoXNnRlcBMCZRQYAhzjwoXOf0Y8jeY2N
OpUZI6F7G1bl3WT0Q9z7UAwAXtsGGmBmKiOPXdn0Sw37KoES6ho0NLydpDt1zxYDf8YUpL2iYCdb
2LHd0NZQOsUzjXdncpzv5jWzcyVBf2NSoG58jgq7Pj+jZZUnXctzvFskMjOhFpneFylMvKKUXr50
JBmt0nC5aM75PDeomtmR4rI3ogB2Rm930byPdLsaSIbmkZK3acvB05fX3cK4mSnTqNLcV/F1QIQJ
bVYHUUVPaJMxN++3mBKbWaKLnllK/FWZtgYslc7FPt54ym9T5g4iXGv3yqvCLl8fM3sMSky1P4ld
gU2Ub2LQB4y4nHTrsYE+yDumFyDgx0v6LcaHM4sMZsTlNDQQApLP11dtheE7NE49mef0LSb/7m6c
mWLAIk+g5lDL2MyYRrw61NnQOYoRHlRhMHpI5co5eLgYxMwMMohR5v51XGkwKHjax+5wdFHwmh7q
nxDz/V/0CPy5kwYISyTFhFCNJCnsO6jzTV/F3DnCmTReT65OlKewtDtp26S28cZZ2p/A8d0YE8/0
Vad0YlziVIMefbCR2IEuhvmEmgn+4dyQC5no78boymenwFx1ZQo9Mxij9IHTvgpJaG/Q2VS3tCTE
M/cn+H43x9z4Za1U3dTDXF3tG3u0pG1Jxa9t/bC/WmhjHKg+j31/Q3k2mYMeKNkYR9dKPpviPs2c
XBFJLzyXJscMdyuZAx5m1zQZQDaGFkK8jHoTmnr16IJ7C/qO04ob9v6JX9+3kjndYrQyxb7FstBj
J2gk+yGgcXB9f+t4rsgc66zqrkGftcDI3nbBVqo8ChBFtKz7VhbyRt+XwhzmsYJ6g6JjKZikFqwY
3yjAvMd4VFqrFRFw8LyQetn3EOC7PSYE0I2o0VY17Nny8VCd4xWZDsiHcVGK43nsK2icQIJUSbdP
lP5VvfAc7k8M/LYMlnq7QIgxaSW+DuauMVwo4AAjcvoJWj3FScOTzrFHP/adXWPfPyvMCU0F3bXD
6/VH6PaPGQ/UOd/lxmg7A6MuiGuxaLEgjM/vorPS29rKTV4LJBZ4jHILAfX3zWNQYaVe9XQyYOv1
YK/Qs+dvOgz33ZTjOPu2EKZ9N8UAgx6CncLwsXErk0Cirn0MYYeXDVrIT363wuBBmOZKkxuw8nq4
tK8fo2OSqdi2dqXRh+OzY2nkHSosD6v33WG3Oh52tlUeKUfL2v4Xkcf3v4XBDe2a9+h8p45/1Ujr
/RVv5ISAkZBXjVjI6n03xCBHLCRGO424mKnmu91HG90ydSvTiM3teOFgIUsV3YpRUDdBhxwl2dlF
R4z9+DPmzeDwLhGFov7sCEy1qMh9T90So6224ZnQwzyeiedFGlqNXznA++cb79v2sfpqWeWHsSDg
O12GwFFJtQd3ZYD+Lkd96sIDv+5BD9UdCLlRasxWV0sY8Ahz7CE6qcNyu0c1Vbds8dHEeB3n1C0U
CL6vjQk1hFKqhYTuJC4V/wO9XqCCBpPUyYPezGaP3iDubcm7xxQGU/TWb4Kyx/JswPHxQNJDv7G4
oS8Hh1nptKAuDb+ZYAXKLNt0JEh6NSkhqxfVA1Ki0MCDZU6koTDIUo+jmXQyvGQ6vhpPJUpVLTcV
tPDw+/65GMiowrzx+76mAf3FnpDxGsApdYhD577L8zaPAYwpk4KmNylKgi5yl3F+nQf1LJVzWoSV
0HVYRfqaa8TYXgurNjaQE89d891c318LzxrLqJhBOd5Uq9uedbbwarrSr1Yi0rrmC7JxTi473wgx
Nt2UZZiiwuUot7nCoXbLd9xkvKTgwtz9N09geZrbsbqqkD2Qzxp6Bi5aBcYqkxxR5arJJtgKz1Xm
DF6J4wvWKk5kyAMNlsK5zLRaHgvcJzLKHAeIjKCf64oXUXrQQd/RoqNfIi9WCwqw7MABY879ojLg
IWVxG6f0KksaR5ms88pKDFudeK8hHkipTDQi+ghJ2wp2KEXDFNp4fiUucpYIsTgrEikw3IF7lQEO
sZ7GVIaGGTp2Xg8mZmJP6sP0gWRbgNIbN+HGCwZYNiupG/CapQ8wNEUcik+DPFMr3Co3b1UMhBi6
kqaCCjO99XrRj64tOX3roBg1Oc66UXmPI/pz9zaReaxUUj7GGn0yv6oi4vvdVBDBAyXFALG0am2B
rWG91rnisjw8Ziclg0RJu1Gimxl2pPAtEKTE9m9MYHDu6WVABnegLIF/TGCbDON8iKo+HhEct5RE
afWk1BbnVP/DWr5sMBmVzhTbMWx6Cl674c1BioPwJ+yWz++XESaTUhppNUw+jFxoF2htbVILTUcP
6DjaZpBw5mH/cuj2ZY4Jb/S4l4V6RBSwO0Ax8mDVNtWK5m0dzwoDSpqWydoEWrXzayEQH5prnBts
ObH2tQoGjLpGMmKxwu/HUI+SbfEBE3XoHeKYuRWI/zxDX2YYICrzbvCH4eYA9Q/TnTDFhH/QZNr8
Mq3sobySfm+NkLahaoe/oxfOKpcDqC/zTGwz6qmvVC3Mu0dINHtQ1uZml3kfigGlawbCbUWlK7zg
gkYj8vEM9rvHACyF79jT5y30P37zztXiex2aaoIq4fhqLEasYqVvGn3Ckygk0T5+SN6Fv5Rju8mc
GLNTz9Ga27+4sJOKKEM4ztRkXRBNZpnQpzQDv4Ng+OjXk4PcdvAexBjqJlEhoMY3XaV9bpjj+mpK
gZ1DAPgBMVLFkZpa2GtFhLKJqqsIRCAq9/2Nhj4xUV2tJMic1k9Rglm/zDHyt/s+sxBv0RYSXdcE
U1CgAPLdhn71RyGvS+k8xGdN1Mi1VTgXi7y0DEMzJBEiEIqEztzvJgwVEwZSWUkI6zEWlmyQtf8I
KuuYoMYYPBw34u60siDWtX/ToJVXEKxUctt9vX9wXjrvmeNMiwvWRU0xBIgzq7cOlNnTMM6lq5q1
BZqHQ6QM5NJWa65Ew8LNrQqKIIiCrkLlVGW8J0lVQQ+aANFdY10mOwqJCW7XAhqO0LiHyGG/HiJb
e/A5O72w0aoAUVVDk2WQ3anMDR4YUqC0lQSzikzybt0NtdXyWkKXoh9VxEk0FUmFABDbdtQMXRKU
uQkEOJYf3Zu/X223v+WIqI+cG5tribkUQKAQTEUIS5W700l0Np0YRNrgDW2JYVXu/YOw9BzAhIhq
ivhsGHfTmd3Lk1JBgABkizFkdygzp5PIFCAxIqNL5tRZCiYt6ulhdRg00nkvKHFxR8YWYhR0rAgg
SIVkivLHBxyDYagUf4WQeSs9fA7r5kquawTouuClG1CwQ1B2Ova8G37hboRVRZZEII2k/vHkUoVm
GoVUOcvVJjLXba9Zwj6urehUeKa2h0xvqxMpJff3eylYwl4bkgBfNQXxNrs6O4hCH6cr3RfNMxLj
TreTNuUmJNLbEw/Lb2qNzKVsitBxxDcVBFVlx3XSVaRlQynDkD1Ccrj8IdD+guo1IUcN02QTWZH0
R4f/kg9iaL1F4LSw5a1AyU4MnYiPvDt0odvf+PYHMfAQiWbWJCvJPNdO8HBI3Ou2tj6C9YroD0lC
ugfo24L/gdeZSH/13jYw/u33oa8GArYhuRLzFO9xkJ45rrTgv7OF/UFfLLbKICSKap7Hzs5C+5rs
hp2yuaqcMGvpvffNDhNnG61Z12IAO7to0zqjaXW9az4opD6D8TWzLbkk2yjnoOtC3P3NKHONRY2S
Bq2omGfYnByzJZ1g5/6PZkAfqXrmHI77H0tjO5ayIFaVstCoz0rb/ods9zWJ3NRSNfKwlS1Hu+Q2
N03LM8rgbdgnq2hKsa12tVlBN/aB8pHdX9jCYTShpwoKa0VXZVVhpyhXdb1K8t43z7ItQ24026eD
PXmTFbysjs2mA2FX/RLh5akSXT0EsaVlbhxbAQp0m+lUfEDQtiFxcg5Uz//r/p/25+pNQRZATw3J
KkEDLf73MEVohiDNw9A/T6Wt1ftGTze5YhKxQ5twkri6xtmKP/0J9mTFUDRFAQ5qzFthwLx3k5ex
f74IzvkcWqhcXHiXtUY/2fdD/90I8yLQ0PJpFhWMvF6Of7nu7n9I+64dx5Fl2y8iQG9eM0mKlC1V
SeVeiLL03vPr72I9nJYoHvHsfQc9jZ5poIJpIjLMihUqHbuRQa3ANSS20tXOBNMC2hAONnpaXcs7
PGAIM3qVP/b7vbCOHxCNHzGCnqzXvonxOk/0Yyl581fOu/eJ47lcvAOuj4lBjoRP1IGw//wcaQoa
dMG/tmBJOK32a4CmhvWao4MBxom1C6a8++c+A4DEHkmqqql4/eFrTwzj4LsSXxSOg2rgYDYNkazB
at+ynkRWemDeljAss0fyT9w0mIlVTQyHQnNOoprRQH6V8oWwYcY8Xi1oSgjl5kKVtg0kFGZi+yUB
HR5r5OucatTbu28Z6Z4Lylv3t3Em9tVYDW4nHE8RwcSUksHPM7VL0kQcu2LHIY0iBW+Y+UjApvS2
xXU6AzGzdHlmEM3wIeCLolsC2E7485PLU0ZOUPqteEJQwekAlAKek+vOYf/RktSoDQW+3NPH/ZXO
tKRfC51orpx4DgfGahHGGVqDCZGYzPvj6La5e92A9O/7O7X0trFyzOJbrzGI7yjHRMvI8T9/Bq+/
Y6LcKsM1TJXjO8SR0jpdR7p/dI/Og03618SQX8RP5nR/6TM28mq7J7rKg3+xD/JaPGGq3nsmENku
XHMhQJvTxyshE310A76MUglCdO3wLv88DhEInVBEO95fy62zcrV7U6yVVyZKV/CNeFJX3uHxQVgz
3/cFLF3OabdJ72eKw2qQMBzY9wqJIEFHRwH6CUR9263b1wi8Pe2CNZvpoMCyZIFXeFXjWWVKRRT2
ccoMUY/dQ6s4ehhc41TuToQZmwU3jxhlt6ISfWI34JtJMBJXsBcWPbutF/InGsmIGGgSS92oHPHI
qzrymeQUIwLinR3Sh5exx3p/fvLWnoGs+cKZzhDeXK9+oprw0BI/CLH65tX/kNfQzM7qyCOMuvHw
sk3tPYgavCUYwpzpu9rziSIi1sdfj3s+NqDq5kGyTrbMoHcELPPj9I71b/857jgYeherWKPbOXk+
r2RPVFLoSxnpDMgGHMNFKfA5erLJcDSM+OFD3I68YVT7b/AQ1/s80VFRUBplUHDKpWEm+gnGD8Tf
xHhTlu7zDFABkpCCE+EpIWs/bbGVNT9IXJXDiUJ9PrmNvcKAJhARgG3Z8vWeLKGPZhj6rgVOMmKp
74LAf4BA8DSB1tXGHXoEq5ysY8IHqnLwWSkSEIvVnlnTerHO0W24cINSwBUA7odY4Et2mcmJdrTn
t9/KaXOM3semp6WCyJzjdbWzE01VhjhVMJJcRH0fc0VCK181VveSUu3xB+ghUPUS4+N8LnYhdlmz
j9JBsVUjMsT9gsGfV5+LpU+Ulq88TA2K8SEhEC87s7E7DNGDnfS3262wzsg61YEsYv8Pddg5V+lq
DyaamwdyzEkhROfGM/Bs6KtIV0UPh5cFwdmSnRiV4kZVL9Y5UVXREZquKdlxncFDk5zqlEoKKVgj
lA9yuBCuzmTPru/xREV5zKFLs2yUNtAmgR1kn97WJWCOx7Eqqt83+0sbOWUakzzw7TnOAK3ZIbxQ
SYMKGzp6xn4eMIYsmPkZjPvV2qZMY2qBmU9CAaOn7vI1WF4IWaGbCM1sI5V2Yvi6svCszUAgriVO
ov/UC0M/rCBRQgHp3VyFtrWwg7MP57/bMeUbK4cqVqMWEjLdlCyXcPtxnjrCHXg+S8nO+XfyQtjE
2viCVAhSguNqdHVdEp7qpz//4AHTbplVZMUmozP6Enn1vHNyIXZicjwtDnguhNiRln/kZYQ/ZNqq
TsgX2bY6Qj0M2TW/raVmnCUTMyUdiwRFjfoUgp9fx8E2psnBwqRnBgMrvrYGosr1E6MnNKLB0kTc
pfdEnZiYoIrKVmwhGjMIHmTKjVzXeEy2gEkaIKN8QqrvqP4XIeClXZuSj8W9GiCXDaHs2FKFsz2B
195egSxrzwNVtXB1xyfxjmFTJ6Ym8MJIE2uYms1Gbimo6qyxEr1IQzYfGfy7PlMaskoq1NBTefHk
vXlP/LeMGirzhvE9iyzrf/DHOyuaso51Gkass6GA++JtpUO4R2/1rn4utpz+aYOUsiKPj3gft3se
rfh7mcCd3xrK6s0hYEQG80f4+f+3w9O0WeC23FCP+sobHKgBCTjQQKQvUM8QH++LmoEmXVm6KeVY
hZGYMmj7R0sO7hb2w7Q7QohPcV3PINbFdf1dMue31dZrkRNr1ADvFbGJhJglM6ODVO1ZG3gGC/x/
mt5uMCEEQB7tjdmWS0WIP6TkvXOeGKQgcKUiqrDYsCC6QlhaMfqjieRkvcodAnwvcMtjPQgoWejR
Rt88WU/07e0FrslA3zBQbEmVRoH3PmjiC3liXngZi1dAxvDETwaRi82tGkzxsX5r8n3/qJc8wGll
RGWz0utL7HsIIuraQMLNBBeW7a+4mPBfb2O7orJFMgMT3j+QD4ahvP8BS4udOESyF9ZJH4h4VD+/
wsXxwtzCVk6sUimkQotRT+IpgNoS8LOB1NK4v4AF485NUUXdUPkYugTLJ7kbE6N7BoyC8SjaShiU
DRnS1isEYdVjQIxcs1iSnBdUZ9yhm+uisajeo8COeRTjHlxEDaxTu36gaVDWZCt9il9gjVqQMOuW
XEiYOD5FL1TABEBC6B35eNvUes9QiSH/VTLrQs4k7GIaR/GEAXeRpag/GquHlxcOjKvjNGN9yRGf
qT3C4FwImxicuEpTfgy3TpVGiuyg/jbxmRvgJCdGeeo3NQC1LLl/VUbFvXdSE0ujqX2TlBz20f99
LaPnlFnX6sJRzcfKF8uaGI/CC0qHi1VUcsE4Chqskb/i8XweSZIWjmvp3k2cGrarXLnssYEbP9GH
jagPqq4veqlLd29iHxIM/Y08ThndxVf0GnUYgfrZGaDH8PXf1tJAZvSsLoVN8zIVZLBkAcWgvwLW
pUYFGp4i0ZPQs6VHBxhCPES/7QZBjPW9WPAflef2UvyPsGnjViE1TNqGgYSoQt/pkYrMoEoouCsW
Jc0+sdo/SRNDkatg3HVdX0J0gUYkjaSvizyO8xHnhYyJqegLTcTMGucvhfHeYBzcSluNA10YPVot
3L95V/BC1sRcpEPFqb0DWZq10wXgskze7oz4bV8vtYoL85r7b+smxgKQkCRneQYWEIc0lqbeD7va
yGy9pObpEQNHNZoZWwyMqrd7sFisf3/BELjYZzIfgV6seGJAOs3xXKfAxdTMZOwid2yztvnNEohw
hmt0tI3/ljsxIqEv1nXguFCATaPneMiQQwZLR7JBPgi1I9BCJ/R41JeItmYa5a7lTkwK1zaRI/RY
3/Pr7lUx691w3J/H60MXo6M56zXCfGQVdV6en1KRNHWTC04bSadyjXJoSuQe6RHm2bfFVzhacDa/
lyYgj3dkqui8grZujUduVPy7zhdWxWXzrChiQTqJMjinJZ90SzCe0ZuZShAwa1TmUX8TWG1yPaTE
dVKFHddEMo5g/O8H97P0hs26O5dCJnejqb2IUZtUGjmt9ffyI9xjmsMm/t29+sBJIdWj99v/A/3t
nJm8FDu5GqKYyk42jGJ3le75Y+M/KNIN51SRUl+BDMrAnERcygX/eDZLcil38v6IaT0wbR+PRlPB
ev/IksApuTXO4LVbckrmLuWlsIm7yqZqVRVxJp2Gmqr5PnbWw4cXrTR9iZFiVtP+SbpxWqtSahye
H7fzFVho4SXcrpsz2AeXVjSbprsUNHl0mjiUvHoUNE7YA4OwiXw62H0x6osA4iktcxmNP/B/VwLg
+PD3F2oWiGol1uOBYTpaNKK86e/3MgvF4gZOHp9Cy5qoRMAKMYX+qq4UlLsVwLiyjffoBkTXl3by
r+nz3sImb9AQuLUk8JCIXP3rTkKq+pWx2JwMmi5/Ud16Hrlq+zX+XR3RaXs+r42BviQRQNkU9DZL
3zP71F+e7MTaCELeNb2A70HVyYyNdNU9YmSv0C6GBXMnKqLBXBorQAAYTE60AB9cjVnKEMQkZKe9
8qCTNV3UB56WlH3O8buUNDlUsWFULaghaXiC+8xEVCGa2cDSAAYKczomsgku0/2oYAYLqHGXUicH
q/F9rHR5J50CjfShHq/YCqmzAVNzjyMbFo/s7/dSvWX8mdPLJMrjjFx0wnD8FOnU1OgfLXpJAqU+
B7qlFIBHwhHPlDQ9s/JCdwhGp2NQGa2t2AFfaL9aWPTSB0wOtREduIm8KJ2Ax3Q+4szkT5g961E3
/hBZCnxtik6CPl8J/oLk2QfscumTQw6KjmG6CEtPSj1/RoWWfdPodlsj9QxXgyirF8oCF+kdh2Dp
pOfcyEvRk5NGQtaVIw+isy/e6IqTyNsyoO61Axxcq/Nv6pumUdbZhECLR+sUPWULuz53wZURVYxD
5xRuCvVntQQLHzwFiWiQeh12z+mje/Qicj63Lx7qmt/35c0QvmmIzf7Jmyw4jtHPUSuQtwky+Oce
R2W9wcyIlGYvgDMj/92bW/Aya1sJzKWp4a16tH5Zwn/R2YZR7AIvipiXqY1e2PWr4LZsOJL3KacI
fUusSDzl2JrSuhprK73Vfh6P4kDGaZ0LGzDzol/JnbgPcaF4DrrbFITj4KUGacZrjpbW0+cAXXsU
bfH0lYD5dz28r6udxdi/yhLn3px1ufqCiU+RVzzo/Xh8gWtJL2hD/kRP6/H5VVy/bsr1t2v21sKh
z9UBx84ARQIaC2mpaXtFn4FXIwZM7NSGD/6J11HQ6TexOaZxjuXGW0lv9zf5j6tjYsyuBE6W2EeJ
70YNg1sGbDcXYybmodN9i20M5hzbH+snZ/+0Noj3/FdfAmgAkIEKhNUheggWPmV89CafIvK48pqM
3kwMaJ18Spkqaqe1JXNSXTPsYiIqJ/WzYFaF/yChT4nL1q3wlg4KkdrfODXD+hi0uq91xGczkvEf
ebaTgoIEMIERmECtMNi2PomTQ6PSprOZqKa8eiqYvTcYmBAY/cRLeNG5sPpyCX91kQsHqsf8uSqT
C+bEPZW/QmXzmgfK31rbOZyRHRk7d2hTn+7v25ybeCV04ib2g8y1apwzJ4bVC/hOZvDNcIa0GeDO
mJSoB8rt2NOZBZbluITGnAurr4RP3qLIixUv0rDipAbY+CmMWN19kIXHPtPTvCAZ88gnC2nvObW8
kjl5hXJBzcVOzZiTxNO8NB2VcjzR6p9m8wnKYOEnL+z6yyFfikQGETYxD7ilx2DhrooT4zxEDDrf
eOy5wNOApz+Ph7E0mRkdY6CNFPMorIVDHvfxSjmgFehLUjl0DKH7agq3U2uVZdiic06uSs1dus+e
RCMwFYVEqBfuDdoYQPTQ+LCglH839p7cyeUqMjWQPB5yS86uXoqNO0JLMJhSsJBI0U87FgW1yCSr
0lydEt1cuasA7nPg2U+RockAbyariAoP93fjNgH9txvotsFGgJxpaiYlNu0wP553Tvmz5hO1DEnz
ieLTZx7rhfbEsDWRswXf5/amT2ROzJPaVE7iiQKA1sqXsNGOEl2fl4gNbktK10JuMpopuEPReeec
kCSLLTx6CnndZHrjGfJDuEKzjfqgOIbUExa0QCZeYBT5fkEjwQ//8Q0fvwTQel7mJIHDf1y/+lre
NxGfyFiu4KDgf/g8sHDpg1JPHHTYrL1u4abdZt8nAif7y+ZS4cWN5Jy6wqoqgK2b73qn7Aaj2O/j
E0y26SM7yFsLcm/9rGu501kbSZMlDnbcOW3C381ruE8Jpo0lJHx3zJfQH8FyQBmM0Yv2cMRYtafj
wl2e1ex/G61MNEyN0gjzwlXnlEqELUnFkspgjvEDvBoY7PvCbvtHxsWiX1XkMPyBU6ZAjtqttYoV
Pea0EVfOMXhIto7Rk8AApomKa9CEA2eKoRjuakA/0FvcjPV59HI9/d7/jls/Z/IdE5+SQ0ddmnKM
AzqBVZiTVDH4LQ11X/fN38CocvK7WRrUd9tIO5E5udGqx3Acr7rMSY9SMMp2WzP6Opl+iOHSO9K+
iwL5kE2L36z7l6NlRYby8dHrH2d4uUue7XiVp0ZVkUTAiwVujCcmr4fm5m7p9PB00Dvy7CIJOJya
g/ca70UartVVu2s5so6MEqGkaGnr6j3AAMN1zhF9qatt1qpdfsokE4GRvAXj1PiUMrKk6qVjqSRs
2ieXI0GHbnvGXjj4cWmTpWug5kTsMq4djQ7XZiVT2wrjh6Dl8FPqPeyo0WHQBWpSHgpE3/eF3URs
GsYM4bVUFFmB0KlDGbNKnGoyLplU0R78dMmGUdELtddO9+XcJjr/BKFDUpAlAac6WVTlB3WRKwEc
EqLHj/V7EyK9Kh+k3w9ej4zmbCHlryySCdxmka7FTkGDTaikSHmGDPKreoi9FAOyzU3ZhNO+NGJp
znBovISxUAJ+4+GAXJ9b2LVaGqSQ1YzYjmNjmYLVnsP302gvCMA8GP1lPIkv6QH1KsBqPqE27aam
S/jiuaf/6kMmzl+q5kqdJviQXCbiPtDWsmPwtFOPtfJV0bgmWbsw1+A2ezju88XaJ+oaZj3bDSFE
Pm8wJjv7Ns33991ms7EysNmVhwRaLNND/3Mqc1KfjfjEjVmB/A3Pc7KcpJ3VINSXREkQUPL5M3MX
MQbHpSEKMBJzilyjzsBftWHdQ1YRTzNrbaVGVO72/pvW0bZZlZq5cNVHI3mjv3hCkC4FaAL9x9f3
APMURa+uWxhRhTi7BD1KPnUDvTV5cPp+p+NMkCWK89kF4whkdCHznMBNtj8JmDBMa4U5pdyhwday
abLkA9yUd/HjJQ1JDoSeGkgHJlaQyxy36+vaO/PqHiADGge2EB4z5lUWQX6bmAyNDRl0AI77nAhv
6kYYKDa4z9YSv5ECY9CcBW9zVt/QT64I6CwHJcGfybk4ZV7jitQHpuM8MEevsrv8KLbnrnspkd3L
qJpSPn/m+4oI5WvD68GgGM1Ahueg/VAU2qBHWXFTXRhIFv0wLfU1nw6p2co7RdAbYAz9aslfvMnP
jSekSZIAkL3Cg7zh+mK4SuaIkd+4Z8FUHMxCiF5FBQ5jlZChJmJKVcFIilXu0h4hWvwQuQsuxZ9D
Or2ZIFSQZFHiQRAxxRwqVRuXUS555zhBDe9BBQO/Dj8usduPStTbjwHM03r5PGQ7Ln+rMhBlyGCW
Vz7TlAK6EuSBLpkxWApMtaK1MOY2RSNlPobH/BxrlHMJKz+KGvGNpjdYyYgVkxUot3K2mko1swtt
+SUb6LD37doh6EDnND1de7LpoEP9G0Ny41O1cyhGDgUxERhS+7r30WL2l/N9X0VnzZUmaKIKSNN4
qye+lVfWjsQ6sndmAuodchK88lRdezTSTTDCUyiQbgCPmJCHg6hHVqgb2eM6ND+UD0uxJb0yNat1
F9M7M4+kgloZWEzGmA1cJhPDHfOeqLi9CB0bdlxG/IFmD7XCEqlwrTzfNTs/pkxE0ic11RPGkpyn
oiPNYyXTWlzSrluTgm/hMYUQbjCy+FM3uEeVKxn6wD9X6EzO7J7Tow+ccP4jBWYfdiQLT4VLeU5n
pPXoB2EubtCQHiUF1zf4yGRsTaJJaHDNS8sseYe3xggJZvwDXYLfgmr0tSbFWZCHaRv7Z89mXj0z
dR7KwGJ/S4TeeycnGZqqUxIyX8NPHL4H7E4L0CzAWvx/DILW8B0irhDaqzGWTJj4y2nXyUXVFv45
6h+0J6iPtI3PKDPU/ZGpfbD4mMWPjAz8oLPqKn9SmoV3dyYyA9EMKizc+MxhMtpkI3wmHgrOY4Jz
DoBBQ8uBpgpNf0rnJTWYftPmYBTZNqSo93BXmeKxS83cNVqVpJ/uIZQwQB1un1kGh+CxKqi0kIS4
deKvv27yLBWdVw7C+HUV2nU9Gvh4mGCCh52WPjosaSr9vl7PBMgKXgRUBARFBh0HO3mk8mKo+2rw
4nPAbzPMw/hgHaMO9JzdpDvHMWFi/BNbWJxAvHMa0CEn7hKC4TbBqYFsRAA2XmJRAUPp7fpuOkkR
sI0QJud6henf6oPzBogXrKvevtR2dGbdhWdlRlGv5E2uQCxnVecEkJewvxqeOyAn7+/qrT8zLkiE
7w5PSpambSNdnHCKqyXJGeyVLgYC/7af/4futHFbrt+maymTu8I56KqU3SI5N6pdH7uNYFYbbY1k
tVtYqS5umHpBd27ykzgnQVMVDEEAooWfJhWA96gYQfDSs1P8Vp7ZVc9Nur2/czOh47WMyV1I/XE2
bg4Zmf1a8YQNNvKJWbGbokdV6r6suVMSEVzBXCuipExnbDta7PJVU6Vn+BJ1byDblYB3vDS4Z2ax
k3DurC5lTdQsa/IgkoYyPStfbQG7Q9iN523D4JmpDvJrWdOyMaPUuL/AmTwrHE/4tzI6//Eq/TFR
XPh7QZ0LieYr2dlraDPAgVBew8RuGBNjhz1h25R6HBrsg/CbRwNBPrsKT25tMUdX2zLSu88FhOdI
7loq4FgtkQKdj2mUWIryWjHPdWkPpaGWduMj27Lu4ZmgRa+HnxjQtH5ylnKlt7cPOUo8XqNawZ2e
xsNZIjSe37b52fN1SXpPk51YLwQit9YXIpBDQAZB5hFxj+7oxX5FSekwjjbkZ7B9k657KgAz8B/Z
VrJ6OznKj/eP57bkoKkAPAsy2KXgNyBzcS0OaDihZ9kyPyMZ2tRE4Whje8XKq/eyXerFI/cooTFb
C0P4m99yvmKWlG00dNcWBB8AbdaQvYO/MqW9CIK4jTm/w3o7gO1AieYi/Q/kcEuanVNS7aG2MnHh
xbnl9BpXfSF04tMrXcsCvQmhu+7Enz/Nz+ApGvRow4FxZl2hscM0qLICycmTZNOgse5v+twRa2M0
Ab3H3LGp0mdl4whcW+VnadAzh7Sdugo7oIo1TU8+/IpKJUvvS/xjYr7ZZZnHosFowoE38PqYI02o
nLzuMaNJFzozRV0xSTjC8Yb6mz/XoCrKiWYkDHVYPUoMzjfrlLQiHR6BsyH+ppdpgsrbRx4gh8v3
OjyzCK1GBYYGebSI6ODS8qH7STLaATJS2xnYb31aD7vOs4rYkj/5kjaMlWdGhthkkTnrdvYAAsmR
dA4LU0DSNr1EXMf76tBIxdkTCFtFNCpegpi6uVmEPRXadz9dsc6z5pnhWy89dqIutk/CD4pMkgTS
fppoYHAzBdXQYitAeacE4LqwG8CoeJ1FKIpSmGJpne4pm5rTU83E/5SQz75/SH/Nd5NDulrF5FZy
eZTJrCQXZ7S0+5quAHCk7ASwcg3b8nf4BFoCJSBnlfxgFrj7Nqh2EJicsnJ6qqhWGdBwWPPsqtd7
WQ8qq01W2vAQsVuRMdLMLBzqPUrCIX1Q3v1HITN84cVtMVESheXecA/iV+UYSrrFjETnpWM2xUqQ
17J2VBDU/eTBqoh1xn8OtVUZHkLOHBjLCU1eosU+Rcyd7fsgM8Imp6JHhhUaJTz8FG/NSCSQqQDx
2zI32MLkGtq3D95n7em5xiOVg18PLbCvnrSwnbe9nZNLMb6HF5bUr0pBLlSxOPPrwN4xr4d6Feck
Qi5txeog7/SIDNeWDD8ZRvYiejWSVbHyzaXyvzQe2/RYZTQNwLsEEQr3Fw1cfEfeMB6IydTiLBza
X+Ur3ef7yvZMDiQQ7inemglmzRx6Opjh3iXKTloFe0xQRXr+HJEXCrZLjCRiMYMMvYYsfcYs37Ml
rXjTPwQL0eNMClLlLr90Ehj1RSqEJaMUZ1YpaVL+ju3a8lPyKK1wqqHpLcm79X6u5U3Sy3nWCULh
Yme4Q2GWqNeME2sH0IKoumc6tmNye/EQYXZxvWCBZ8o0V5Kn5UghYeUYNgN34xg+u5tGehzexF2r
0rIkcv029Db8jlQPwnUq4WrwT/dVnZ959S53WpioehvKDq4/dlqzeOq7tEPSGWigVxeaQHwTNTld
sNNNQqU3h5br1Eg3gj2CU+5/x/9yN2WQyaIZDMR8kxOQUAlt43j8jk3+IR9L2m0SvRhMXkb0uYG6
sOO8x8jOElL/si/ZQ5frORIt++qbDaj2pVhxHBNpna/SxghC4hCmJFpOGTAb1eZ4a8JDe2K4VTts
HVrpsd7sXZ7Un8GxgRFZh7qjLKxpxn3H2SoCMAUAHPHKXyn6Qt+4to+0WPHLc9/qXgfn8VdONaom
kVXzW5bNaZAz+0L5j6NmSIUPhZyCqiH5MjlRlW1iyZcc3GXRcCJSP3edR5R3b+M2T/ISo+tfavjG
pmBiKTJhCJqVP9t3scZc5AHJYYLy7CG7U/54FW/K1a5IXwAMEjNrCL6kxieVsPIxsaCmScQveBSz
qnvxAZNcXODVXsumYXkWQzsCSBRut12FtlpuugUrMZP2G3f231onVkkeksITVKyVXe+YQ3AaTPbj
AOogmcZWNbayIeNXjW379KUGlU9sI1YjEU1oZXxkJDd/I9vC5AQ8VdQ1l6KqmYjg6uMmCoSOQaGP
xfHjQpvLrDgQidw93tfSPwzM9LQVpBcREKA35UZL5URG2rNy/250UL7l0imSLOkQh+BfVc5yv8nr
FZOZCpiEGCAmdnmFPK1RdW8deBH7Fesf7n/QTMYGTiRgfKAUVpHw/Av6Lq+f6kZ9I+P0FTzhtbfv
zBZ+H7ymCjNAme2AET4SS1UNIB7COA8Rlb6jdbIE4Jy7gwgtwcooQ+/ArHz9wAOtLGe5VOEOgrO/
zk3Hex7SL6cEwMDpFuKUOVnoo1UUZRwXLE5zl3kWhm0re9UZeOzqC44Mgww3koWoPyDzvbC9/IzH
oI7IVIBUFDi1kxjQU8qmS4e8OgvtRuVe1V8GnMOKAvIfErorQSqp6hp5Ga75cCG9MhcPcpeiJ3rN
yVmc+UlWnYsv7jMUBCr0uijRtFJBHuXTktSinj7J0qrbl6JPE6AM0mKjLgXaMyVgIMIutmCi9GnS
phhqXFZnTBa2T8GTBDP3pqyeVCSLD4rOL6jYrEG9lDfR40bM3IzlIM9h1xg2GPK7HDNmswAVl2PV
2mpNuZCwHFUaSzlpzYI1nfW8NE4Ycfd/D8jkxDVhcFKmqqtzHaOgkm0y0RBz6nS7rJKMQgtoyaEN
ICeOfFq4a+NPntqWS8mTA++TWuZKtBidg7IldQKnWIlpPBgui0rgT1jqQ/WR5F9x/1TWG16z3f4l
rmj3dv8zbhlgxlIgPGQBNoVlhT+H6cKihJzXSZGCDejhBD+ABV3U+YTmuz4g2jl7/1X3Rwk1HN/k
6Fmy441qBEZNSkuy+SUVGFd8syMos4nIBI+slaN2XnyKF/q1kKcw6U343u+a3ECaUR0zI32LYZrD
B5NuQtFWPOq/cge11dPMur8Zf97fzReAdRQJAhWvuzI5E34cu86XcXnmXlNDemiREKz4iIiswfob
xCmAOJUr4IXLzuw34BZZORFK8sFPhWhrXRSog/mvGLi781wqdVTxV4APNu3x/lfOWUTk9P7nIyca
mjk5rwUStqlISZ9TH69rvMkzlGldCq/xvrDb1qrxfmi8iuYUFtd1mveVuBjzTcsCTyAFQZZM7AH9
Agg09f41PPW2ZyD1t1CvmtWMC5GTe1ArSQj2qrI8VyGyiQhcPWefBHqgLAQDMwXE67WNwcLFhSvq
IMXs8b+1aaAaybY12uIEHVl7A30RNphLtwKIziIjAaX0/X2dPcQR0fvX0g5iyGvRURI1SlY35Vld
c4fWjWgxQEpQHyJl4QEdH+ObO30haeIfc0ObaZEHSVUCIvk2YSTTLfOX+8uZKeOMW/lvPZMzc4WA
a0SQqZ2RUjszn/JvkFsJMBzCVk4Im9rernQWkokzHiC46kWOkzlN4jGX43oL69Z3RaWRQE9deUYA
2xhmb5KwcEf+AtLJ9l1JmZiE2ulUHyRZ5bld91Q06p985MLO9NrKjUqPHtyN8NkhKcdR1myoj98F
2tqNwdod+mC7ffi0hJCfuTq4NSD0HatlKnrwrtetFRIytwFTnqP2xVcwars5NmhL9U0BMXTbdP/N
Nl+Im9yf1veifGCc8pwnP3WK4SrqZxb6C+owe5YiGoLG45TVKT0WPPBgqDCa91xrNHR+YwHdFOES
IHhOCKeqeFlYDgn+6ZiwjOtqpg+C+uw6hitiYm4FsvOltrLZCwPYD9q5UH7h1ekbwhSyyMBTrM+F
HtmdzunijwcO0gFtqQXaJA3V9mlsq4fQRsjoPYJlHPSGVDgAWmGIFq8X5Pe+bs4gfwDxR56fRaoB
Vd5pHkxrHVXL07Q+cwnJV/mZ+2Rr3TU0WpoVclwKRVIaDcciCxoPXdpu0HilmCLdNGgM60i+iZYe
+rkbfPlBkxdMCQetTsSkPivcoy/TNNow7doPfV0NiCu6BHA0pDPMWCW80K6HV34lY9jGs9wvmMa5
BwADjDS0xaEAIt8EMh3XFWrTFPV5E6PQDu4wuzkMlvLYH3p0QyO5HhkxabZ6tuZ2xcIzPmOXr2SP
t/Xi8XGEXG1CFqfSoag+cLuqSxfe7hl/isfIpBFGheklijKxyf0gllk81PVZiAE063ZVtnFqKyof
RMdcuGKjEbi0ktqIw0EPI2ocQPHhD9eL8RtOVWrRbc9uq1evgDMBkrUCsCIB+eMOjZz91gUbjUpb
3UJh8b7wm7wT6g8i+jaATBrHGSlT1OrQpeKQRXlzSgP7dYCKVZ/OAWTf7TZdeA2mF/dPkowqIYay
IC8ynfLZRLWTRgFfn+qI8G28zlp25wWYJOZVx6C3/x9n17XjOpIsv4gAvXktOvlutcR2L0Rbeu/5
9TfYe7EjlQgROzs7OMAcQMlyWVmZkRFAzi5MLL1J/mMQDHsTbAbNe9TtIwcsH9al2pwZHvlg9A22
YrXg32dNTLhxlPeByaFBOZASj9NIC9pznKDSy/tofvkfnfvfINB8CPiRpKEQTj3xZM1n0iQo2zM3
yhajPRZCRDyvWBjHTdlhMgMICZZm6nNkaZ68Rm64dpzMlIZslzvVVjfqpntWN96KM1KDMRUzgKZN
seZ0zc7W+aFZ+yuedPB3CxuSvmimLwFaTmRFlMXA+k0NmBvVakSw1J5RaAlWeFGpoCMgCQO5pK3P
rtgdn62bz2xbofrxv5tWNeRlIGKBxAy+4/ogNmwcqqUW9WcZlYTAHPYZ1OHDQ/MUiSepOovNuuX3
Mv8opWZ4ANPegn3a5WDkkNKBXV7AJQ7tIsq8lvtFmBX9OQh8vWCAe1QdVKMqcV0pCy9XQbjxOZMt
AY0dwHEAHzr9/YUDVTuR6TyvgS2FJbhatfAotnsRxToGPc3w56h+KW1ihHjByYqdiL7e1t9uZcpC
SYbyxa82Uf7cVdsYve7CNuLsLDXdkOS1LnMbwHBPXL2RM5OLgHYsxKW759ZlXn8+tVJS6XZMqWCq
amXNoweWI6j4eU+R9htHRBNIrOnx+7/ZHRxAtSLAFNig1MYMfNGNfL/tz5Fq1NWqMoVmm2/bDS+a
+UvGnQbwJGnrNjpIbw3Qgf/GOlRm8LhGJKLRgSt6/WuFHev+3JRPYt/oJfqPB5fgOBMXsEeBI3y+
StUSeZg1E5pcpmfdM6f2C98xTez1XaWhFxpXIrwEok1aRlsGYgYPy549s3nE6DkvJog1h3TBCUyv
jysrQHAAaA3GfxZ9IqhCXu/OIuOZoUdL9jlWIyLE+2GwOvaRC837k3rTq4vTBjuowf/ZgRe/toNt
5EYB/vrcP2inrCTVpl9XOsrBZ3enMqT0SLtJdru3bj1s/U3ALfj2mxvxz7yCixdAqillem2+VVoo
62UwL+28fh90Zh68tRzKidwEyB0XRntTPvwbrYgoFv5VEoHgvDY3NHKP1wjMcfm54FZKsapSMxGg
wxSSoFL0esxXPkSUqyTfh03zERTVB/Sv9HCwiyU3P7vCwE3KMjYSHvLUzAtjlGbc9C19CfLiPrbH
cF8yj5GwOOppEum9BHikIPPos4N7pyZ5lAoRhdOAO0uVKQ7H9Cymuso8JU/8VN/38YYpB8NrHnqG
IwAxGVGULITsc8uMRiRgZ3jkKkAncD3vsurmSpfH3DnufkfNruMj38AkC/b5+CwV7ELYc5OVnNYZ
86qiKQQ6A/LNNZYNadS7CguiQfChkOctFGzeHx7W53ULaurdS2MA7E1OPpooV8fn+0dqbl0vbVOz
nQgVr3n+dHL7Q1M9l9sCoP96tO9bucHn/Q1RlQBrQ3A31Ziup7QJk6CrlZQ77zE2sEOKNt45kLcj
VqbbIPu37QgM0eszRyJzJGCzcwQT//+Yuu4H8rtIIXTzcP3PByGGAqsPlppGR7WKG8aF7LJnowWl
cqaf3/fvr6/7SB/1xurswogPpb1dnU6HwxFsWy/35+Om8DCZhw+DKqmmQvrwpmu2Axi5jyrurFRm
5SSga4jlUheQfw/TAnKHAuERQR7b8S1R0o22UEW+yXP+x/xf5AaythsOrmRoPYSWJXcWkNKMAe8u
V6UfA6901Nr3vkvQqOz0vGTWEsQKI0PozkUyKaHdn4XJZ9AnfeKO5eHdBBHAgOtNoaAtKfLFnjvz
spXFZtGhqv2RP/OR1XZOgGDmvrm/kjxtD1B8ODG0UKKaR/mwspHUKo847ixnh4iDCqo99hpu4wP0
4esOHQCjtBJio3ctzTWq3AmfRSjeyZHdy2chIbK3kyW9h/hQOJpsq0MfLik/ge2K11m/H6uUDImZ
Lwn/3dSMprVCcInFgkfC+52/nqWhr8HsUeLoIFbwX8dtgKKYuOLAsHX6BRPi/Tmacb4KKoHAPiMH
zt0QqAD3FsUMNGnPwiuQ6eCg/rn/+zNLfvX71BKMslekQlCDQ/0b6Q8JvbrrdqtK9uq+mZvIfKqh
/jMMOh7RUFoJ2wHDeMcbxBiMZuH8LkwTDaxJlMErCga/zxmuoe25t/uff1Oow5pffT+15rU0tKzc
4vcnfkgF/3YHcdOuiR/o2YKtmQvgyhT1sNCELldyDabc/WdgSvvweH8sS1M1BagXD5c8cCVhmH6f
//Ut1OoX+2yWDEx/f2EgGKKmkaYtFRH0o5Fxp6LdyGh26Lv/nXgHllnhFjbxH2XrhcXR9dMO2DUR
8kMVVN408sARvMAADvkCls4crP6w+l0CUc0EJVfrNG35C6NoURTKJMEwIV4h68zHSn36vr9Sc5cS
fAzSS0gP4sVEvzEjRq6ifhLP2rP79MTp2aYlzWMIEbltt1D1mjmgV6aoXREGQa+I6QApt7doq5hi
QPjtEtHqkg1qY2gtshW+ABtsoVc68Q/N0oRNFxR1oah4XeFBgM4XvMmps+PHClszMTdtPSDqdIAG
bFDUDmTJzs3reWohu7BDzRaUIHiRwTV69lC2Fj/W3lqwo0dAaA9LLA/TL90bETVnTJS7ZRpgRGDj
dxeeorPrcTEKKgbEA0nKohC/nVQE2Nhut5gPWpon6oyImVTm1aSndIau6xOg46IloK8gfVo6jDMe
4GpBpsN6cRhlwNrL0YehrfdkfUa6YHbGQnA0c96vTEyfcGHCk9CtEDLg9pc3e2/rGq3ZrdmFa3LG
91/aoAFWIdhR5RBUiOfgqbHjZ81YkuWcNYAQG1RDiLEVOsxVQo93AaxCOEE4wwPw+b7HWvp56oEM
zaI8ExP8fPUbPmb2OEAa/b6FuegL2LN/RkDdxKrL8bULBzA17GcEu+qpJz8bzT6t4oUFXxoM5UyU
IUvbHpnOsyEhe9Lo2XlhKLOnAwKzqDyiH+QmSRNHid82HPjsweGakYD8VAa/qOs2cxtPye//GqGW
pE6Hoo07GPGN3NT+5zTi5Agvfp1aDVYppGJo8OsZXsq8boFuR4JI1VIUfFPgR/x1ZYdaCy8M2qhK
we9uQBX4+JyuJYtbcd0iGfKsH7kYD+XYu1Ho4LQwnil2SaAIf85tY2HZZ93uhQ3KpWM92CwIMZbn
Z6TlgfxAvAIt79oj/O54PC5BVW+wffTcTfv8wnFpclC7PW73c7Ba75Un3TlBI2n7ejB2zu/9oc26
yIuRUe4+G/OyCyINoeUxtsT1bgSH29JwlmaP8vSiH2WhWmM04boiwW7ze7w/hrlQ/2qrUX5+QFsy
ZHSxPPutd0jX5/NTDb4HsmBmfqNpID8DNSQPHP71ooyRmpa1JE3KpCm6I3/QGONkSyx7c0Y4CWU1
XPJglaPRdS1YRkI180Gsq6v2YHJ4GYEFgJQLccSco7w0Qx+aHB1mQwNFBNUOVnir294C8HhuX10a
oE6MW3kKU48wABTMb+Hwr1/hZlg6lnPe+NIIdUzcrKuHnoURNoYeY0WEY7aWH7iNZ1Sr7F/c85e2
qIMSFuA6knvY4m1u566y9VI4P78kqAEqqIUBeUF5ffAegdW5h77HqKGPlIjrcERMtHBS5rYXiC8k
ZBCRwdH+2vMuHEstt2FUuoKAF9CrYJQv6RbZGD3XkROFF9tCFvX531hEzkUF9hzpdzrfP7LeUGeQ
VTgHJNsTb5P1dr9pD/oKyMOjZHwzVqP3D0urdaOBMXlQMPX81yy1NYbMDV0mVAVoURgSS8JTitY3
sNsZv0fwu/3+ovMQ/1QrFdhUCZxmS9HtXzaWfgVcfgC1X1hoorZKhg/ATI8WrsDn59qI9opJHh+f
nrjD6dc3ffN39X1/vvnp+r6xO0FU0DU7dWJQJztt3S5h83C6DmEZvZWJI4MzNwc18+agmxyW2z2H
qNcBQ0wWRz33mvsDqfy/derYSy0fhDUP68/PsL61uEh31/Las982aJM7gfM2MFJ7CeA2G2tcmqVW
G6oWXC1XMOuCFkz9TjcQLJ0UXO7P7ezhuZhaakn7IBdZr4QVVjYeJhbSnuAZyfkLQexsDuFyNNR9
qVR1w8Qt7FQbcCJmZN89NXspNoCtOn4v+FBx7nK+NEbdalEd1YwUw5i4nxJlXUyElfuoPX2CYey9
M8MX10C4PnV89xhxu03kx4ybOJhzPcgh4lQT5jH9AQWoZ5x+N86Hg1LDwsUrTaHizZ5G/RVlYBR4
JJlyjbXbyVKkdv8J8V5f47WCJJVCVHviA+1X01Kc12vxceAAQWf1KDHJ11cEsnLIAJer3KwBt6yM
0FSx/Ter798poeVZqf6b27+/34s+b975IPkPSIMERAcNwhF4L86GBEmgyuSP+a6HGM45s33LfynX
VmVXxFu7X6kt6JvgAfyKRmagZXt9f7PO1SfQc/bPR1C7KOyTLBpjfITwEO8ENLPGp2QfOdq+gDXP
8rfF4xK14uRbbtYJIAXUHNHthifSdYRUdEop5MWIlG7e5vpEDKUjkMoXjuFsuCdwAosYDHJUoAO8
NpN3aoYmvgLKUa9ofl2P604EPMMAuMpc2HmzgfilKcqx8B0jyImSiWdA1Ma19JKufZ0rbO39VwkB
wuQJaHZ+Vcsz5AXqo7n46dIw5WtaFYSswpiL53IXmDh9uoyGgSWHdguEg04ULike4DSNBRaKeqOV
VRgAe6SM57wqiDS8hPVpCO1ClOyXPgY0mSuJmC6VrGaGhnYh1L8BwMOfNHQ37cUhbOuWPW81yaxs
9wu0QdnDEkP3zE10ZYXya7FY5y2Pd9s5lH69D6bRW6i8jFbcfw/fNegqFH+xynR79eK0T70oYC2W
JF6hTlyUtLEi4Dl6ziE34saCpY3PlY9aO9rtvFTP2/IEsHUl6q7k+Ly1cN5vB3xtnRpwXhdNX7Rc
d2ZbY0T3Q1ELlpsFJBfXeS3qsrIqI34LSqYFu7cXCOyqEqjMBLAxsiIVcHTx0KiDmgGWNFhxu2GU
iozZCNRmborRwR9+S80KPdCH9VtJgmaHpjwBymvXme6233WzcJ/NhAL4HJAATh3FwLH+3SUXEa7o
ebwSaWV/Vr4q8TiWx2JcZcx7+yu3oF044Q5tVkv0kDNu4tooNQeBiLiXEwHNYtjaVLnKLBvS9rtC
gThluBqGV6YGTdBazbrPzBjCh44DLSETkDH9GMR9nToLazJdiNeO+Pp7KA/JFm0XYPf357EwhnSr
RLgYM1NO0ex59LjHgfBhZizipP5iy1uzIKkBfQJSTHTr5Rh3WcG1XX9mN7ynK+KTUvW2x0t2lb+H
6pugWIWcHMIYnPwnDf2IfbbPq3U0roV2L8R6Ujz2XEdq/ywMtiw+qEGxEFpN4773gdQ6tT5a2ioW
CMCwE15zjfHtoPG3TMqPC6fxphEYyFhsw3+mgloBJRp8BnSe/dkrnyP3pIDvGVlQ9OFHucXIZwXN
g4MhAPaEKUg2ZaHz7p6pnkLuWMYnjrdY721hT8x5JwUwPjRMoBiOhrXrW1MKxlwVPK4/a3Gg9maa
5JHuiZH4oQ3qaKVS8VMDG/5QSoVrsly/ZUKgJFHG/uhiNVlIQt5cAaiQyXCRU5cIOvAlylPy/FiG
WsqnjpUakcOxuvugj+7q/ohv12CyMkH2poeufNPv07FxzkW5mDrPVkbCB9+o9kFP6oTo4HsGJmaS
joEYdEe4RTbXmwNImaaub41RPA+XQepsDav58Y0RpJ2pBe78dp2u0lHXf+N99tnlCMSiSl/ygZOr
v9rmlHVqeuWm66K0xsDLrwr4OuJLCWnOuvDMGhutMUvrCC2XCOKrqyXL0wG6sazgOkC0jlmXp014
4X0DgfGBUgoSJ0bEGZJeyAwZj74QCY3gSVVxHdo5WH8kf90hqYWe8yZcSDzdIsEweAV1RIBh0Mxw
i4gR425I2TJxwJsWqnY1kLraeyZvDpDE1gcwVlpDaLCRPYprzY725QNOX2qLlqyu0x33MyYmv6rq
bRisUunx/pacwkV6eqDbBMwzQMiAtFLbogu9lu8iNnE0rvYNJlN5qxhSmA5zvY1qbn3f3I27m6Zi
ojqF8BqPEgwVvQ4l7iRgexOAo4bVmMQpyJLKI9rE7Pt2blidJuw6TOFIwxYapShDwhBlYivjHpNz
Xflsc5Ixj4lHNPS4PXNvoKxif6q816uO5PkmWpe+xZTWGOj1V9/bLLQZQyN2zTExYnHjBSuO30Qv
/E58KvjHOrDdXud/vcQcI8Nf6o29fWxTn04tidsJUd34TeqostH1iV50OgQ+427PlnoDJ7gGlixb
dQ9LPau3CaLJ8LQZFLhkuCnqLgqiQXE9BT7QlXVlp3HkHLlG0BqPmS6CFTgbAOnzK1J8B3blAGU+
tCYPMiv9K67AORqI60ZaWMbb3BH1SdQVAYzjhPXGJ9WWMZiiOfxYa/nRTkEu9JX/iquJbdwCnNCG
jNHTwhaa8xyX00FtISRwFL+AgrcTruVj9PEq/j4ET8pWXie7QIfoS2jX5q9eQY4qOQWWtD5wuveg
Czr+u8Ubi7wZcw4c/gs3uIp3LJKv146MZSCjNBRJ5og+uvnXodIwrV67QvLathz7XAfVAIK2YChK
3eWD9NSMCfs81Grymgla7C3ELXN+A3CyCVCLxgX1b+Eu3Org4+8qdcycpvZBqlKBfjwSk6+qZqVT
W7JLgPdpz1NuCq0gYOQBpBD/0iA/rVfCRqoU8E8KirhWA8QjOVtwhsKAcxhtaEBalvESI/JtEC0C
3ArNbrRCTm1Z6rQkF4PkBy7i8gYMm3xsyBICZxNHssxWwlNZE9fmhifRKPalvBWA485JVFriaokC
7IYvBZ4MZXYZrwdEsLespZAvHngpbzKHWcncni8JcgvFrogsaSCY9cZg15VopqrJN9YIza8vZcFn
32Y38AUgPIRcBMpAwMhTV6jo4wHjS0XmfH5GZqEn79m5htBO8Hn/wN0i4//sTGSOoiyArYY6cHnK
CyPrY6Ruid409AGM58IvSI3dVKCBRSxIIpOak/TIA1U4uKgBzpdAK9fohbTUzXubrJo+BiI/eD8K
eCrdDFpW2tgTU6x9adXZxtmcGGMjAt2CIOX7eQE4Nefz8TwHiyZeKqBkop+sJahBe08aMieaKi0I
AbYloKmg8DoULrLiSmrlDFkKjW7e59MQ4U4gIgAYB6i1r7c3ejcZrmHZzOnYHFXwYgAlUMOJq1xy
B8JkKTp6WsED2Z167jTPtccWvF331/wPdU8dbBwuLDZCD/Bq0uWflitA1fL3Da7LvvSBx3ynvaAJ
Rsq7QkhA+O9rBAFUd9a6LkBjVKZWysGNJM23C7eNIiPyx7QhUOD0Rh0VxCbcaUJQRQY7RPxLmgvi
i9IDia+zftVVRFQCDneGknE7r4tZEBzznf/s5rz0XKZVi45dhREdoU1z1VwY6nRMqKFCuWAqOoFl
EtEgFQPHyHyWrpbnTgZibNlEd4nSgokiInWOZ3Dxyb/hc5gNL5DssUPvZwNxy8/uFeIlrq5yehdK
RGaXut24mVsOGg/4HhDGIgyk+6n4fkxKFCs8RxNzW4FwWcSDOg/NZr2v1xtvDRZrxSVxb47CQkJR
vnXqQOCgKQTBuQLxpT/Pd+Fei8YT1QjIa8d4fR/MdL0fjXrNkHf0SWAiyMPUAzSh+H1DRc/EFyH6
CcWyo75xIQq+28ENGi2Y+990FAvxP1QATtCRP+V/EiO5vtlAV37pPXF77+HATLUsMMT9lcOvz0xT
50khaBDG4oq3FIoAVb2O/Ed/ibhsbmouzVBpUN/NJLUZoNLTQFXBiw9VGRKQAoBcZyskS6X32+oA
GBgurVGBn5cVuHgiWEPr86DnKGa0RvWb7/b7PcoE+vrna9BIv+l1CH/9Ro/SQmZ0Jsq7tk85Iq6t
S+ipwj66XuuA7K3PaoJdEhRQHl9YKycyAioeujEgul5wQNNPXx/Ka9PUnaPykapAxcY9K64l5r8c
CEolecHG7RG7tjEt9sU+97zcA08ibPixUzQFCeqFkzRzc8ICKPAFcEKAtUGiFpDpeheoo4w5J6iU
/Uzl7M0BPJDfe1TQJWMg9z3Z5Khu5gxsU5M5dupUvh4PW8heK5QNg95g8A3U6wIaSwNzUIrPWn7p
pIXn8+wK/XGngZACLZdU9OHypTgyQwtrUkXiyk6UZ2FY4hmYiXHQMoR3KbrIEWEjrL0e0zB2yJ6n
DPR0zMhMbHWnkg0KiCApXpi8OQcyiX1JCg/qRTy0rg3JRaciB+ky595LrD7fhJVAqgq0e/97yIwR
XRii5k2ogEELchjS0g5vN4G0IkuEXoEy7FcMvvT7e2ImTL02R3msqmrEyi01iOhJJHrqUGZkcILx
vv7idDM19Y28Pd43OXesEJL+Ma+J4G+mZrIUCiEeRQww1lpTZnwi4d1+38TM3kMACOICZO0UBKWU
iTxG4ZsPEs9BH9dLGZS7ghEb9Gsk5n07MycKKVCUvDAcRPt/JYQLD6EqYRe2Y+U5aZUhUc09uFL0
qqXBpwCVjyJpLSjILByrmawUECkXNqkF68XeBzVm5jl7C9CBEJRR+AMw2J81sdcEly0K0+4hxpv2
tBDt3vYNitemKXfFlZJc1R1Mv76ClVg2nzt9sLMVhOIsa62Z+ITP8+T/kW8oPZJuRUMmjaHXNrKE
1QrSn5D3vL8AM/ft1WRMG+FiARRGAB9ZXXhOEGgreXTNVmJ3Rc8ZSVmD15dfmPxZc3Ay06sKHRk0
fCDkctXlE89zopIovBk0ki6rq6je5tkS+9nc5ToJ56DBWkXHPP93+V8MjQfmte5F1XOaTQGOYg8T
CnV4FUQx4UP9mBoSSIJdUse4YMEgjOeGCNVN9CN0RUmyN7dachST36Fuj6vvoW6Puhw5dFnxnmM0
Jve6D0U9tIR9/wu6RE93F27G27yzdmWMunp7r5SittI8pxrt4qndsdz2Q0IiSdpDp+z+Fpp5McIW
io6cBB7CCW10vYeYvmaTIop9MPGQ/Ug4zhy+v7fPYKDWv7sV1K3u25uL2q7sUe+J0PWllg1grwvX
bb3lFCfa+q2loJMRNEjuCvmBYCRNExuxLxiCuG2DB459TbQ1X287k2VR9NooqalIjNGnu8hVFuKe
vwfkzVJfzAiVshr8eHTZNvQdQ9QhEmCh6AHFeuBk2m9vox+4dz40aqgC/JwfHqynHWPHB/10NF73
aNEVP4MHILP0lWt+K8aEj1kVLwszOLsV//m+P+WDi6ORCko+AgsM9S1pG/KkfqlCQwMgWAZn/yaU
1tlmQLGcL9dQrDwO8r6A4DPpP+onJtUH5Zj7C8n4mYTT1RaiiaChAh8EXYUlldR9DRmhSbJcWwlu
bnS15kiZlYEeTUDuiS2NMtpUuSEYivZTqnu19UjsLvJdzNyxHNAYrIQ3OrpraWVDdpD7ImUTHxgm
dSMCGzG+8I+AYbx2oON2XQAW2YUTO3cVXlqkrqUh5bWk9jPfUcqVXOhDZcVGOrwjNQ9GyvvrPz/d
KERAumRKb9G4jwYZ3lYaMN0FWooSnU8M8VQe0I6ZaGZ3iElqKP5DxaIYYI9mBswWFA7PC98wuwcB
IAMNIKhgbti4m0EuEy1rsOS1PcqlybDCJvQggqcXPPK7abhO1MjmQXUes5UuLZUk5wJfDlk9Cdp4
k87A3yP94gxIrdymcQr7gy2B7hz8SSHJUBrW9chauPdnPeSkPQvmFJDegLL12kO2o+9hOw1QI2QS
MDg+R6OZuL7Rskce3KSyiNteD1CB5t+KHHTUBqvokvK8MOFzMd3lR0wLcjHgMddYv09G32mUUwOV
QhXAkB2QB1DYG46RfxyGyuCywBBRlVvzeOLLJb/kuqeB0o4ROCO0ZOK6ACqE+oYoH7l4hGyZg1Ko
lcQGV5M3QU8P6cFxHPTkG5nlE4ACV8d/M/gpkww0HNqF6N6wvpLU2mMhg8hDvFOxQgOyLSu7Nc0P
Sf/OPpcgf7N3FIKc/9qjVhx8JsCgSLDXbIx+V57Tx8isd8oq28tQeixXwmHcMPYBXfYQ0oDgcfPp
GbG+tORzZ0xBbUtFohGNDLRse+mVDZ/EVeAw7SkGwe1RKUHNQ3hvo2iHJNp538xGWAIFzka5l1ap
2y/wpbAvW1j1Bd16fd/7X41d6RV043EPvuJlnq6hvkIGUw7MRzASkCFAMe3gHNRVifYK5zS8AP1+
fwPMeVdoaaEnBEHnhHe73vxaHtXQN3B9J8htvz5DpyHl3xRh64O5b2nWJ09Nb/LJqSC3B6Z1uJhr
W1Hq5WMssEjvdWYAnP2wDwhkRPUD+Mglnfs3dyccC2CIKI8hZUzFlVqZFKUQMYGTNZ4piV+eQgTe
zHtoSkAEWH5kMz2oTCb7rYufYpeEBmQKdRmytqUda0uP78kYNXbMLqB3KKiiT5IW+0IZrCgCjw8d
rbbleMWxx861wyUS+5lnBIhdkYmBAVCl0VrevRAKQjwIodPWG0bQa8GIzMF/VMfv+7tmJoqelCLA
XA8NIdwW1NTyYqOqtcTETtSAUr1HK0hIQMMW7EthFfAeEcTQuG9xZv4EFBVFqFyq6A1hab/BtbIf
9VoMP/VQbwZreLr/+zMFF2RwLwxQHhg408FNGxjIDiNkS/iffAvsB+I9qKdo5+5ziQVxfkDIdCOS
AhSEPnhFihCgFmFPRDtr9SIph3TchOnH/WHNlFMwLLT5w7ejO/eGAIdLkpKvijBxnisTTFq1oZDw
XO/aHSQWdnhTj+SpBTX0Y0qydZqa9TPg55uljrGZoPHqI6iD7wPg5LUgB3LERjDFsSeZ93l/nDOz
iRohmp/A9o7ZpAlqO75RuK4qANTqcXGP6yCISVccvYVdODMQXBrgZ4Eh7EXapZSpG+dDhoGUbfIM
VgDV4soyN++PZS4Cu7JCvRtbsMn7Yj0hlLSHtt0IOzeI9TB5jbn9kL0Ko11BDaZaisVui38oLF+M
jXo9NqVY+mMO4VR0JygnafytxmNYHFLvzFV4D63Dbn1/nDNOBBEu2pSR9phowKgMK5S7tTYFrZfT
SaSpIxJGT0P/VtZWz0Of3j8uvcdv9ggcIgxB7xNJY7xcpr+/iPNahY+LTM5SJxhCnevjHGVjWxSg
LRdH/MJGuXHElC1qCUW1THpuUmTlKsUIW434rJVUrR24vdGwX/cn8mZX/hFugaIW04kedY26w7NU
GSolAD6ohbPy2s+2rL7vW7gtCk4mJuADD0p0hInU5si5OGw5rgVOEcAKUO3o7esr5+oheNcf+e12
Sd359mEAhAOOFyAWKhQcUBK8Xiu0aIRBFIs5yt9wWOvWYAiyQeRHJgpUFSHFtEgoPfn3qwuaskit
GOrwch8xQu5s83776ZHAnpjPf0KrJeNg6seGfK/06MtY0jSdm9op6TfJNwLaC0Tg9VChXx9EoRcU
Dl43xru2dRniWsTjjY/a1kLje6necHPsMFCAKaDnjYtUwmPj2p4XZGC+67vCEW201/MQpJB8fYxI
/tMvJDVvYkvKEvVyDxMNaUYFlprgO5aNUwMJzGGpw3ZpONPhuDjVUsjw4BCGEbDNQc5BXMkacVTX
WHgoLZmhrzCZifjS5QqnMD1QmoZIRGtmBP36Nwm8sNbCcbuJlKeZUyfaeJB4QxeD2oyIE6UIx6PA
9pff1XcredcqUPt+tPapI3G7dOHMmRNR7wcdIygoofN8PYdy7Vd1DtwlhN7x/tgGH0VmVaLxApmD
E/qGwBOnLwxwbmvAEvwJP1GW0jL3rCvmVeB1pYPq2oAeA5LHFisT/0FB1oqElniGcnxmKC7Ud081
8xT/jEsR5W0bBib58huondMGyYgnYF06e9w/3r5pjBz6dL6u5wAK9JJxf8jTHNL+5dIaNce5orRQ
6etLp7S8VbyNl9Zw+tp7v095TLbyVSGTq9IpgvVEm2HsLTA0s9UbiP1WwqNyLpc26RRy37NIbVKp
iiI+85rSSbW9JNvtK8Nj94TJsXA3WgXYLJT97s/hbX6OWjLqGgqVXIpqAdtGyPYcY4wJ4Kcv4PlN
rPAr54nYPmQJ9E54oKUBDCQcA86eN0BlpMUjcxMt4UsAJkZnAJI2iKypO7fuIiAQmUlVx3sCC1Gs
pmA73oyQJexWYXcczaUa+w2vv4ZbEIJtwHlq09X4d2VeODrE8EMTRNCs6MvXCHA4J36RkJJMJph6
eICm0D7ddh0ZN6olIFF0f+antaTWWmYV+CMJwSe4YamzwrKtEEJSuHLy5jVEo5oht6ckJ6q4YGfG
L4CwcYISgLwd5X1qgQH2S1QuSyAgFT6NwkpxvHKPjdQRv1+ozvzRt9FDwmsSdRkN1RmVvneREyka
BrlzhzUb5GA+gTNSLG8TOOd9WBKVfGx4ZF/0EKquKbgnUl03n07lz/a1IGjF7xYGfluVw/JC8wUP
auAp4fGp8zsWgyahibh24kb3E4uxksJMd8FW6X+xsiuIQNqjto3qtTSueHDEIt/OGOJB/Y1fy2jB
mdwSMFMfQx1tbwzCtivVGpdq+x1tPzuzBcwVaqrQNiaoeBASAZfmmwqY5j1ju5S6mfFlYD/HHkCg
qYBxjQpRuCqXWyYfGqeUoZvmQtBMT3JxcZQz154MpCNexRPSEAEeNv3FiSq7RHChngIzaIbkVgz/
HJfrwNZaUiVmCHm2ld9CKY94oymCKxZg6grNUCFpP9TuxVe3obhtQODkv90/a39Z7+udic5h3PqT
Zt/0J3VV4DEfNkrC907JEfnJZczBbktT+IoMZRUzZPRsH93Eud4VO2hKd2BzR/90SBJ2paRGF20B
Bm/sgTPy6ts1OMYUNRJmpjt+R/y4cJHfaM9Cm/TqW6k5TOIoiziP7Z2K7Cfm4tp4R9VgQg6M0NAM
zHO6zQ+Sfop1RBLf9yfqL0dyb6KobYosY6Bmxdjjyfoe6/vBRM4SLXvG55Q8Pe818v4SkLcPyYbO
m354+ViwfwtxweBB4oGsHgrpeH5RSSlGE/tULaQeYRpICUBpvEoAP4xKI0XvvmdIpIPGlqsvmJ2m
lB71pVXqdCSCVoPcUeuduj8MEuKzuIKM+CqBpuD9+RVuz+H1+KYDdHFAeGkUxaDC+KyEWA/G+6D3
VmOOaBWrAb8w9R2y1J88MtiJreklmXR+dHarw1uTpTz1bS/K/5H2ZbuNI8u2X0SA8/CanDTLkkxb
9gthu8qch+RMfv1d9MHdJdG8Is6+QHej0O52MKfIyIgVa03mevzWm2/R0qSTKed2TvKS7oRXkbjG
sDrHMOXDH1G9Gpk5/0BL3jihbGCYdMFB/25En3zA5FQO0BrhOdDfOB79w1VbiBtW4i6qRcKD3BJy
6gB+xt7SrT97vjgIPIGuABU5pPHuh80EXsazHINhE+7L8i9P72vmq1qHlkzyjw9BARrWPboHSCvY
rEcY4NMe74HfqKBx2DyyybiN0fMw3eOSF2j8oHq9A/N9TPbHAF1AG4+c/4p/7PM6vtjoFZR0/lM8
/Fl9QxZ3qSj/u3Nr/ALgg1i8WuGsp7zpDAPqDzdJegeM6cd9sP0ULHo4olQVkHO+tW37YF7AHLP5
KNcHZzOqrwP0e1q9PJ6IcXl/nbqbr5gsPxdXfObyMeaB15viVSlBBgrJ1sdG5g4clhPs6XgTccCF
3682oAe5UpR57wSD6ZaKGXOa+djC7wBrrKX/szA50kXpZrJf0N4pk1aHSiYRBBzcyPY4xZAiPDf7
dmFM0u/Y8d7k5ORyfdhBnTzrob76st+jWJCRbX8CC/u7rx+f6f4ZV7yRcvoZXDUDWbtrUKUI23Wi
24SYpgMqF8ff4LYj2tPqEpKNmR7QHOt8p/oS08ycZxUE9HigJRPtodMMociMBdoEh60Fd2krncLh
HdqpATS7Hi/CrB1ArPF2AFxWYCf3VugOQ5iMZypHLnxMfaoIriAib7jV92NLc7t2LKyjhQZAL/Ce
3G+o3BXyptei3sF/1BJwweu1zLekQQb0/8vQVAelbDF38XhIteTN5bcV6wjc9bGJ2Vn7N5Yp+xhy
PGVei2HvKFFDfA86dx3holcPfAmPDS1M2hRg3NSSp+E27Z1ahOZ1kuIcptDeoZG/fmxo7rjfrM5U
3Umqsp7p0YfvuC3eVBrq/Fn1X6wLxCYQ4sJ1jh1F9xugBvtWxsZFD/3Z2uBigEe9gxQu1A5+wNBT
53hrZRIItUrX8jSFFaSKdsn4OLnuj6x5tJ7yVUPO3fZ8bvS3xnz7EHnywRID/RmPp3I2Frz9hInr
BHaiccUCGzA3rluwqWtwM3vLOp5xVdnD4Uk4pWT3YWbGZQUcRawbj+3PLSXS7xraeKBfCYWc+3nu
ebRW/ez/ugNIPEuJGr0/tjC3K28tjJ79JgAq81D2wJgEzx0Bs+AbsveSc0sIvf/HSv4bx9RhSAmv
lDGsBOEKjHBgkAU64bg+QzI7cM7t05dIWsQeoCk2Doj2xrlED8Z/cQBvhvoTit0MVWlDaPOp+Ihq
9I/aX8mJPet/P5so4uHtxyscROIm54JrOlorXo9zge7tMpUsl6prqi3hxWde0igWAtMDzh2kNdBT
c79qcRSKQs03A/AulTGiHbs1ms+NdbQn5o43PL3YKB8gN1xqLpvJbt4ZnlbXfE1IZamCYYEUvi1/
BNG2fGefKESA0SgnrrSn7PPxlM6FFggSwfOM6xM1vckGBRNTWAlZOTgQfSd9aooABYT1Ge/k9yhc
yN6M0zZ1OLCDXn60oLJ4JN9PK+iHU1q2/OCofUrq+FJzuZELhL0y4UkT8k1Cl3p2Zh97tyYnKxlW
aZYlILzCY2/b6zXemqCCX70LxrPlOSSp9RS4hyXM0OyrA1k3TkaGAj0N01xAy6dRqDbq4AyRpcUW
7VgotWRGIrwGDGnZXV2b6FZdP17J32AIhNy3Vser+OYAerXWpRp1B6ep9V4maWMCRKyIelN/Q2gw
eQqeIGQmJld3iUl8dl1vhjtxo0XcUJbPYZjXnoINx0PF7I3N3nzBLjZJuuBm5gLT21FONlGmuJKi
paMx79QyHpH+5pkdd6clbMmPQMCv3QpkHwsvAP2nabUjQmOtlwjS4Oz3pb61kEVaNc/UYUwbXYxQ
gWUNh9O/esv8OI0EhzWoML+hSL9dIryeHTDYNkT0MOOgTntrOeoKQatpg4NMvaBa1Urw9VRfrKzM
LuKNmem8llktaj3MpPm+OfaUtHAEKdF0VXup+KUjMvtEBo0WBI5Q05TABnC/WcuaC4As81mHI+s1
Y5498/n4+S6N4lqf6/V5DXIVy2MWccm/b3wFYDaUzJCjQxlVnbykaF2ndV0xjcMOvMNIuS4JS17u
hybwfuOMNtBWClYFBIpTqY6s8HwKRffWQUSDm1jWtU9ui5uYpMf133T19ZoSEPUcNmVFLivHJf7q
Y7MCcY5ieK+PXcJM/uX+UyazDIRBrsRe1DovAhGOIP8gnIUHHCBEiQ2k9Jpd269v6JE7lMfLiS7h
VH/jmHAUb2dijI5uPJLKKEnaRzCvOtf+G73/OtRYrNE44jt59/UqHmXydjhUek/8929U6x+Pf361
/63ExCMOkVjKUYWVyPvXpDpSZaFWPrOL7wc48XxV28YKuK5gwCiMxrpCrHoYu68qjzyZKco8u42+
Wv1RTW31eGQzzv7e8uS4qjULUswsbhFYlqCeYvEiNTTPSLRIj0HkopQrLbZ9DrRbT3G6TfLFbuPx
pDza5ZObdahUdmgjzK1ArtHhHcUY33gWVus1eEdtk7U2+eYCj7gUZc7EZncDn8aAij90ETfa3TYI
zcDzFVvPf8/hK/TDoTZgrpinFZplH8/2THL/3ujkqZQwSpjwGYy2ulQTozPe95/N5Tk6PWeb9dqW
zFcou5KUsNYbgkNSc2MJviXGUmQ6cyndf8jkwdRLbZoFP76FmuNxbs339+pZI82YoNnL+nNonO10
S0ahzUwyD/DhBOgDvJ3sPwtbcOl0/2zRm9MNXnFouafY/Mzq5Qq+C2jj6bJurV2jgrDX+a9i7kwF
Xf484ZzNSTNOC6d78QPG43/zAXXX9EniY1X4fQUxiDG6w/2BSQjIuiN2vnpiFP3VNDeYgXh/8u2F
F/Tvm/l+MSbure9VKWkY2PfRXui2WzV3OFCbuKke0oV35G/OuXtX+tM7fjPWUNXqThtdKTUTlPT2
onlcm/z6yeTAvs3jIgHX+ONNvzi9E+cmlHle1zlMApUAjQ1j7V880oxxAd6VZ8CddrvEgOOGBlX9
+uck/JHPS339M2nk+ymeuDklcpkg4MfTDlKD7QhUAFqB3RQ7LHS0ha/dRrqiP71Ch1MFhYQp9MSM
0fJD3GNOAFHH0q9WC8v+m45yshYT1xelCfWKZvyofWsekWvE3Y7059n+InB8wRN8vofdLqwXFuR3
MuFuMn72yM0eGCBfnkSj3YiMpNpGtdtbCnptwaR97s47wpywFYCyw7t04agt7PQfp3xj2QWzjhux
sCxQuka+yurzbBtUnh5Gg5U1vPl4pDOwifuRTtxcUZSZn+SwVxhX+rEXdogHid1aKNE9YYgXzzIW
FnXmzXZvchIZZprPM1EMk7nh7l1bsoKNuxKP7rZf8ptLyzhxW3Hyf2+wsVdrv292Q0aOx9RIdI+4
O/sJKbdUJgfBvGAbbf/Xoin3m3f6Nq20rsy08UTJiV2BJRkd90mhx8Ma+mJLHmQ8nQ9ihGlqPoJY
b15osNXbRhgQyMtCusxC+QkDXZ+fFP1Lvbxl8GOG830CvcF2YdsKsx+ggJBIg4ovtHomi6r2cRmG
KaIkcb+91khtUt06R/uz+hy0uu0jo3Na+1a1Fc6oWmQ4OoGlp6fxslqpw4jZWwRyzkBGsM9uPmmy
+tQL1KIK8Un9SYxAhLKHKydrZQB+1LW+yAEpuouOt8DCVMye4Buzk7sKrYEJTQQsBeipDFnP1bck
yHWX2smSEPcPiurXqt+YmkTdGVSB4kbDvSGR/tR8jY9jFsE/r3+m6ALF0uNvbvtcYBescaoPB95A
8TdDBRBdulbxsnsVAONlQRbUkL9FRc78+rW23qAtsTFBEmSc0CbA75md3C9N0jj3j758cuPxsc93
opi0Tu3yhzpiHYYTlurz828ybMUR0M6ONdL7qIW6KQ00dQybkJEahcvGbJSL06+YwwGINHR1mOhh
WaUonm29zxVdbB/7vRdUEClrsgLNCfRZTetLA+XLRqlQsKzZ2Airal27TKGzbnLgVYWkrBIbC/58
HNP9xN5ZnBaaaAr+8NBPe8dgeBL9DUM9NMXtiTGwGRdM/fau96Ym09uDpyoafAyu1VlbOm63qr7d
gwsLMYtv0IVTNW7lX+NCXRYeZsx/TRF2XJNVRdNhXK6vB5Sg33VJanAGPYnxwHmNMFQNNIaTnHdQ
otuvH1CIBb3G2HT//u6tQEswkNf+qNbkoJ+G1Ho8hzM+Csh5kIhBaA39hWi3vN+iGmp2XVh5A+aw
NlsAxj6P52ElG6UFnG+2JroTmi35DvWleG/mFgaaHmTSHNjs0LYw7WN2I7womFrqnbDe9K2ZKzKo
iQ5lBUgXeF+V6guEDSTNl5KKv++Je7Pjz2/im4bnfT6gMIvMqYnfziDI3IWeviRk8ZtLQbo3NAkd
Q1oojY9udecFSbbUOCIfEm2fwZOHnj9tW+qfpX0MzFLnkG2MwSt9XO9MfrsJDAd0w7aTWfKqsTeb
xj5Q61Lp+GuTWReWsFBiz5FFebwR5rY3KI6QLhu7jEE+cj8tchUOcS75g8P1l3RLqaMFVtQu6dLM
PDQwKTdmRrd8M/ucWFKtaLHd+E19oiK6OL5iYpsmlHqxyy6xqa8qa3VZfURGbD8e4ZwrRD4QrlhU
Ue5RJzudp3mSJ0I6OJ7r6ZV2dAXg0cItA0lxOM4FYzMPB0h68lDGUKFRggz/JKzV3BBVyAx1gXTH
bHOQ5GELMHg8nBX9EzW6VxWr6BJmj+xJYS9hocatNfVVt8Yni8m7ZVHUMRK8XrySX3IZwY6CLC//
XcJtFRQBSLVIPDHn929tTla20Xyt8RIMmNt1aOHNV4qiBwz4jwuB9KiGvlLl9HhB5zwIGpCgQTaS
muEpMgl0uDaNGyHmGkd5hcsHpXFmUdEQtX3juMkad/pjezOzemduEuzURcJQr2MbR9yEBnriwLnJ
JTpTPnm+7VYLUPqZ3XpnbPz5zUER40Gq4hJjE3WFsfrUoMWVHitvoU43O4eIDEYkL0q2aEy+t6M1
lQyxwKp1OjaOn6CRtFehwEB8t5fMmhbMug0TDgouoHKtfc2WxJ5ZusbHnTHZrTgo4PEHv9qIqJ1c
40CoyiIKs40TdAYb2lI+Mlkym+SVP2ef9FNoSfL5eCXlmcjhzuRk1EkgQ17IhUmRtfPirf5kuE8x
0PNgy6aEowaEJQJu7XdvLJa5M6R8T9NTDh7b1O60fey+JP2xApxSAuft30irwPe6UTu96/eZexbx
f2uxKSMqweJJp/4d1AVyZ/mDkWR6SfVAtWMomOWkvQwbAVXJ6k8I1txNyuq0evXjL1n6StuzXOtC
u5bKUk/cnZybnbIONjRswHFS6SB2lfsFSYXfrIQSqAZ4OCs0NaG3byp80nQ1aiQFSiZivh0uJadD
WU88Rv3YUpX5m7oDkbMpqOBmf0rRgv3aLWHRZi7nuw+YOBEkHvpYSAOkPVpD7Eny3fvfKFEnjV3L
Czt/pr8AgxXRiY/mEARdP3vk5oQJbF7xFS4jh6eWRPJdY+Q7wbDCY2MVVmrH663q6741bBPHtYYY
aUVBd60ET9iL8t7pRUzAg8Es3BtzMeDdV02cTJx3TMP1+CrQW14ll+wBmx3hs4x5ZUDUVwbb2rf1
3FnwpTPuBpw6kCMGXTlUHX+yNDeTkci5DDrhuHPSQcYWZfW0RnCElDJF2154fXz8Zg68wCnohkVR
biQLmIRgKMCqcdbSzlEgYPPS4HVKRLlzF3bzTPlAFTgVHH0gvASLyLRXRdIyn3dVwPRH5RToGFix
a2idb4CqKW9IoTgDyquo0ruIcBMjEACKaHWIJutif5GLTVmCu65gVrlvcsJC2D130tBXpwGMhLOG
DpeJAwpVj+ujQemcEF1QnVUkO1HKyYn6f3lwYaBYCUZhvKVLw2V0Sm2PJY+XYOZpqt59wCREaJIw
gEMGdDx5AcOXBZm+q+F9RuT0vUJlZQVeVwrR2LeGJUm/xb9ZysHNnHSwAIyAaWCxwOQ0ud942kBU
rMBzqgB2HdkitzX20co6DoQ9ysd2FzyV63CzWhj1zBV+Z3Wy86p2AJ8TD+DStrJiICZIdKBEsI7W
8zmx/1Zk11q7L0UHrLVdb7q9oy98ADcTJd19wORRgLlAeCqOr2PcA5wFSp/G6D54DxCty8K9OjfD
KHyLIA1AOz1IMe9v9j5jGdnrWUSg6D+TUKjoXtLheUhWvbZW1KXDNnOjCui1A3Z51AsBoPHemoxQ
IS07bnD8RBeu9UcEGAWSb09ENr5eXw+NifZYUCf+vRQRRro0rUvWx5/fuC/FZ6jaKrBe0T04OOE3
BTT+EM0dSC/oFKEMiF2ileLr/LNPD775eF/NlGjBzATYNiRrFFDETiEOcRTJUV71gFZBn2rvc0T1
vgEE2Pp4ycbuzpOOQ7PyKtKzC5ZnFvnO8HTgRauAr6nDeypc8VAtlgmv7hSxIRmvL6rTzbwR0UkD
rRGAUiUJ7/b7WdZoXjNqgWdFJeyaT1H7hkSapiyMaAaOjpfRmBaAejUoQ6bvNIoXIldpuB0E8tLr
rSldwz/yd7fjLLDd65JFyftgNQarDzvVbj84a/9sA9ow6PkHbmm6a8zdG9ocNqa925kf/ZozRcg2
rV8Hffe2gXD4giebWwFRARk/D3IHuLKJI1XShm3DjO+dOD+BrlKjhhah06aC4AyC5sf77CdjPwmV
xVtjk1NWoKmVVQIY2+6P8kdsgG7dIcq5Wn3ZtomuaBBIMuBc51/bRYc94zrvTE92WqMJNSCYXO/w
NkVYFJBPa/vnZV+iiyx+0ezNB7OWFjzYnLe8sznZcG2Zp24lwWZC6IsCKeL1njvkL+GC+5h7rItA
YCsyqEeQIphubAg9lszQYFozJMBSI9NlvDlAKc2u8YAtEX+5FjT5rolBj8xaefojPYP24nlJzmem
FAahmJvPmNyJDfSme7/FZ4AwngOP76HC5PKb4WqKR8ZpPtFr2aF5D5yv6wuHfkJpYXuNu2e6uyTo
0iMWhm4o3gH351t0ywyzgJPXZ3/L8FCq58fb9wdM+9sAHhc8urN/I1CHcEAxtSs7B3CO92YtGMNO
fFE3wO7LgBPEBsoFdmFGa1oYiu1cUBrRjO9RJADkasxTgwbGCupBPVInS6d4fuj/vmxyL+MJTNmk
qzonUNhyG3mSepDU+PJ4/OP8PRj+D7b75paqWq0SuLyAEZd/43mvfqEpokt0LaX7x5Zmh4N2N0Dd
lbF3erKTvB6NCzXFRPuhf6Eqeu2FpQt/ycToF28GI0il1IRu3Tkvda8nEIDAkh5z6wcTtEvWaD+U
Bf1tc0GN+vHYZk8rVF//M7jpWvEdM3A/lq/8Zm8J6DPL7HNgI3A3qGG+8dgfq29tHaOqspRZm13C
f7an6XI5FdSG1k3nNLK0atkXVvtk5cF8PMK5e/ZmgMokcmMrpgM/ETajl/2tXEPpXrnACv3E+C/M
oOUESXhM5i8lua4EgU8jdJ2T556uVp+eYDX5pcTT+7GduccO4oV/hiZbJRki8KjwfeeMsqZJim5t
yS0IdlBGUjRu+wAORwGSaSH/LYSKnoN5r2lQnnIl0aJKt/Z48UXr/tcCkpJ691WTbSRIAMNrLJZy
QBHzmS/VyPLjAkDJCvgT36fRqW/Ez4JRhQUo4cxbG4ZR9UAPIfo2pfFk3ZycBNIgrsSgK7rMq1PL
Byalp354kVJ+y2pLGfcZWDyqO2g14PECRnvoNBHdpQxe/RR5WbcEWCYw5IKkGhDjpISI3vBHrNDa
t4lfKzC5gK6j+5YTfRDAfLiQz5y9y0dijLF+hjt2enIkqdEgXAMUMP1OvKvLiUYsmFmzD4UPRbTC
DiI6UNUZtOvC5hvT+lOnO5KYjUU1VUT97n62fZ9vWLfxWIA9WD1DmnjPHHKSPLmv/kIOZS6XChpL
5M1kSBwAgzAJV9K+a7yUTwbH4F45kJp82jWK3SkpX+sFHzgTjOEGhRAPioTQhp/yOwqRPBRuilpG
uK5qHYLQQMB1PYnPSy8bEEf/nj+gp9HxKoGFQUSi/X7+6qgUqyhH0K9BsWSvdYMrm2WFZLAFemNO
JTGteF+ngyt2VswrzCftRPfaZ13D2KyadjLxxochiXwcCT0TfAk0so3MZH87wa+i5zqFsCF6JFTR
I6wH8LueiXyUnhXZKwE6KijyEEGc5fFOrZRANuVchA5xliB7+yeKI5e1oCbHqEiwqlmg48izvVGI
DZseOz+RRskxdCybY0tpaqU1kKyEFyqQLmgQhRCIF/V9YHStF8rrdmi1kwAFbuGYKVkXb8U+4719
4QcFY8g+4wok4fictYcMdZQtiBX48JiklVRclUxpsqcmDApt3VVAS9pFGQs5rnY5AEZ0aGPR0rpY
4LZZ3vfFhk9kd6wh8K685zmWojmldQXOSuPSe4YP9LtL0gdxufclyVf0AiTkULOTKAhnsyII8crT
RJCea7IYVE9R0uahNQAxVttJpqmFIQ55j9aMPoH6XeAyEZh4+JitTcnlBX/FFWoXgNaJspGTiXGT
fklSAiQ78QdkyT4TPuehZRa5GeMfUB8Q85OctJq4UjoQ858UWvvoKesLgSF8xdPMjEsl7jH1RRcM
utomWfKegrFKNgMkDMqvSuW94kss68QDe9VQMumqzkSt3XgMI4UvYLTxQ9NHF2z8nEUhH1FSlOik
g6JBEsqHplGkwIH8goc2NtSA0ESvRV2Oek/RaEjKe16tBHpTyil39rK2HowYf6YVoVKNf+ZamjqR
Bg1fs829xtuWBRIj37HHBXG7KZtY8g9MXcvSG35NDnhEorTNeyVUVQX5ulR7joe470kHMUPepHUS
Z4ZLQchs8phpfJEWKt2hKhjfN+s+5GXby+Ig3NW85kMnjBfdSNohQcMEW7dw2XTPxEiI2XAgKn4p
Osy3wiDWDEmaJuvMPshSz2Qzt6SJXhaZFOkqRT8w6K/KtC+ePagbCiGUU7Q2veR5rgy7VKEQHIn5
LmZ0kUF71EpII14wZQWTxJEcyYrWwLdU3rqCvmoKtu405cyaKYRkSzM2xeT5bSVBLRVRDYfWtypS
O4JmSY0hTdkmdJ0kLUefwEAQK4D39rTvV27AlOxFUjtAZgZNLtR3r1WU8HPIilyyvZ6RSxQ+5KAx
GzfWep3ng8a3ONmLBCyV0ImHQQZLEs5GTTec38sgrcj5mrXjsohTMLZQTvti0gSCCKxXe5IxQO/t
r4YUj29BxdLzj36R+8yBK1IuMuPEo5XJqEGXWVzAs3lBGpaJB8NDM4r63aYpY4KuZXjtQO3jQfWo
7f4uXDIzVzroklHxBVcaekGm3E/i0ES4hbPBCaoARWVt24QOy66VwEGNkmjSvkvfG/WZRp/A4xDq
B99dlxua+zdIwPOqfS98zsyd9z/MVwIY3FDwnlxERTKkAJqMpW7PYioC0TrORjpZJZxkqNR+bG0m
WkVVHck/1Iww+mmTdKpxLgPeVdZJZTWxBEZ9kdTAStk6NEK2T6zH1maeHbjyIGOFqAWMHlPBBaEY
A/AGTYx9KFEjrQLPBG7m7bERbtYKukEhogC4Ahh67y89oarVkPXRvhgzaDDHc7zOD1yN6auQnJee
pQGNGBXBw6syYw+UGlphZKpqyIv9qTP9vtB5Hgls0CDO46aapJdiGiRZV6EHDinEmriuqW6AIY0v
8a5ZDVeG2uWLupYNbpuourwvoc5id52hoGzp2Wq5qcBdkJsvvoVkQXhaCkPGaZjEVoBCgQYKcoSK
yk012L2sA4AsaFjHpXKhtw1F3YKLwHyCw0n4zoXC6gBSyaBj6MITaa5OBolTMAlLYCEFYT1/v0La
QKO05VoWL1zCnwb13JXoXO8/lU0R2RpnBaLefXd2m+so8lSH4NkPFiLaucBolGBEOhTc5b/YqUSe
FlGEdIETS3FrDE3SE56i4Tt3myUegrn9CPEh1MoQW0o8ms3uR8tKuHQB5mV/EidIgALg+l5ec7LJ
Fw7zDJ3MKBH8z9I46pvHSVmDX1ZgExYptwYESSBRIeOfarMzvJVsQ9pTR5WaoFAaNGQDCKNkg2Wl
fu6NJSc2t7luv2TixIJYSeVKwpegOjR+xB7tg/YT+ulKY7cJ0Re5kMidS7/dDX108jdDzytcI6nw
PwZHHm6jaQgyrOP4GtPTdR3KmgsZt5+LYXqCbgc5cTRh6fGCV2NhAVz8/NQO9sYzdNCwLqZvRz/x
yNDktRu0Sl13uPDRS2UZwza3xLWeGM3eWHoEzbhOCRVkjce5BIPKtJdWCpNcbYCKdjLiBfq7X5jF
63COgIBwydj7Vxt/woXrd26nyBwgQCKKdyigTRYuDt2ML8qOdSyJ0bkzM+ibE7+kl7dkZLJSMp6R
Eo1hJF5DWnOn4VToAItoxsLVM37sdKFuBzNZqFhhyo7n4FMhcZO9xm8Qz34JtZN/BOYURCdbSL0g
ZotDs1JNXyHi0imY2yiygtsGhR5QWqoTB9BmGkLDvuUctFlVLokg2goyu9hSrwdHj5YaXeZ2i4q0
O2hm8bSUtIljkylV1dYVe4fJuHVWbrmEXQgY5momIHj4Z2IyIKrIiTQwQu8MFzcC/9zHu4XO1HWx
BXH0GRJBRNtDIjAlB5S9T3he/Hm8oHMI2zv7Ez+WRYwKuUAMUXWkAh1dxvszYkRbNQI7ajdjKyGc
y4qBb3FN6c9SE+XSBE/OBst1bRKrQKHmcXdQ5WxVM8gDPR7iOILplr2d4cnRKHMcy7ZQUBryLDAV
m4h81ZxapUuf/wtDKD6CFRK1NmEqfSwVviQOQgiMoT8CJ7TqOxssUVw/tiKMscN0PEgZoQYCbNBI
tICf31wEQRx0Saa6QO4KBPcAd+31a3E1rkDwggsr0Tn0xLVvgW6aOYF0cb+9OOWTvuSyx3356Csm
K0cjJQmLkAGdUn7ypT0jb9slUqi5hbsd6GTh4oBDpwjY6QGDy0ik9MCb9aSowVop6I/ndC79hxcS
2NM5ZP/A0jVxa1Ug8BmUo8eMlXRNVtwW3R7hZ7IGSW0MGPDnY3OzYfONuV/ZRtqqPlSCQR+DRzq6
AgD76Qx0EK8zHXWCHdhxTOfNPb5+IWCDltLlVJNFobDZV9i/IU/T+G0SeIk4+KjN93uqgBIrP7Gq
4aHa1aJrWCo/gtpkomBppmcWFSVMXL9wpxDfnXYRACjrRRGHhG9ykF+8EWVSb5Rim1nhsAYDAfqE
mVbXdlFB+iUQ8FxpZqTSwRqjgi+jxHd/cpQ4juWQ1qzTeB8df8ni16AScU6JOHwkAfTS2ie/jDZ+
JF6qoFmHjGvTkZn5WgPallS6Gqwo+mOqD+pnhuR9SwPwQEv9tTPHG2ECMGECh9QpGjruP3IY5JiP
RGAmxP3+Cmjm+xb3QvfVWXivxIhVMvCDHgB+gno5ejtfHu/MuSTxrfVpPrX3IN+HbM7gdOWmPrcK
SZRXlrE64RSUaLEtllQnZ4iGoC+DJZGQm8Yr8ldWOlObpuFkFAA60iuh3nma6Qau2UcHFjke0d8D
FbhhnxPe5IGFXxjujBcDAwewIogIRzKniS8NZTao/YoZ+ZVK89pZRtbbMWOCthk4hQaNgOZjg3PX
7Z3Bidsc+nToVMljnY4C1Ql0bdXqWYPkR2R0n3U0EDXWCyAb8+bL8+w8PzDckREMGe8b2W5FuwhM
JPbETtO9pVrMTGgno7MHKWgwdY+q3/cbD9ImTMUkoN5DOvxdBY3ARxktlGVnTQBDgIgDSCTIht2b
KCo31IoGBzAhjEaGleZ0L7GzMMUzoTDyhv+MTNYUiql1JSNdh66/wuDBcBpsEhuOVdYNa7DyXbqW
dlYr69DIwIaqbLgAevE37DbdB9ZSDmJ+f0PKGh120CoAW9j9kFFRb3hPyVnHU8SvsA5MvlwXbWQy
8TeEceXWCpm/dWBBf4ikiwiVmWhZhr/jwQKN0tovyISSpV0oDJR12o4hXX0NCFuzOiuTKAZceiBI
DRA/5azMHwiTv8Th0+O1mCvvySLoSNG9hSIqEmP3o6/jIVFTH2vhhpdavuZI1tv1i+rpvg+RBvEi
oCwklixkOe3Sh5CDUdVHAVxKjz9jdJmTWAVITjwZoJMCfbMpIThSo7kcxDLr8DIR2Cf6UmhGsC59
Q4Tsab+A3B738G9jyDcJ4kjmN+UxU9RyEFtk8B1OBUwf50gQkSBfeAfN3aI4p/8xMrkkekr5Lmxg
RCvtTn4B4zyHTGBzfTxvs7fBjZnphRk1tORFhsH+6RVd0d6q5iUJt75/UqV93JkNsrbc+rHN2ekb
s8IC1ENR+p+MLOsUDslxn3MgtqcdGm/h1/+Ikfxann+/fzqkKqLoI2Az3hE8T+5JyYrBiWWVnLc8
Vo5TEnhD2pM0TIcPri2SCwMpBZGgNpNSI8Q7DtUHDfl7InqQ9rbaPo/NUHJB9NlqeH+baR1puw48
drjBQg7ZdLeq8aIZoNQqEVal0MrOXbBNmknLRH+6JK7ffdTiW9IVA24EpJQGj6hdon5UfT8A7uX1
UUiCsuVSm5OattJzPDLApc/gIayneSId2QaxiZkIsfiScakqGj1IY0GqLQVVZuf94FuhPICq15Uo
cy3aouusx0s2v01u5nTi48omSzSUXPEor0qkH5QVOJ2QlRr03of4wWNjcw9mJBn/s0F+nkc3zx+2
FXrKNCHnFDvOsEqIScTrwQpW6l+L16vjcIbw8qHfqaBF87f1c4jOiIUvmImc775g9Lo3X1CzInp7
6bhF2SeVgcIuSlFHSdjR2MyHJ1TfunylpqoRFxZLr6KsGY2cGqJ76n0rqsCpoD5p8VI399ytdzst
k1SFn0kodsrwCHFpwvGwgx67r/z/Ye7LmmPHjaz/Ske/s4cbuHwxdsSAa22qKkml7YWhlfu+89d/
h7Lbt4riFMc9L+P2g9u6V0kACSCRefKcRYTR3A1+bmZyg/dlheJtBjPgKg+ErewZjWoJyDTF5cJO
nY3WAVsVx5Yb0MFNKzfqMCoJc1hoQgnEtJDV3aAdA9oEMQ7UAFBadivaHuXtaB0c2zcIvuZjxnkx
CTp6788T49d3TGY2zLwkRUs6d4obvTpUUKzcKNtkoAZqyo/XXWsu4TqiG5HgHokpf+gtsl7U1X2a
cCcWMq4W+iO5BjULXT26T2vnvdxnkLK4sxeMzr04zo1O1tQZ8rjvpZQ7eStEZSVNpHGKC4BRdGXf
nIrMjJbEM2bvLwHqHPIIpP6B1eZdz4FycMYh68Wv00SvS4P3Fm792R1xZmMSe7huVsYZBxuQMmWP
UmKwySlFIYz2S51ps3cW5HxwW+G9hkalywMBa5aQEl2gJyWynOiNSBs2XYgqxmvvhxMqwigAi+D5
Bwa4SodW6PBcPKWpkUO2AL1P7jaTKHsg3cpfYvBcsjaZut5z60hIYa1wrA649r0zpkFCtHlnC/mA
2fPkbFzjIp6dpexQhS7fwJIS6RVCYO+QB0bTvKHj8LqXz3kDYHwywuERKDTFnPJF73oVwqaT/xW6
4EKsfCD6nlMWJODSX7kPz21NBpUiM9YmdcGfhj2LYEL1KcO9C2jdUlMt3RfrbCmrMueA5wbH9Tyb
Ran2idyrMBiityJIbIE8RZ/X52/OJc5MTFNWygCKCcGBiRrMrcawfWk2yYPC6d5C/mP2wXRuaBJM
ZC3I1IgLQyQHFZCraN7w4IB0vngdsGbgH+/Eu/ou92ra+dLq+iBnI5lz4+NReTaRSpe6TZQm/MlT
ocalY/EgJc4hC34ENmVJUXRxqJNAwgEDUtnwGGpZmFGlpdHKzQ5Muc62fno7sJ0WVaZf2+WiROy8
v4zMFiDVgE7E+POzYYqlmMd8VPKnGNqNY3ZHV8D5KdpFtu/uI5MkgIm5hpLpQCFJ5rAIuZ1J+4Pz
BXQi0E7/FgC6tM+XKeNgjyIRV2lFdZeAMELvNGII6ZoLLFbaluKqE3X1oPoLD6e57PmF6clWYfi+
qCo8WE/k3QxtYg4rbM9iC10k8DeakK9PtFwLQUi0ko+iDS6gaM1veJby+IexGEvcDhpwk5V13fPm
LsRfMwIc6uWMBASCGkhOQ/cA4ntIv6K54LqBuf2LDhLgqIE1HWEBlwZcJs86py24U4vMqpV5eptR
NLK790i6LgTIc/1maDVDs+CYhUGb1OT861OQA7hih1hU594cHayqa1SQjqOY0b8/KFweqM6BNUMC
E/vloLq+iEK35bgTkCdt2NiOmuodXxptE+pFkVPAD0EbsmB0Du4goRWGCKiMsdwPnY/MkdmmzxQ8
vsFxPwCF2BvlgTw4gO0a4d0m3SzF9nPlCfA/oykZEROwu9OSTyMIzdADJziShxfbXWtFMs1NzdXF
2+sTOhuAolgGsmC8ZVmghS5nNO+KEOByh4PK8UvLfDLyqnU/pHKVGJlVBBrv6SxrFIXmPwftJucW
Luk5Jz23Pu6Ss3OJEcteddLRurSpU0t8zd3HUFkV7p4gK7zYZTxzDKEzDmkhdHkj+zslue/8Ej/q
fR6scOGg8dBEU2k+PAmJgQYOINCRJzKKXRLa8XuZG3diZIDnFkBwm6wgH9m5X4k7EmA/X1+Dma8a
RYvRGINiCJC/kwuwHEDzlI6tbCpe8UPug7h9qew6t0MvbEzuubqPG4lPYIMpRbNlYlNkxK1Untra
7opd4O46RvcKRcvS1kzzPVf8r79gsnWh9sHXQ4i6d9oDItdYxYCXeikaHaIzjtlUjrtpcqDunYqW
bWeKarzKywWM1OxMg2IBrAKyiLfIxN3Aw1N2dcf2p15oXjpH1pggWFjMGWJmSFCf2ZiE0oqcZnI+
YKZ7q7eCrbfyVqXxAoE7/GNVtLtFcmn1zT69vqvpUgZ4rt4A8wA+ArzwvbMudxSAwZAq71Bgh17S
m4uGPUYD26IdahYK+6eRqAk0ArZnHZeUv2YutHPD0zpfXwGnIanAFdQQnJdu5Pq1TZ4iaaGgsGRl
sleUdEjbpoAXVbEfa2peH8pYsYcAKTe2ZszrG/O/mUzA1iH7yeMgnuyazPtzMmut0ne7fWKWlm8M
9JZiNsFeXq/AhXX8WGKvnHNTPPyASkL3/ajoPFnDjiU9mLqAK5DWoXvLQ1f5+sC+D7rJ6xJvon9Z
mAb3nNAFBbJaKMrStteUHeR40QO5v4dzQk75Qd2pu06r6HusdfBb8MfrvNGtQN+OssrnI2XWlUU0
TkN2XWME2i7l72fUeSBhd/Z9k2Vmooq4iY/vA9gO+UVk/SIzMFMr3TkHZ5T6Mm5ABBeahRWbkYH0
LXrrGDPREHRcn6m5m/jiSyYuECutCtjDgCYa1xY1kHK8oCF3N9z0wV9xtvMxTw5ISS449JqjDhxj
yOU46RiysvL0hgKUA3Zv8GkjSmw3IINZiHC+g8Fr/jB65Nk9HOI0iVXp2/bL/QDb4Fei3iqmCDso
Fr2jh/fazIyGVvbn9hGsXRSdlIkW7Vy93CyihGavKxRwOG4s3IN8cPI9olgKguMNY6d1gTYMOz0q
elvciMJdzHE64Ny1QkNwWK4WVnsm0wuNtV92J9EQJHBqpYpgl7cgoPhUfjoqRYuvrf8v7YzH3Nl8
N34rtG4IOyGtTHatkwHMhi39WDAzd1rK4CwAoaGMOv6UkayBfgefSy0LM+R9D/E8C2J5bKAPD2gD
g+izc7Pw2prdLucWJwMb0DElcC0s5tkhIWh7EbU2QjoRzfjN1tup5MZZQg3NveEVRHSAo/PoV0fZ
8XIyGVaUcrEDFHLX6Ej9vfiQJ1ypEq3Rr2IszOicg5zbmrx0fOSFFT7s8Wyr6e6pVdCcLw873VhU
DJ8h/sdrAyPiFewCDtHK5agUr3fUvOWAsWYVrbZyeatiF3LreGXR21Eu1yxN7SvZKaD0sI4b4f5B
vHlQ9bTEUbi0quN2mx4PEKIBjQo42dBGMH2slsOQcCJGvQue3KOscWutskb53i9s/gWnFWYyhBj4
L2OTs7+VI6d1i3E5N4P59mK+1FZrKWsTrnt7q2oNjTaH+0/j0XjNtcfC6k6RZkeGqrt3y+/NORC2
gm9hR6lthZApRqLtlDBSGdQCqkZMNn0Y64UaKVjzAW2HQNavCV97ujp06Z5l3JHipZc3YSKlD76U
sCuC0pwVsIN806T+2G6WtRZarOR9if9Qv3bVhRNsNmRRFBD3oMeWIG6ZnGDM4HvZwDhjXkF3LJml
IkSFWT2wddyN6uqYvn0xOnQqVjVVtCW0y9zSKSpgD6jgAO0xBVuDPkDx2hQZ+HIwBu5N4O57xvRo
RvqFC2vJ0OiwZ+enEsSC5yDZf2rk04tYZ5rfHDNMaLZEKT0bzp8PaTKfgSSkGBLSKHJCoRSIeKRG
6dconj2FEjTxQSSThgdlk2kMQz/sh4XzZm7njdy7Y80EPKjT5YzRVehGMcxnhatF8o4In2IA8m7f
R3/d1zd5MjrtmhwVR1pma841QnG4v/4Rsz6F/MDYdgtkNNrEL2e7SjInUsKKOyWuNUofqK+PpWlV
UJoBVar7fLNeH+VnnDrcklYTN3OBgT8dtFHoYsNxOI2ElZgR5KEAeLBehxSC3WVrDD3mG3w69lE4
1HQh3JtbbuhCyUi7jJOO9tzLoXahEon+ON8bAb3SHX0svkbNJCg6UJRCEk3V802iCasH274+yWNM
PzliVSTp8NAYSe/QVHNpOO9w/ggFj7a11lSTl9x9r9ptBHEd4OuFQAcPysIbYBzJNYOTLUT4BA2T
SLSdgncu3clcoUvKEthvZpvioc2xIMxEQzMOpMtBxTw4v9IcNuJm1zfGoPkDeuQW+AvmMEcXVibu
KUppmXk+rAyl5q73/jG0WQM8du+86kISSLJxJ9px+8BmxoK7zGUGx0wCUnTotORxTVwO0Jc80Vcb
nLZKAiEO5U7ltmlsxGgCTWje1XrB5LT7BJV0z2hReVqSUJwZOg4HcD2N/S2IWqfcDX4mcnEzVDyw
o/xRfh+hGKFhcfIN++T41AYKoTQcYzhc99UZSZhLs5N1HUSPScDSyp+S4ij1rs4nANXtVFNp7aKh
CljyM9lUdXxC7L2SWxZ5DqKL2+ZBDUEcuxCd/Dwj8DE82tIxfhTSp8JqjduWId6yPMK/lU+9zUIh
duYtcvn7JxsFKXShjWqItgEuSSV5JfqehtSiRoZNUtyJEqTiyp0a6Hm/Sodd1Sz52M+Neml/MtlI
QnRNPI6P72n62B1Kcu+EuhPfhs7r8BpKe7nV5I8ULDPAr15f6JnQ+tL2ZGtlct8IOcHYowgd4GZT
ZpRJD91jXtoFcNKGWC6VEsYA+vJYgkURCD1ULoBhnDZP1XzVhwTEXichrCKgNdkmlqlcR2iglFtJ
vAsdnr2rS7/R82YYiNYmHoGafQFOFyrmLKCFTUyE3uxyxd8McZhloHtuu7dwaPvXlI2Hj1R289i4
PlE/D7rLr548CwaQI/CqBIRQIXqgyZRsAbjt0NuQrtQCJVqwNuMRaFoYcbsj1vMHhwjHVZmSolnq
5JNHMV8pwX1cm9cH9PM6gnwe1BGBlR6ZQ6aNUHWktELSNyMGBvJWZaT1eblivFCXswch0tso1tJ0
KQXyM9hBugvg1ZGkHG0ZU5VWWa3VuhZFgETCIgAPT/TaNR6zEDrOxBSwwqOmAmYU0Pl9vz/OYsek
FWPX8T3+JJWA90frsqC+uKs9yENEjtk0eUDLYtCV2vTjpyKy6vgYgzqPBO9L7E0zxRd8iiAQUDQi
I40uosvrwy3DWgqbmD85u+we5Hk6McCpnG1K3VDoYCQiFRZiuZkSNEyOiG90LeHSmKYEGE/pa5ag
VNcfUwoqZ4gxijp302k3oU7+QvyGLDQaskeOfQ68P5N9gUeTLPttBBABJAUMwBizD/aV12IN/Bwc
lIVp/STh/7xtHwPrugPPvNxQjcTMAnEEeje0CV/Ord9LjMMg+Dh5KUUdC1SEtrOqNjJY7CBTVxnr
z3wF2P0JT8fVddMzR9i55alYFtoy48jlM+HENaHGZBYL9r4W0E1jAKXcEiPO0jj5SQjC8EObMgzG
yX5len4j6Ct3HWvoBnX2hSGiPcxBArGyQo/mS/W02a10NsffD4ezrVQpgxg7IWxnh66itZXo7kZA
z53GeobGgJZlg/nV4se/kPK5WNxptFwhgq9DGYblTA9fRS3ak25LNPYeAUa0JFc/dwsirwTZHKQG
0SwmT1wpqZBcU9QOCJVu0zVao9IPl5iZqgMb3XqvQ7kEiZk74M8MTjlH+YFToU/f4NoFgB/MLDyo
W3RpixZ3sm63r87jOsIbZOn1vmR14klIdHdV3sEquM3YRCtrsJz/pZGBNkLCcw4C59Mjnmn5ugoD
AXgb/qFixJXADXoF8kjCn3KBKswqZpUXLvkqHbA3mXxgM47dlgtXwLhekxiDgBQFUFPcohwYuS+P
hsgL04z1E+HUat0qeqtXron5XIqdxsrAFSvTRcxA2YT+Q1gZFfPEl06vLe4lf0pXKOMvJfBn3q24
7/FwHdvcwa88faL3Fa6ZCHSAGJIe22BR4xOtg9jYe/uuvJ94qnJU2vC7YY+GX88UwHB+myy99mbO
vYtvGIOks9OgKwcSpgTfEKL9RtV8/yCsHQiFvi0y/868uy6HO7lX/IgN5HocLgi6pQ/LtegjFdZf
KdRuy6Vi1My2GFnBxe+pHdOxl8Niit4JutHWjhgfi14y/9vxhpOkEaj4DYo+m7Sal9xUFVIBxOPJ
Pa+ZsQ3qyFJnTSN9hpvo16+muccMBvPL3Pg5Z+aKUFYAxB3XiBZm+dVaAFbjOmT39fautpvgL20C
ccRzAz/DAjB7aY8oXJ6FSS1AASWg7boRDF7ZBW/+ERQuVDw0xS07bMtkUYtr1hehIoW2StAggXb0
0m4NuRuuDVv+pIOUc8BTJdBuPNqd2jskjo5LeJ0ZkNmYo8ItAKl0UJuLkzdipYR171UZgCWxkbF6
qGpO7esRG6GHMTTcSNFBSYQ52GaZT9sspZ5w5GQEYF5rNP2JizbesI5Akl2mdgUQSLYNeehq3LWc
Jhaa9CJAQKzX2eYjQh1lSYlohrwGX48qgzqWuZHlnkyWlwE13ZKaPz2AmI029irUGpvF4YgXHrhv
k1t+o5cy8sUg1LnujzP8LpemJxs5aHMSxi7unP7IQ8y+0CvdOTa6SolPhUe2MIxn5N400afPz9ZN
s4M23VJj+1xIPD4EeFTI0DeHp8Glr3QumrpUHte7QCEV6aaaw4HYF/2gx/YvvOUvTE1mWnJ84IQH
mHrQ9Sdxnbs0ZCi3YxGg2ba4gHaZ0aDE5CKrqI5KanhPTawh+ya7RYirlTyVr+yDvOn05l64CY17
WbO2HChkQLJ3LE53d8LpVECH8jGxt1BFX98dIXN6faVnsjQX3zJZaLnrhQRkXIBjo9EUlEwmEbHc
4lLGYm7fg8YUbe7AzkE9bFKpakguh70yCKeK3AYqjRPLNTqEhonhh6frI5qLvEF4+cvW5GLomY53
wN6Ho1tHc4x6BwX2N//EGL25TV4hbb+2M+1LW7A6l3u7sDo5URtUO8qg5YXTWAIAS+3WWUvr5h7C
Bgdjuy2gY/k6DJpnE638uD7guasKfDbICkigYgGa93Kf+E6VDHUo4aWhaE3j0vYuaJ+vm5jzElDE
IaHJA/pCvh/M59fT4IMxr8Tgoh6gXBWsvPU2iNfeQspwpqdsfLaATAN56THLNPFGvnIVOWYwlBbt
ZP2D+4jW4UMJQobGplAwf4eD4kn8DhVQxngTSur1Frcwm9LcdJ5/wyQKLYnogfZREU4pAbUl5cMy
IlYiDOqjmnv5qQrTHhSLRP6UHFWq9bR20C0uMp6869wBvYBq3lSxUbU9CBTzKO8FSkKEGFTKQvaN
j0UAc9IGRSWa50xJNMEFKyT6SJwEfbdcECFP5ZLkPZLEODIlJ5aNgqnfBrSc3PRenUFtuxjqZ+Dx
69XAdXWuxypDTjJfSvdgxo0OfFo0SFlUfJZroJrNU01IJME1SiCaXPxvr38OUrlArpTLMpsRYwRm
lawCcO4Fyi4kQmRnkTzYXia5HzxBzVerRQL2/qRKODrETbVWEp5ZRRlIIWnEZXKjZXxUJ2iXj9jW
SAq0YVJQCQA6nXjFKxu1BUultq0dDY264VuMqSrpqNXW/JWo5tfSQczkcie0foPGTihvnIL7XAHI
mdypYOXkU8qsvI1jqK7pegsJudmQ99zm9LRRpLJPUHI9eVtJ8+72ge4eOYsDL0RkRBZZ2IgzNT/s
EFSQ0UCN3f6jY0Bpo0QNEgfeaXhbvTF3kMPJAUxK6RPZgwHtNc3ASKpLkaYxqaUv3Bbzo5WQ20RN
ZaTvmGwOIvpOL3WxeBIbvWGOQ3oMH0Q0ChWUXcGnZAGEReWu7m76JWzc+Junzzbhl+XpDeKmfJwN
xBdP6hOfaSEVCotPt2ljlc1hIRyYPQEQW4AJGmcqmUI80BMKntsuEfHgflL7Xd0ANLBQvZg/6c5s
iJeuGmc97xMWNgpztwG5CDiDPP320zHdbQNhobV992XLqwdl8f07OzhAJkUOmGq8ncafnx3ljDAw
PecO4mnjw8z1a2IMXH6s0dnvnkRsNVLHsjD+7v5krE8eAIDXf/9sSDjiPf/8+EnkJJMuAHkmDCiB
7VgegIVPaYOSnohynpzRQTimtUTVdNtWC0Hbd7R5bWyTqykHNWyc5TCdGrvdy94EWou2OfA+YBvc
bvPVzc2ap/qdHFBItF8f9mw0fj7sya7r3CALXI8Vx7aDXf/1gvcIFQ00CK1uo42VfT0+x/c36xMQ
JEcbOYS/tOl/zfoUlcpwGSu0AYbePHHb/fgAcHQIlPb7uwroRytY8KLZQwYPNsT9eJ4CZD+Z6g7E
2Rzn40gNgXbcQTaC6JXR36/Bs/PhLPE5zkWm58Ymc6t2beAOPUEaQTTCtaxFtzb3fH39ZtB3iEaB
0VAFkMQitz/ZF0kTupVTRyJSFWa2YU3NPn7YS0rJs7kmPOmRr4CcF+HZaQSKfaEQGSekX2jOl/mW
08TBvfCmbvar58bwbkH5faOBi/nUnEL97voY5yJEAP1Gyl0o2eILLo+VSK5jAWJt4imQ3vL+tU/v
Y+a1543rVmYAsZjJMzOTMTKCkERSKeD0ehpPTU9rDgEQUzl9u4eaN/aDSOmWOSq03WqVJoUgr/Sh
BMNAIQbcXTUqDtc/aNZ7gA0BOpUDomJ6H2Yen7N8L4sn9oXZR60l1auU19FBIS3U9ucNSRBOU/Fs
xPJezq/Mg+s6VTxyqnRFMoU31rGTxGhCO1uihRaEmVMctA5g3h5196AJd2mKcV0mi2OYSo0SQkfM
3WAOghatXnaQc8ru0LT76Y7JqYhyx+jLgCrHPag04wO6kn0d1H6n61M8V81AvRk8SLKA1DB4ZS+/
x4kZlXM9uJa+a7VdsU0pyvpa8Rht4i1ZexI0x5d27IwANbz4zObkelaI4zFVBJsINJD9AP0WfcEd
c2fCzaj1TrdGlWuGPVKwHvWHhQHPLQCajgBfAdoJ8NnJcVFW4sh0gPOWucsi1RSiJ8W7FUAT1CUG
eM+CLgPhu4Xwi4F3LyXhZ+/Yc+uTO1b0myEVlX4c+k4vDuqjzKL1lyqB9gX2O3thrKMzTa9VRAXS
iBNGfnyaoRsUp+MYXxJPMdphqhU0LAst8WQ9DBr0hSt6F+iV937d6Oxdfm50EgPVfp+UGcJbxOwP
T84OUC6625d09dkeDofHdLsVtBvNtrWHpeNiJkACZwDwAYjfwbMmTXZxmAdOIJUxOfFfIClpkebV
wVXTLcnDjt8/mdQLM5Mdk4puFFZQP0C2ZcisIVAwp4wfaL2DCsT1uZzLtgDajUgWNIIg150+2V0o
GpKhyckJuUg6MqbeWgdLK6g36jduFrbGuO0uBobLDdawLyCggktmcsuEA5u3EXHbU6JEru7VGFjd
evXCLfMz8TqagUQeRCXG63Taj9YiE08KV2lO3T684XTBjndIi3+CrsvyNbJ7rAxRL3W1OS4MT/2x
GyaGJ3uP+CRIwGjTnlzpxik2zF21EuKV75lAtTbVq8x/xL3madIWTTepGXrmm/oaiQb0oiP1mS9B
N6/Ht9Cl3uWnvl6F/iP4KSJei7aeVTi0bNCdUeolwmbDvU/3aaQ1W/XEBY9KrHk6RCiLaN9lFsm1
0gcdmJ3dSfmh4CpaoEGNoYGdvEK38FiqpsvjnSvaGdp81z5AoME25vSW12MtRI0S0kEuJYrRCoCj
8BXkU7uxe3+Xk5iiMQjF9op5BJsJ8gKi4e3Et6BcbG0ft9IPVzlbw/FCPXvnqI6PYrQiNyeChv4H
yKgKFeiQtxzI/PAx8pEwRukZS9p1P67p7wVETYpDIRyCANN7I/T6Rh4XkDO9vYxclQPN1oUzc8nG
5PRqUhT3oWvRnjaihe63bMMv7el5N/w1iskFBNGJXsldbDOQ1evJHuJizUMIF6H5xnldOD9+nFWT
GZu4fNvnCWm40RZFsyBJbSEyyPHGoRnltNxsN5x2p/7bol6jUUBg8AZG8AY690vniHspLys2hNGq
rM3aiSLac2FnpO2qiIE46iqo4HrsEmPVT1zot13Er+hxBTRVnExsnAYxlECxdEHwwg7oV+PRDXOT
+NyIJy5ZKoBxsrOkD5/fZp/svlB0yApQsT5cn/QfuZTJZ0zmHLjJPmGToB2r/YnJoAxeYMiO4aOe
k+9jeUnH+rta+mMzoojz57gnmzEg6SB2FeZbzM3Ko0SFYoAfrApRr95TQuUBAgIpKN806QDp+HgV
ynb6zn02UFjDE9tgPzigCNPH67OwuBqTp1/p+XUqQ+AHrpdGdljfEk7z3tzsXtVi6Aqt6qfW34aY
EmhzSXrIbPz+9von/HzZYyVksDMg1INwB4qrl44IGTAIHmWkPZXSxpeQIz4kB1XQKiiRZ8/ESWhn
k4RGq5xAWwEtIwFVbzn/sRPMHppaaP5E8wtBLrelQmAJ7U4SV2QRZzN3lI734EhgiSB8mv3vUR0T
+UTCRxZUWgcdFlA6JuJKqiy3syJ/HZKXUj0Q4e767PxMBMAoKBBGpgxBhiTcZIEEvCpLRoLCoYeD
278th04bOtBP5/4hEF46iQWlz7rgTQ7a7AwUtCT1pagXkK/TpwCaHKFPoKBXD1qnLJ63E98NGUcu
SY0mqyfReoKHKAFVnvGwtFIrtvxaA1Ktt0MTbSA75xbIKl3aJYCSkO9/rk/IeDycbaMfnzKZDwaQ
MqD5B/bEAtYuhC0N2RuAuZ14YczTN8DUEDc5HwVQMDQhA0MFGA597qNzDkqeUXDbGaQgZhVr8Uao
IY5evfR1Yl4f5eR0+mF8EuS5/tCIacmypyq9T1+d+G5g135j+5zOVabELCTXJrfpD2uTkJxjGaVi
eixviGKOdO+3LWRzaj0u9jE0xq6PbHFeJ9sdKldslxK0YSYr1nBLM2ftBMJ8INwJtAqnv02MbpFe
43u1pm4DvAWIFTgJXCnfD/6zUIjzi14eeKwmyqGNYkGexQxApw21CKAvubclhpvZUY6URjgqILwD
mOfloVYHLEhRAcU/BaJBIo1UdrBSBTvvDwgiveirVK0CNy7nvC9M79xaIsfMIm0INhrgdy8ND2Eu
QxsZ7WdC7TkPUt23Vsejoga9NJ4Ksde/9H4TP0CrM1hxrNzbMdOjDS9Kn+Oh+Aq5uLVKWUyPEbBw
+yHlgVtiyWvWB6l9/UvnNjIK4ehkEnhJVKdY5y5mvTRy8KF+ada4DT3OSnVBSbTrZqbpsm/nHiMN
IEikESs1CUebxilblDNACFroqBNpwQEsnYf4KBnBR2tVoLlnDGJsZdNfEavV4xVr5iiVgdz0GOrq
CqIFiNd9k1kKMMctPPXI8++aekjK8Y4g4Ltk/lOKI7sxq9I3OqR1XPdFbvGMERKN/MPqf7x3/8/9
TA//+P3l3/8T//4OfcTCB5Hc5F///l91WRWvkf+a/Ebr4vO1/i39+u2ueq38svLfy/8cf9m//vLf
L/8Vv+uftvTX6vXiXwwoiFX9sf4s+tvPso6q76/AV41/8n/6w98+v3/LfZ99/u3397ROqvG3uVDz
+/2fP1p9/O13xFBnTjD+/n/+8OY1xt97wFDeMToN3/Pjr32+ltXffuf4P0RAr8D6z4I9aYTc//5b
+/nnTwAJB6oG2jyoDiEuTNKi8v72u8j9MaYtoF2PZUNifgxkyrT+148gZ4o/j3haGImW/xz9xZr8
WqPfkjo+pH5SlfjFl28PGa96VDVlMoqqIUjGG/xyD1cZw7ttJ3BUZT1a1EdfPDrVq+PkVK7wdLV7
1pK7O1aigWrvzTi7Vf09xJEMx+N1guQ2E2em4ErgNc+pUtwn+YOQPYB3BUE3O9x4+aGuQCBsQRSS
Bgi1Ha1XjlL6rsg3breVHcSAd9/z/2+53X0a47+X7nTpqH/f+e9FWqZf1fRPXbjk/xEfHEtA//Hn
Kv/wwV2aVJ/Jp1ukFx44/qV/eCDP/gGl4bEUAiI04J9GR/unByp/QK0NBxZ6u8c+z5Go/E8XFP4g
cAskCdlRRxAh4bkLIgGvAqcJwnxoh0Cr4c+P+x+4IP78xfEEH8SxDBozdCiIoKUCAvTSBxnC8KQW
olCLhIb1aZkWbKXV0DgF4sTrOiSCq6x7EXEm8Ebd9DxqfkETScjPRpVrRxwfSEbWd6XRxBnPGomr
gEmvrNB9Hfh95esQC2XvRX4IORpLhfwRCqAz0co4VqMt4SsIiEUkjvWcj3JNrMTiUxY7vrNERpXN
uK+gzig7Ra7VjhcNYGJsm72YiAF45HoHItkiF/QncA2x1PEhuEvrPB88S6lFxUyboRw0sUUTRBwz
DSpEft0Bnz8MQUD7rnjpAYjdiYKr4NIs5fIkiLkKPBNmgNFkRwQCT8xSJtCieACzD+HiGpSaJMto
5jKsHQgMKrCCKH5KeZRCZEss0rWYj6lHxkv9WB8UX3muugo0F6pQpRV1AhmtAkkLHAptCcm2OLTC
tcJmWX0T9RWvWHKeerZQRHFH1QFVLxstdy70VgV37bPA7CFrEMmhJodCfAO9YwgMepju55Gq5rEs
BWSfejD5buQBdJY0q9MUBDpqkOVGBn1gruWzXsuDPsOVx8ZSirnhmwMLXSJCUzFvTjkDGRDquX0P
nijwi8ugEigDJHVkBYPIxD78Cmsi7jrShXu3EYU3AlgtuJFjBTQbSlqrEiBCsVrsejfm1lA4ReYM
fYucrcZcpMvoXzhCcVWpDQhSxCs+5AoPDYOexFCfKcpDknZmjgYsDuvshVuFEf3HnMvUB4mvWGLU
DiusodkmgSDIVxmMJUI0C85x9VYOmegBDo74p24kpzMUJmwig3HG5FzpEPRJVEVYFDdhlxSHoSqG
DZ8NSqerftrUugjnU1aMnHEPoKjk4P4EXexR20qu4ZIc7LCuU7qZ5jLuKys5kPFkQI5+Qt9l8+qD
JnDQy65qAzPK3Q6qQY1YSRr4RGWobfQqE0DmRi6eWXYAn+1Q1d3ODZkSNIiJUAwUmsnV7Vgz3bVB
z8KGKvqJlige+nV4EDas4kSKwH0nAw0AqbgBiuQMGk8OpZrIqI3IXVJS+FAqasrgoSJf8YXYaa2b
MshLM+gio4TBUUJj3I03SsLIgcHlYrUXgyZljKwDlZWed6z/CW1PL10NbNbsVKZ01wQnkC3zTACw
ZFolsZ6GfRGvU1HIVmUqx7lJYi5AO3riIoABwikgdKiFXe+0rF6hxH4MIHku0jZwwOTW+2JMtNgr
2WPss2yyygSm28ZC0MKJE5b4Gp+rnHhfxXJVUJyijfSPB8m/dTf9txfPRSi0zz6Tu6r4/Kx2r9n/
Z+/LluTUtW1/5f4AK0AgAa802VZm9Z1fFOUqm1YIgQSI9/Nl98fuSK/d2F6NY5+ncyLuy2psl8kE
JM055mj+FxxRGA5cxj5/fUjtx/bLpfg7vf1QXv3j534/p5zgNx8WL8BnABTiMIBP6j8PKvwWnDUp
knJcnFd4Ci6u9o+Tiga/YdqPAVNEAM9hZvvvYgm/hcMLY3gKUOMiCfH+k5Pqx04ZscQYg8BYJ7pY
MIAK9rMd0yBnSVZdIBgafc9O87dl6C85wm6UaFmBgFfU22iJy1z2Pf1FL0t/PCS/XdzzSARTEVA2
L8Z2Px6SLnFiQWYfFINeVakhPJx23epi1FSzYj8qt8XkdGb6IMpiunVM0KSVqbwtSILjYYz8pkyl
aEaR0sDg8GNNe9QzftGl7stkBcY7MMBE8jVY4FmP1tZgj+c3yCJb3ufZkUvGXQkd3ejyvBiofh5c
UlmMKYXeIRSdfFTeNC+pHH1kSlcXXmzgVOjootb2JGsGe8V5Gd8KK6pPGsp55FA6sJhPRlSfT8i1
AdLQ0jcHSAuc15D0izBFX2AvjVWwpgMJ5VerPXqKKDLP//+qRDdyaV7Qhl6GbX+9Ks+XdgNr8v3L
h+wqzBJ+74m++9l/VJD+b0glATSHVQYIH0XkPxcmakuUhtDsIsYKcCXcO/+1LgPyG9Iq0cPQy7AZ
ixnt8D+bGPe3CL8YfrP6hDaV/ifLEujtTwUkiJGYLqAnCrBnQNGMKvb74ZOL+QIp9dKmTiinaOfa
0ruqLflS9WeUEi91gfOvHm26Uqjqxv6lLJ09YzN7Wx3HbkGb/aAFIu9QFtxAP4Cp2cgukxFI7i3F
IM/Er6ANk41ovG3EvVvPjplP1Q0W7UtP++Bazrr8SjsFNdGg9k0JKTXtN+4ynmX71feRTti3SEZp
3bi61zqU1ytyl5r9CCOl+6akTZ8InFz1KkAiLRK4RzZ3Ug15OWLlREA+WX1dLDqLPchLvUUSoNHO
eiptFZ8q0cVtEkw4wlwcw7p7bOXwpAQsGJrm5M1lsV0tS6rOQRxKl4oqtBh+dH5uwxHZW1Kya0pL
cgoLu3W7Zi/iKRWa783QPurCj7djQKBhC959jRvIh8FLClHU16NUX+K4AFMDFe7Eh9SBHP9KK3Ml
QvlRAsRUkbPrKSrm2hXP4eTmIqq8BxTH/sYUUZ/MHXKQPKdLjHESKwZn0y7z86D81BYrQtn7L37p
TFdO2z00MnxdRXigYik2fk0+ukWktQc50GKd267iR9nFE7JkgLh1fVunXLTxuah8DDx4V29MX8H3
+Qsf3Gzsv0p32FQ6HL8Iz3EzxcslWUd1WvHDXivKB0TowdER8Ux5aChSVQYI0hfSfYRiaMCsrsO7
krQP5XDXEvwCbyHu05Va7qslAp8tHh9C4r/pFg5dQb1ZJATA9YCPKjy9buIafp2+XGGYFFm4SFTD
eRyIvg6DNcgmq6dtJSYv5x7r8VELlhJT7MqhZXlZN/AJ1yG4KHBT6UMBaaHbettlRgG6gN8POD5U
OdQuUeJ0KJZdZfxkmUuAcHijfWeCHckc3lAHUpBiio5O5ESg1XRJgS+cewTDMfjgIJc+EkGG0VmR
yl58rlCQzd467pp+2GHIew7tem1QFycembZWgXxeGIhT66JK2BKmdcXGFEM9GET1iGMh8rMMkQkT
6AluiWsHyYQYOL7WxNkricbXsHRklYRxgY6IFIPZ8uW2lOFtPY7PM46AhHuQ/4/maLm/xWueDa4i
aRDWDwg6tFgfrfpcz5jlhHJlWUGd4NUpUe+GEp66yrn3an9CJrxjoB6OkUKT9QRPwHHEDZXXbclf
ZTsmPO7BskcU47OB4CwuyzzmYu/VhmSjE5ZnWq63YxvYHY88fl0PO5QnqDrNurddlbvxAA2PkF+c
IWhpgueRhyMSzv34UwEyj4uV61FM/arqlU6wP4NBmkUxSqFoc5sgx3mfNZoALQwWu2Ohhc8yDecb
X9BwK5e+yMSo2q0/efdtx3ITuzAwL3cd5jG5O4Rfkb16iokszk29vlHLw3PZUyjv5DlqCpzYLf5q
VgxZMBcb4MQHPl1VyLfeubXb5bUQ3p1ZFWLSaqdPOhk0V2Mz82SgWGLxEmdNAYl1MAXoksy7Ao5s
AqfZ9APdshhqh47g+UjhRfiv/t2SEp76AAWT1v0yDdXBlOVNiY+xa6yUKVneYl1ChCRaxNBN7jWA
gSyA7TEv51RXcPxEyB9F8zsnRQeA3vG2Trx88hRSviKyYhLmR3qnenhTwKAL9MLWb9Atz89RvV5B
RAePjhV0CARIHRauXvyl3LqrU6Rrbe+mxuKxNg7cgGoIK5yiOnaSbCO2zAhShjKkbZyrqIXtMlVz
htZ//eQ2cHj1w09WiOPiFtV5EF2dh1TMOQ7gV68KM6qXq6J1ptQGy3tcuEhmlpsC7WMUrCcoTURG
2z5MB0l3hR5vKjNjkjRio+/N9OByyEsUbLXYp6L3OvRoip5Ctg1X52UpQz8tl3WnnCUp3fEtUtFW
q+lh8ZokssuzI+Mpd9Xyas10qiuVRbZNZFWobC2d+FSEM1r6oHMOGLhka1UvyTJ1CJpTc5XTruve
5eQ5CZ+nAst1fqtWBCtG8XobjqPNQm9Ci+Z99SZfH7nqSCZD8j4ui5+w4mkubH3y3Wb5VKlGbFjN
nmEZ6sEojN+w6cGhRXAw6GcTrmx14D0Lk7VV+iaay/tAlGzjVnGR2bhA3kIc4imWYyIdBGB2AY5C
xtR1gHZNLp9bqk1WF+I1jIECheFr1/XTNqgM20RrruGKE6dkDDPHrc6V1994znisJPta9Moi7m/y
wIwJDlWN9zkGsHJhucE/BxmTfWUpbPJinTpuiYhC7W0VY++IeRo2MbXBvesu6rYIcKIaz6I08HRU
7ButgsznvfPYAuDOTec530r9rAYPOB8ub1oclP0TNKb6NPLG3FDXQZ51JdSZ8Wa4g+bHORcCuTVy
QhdaIA73Kye6vdLMdjeqhSjpWDrFuI1jHb6U3lKKhJk1uPLGcd1goFI+9+AE72OFQCS1rv7neOT8
qsUxgpKicdLRLnhb4dnmDXOLG9aZ5yIq5NugHMgs/ZjnymPI/CwXpHXRprmLJqmzonP1gtj0VuxG
Urd3zcrJdeQ41aGdoqwmnU1pO9CdqXS/iSt36BO/lOPXGPY7qWvQgAcRb95YUC8A0UZ6CIQYr7UY
yHH17ZsTc/3RxDA4X2qhHmIzmgwbBbbdZTjUzM6ZAjkCId+Ih5tdwd/NMvM1GUFO3StI+rNaKySA
UzJ2J3cu+6PfDGMeUOVeA88oDwVWNfb1YdA3VFTqBOOhJe1a5HmYN5i7gRMU43DqhG5zgFvXgpTm
eqkj2uSDYqrK6DAMt/MSO4ex12B9GkK33lrOiJRhwXy+oFeJ0/AxjdeqODhFUMRQyEKVJ2sOrIVX
VOZwZmIveimW67JRbzqOMfixev48U+Kg0yESPoGWTqjDQO3PYFHA7ljdrwcScnUHXgTZoBmjr40i
oEJgVwQ3p3LWbQEY7xiWLks7eeZhc+TRuPF5xnCGxePb5C3u1mjxDoAzdSzL5oYdQzsAECHtvtOT
hs50AbI3ZzSaP9WiPToW5s2snfdkmOtrY0D2D3URoCTrsSnRbzcWOKFwt5y0BJCVeyXLcMGmQg69
nuGXOwAWG+ssBKx4G0qJEXy75kE73hlQvnzAVnk04r1tcUqspZm3c91+sMUjqVnC9tHy6WnkqwEx
3ocSbi1FbgQQx64rwLGLj7Lwuo3qibx2YnmScDWPQBxVTYOmtY3V/TLPeTOx27g8zgSLcOUORlc0
QGBN556DsQTMFPcbES03SunUHU4ejJNB+eCZqrCQK6eV6eg78pE6blpIKMuJ3ZvKJL0bbvq2r7bc
qe7mYgRsxIplU8zuQVT8aV21hO2TBi/PMnEIFyhfJiPj26UwImeEb4PGzSNaPvlsUFchhipJX3pt
nZjOvqCpeMEhfaxZDwcMTXck+qrAh7wOSVPsFwlu3Iw/+wZDuQuujVOimsdsWGw2MP1eKG89mPgB
IQFXcnY2wmdjjhSdeaeRwudXNC/h5y/xzRHM4ddgHT4vcVemFWrBdowz9HU3ZEHMqIuWRiDYgEfz
IdSY/FHFqy/xHMSogeqT0pfDRT95pXKu/Kg5dbRaczMjghnZCBT49BjB3LWaTq5urmywHvwVSsRV
wqCFtM19TB2QY/TBKnQZSGHNOi8+tJ7F+ehq601fWjMn3rwsn5pBVdvAXY9e6ySoxvp0jvAaGR13
iNkom00jJhgV0O4QTKi9cXY5GDIpLOK8Z3A4HYcFBwP+CgcRlMvAvLTr2HlscflgvR7XCJ7dHT5m
rDcFVHTPTYXUvsEqoPbf+uX/CNL7W7DuB1jvL8G//4FTJ/CL4X2GRv+v4YMjJmjTD1Onf/3QP3AD
7zdA6jEMBS4OYxgUAQL4ffIE3AAGEfCK9OG2AAHyxa7635MnBICAdPxtIgWnIfJv3MADbgBFKdyz
CZr9S0jIfzB5gsfNj3RIjJ4Q1kMBcTFIPC6GoxfI7zuuRguCuFhZ06XEVcMdvWzJjhmLvRpqnvAV
LbJss7IzY1JA476ZsDE/hbT/KGT7abL+AT4+b6ij45xasWII1Wu89xMkxxQThWUN/dtlQulivh0I
ZHwrqmXe2BBnh2dtBrCwSBw1Xxc1ekO/409zOCHx+kLpHcWt4/nVDk5lTjqj50H8JE7bwrsmZrkR
rq2gPpcgojneKRoqcj/MB8SnHBBpUBwGp3xcKv2FfDu7KpSCHbHIOu4mnnEDEwvmUcxuK5RZrOSf
vXjelUydu4VeLWHzAht1rDtRHItA+ZkWZu/1osinuLniGNWlhvV3EESJbVe3JgvN0u7mtT2jiyZ7
7rTHMJRXkcXJBUjpVAEZNSipupVHsHHC0MfGYFMrcD5qx7b55BueY1Z7A5db5xDgwDaD3dWTQ7dQ
q3XbuBZI9hy3oQwh81XjhOEXGlvCnjQonOsQpwP6w6TGKKKGvCxZfP++KJaz6idsBvLORU6RMv0O
LTpqtGFfLagOen8fudB+un4eVeZqxuEHq0Sce2ORihogad0/tA3Hn1QhwoYFYtC4/2RDJNkBNGgT
wrxtLIZH+GVs0HM5O72S7mQDZOXULrJRRwSWcx8fZi7em2FJy3BFJi1qmaYryb5UPeqqcd13Jb+H
zS6KE1jfBw10P5g6Zd3oow0Khrwu0W6IUKQWxnHwHt47QANIp3YKY8OqjTZVU287jOxADm8gBmrG
Y6+K49xzBFLUfpw46MRRBsoXD8LxtOm0TjCGTAdk/6Fu/lJFHMrGHtaoU4OCW6HdNlW45bV5nwJA
aJeazRstDhQSpr1otoGK8Oe8dusS3YBHWu5qNdWpiyqvde2neC62oDKPG7DUrtYW1J+xuRHMXKPq
zJpxeuAI2ORBm2EGBsQBxRbROh9rb1v1NfIWahyOcxB9hnXcFpbjAIUhfU9dr+tS9PhVUht5mEN3
xz19B4euveuzK18ue+aAnDdZ9DONcXHsBn69wfvzxDtYwKL1QEvK7rwIbN9mlldOpQro5tWuWXwE
nqELtmtTpNW3OtfAzkxTdIwEFjZBcd934Br2Mg8tf54tQooboj8rIN/9Wr4HxHmyXacOfoH44Sl4
X8PwbRj1sSDle+hiwOYs9IEMYftuWHUPLHGPnOcrn9orH0nBjVU7UhhIO63KZlpta+ZdD12/DZvl
FjYDGGja+Eq2IGSq+rZQJK+kf69Icdt7zh1KSUzqhoQo26Qxg21SDRoHb7wNMPctc9c6Ddr42Zcq
M6WP0gg+qQqv9+qr2yGSGfKYTxqeBGsNXN+t4xQF0c6rpwlNE93xXn6Eut3X0QdpcfS6o4QND0pk
3sCmBTUwgsbMtIk6bBKN0WCdMb2D90CXMhGA3jFMezgGi02/PPluceSFzDBwRyMx4J0iHXnA/zRp
Y8LcjiadV/KKV5SjCSdnESJpsVYYCXvYcJTjHNCzbLhP2mtVe92egRLJpHlQ6/hIZnENOnufDsu4
baSnUu1qkXHPBcEqRoW59uVj5MyomKtUNfEz6oAsIvI0YbSYRVO1E8cZ3Cv2FHePZfSIuhHxzb7c
9F5pM2f2b6dKY/NfUUugWxcLecIMd6tjno2RfZeotXVQjElsVbCpxrjejXohudey9DIookt1dutl
wEsP4qGPeC+QMU4C6JxEdmXqY+km9bxmGLo80rC7CSkWm1lrrBKC4YjlmiVk9PfUmNcqpHdBuwJn
ETvPZzckMM+GopfiPqAkXgzweRmwrYngXFoQHPt1+hil32/9QviJL+tbs0yfhCzYdh7Rfw9D9Ii8
ztu4nxGNxyVNGRVvMyykk0AMt1K5G7ECEyIUWy4ccJ9ng/8bA9j7u52sUHrGaG86AEKLf5jd7gZb
wQLvuvmZNd56Py3l0xh0n1nBruJOvduA3BSifcF2vh+4u2+neE1a0yS1Z57cweyIgWstN8MehSNW
c4XbDQx/0/bWJDg7UKuyzk2UP8nUtcsBndtnh8ExhJXo89dwzvpWnyyJ3ttpgYPJbAD3DP5Tx0SY
lazVOa/hujEHOJkwzPaK+OsMyuDGEmGwy3vI1eyqIq9DNl1JVXxaZvclqtsDvB23g6yQRaNIkxRx
+A5qw1Ga/rryMVpeO6ff9NPSA10E+SEsuufOq9WGFdVN5dsn4TpfJg8ah3jW+8B6d9oyBC+yEKF9
4e0cNqdA6hvRqjeAwnewPITBVDSdQZRJtV8ZJIsjdjlCPxBdSPozpugOOoNcLPFOh0CFDagUM7AP
DM3IR1iTGzzOR2xcw1XT9LvGR0E+8ahPwfC4C2f4mUSOu2K5Y8uwbE6lWb4shXeveS1T7UxHHfdn
HB1N0vYakcEcqXd1jYnAiOqbyE3l2Nt2AJg0j5HaBLK5gRnYQfTRbSUbilfXgEk2ASVcA0wpq7n4
PC5Rm0yxcw0zkveRRIcyhkjHdmt9QkXTYLPx8Azj8HkOKFi56ygSNdtclgPUr8gDrXrx4vlo5eoY
xMWpA7clbmAiyoY88qazuJRd2lyRtsXkY/zqgPkq10tUcOd/FXLJnSE6TlG57kUP7zUzu9sgmKbM
LzxA1MR4p6p/ZQ4YJiv6JaYy20x7Td1zo+NtqWcIsDRYL6G3YnsYN7Owm9aGYVrGek8LwI9es36q
WPTZekKnYYFEHkPdaxuC89avr5LjOTGvxl8NG/1+rvFImreRBOXRt8sRU6kyJfF054MLkuhabP0+
InjvIdDqO/+qGkWAhIMe6ZgG8Q6LFNO2U2WVxoK++T6cVHU1n1rMgfOJAV5o/HErYJGCLASkUam1
fqSR2FvVvasJPdIQQ6pWLF4K6u0lgbTaMR9G+54uA2BYzYNTuVfwoKm32MhMzieIYYqlUnkhZYX5
0gCUpWjrzRBg5BS1EHlpGlwpAVaSHbFr1N7BTgNPS148z4sym9Uqf+tTTQALwVRPaBd6ZYqOD5pC
ksgS5kZB4ON7RynM785dSN68vsOgAGfBZrT6jH3uOPlQzfkYznBSncKoewtbPK7KCdxkjkYnrSzq
LV1nxi144miN9ripoJKuwfNWY3vNrB/kLY0eNbF3iAx+nVd7IqICRax+C00IuV2o8WloMyGMGzM8
qkcf6GQF2FwhRXPlLcDE7kJaKcIvvW9Yjn2xyurGXs84cQNV70ygTqrnLjR/87VDkFQwK/9WL9iY
PcAS87AkOgCUGi06zI3j3It52dpFHwXxDxgHAEUy/kcPyfsxXOb7tY8exyCCFVH0dV6DOGULBUDd
b7TkmxLORtlKhdxAu42l5YR5K3CE+5H04QPeLOkkQ/gMuxKbjp1fLVwjTBAi7zSer+zg8gSb6ZDo
fsoqZvm+bvndbEFVUqYGqjDUb81irjwPID68ImZ44c1nBtJGOtZ1kPrlBYksuh3M5nF+K3OLtw+d
OicfWkkEknb72gK0FX7eAzyGN9f6AEIFB8qrHjowmPLG+seR2BcHBkmJ4zd1ApjjgfDhaqn9B8HZ
ddSsd2NnjniHBR7r/IAwUoxHPPp5jKeTdusZNKjl4NftztL5GJT+vgBhA5LNGhVXSHNbo6AKpLmZ
2hCsVuF8IVKdRIdieO1bsPLr+LqgGr7q7XScO9mksA8meInbDBw3moGKoNOm4TvqADjp470ei6/c
L80Wep28xalSO8Dr+SjpQYkZWZ1gfrSF+GScBoqNeO8EXXTlRhq+0rqBXrNk5yCu2xx3L8FetCma
+gSwHzOYOPf78kWGC3Ydtzd7twWhAmbSEwgRrsGsI2bIqirpvqTYrmOJXGRrMAXssa0eYLbo5poj
rdgfusNKl0eugqP1gV2pKn6bDArXsdUocOMxC0N66A3mUF07OshXdlqUKbDVpRVGlTrGqzrq+LAA
19/A37HK3Nm+jG1P0BrTmzKAnYMdawy7CLpQAEy+Flcghz3BAupY8cjPufRDgDPNm99jNQYyRD7Q
ZeQ0xPNlRIYycIK9mN8Nm9rBdNOpRWLV0N5MK0T1VYkAYm9W1e1Q1p89Uq7HwNADPOyLdFLYEhcf
GcSyGLZuDWcrztCOhoV79ktxU5b0TdPBT0BQO2snaBM1yI1DFYy/cMUZxJxQJc0anQNUsUmt8ZfA
nx6hFLkbyRdQpC+angJD+BLYWU3jDtWz/cQmPxWiesRyfQf14BozbfQXgyCoyoePuK+QdbOW96x7
t377zPxBbJD9uAlQW6ODVSsIns0M5W0rNk2zep9KT3ZpVPZlzjz4cK89Qrps07dXcIJ/88oeNZyH
nxIVc4G7lPf6MpEBfWPF8CTKwNdxM2YdNBAxQPzaS0VQZT27AhXgpS5vIWzLdOsdaefRZKy6hxWq
IbQhAHuHMPExqPdIAZ3x9BHJfLUYkU8oQfw9JOo3EB9hb8aQg2NQV07NHfOv466GrRnwm4SEQybs
uO97ewikOjBoasD/o5uKj2AdluwYuxjYeWR46YoSqAnBKCgwzObMIRVO9OBWuy/LrPie9MGmQ5O7
Cn/POqOTIFLPywTmHVfrkwrBMvftiWP35rM9g0s0bHjoXxPQ9mQcbuNOACqdb7uG05To6rxKeaxG
9wTi2AkC/KRk3SO4sw+Q+N3HjXzyZm83lqVOqDfuMEfJy9I+AEYIkj4eb8IeQtApJqiCyAz3MPLK
pYY0dFwHNLvmpa7PmLw+DoK6WVGOzY4w+zGsGKSMaE0DVGAcyWc4wUXS9MYkLi29lK+MpLRHhvkw
V2iMu8MU1zMIBjEG7VjHic+rgybIaeTvPnmesSFOq7qtJltup6J9OSI99ITB+wmWbgd3AZfBnfh1
OUztnkb80OE6g7B+Sln5ZQzVVQ8XQuaKrXMZXbgUwLOBlX0IRgWrXlbxpjCE6t9AuUshCO2y0IH2
o0dNgulvivwIHKQekiQ1WAgmTCiXd4sxK3jK4EPTpby3fugc3dnoTFPbbNQ0odYP3TM8WBBIGAEQ
Bjgr8AcSC2rIrlkvJWXe+vIDcRkFMNj1PFRhuhIMAszQ7xCvdO7HOPX4tGPD+AB6ARx/7Rut6Vuo
wnDfLF/rdtnXQBJE516r3qxnuobgrDgfHj7Rc+DWietGL51a5c7o5kNyfItostPZgvCagAeYElbO
WagoeHlVTXLIwJC+FXNvEyK5rMAcGG0WWBKMIZZPGmfrAefzgbojzAELJe4q8nUo4cS36Au3hmi+
JYGsTxONnAMdw/rItO/liwcYYCZNkwXcWWEUTv8bUoa/RIx/wJX/FoH+H4gth0jUuGgLIiC/MGL2
oXT5O5z5//5X+9Z9/B9wSPGv8XuW2p/+Rf/CnmGQEXlRxLCDUtf/F2fNi8EzhRoC/uAEmhyQ5P6F
PTP3onqILl48sET/QXhD498iAMYeKPE+cjkugoj/AHu+6Gp+l0xdyHVgksLzObhcHww56MV+Fu0F
Q6O8akIQFJFLnGhjZiAH7KDqYQJYwJbNd/frH6KL73U+f3Y54Ny40yEC1WkMSP17nFsjGhLK33LN
arRbeS9xok4aZIcB81YAcCT8fSyCl+7PdUUX3Pznr3fRmvgQllz8E3+6XjPCmktRHFmhg3/Ms6dP
1Lbmxm0x0rLjiEwbLq3ex2VbbGK0vbu//76YK/zh+jGCCpErQi+URbASv/++jQD1NeoFjkwYa+6V
qxzwZOmvLKN/mh5cHiJUfmAqw70ExMA/XGUAbYNM8O4n/dxhUD7KjelYnwq3svnff6E/uaGosyK8
MigxUTBffv+7QcUAt9vI7+2aNQEoMDp21lxQFaMWgZbeq3DywDCGwgfVWUFRmOX27y//k+/Mt/eV
YE7j4rWHTRU+yI/XDxA53SkKqEqtap3SmrUeJtgQvwJyxWJLSiqGrRoMaFyu6uuTCEpoYfCMDVQv
jirvFzb7BkV10DxCV11CejhB7JMJ4xQ3KwnsR8VN+O72YCj+4l30/uwxgbpGCGY8mB59o1Z/d+9q
pEgYMbh4+UUf56wUQ6qMLvK4jpwbsYC+vbjOiXfcAwm6hq4dOgIkp8bdbpQOMjXissK8FhC8w7mz
//sbe3kRf1ooiNT2IBUGWA2rup+0T0sVXXIF+Zo5HnqDWYX9tgB/CqDNlFYjSi9VhTwbFFl+Yfv3
JzsCLgxvYei7MLWLLpza726KhMQDIZ3+mvE+NJtQ23Wvptlm3bR8uNP4+1H2l/vBHx4BvpsLsSJC
DGOcwD87gIxCzrHTLAGYSDPddGSIb9DpgfBFAOf9/R39w9K/XCrw8JJSFhHok3/8Yh5no/JG0Cll
L7cdj0BXnJT4xfe5MIp/eGy4CAI+MTh0Qzib/Bw3s/I+YEPJg2zRmsPMRKu8DtAV0KECwWhY03UN
f+WT9IcndrlmgBkqNgI4I/iX3//uiTmeGetpqGF9L/l8M3etOk0BR+xqMxRZ1Hnjw9/fyJ98FLHm
Lxek2N7gTgdHfPbTmheNWQLFcMFKNBaAYNeAKlZUmRdEVaZt8zpOxXI0TOl7gUW1Exhc5Q7tml9s
5n/+QfDyhOCTMyiFLm/Xd98cna+wCzinCIh21h1gCnUqWnTic3vJ1sNsEkNbB5P+sYV/Al3Ufmjm
DlJBHKp/f0v++NgxE2c4uqNLahbW7I8fhPV9XyrR0KxX4JIw5CBvZaDzKICsCsSoPmk0KX619f5h
i2C4KHTDFwo9QSbnT88dmRuY8GCOnREHg5Ym4unSgkHqYqSbsrYuc38OYPDuXD5DVOSuAPOkoQGc
7EpEQTJed7tpVm4GRuHZV2o4AlLwM+hM9C9emD+5O/BgYsiTgUYHIpmfthSjgo45oOhnxrR3jLXr
beEjoK/t2avUFfBc1UblL675h3MR0gP4idJvNwekz5/cKwJWFRzmyS6kYUodwapz0AWxKpPYVR/c
cnmXDl6UOFKw+g2k+MVe85N12WWJ4PKXnQbvhA8F9U/HMiOyhLldhJvrjiFuc6QeqeiD5P8xd2Y7
ciNZmn6VQt+zwH0BpufCne4eHptCW6RSN4SUUtK4L8b96edjqLonnEE4W4W5GKCqkCplhJFGs2N2
zvkXNJvRLEsN3NNSRTtEboIPpF5kfhObxWlUPQnO0bQOOOPpwNMz26/7WRSnKNuD7dFIoIyf+dcX
7+pUOTBC2EA2wiXz53u1i8axKCn1TLggw+TAi0upSaCpzWpdh31UEZ2r0N1n8Li4Kia/Jfvxr3lC
dYe7p46ntbXYwU7kRVov+UxNI9vHJEC8mptgfVtKarmhFtJk5SD8NFilsfHWb08evtCrkRe7R9I+
0pvKZlGCXDu4BtezNu8QsCHrvD6/a8ufQw4YCTT/Wcz6cn6rAjJiNbWqDxSrwTGk5DoxOO4h1DRx
QusfKKw+mRsrcO2jvh508Xpeb3tN7jAoEvrZSTNL5yYP8r8m1XyyqSfTNqIUCt7fuZtE+btXCBb/
bIAwWxUiYwAY52JBta0j4yRgvxelYfgVoeUeFcb8nORmd8zVyNpYRGufEmFftBzJYJBlX2w2miJ2
WumO6ptZ7sz0tOQUJPZ3hyvr1pVxfvTL851Xm7NDDeVDtvcif1EUcypqjn8/z7LGj5Kw8/Mcf+lR
0g70RvCLlV04gBS63B8USxxij1Z2roKSvL6oFqJMv3YODmH6rCgDLXKpTmqZKu1ioat+7aIHZXR0
JLqI2mqeJ+nBKUr3ndJ25R6QjnmYcqr7tKJBq4xSvDMSIEuUL4bbgkz5vPFg8xQsp8i2kVnGOoKb
nbH4+mJszSgGqOV3Fg1wAayldsv3wIz0XR1MoDnGrD8LPQJgagXoPtQwmryaEJhrRn+4/jBrW892
UI8nCrMYXyRyXoU2/BBwHZ06NBFBrh+5bIdUosvoJh4V573IvPBdkGdyY5GsbT1iMa7O1JsMPAIu
l7/ddsJxOk3D/w4afAWr/MbOxgel8YqdpabRIbcAYbd1q4Clb5LT9VfW5p29nH/8uWmQYXfG+beY
fzeaSElcdkNY5PYZ5mh5r2E0fTR7wI9KkFLlohMOjZscDTZADZUhGB751ybkBDz6i0ZZHrsytc+2
NDH1JmvbiE1r+xVBIh4OQwabJ72coCyx60GErebHeQ6j3Ymjo9nEw1Fajbfhfr02GRCAoSEyGDFi
EXuR6bZlmhjsVy2xfnZeqmITnzb7Cojccaxde2PBvb2TgW+zuJhBVEY95YWR+GrB9UT/McF8x4eK
A2qF1g1Q43w4B/CAQORoDwBysLrWwufrX32essuPzrjzzYAZ9cjb5ud6Na4Z6DZ1TxJVC0ODD6Gn
FvvONdyNtfV2ZTMKqE3TgFnJRXBxqOiVUlpmYGl+S9x/ciFw7D2jTfYiNZtzkMAnBEifgaoOfriD
626E+bffch6duz4XO+5Uy2/ZdnHWF1i3+p4iPG6tlu4LOmyfU1B7fljFW4Z9b4OHDgoV61myqxdh
5Ms5BXdteaWAawnpTRyqSmC7NeV029Ms9uHOhYdJRuZGJrH2Iak8zskEBbk3midGoNdZPA+KKUX/
EHJr82WSbonUv92BhAZNJWlkb3BqLm/ktM9cOqlw2kgRDppVALeqkKqNU3fyr6/M9aGcWZRovg8s
T0xUFKIAdCbfqoxHX8sg6gyT2vht8fvFTA5mSlCWZrDRdd2ZP+irTSDDrhVmCvmvQ0nl2KfJd9EF
Id3shgLYCKHp33gzfEhRvAF0bLzIW78abrKDqeksOFBVLOO9rEhBdQ96pJ7wP9eHWsl08QiZPxca
z9whX5Q9X42lT1VSG1an+0PeJsc+KDASALHjD5oLZ7DPIGJAuH5K8qL0obV0SFiO+r4RipptnG6b
j7IMqUpZeVmDvL7s1dbv3NLdI0GUHY1GHfeukg9+EwIM5HiMvrhcFPwyG0DH1rW1MSlr+9PBl8LQ
qbhQP1os4o6jDNhHokE5wQnVjSFI6NCdaE1aWjftuhBo3fXPsBaBONjRNiJfIbwvXl0JtaaEw8Mr
AR4/JLGtH6Thxr5aio9BokSH68OtvSBtc/y3OElQEl+sZ3dMaCUFBPV2jKKzoQ7BIUuDdp+1+Xtr
5jahjSI2Pu/aAcYdmmIoXFXM+BaTGtkaSOTAnA+SMTwohVLe6rroTsgJ1e9pTnQ7GgXqya5cd2Pk
1clFVJzTBblRGkCXu7cSRmtaZYxtQwmUoADsfch6LQekWogDH3NrT60Fppl/gJ6qiU7hsvrbN0Ns
9gqza6AkdDCyls61lYsjxpNbSs4vQoKL45mEgRsBwHaqNe7i3YxA1YFERuwZqQwPZVMB6lBgfNYR
sOJK1Kg3ocM95mcv1Tzwb6p3X+vuZwSQFG5FMHjIcdBHC3tzJzgCESq0FVQLkFibhvim19PgpKaF
7XdG9FkNQki89Jw/6+AQ7qKySY5Wg/Jirrr9KYDAjVaTR69AUixCcrM/R7Fwzpk+1XdW7wJzdUD4
hYbWHq8v55UJ1xCDQNDLVdG7W6ZpYPT0ZBpYWqLPEt8udfmeKgcGWlU4bewcbWXrvB5rWZBLokwt
MasgCYHTdZ95Y7ufQORRsbSr8wDy1vcm2RxR+jGPAUDZYyfD9BjHCchmWVW7uEI8Km0AX3R1l99V
eL7xnJ29MSUra57HnJX8mBRM4BeZazArBZQluVLPOr2F6fQJKajkuaF5Rnyfpuj39xitT5VDn9QM
nsxiPMdBXKWfL3Be2wXv6c83NzLwrGONbczRrPpk4zusfnIqkxZlD95yKU6jhLnrNbai+bLWwod4
TMHGUFQ+dBBSN+4ZL8F3uceIW95cEiX9suab1asjUjHjXonnMktWZ83zJAIodmIylA+DBWBsXyQi
ekoGx3nyGvVDnwydD9E1ujECxXuM0qr8Umowqiv9Z9xK7aEePLiWmTTBAogyzVgmjZDGbVkO3l4J
CkFlrGwgjqu1rwxe0+9JMYcWZ76BLk0QlL21H+ygQydCyad8X1Wl8wydVoegKwLrNlAqVBE0JXMh
O0yyfxq8qL710jzDsrkz2o+VQ7VkR8UURUTu5DNAJhXv0lRHrj8NdfublRoDanGWoXWQBIq0OmlO
nltH4aANAWNeA3JqoXYGcNFJmj+9IE3gbRctvQlInafKjLw/FGG4f7h900Nx0ttHJ7fHL5megfUn
jNXH0mox3XWVRv8jI+tJj15v1S0Bs5QGJMK4+dqDx/+ojpZ2hIrEj0ktNR+xJCz/9MYIUHPLXW/X
T8GBehBg1Fwbxnzf2Aa84gzsDEbxbZTuqNcH6h63DrapJPk4weQBxnk9/KyFBHIjLAHIyp23rRnu
EE5bSUqNdGRuktz+UqVtdDDaCsA/VK9dR3d6Y8y19W9Smycf5ABngMs1GaJ56GYWYxrZ1J/BsSIg
IsV4kAMGENdfb3UoFKBgzOEfb79YW79a/lZVBa7eNRTdWkJJXqoSY7a2+DJNfJzrQ62UGAC/EbPg
2dF04v0uX0tHUgbYcYdqipc4vuE11p2KXv8NTLR79NdaON4wo4AgVUdvDLVDbYzeHuygdQsqDVVu
xN7x5DSmcz9ZDYTi1jtdf8K1b21xKZ9RBlRBvDnuvpqMyZWDDhlA9YMwK4Bu1+me6re9LxoU3OIg
6e+72Nm4HK5U5PQZNqISyLlX0JK5HLRvTX1wOqn5OeDVeAcNXzkgDlLDE+zKv7I0totdacTJZ8sN
WwGZYgg/d7E7PI9jFnzsK8CluyhpiyfkfLQtDeJZIm1ZIUBQkxKXpXK3orN8+XQZjKqq1ALct6eo
BfHXgfuCslUPHW7bg3vX9pr2JSGbN/eAj8FFwKCNH4VhgJmnzBd9yYEi/g3XIrsPIxsSCkxo9XEa
kLohE5N/Cnxk30N+ispdwEXlO66qzuehjMwfrTHW9sZkrxycWDJR3CLOE/1eFJdffWAgb6XMs4Ea
m+I4Rycav8qyNfeDq0ZHT1r6768nLHdVfJHodyJctaipcQxpAUROPq1UAY07QwWkX8UnIRD2U5I4
0JxxdP39w5PqKQ3d2cZkJqFefrF6cjtsVBuyjSoKqdcWcj8BNjk3oMo3hlpohc/VZJIoyhygobiC
06i7HAsgLJqkES8IJCYFCgf8MHA5Opwe5KOh6IHvFChVef1Eppm5d7BgcKyoxvirI5HyvL57V8pM
LxkdSR2IZojAlw8Ty96rAyvloph7FTEGMk+X4QBfRvmIalSfQ9wAhQqYD6SrFTcbw7/FhTAZpuqo
s8PRDBbSL8fvndjSG0EB14CP8yPT2ujjZE7WnQz6BHanZbxPGpfSNv6kn1287T+WU0nLqimZKmH3
u7LJB+DTNlmMVMeN4Lu28tm+L3Ab4AzLpTgNXgonh9qXklXaqVTjB7MeTrriits0jDetPt82PEDI
kCFxaJJqe8ugBpfVUN2Rmsogg9KnX6YDap2qU6Rmcp+IGWtMHWnnNAYsYt2HMGUCe9TDjdNtvrwt
LncAdWbAGPUW0AeLT6Jb8IyhDOh+OO/wqEcMNuo7/ea3F55BhsKphoGiAwzm8sPbTtppMsU/yUpt
7X0x6iPEFmhmadcMRzBfuZ+oXX3OzSg8t1hgbbzkyrqnmkEHnqsIzL5l05hOkUg7GDP+1FGVC6Zh
8nO1QOckyJKj2aWW7zkdUlowJkrhKE/XX35t2c+VJVIzJPsRfV7MsUgTR41aKnURYOVdWqX2Xat2
nj+6WnZsOne8mbsClCMHF/nGAR0VJ05RPya1jHt7VrdMgctG1ge37MuNqVk50EkhMHicq9tcpBYB
OPK6CZS/ofujAz9FTLr2VHM9OaOZxII0YCqM07RVIVgblC4KAEiWPyXgRVBE8AUolI2geTge2rpO
Ho02n46RA/s+bSfnbmy2mnrzb1wuc665xDzyM40y9+UCjE1PQBlkRK83IN4Ctj/qwOr9PkM6RDjC
mNuLLXpsIjtNyGfMjJXhE07w39IZTa5YZb0x8SvhxrA0UBv8h9vDEhyQIvHbFuiugIOO6o+KY7cn
pSs/y7K2T3qW1r9/YSYd9jjuyIspGS+ANAmW74GR5oYfaRZk39IiR2q5S9pe626F+fl3LScbvC5l
GbTMZ4uyy8m22G9p6KWGT/u4uUOZkZ6JaOJ9P2gxrG0IFkWP/ldcK1Srs6k5l/AINqL52hLjRgZu
kwkGerE446PQkjJHotWf4MKy7wvkvCfncw4xBrZbrOzLuPh+fZ+vDglSacalvDimXr52rEXFMCBk
DmhKNI+51qdcY2qQJSHkb0Ato9g1Pbyg66OuRhciywwU1dzZv+hy2KI2ozrRAhZSYgTnKoWrCZ/M
vquCcTq5FZSLpCvcA5qDqLsGUP+OE0C6XdjkNfwWlDTU2LSxsnMqqFx8oOuPt7bMOe0JfJz8gNDN
y6dr0sk1JTwfHyouaBAPySunDIYdyovWAf0qb2unz79wufgAraGCghAeBYtFQGMpSHNK9Jev4J61
hLqAHWvJMXCL8hQY5c/ITobbBE3Nd2VSyHOQERDKzs0fEOPoUT8Pd9wO+/P1aZiX25unelHcpzE0
d74up8Eq+zYnKQaOCWgRtS/gYzId/cYx8o0JX1uF3O8AmTrgYsCDX44UejKKIrB6fqWEzr1jpgk1
3sk5NeaA4j5E27vQiLYwP2uDguShVzNjs3AvuBw0BqIchSj5+/Dw+sM4oIGK9voRQ00dGEXxCYjS
p9+fUHBvCJpQ4WPtL9bVoHVpnNexyT3CSfd9ZdLvlhVqETKaNkLnCuaMGwttPQt+J2nKMiuPDBFa
6LsZ1LVU46sdImJgqd5dG4ft3itbAlvmRQdBynlCeULfDxSP7/N8VI+u1TZ3ZowmK4D48lxysUUH
H118TPLQACjERuhdu+hwoQSB7wGU4zhffIdQhkkiGxQXlNGhLR5+y1utvhV1XcE/S5Lb1prwnS0E
iqc6Fajr32SuTiwXOWBZz0Stm7N2WYdGyzJvwwJljtAdO7yziLlIDHQwnGR5oroIbyxDRtQdxn9j
d3nkVixBGis0DS9fW/QUu6wgZWCBGlqtuiGsXjQoSByaf2cohPBezIuZ58W6MwsDyl3FSpdBXu9d
tUN4Tejjwa1Qyro+nQtXwZfcEcoOxV3eCN7DMrILN4XtMFBXLIxYPmpQ3gCnY7LhKdp34ebVwyC8
+LYaqr/oqOncYCzkPiYPy7pJB1fYHtRCUU+elNBtcwMOAXFXS2tcSUnnwQel/R1GuuDf7UyFHB70
yLRW5sZbrIUGxKLJN2EDqHgAXn6bsVbSCfcQc+67D0eBPs7ByM3qtnIqzG1D2XEtQJDn+tQtHU7m
tBuQ6gySokI4I+YuRzWUsU1y2TN1VRvdJUSuXRaAGRmcIvJrGqq+kZrPbWaHp6Jo0ruuQJju+jPM
gXaxGwhOFjZYYHRnb6HLRxB0u4LEYaWUCvoRGvjld6Xr/BkNMOGvj7T+trOft0ojbG7zXQ5FZdcb
4kA3fS3swN42NOlLa/g7yXv3aCdFc0Ixqt2r2UjmbSvKfsCEZmNfrBU6SO0ppsxTT+hZfGdE7rsW
xRbTh8yB0rYWGhiqFNj6Wn1/w+pzkWSqoqNtovpaNJTvUeX0QPt5AWp/4ZYj5/rjzGvOtUxgQ8sD
t8hGoUQJObMoeqSBGwd2h1Yo0Aexl8m5B+ysrkMCjBvboafmek4NAxYq2mr7kbN14wut3ILAGKgc
yJwhPM/iUI40VBMbVTURRHXbu0kjQE1joTxYSofoVKFtgLPWlh4glLkVBTXgRQTudZW2EKllhSGq
0gqdU4R8leQcC4+UkhrAxj17dSjabHO3TWeTL95Mhs6Y99iP+OgcEEQsQei1kJ5GCnpric2hdbmh
Zorgfw01T/Kr0mSOqyv9ITZUXHhih2OXetAleiEbm2leqG+GmSsyL6AXHCguh3Fc/DDRf0FfKh+b
bzaFoD2In2QngQSeZZcQJTVEkVQcUE4umiJoXVNqjlrQlrJJZyMiFBY2nmmlWDTXTmC90e12aapf
PpMYalkN8wFn0y0C+AtyUBglJQO9ro66ndV/RcFoou6ZTw89NJyzqKU4xT3+TdefZG0hU8+HjEGY
YXstHsQa4XvVxbyt4hKSdVbFD2TUuMVgisERklhb1/k5UL/5GqTtFhd6jZvlYsDSsAKrGiAXleqT
aaSIEuXD11DprVMLpZi+w2zUVFmJe4jCuHroa+Edo0Emz6Luxca2Wn15mDkARl7aEYuIjjgO6vqF
ZAFO2GV4gT2dZFpVfiWd4mgJp003vvvK2UkbiMbHTCCYM+nLz17GjZU2FYqAZGzqLu8RMpLllGBa
UPxJdTD2G9FteXiubegXADb+MmzpJXFAGbuiRITS8FUjDG+zNO99iKX13omqrVP65VxaflxoTkRo
diul0EXwQIM/7BWtBmRIFfigwjqiJSyHA/Gr3nV5KH27oEaNjLzno9mC0XubaXsg8MqxVlRs7mQf
HrCUwqigKcszwnDZvWtCgHRpDx2TKld8mvJItmDve9MLa0TxvkcEwkyLE17tYp8PhnsUilO9S6FS
HkWU62BVnK0i28rFGOXNmX09d0nf5GSTiRJei2w8gMcs8tFV93xdCPuEPlo9q2hRZsZY/Vy3U7MR
zdaWLHdxqKguTQji8+UKgrbkubWJ2lDrOvKEPIl8Cm1lFmKKA7ITVf03tohJMRvzErzsEJy7HA+h
YCfSTVS7hXTGvR4NyKkVyDdbJdZqRWTYN9fj0drMvh5vsSWNUp0sAZwa+lGL5E9XG2j4iHvAOM1Z
mn3y2NaIc6P9WT9eH3jOpJZLd66l8V/kUQFXXb6osGLaZCoADPDByd+ulbu3aOCQEUwjcmAoZD9k
rKZ9VDnhsY+9LUzXWqd4dkYxQfvMmOglLlmpayVLyBz8KW69nRoU0Z8B1/DbIvWGs8hd5P2ljlPQ
YAbH3mz0mwo2xTekm8pbJ6/vvTbUZsVjZ9/3dfrYRUm+8WVWn3Bm2ZIrUfRnmi5nKNZi1vxY6ZQ8
QBHaXf7DGCoSJceSp2oGwJeO2++CEfFPRNH0o9vQe4Bcrd5L3a53PYpeD31VGo9qiPhyx0X74/VP
uAa4NB3uY7QkcONUlzhHTSqVhuTi3FxRkEAZ8Go7FBnOSoioH/u6nNCirdw/0jCxj4ZCGRhP0fSd
Goh641RdW0wQPj06/yrBcBkHraTRmmFW7TI10nbky7DfVhLz7E5BeGu3tn1qO/PPiRvkMRoHuofX
J2It5L8efnGxyoRVj6EHiG4YpPk5oEoBsYUiJmox6ufrQ72ADZf7Bn7QS2zAwWhJooi6WPUsUQDM
SkLd7/UROfJehXBtWsW5hb3yIXR1eY86W849Jx5PoZqLc+ly6g15YH0gm/mR6fFHj3TyFqwmNuTa
4HzhXghcN1esR1pAKOCnNpD5GPfTzDTkTu+T5h4fPe1PNPe1g5ajOxUXsxq3lRSnwetA7ehhfh/Q
HT0iluAeEb427i1a0bdWq1fHNtXbg64hCHV9Ol7aa8vpcKlSQ/QH9/EG+MpcmLnWgpXksGrfCwHZ
F+KeAwQ4DPaIAhj3Xdk6t3o2Vg9xN5VH9Iz6uynCbBCzneld4cTdgfZSsTMqx/Fb1Fueq97W34Vt
mZ8MO87Z5vH4c0qA1Fqds9VYWVs6kEC0+U7ESb6EA1KL6jU9Q9mzCXj0MRP1Cbx1cqLlUW8cLXO8
eDNV9I7hSANzhCR9GU8QFe/ctqOLNmZJcqTHE+2UuM0eSyr5O9Thc3+Er7vhFL/6fkQIjQogBoRL
YgZSBZlmtnRpLCdtj0ZnZc9973zTgIttpIhrIwG7mL+puZLDa5lDAqUwUl0jXAlm/TbwOv0pcYyt
O8HqSPS56YQCNgO4dTmRkF0qeLoE5r5Jy7Oe5ehTdVpw0J1e2Vjfq0NhJkdngkotse1yqKmiXAeQ
jm9mFsDvcE09OpIrUCTcaiNTWFkecHToscKGgBo2y5u/zg6z0aLKGdAGqWXYnHHSCk+WVtR7IKpw
rxMaqqOy2epaeT+L3hJlHjY/tJ3FVHqmDN289HTf7l3vUIZmChrLGnboAG+VdteqgTR36ODNJnMa
babLF5SIjHjBSCel8+r8NNqAKiOwIwcVt4oHJTLqwwAf/KgoNcYTIq92wp21Clz0raGqyBM+DBSB
vRA4I1IhPqe2dcSHyL13ulD9UOixDjTaKH6WekN1AmuUE32j8BTJ8uv1oLd2MwAPQ2uO9qeJdfs8
q68SeQ1HqF9IC1hHxU0E52JXKjK8r1OU1LsA41Ydj5OdI5G+rJIRbeVBTe5NRBf3QRlnCOXFjY+H
jvEgu3x2wraL5+uPOK/LRayxqWOR4wLqIvNc3O6oZGkz0RZYOdZoB9OZfVOEGvz+ln81ypuNiBhy
3KsFu6MthHIrBNpjJvoCN4lANPD6C63cMFg3NJxnJQtW7CKNTnuqbQ35PJAHJLtCJ+lOEo12MECo
20WYaeD/lccfvByjV/C42cbmXNknVFPoOwN+mHEGi7WrtiPrekQEYajriNeNYmR+m7+Uvpan6y+6
OhLXcjSjoPSgKbVYW40BhmRG8YgiLD6ikNif6lZQODeM/tec/r9zovj/UAeMS+ar+XzjbP6prRP5
j1n6a/8t+quQawpgL7/il+IX/eB/UiaAP0W9jNMEtZn/sptQHP2fOETy1Tk5dao3c4X2X34TuvZP
j2IhK2HGftCu4qdk0TbiP/+Dv6JuB2yAggCIWyRffkfz6zI7pBMJopD0A5w8VxPK8IvFMCoUDAWy
jsf5Avg8Zibq+n1R+HZqUs9ror9RdymfDa349mrSnn4FitfiX5eL8F/joldEu8PmLJ/NO18HuGl0
8r5U0N5l5iDNIav4IZZAGyPgvd3Gzr4MVb/GYluT28OeAsm1yICZyrbrujE8pm6Y7F1q6Udp61tk
w/mJ/29A/DUK/QUIogDRcBdZHHRSIi1va4xiu052aGTWH51AS25kjGNML4bsXim4QZinWvbZ+fps
Xp7sL2Pb890BRjWVBfi/l7Np9W04obCPsimQwoMjzPsaM85CbaOjXkf0+0pzS9Jo5QMSmecLn4cI
F3WQyyEpOsZNoaKU1geoage5ajC98bS3KmurqLgys0RmZw6MkKa5J10O5Xmgf3tFmS0syuhJD8BW
e1MenQPIBXeKHL/SdL5zpy69SRuAj9endgGt/jW3L8J8M1gCZYHFuWDjF8HYFqbgYEQovuGaoY4V
zbJOuDewxGrf0BGDdPMRYZV4MnZ60yk+KsU7Y0owWdL5IeDnG1f9temnczcDJG0qHEtQ4qRZQhYF
KG/sPbwjBOwUyBaS6yFV9uPvzwB9Mxto3kzbIehczr9WwaNNzUgcu9Ar7oousL6Lwk2/Ui6xPled
2uFV0AO5j/Nzm9wrVabu8U+JD7ibVMepa6b3gG+0LczBC8d1seE8er/kA6BmUEdcLvqZZtWg/X/U
B6NFvz51MkTTRpBEuOihpF65qfspDUft0egmbBfKfhT7LAjGR68w+tte75U/Wnvgp0YtFT50mwnz
+bys7vVWP465gchZgwm1rF0Te0rle4Y5x14I4eQ7ZYjSm9jurY8BgpxbVd8FhWxec2S8VITYzTPA
fD6RXkfHxCkELFC+bi0cGHTd1N45mBTInSzUAUeCQqh/D0FhI7WnDINvmA22MN5Iy7Ad8tLZoXEw
PmSIgDTgdkrvD7zv7NGvwhAbUc0Yi8P1FfJSyrv8FBxeNHDZn8RYSv+XzztUgTUWg4VpSxEUflPH
bbUvUAPZZVad3cUUMz7gg6UVBN+8fcBLwn2C89PPbgqBkuy0KsAbyzQA8lLmasJdD0Jjb/Yp/0ej
e0q1H3SlUzGwxPykmPqniPTsfR2ESG1hA+7cRbRVniLgyR+i1NqHaX4MI6Su8RVqzFMFpf2WuoL1
IbIDd9hrchjneqcHOSifPifUaD/HgNP/asymPWptvaU58fb8ARoDcJi6ChQNovTl7JASI0dimAHu
O1H3GfMI9ZS7leVf/wjro0DBATfOfXx5ykF/iKGTYYUOmE7OZaOfRWlvARffXhd4FSpwxEKXbO5N
66OooqnCuO6g9XbjW/HkfCEjynZhmKd+1Dl4FpR9DXAi32ptroxMY5PLAGqnnAFLzZkYIXAs3aVH
mRMey07g1CL6BEXrWqJi7Hzuw1o8Ky4iPNen9UX19HJtzzGG5c0NwoJ3tAgztbAjRWBchNOxalBE
Gtzg2ehq+U1HaQh5s9pS/AyVk2MSwS3dq6M63RQDcs/7NtZLucOBubwXiTr+iGVwX/WZ9PWAqLFL
8rT+FOixcodoi/EJq84Sa808Fx+UJM/+slPFfGeUXvw0tEmwkQO8PVJ/BU7EWua62pIcOZTot5VQ
fQ+i9LpZnsX7WFrVB5k0BHgqRUfXM9Fl0cXJU4bk35pSNhz6QeQgKNtebohkMk2sEmrvUCBSfWro
vuyxTKz3+JY4pxii97tUQbOkHHFIVOKCE1azcG5MVeMp0wOss3L3OQE6sRsEKpUm3aIdncH8piyA
aXo0vPdZDZK+VMufoWGVO5Q2v6VRGTw2urGl1LEokc+xeoZREqtnHVv1Tb83HADaic5xDlWoOx8m
wgliuV50JzJK1ugj1KjVU2I/Rw3SjCn6qOchq4ungCLMRkq++ihkkKD3kZikJLe4qgw5CI0oKdgj
UHk5kNv6W9fiD2UbraRSrinvHAEnsjJDDE0kqr7J6NxrRt18uL5nFtCSX3PCFXiu08/Q4uXy8via
aS8FD4L+FhyNM0xA9QwqOMJW1sOJGTbQPjXC+1Eq5o1RSu+kxbjalZG+pdSwstKx7eOR0DXhvrSk
vwtDDzKFi92hkoXxGSsz98Fmp95JDdBzaobOyQm1bx7myXeKI6sN3ZiVoAx3AIQV5zlSUMv0qqiC
xokrRh+8IHgIpOcejcz8F3L9t9Ls/6Eod/ezbtr65z8evpXyHyj//vjWREX+vy7y8P99+Uf568+I
LM/J8MUfDnnDxLxvf9bjh5+yTZv/Up+e/83/6V/+4+fLb/k0lj//8z/+Ktq8mX9byGO9VtWmJv5q
Eb5Jyz9+i/LmH0/Rz5qXm7Pzh6hqf6Yrv+Nfebll/xOEAggNY65bs95YOL9sIBX+iiTOpQAHoJX+
/n9n5abzT8gRQBvQBqfqhVbFf2flpv1Pipx0c22X+js/rv9OVk5vgBD46tQBRMvpSiYJY1iby2uL
O4OptAbN0U6coJHLG6eP/mDMYyWzeydqqp1psI/jCZmMFKecvSM+NMlwNyEte3S7+CTIBaGNjOLG
ijEYaTTjq9VH9q5VqwM2ILA4ouzOzKbboA6PaqF+bPGOpMv5t1ma+9Fy7lpbuQ2HXPU7lcZsNMQ/
OMzOvWc+u4JapMb5ddBh+CLf/Uza4e3nf4hDK/FlLMq9OYTfM+lGN5GDMDOJ+bDrDOf7pMmfWeIp
h8BWhkPVucohUcPUh+v7nhd+NMz8a6TqN/jeoAgZoJ8jrQiyG7AzYaLQj61L4asoOTxMUG5u4jSB
K49thmf0PEEU/+0OWPqYyNXsQqv6kpbZV6/IYH4Ht01Lk6uPA9yAnKMmGB4XlO+qVXunLDDwkdRy
aIfzY0VST3d1ZZ3SDsElJCs+YxTFgfk0TS5Acbf42o/2owgHnHWa6IcI3E8UtZOHaSbL5Cg076JG
fc5EVz6Z8KJ3iqmk+wFbILiqrY/i2I9gCGM0Ab4jXJvts8rsd33ZPpqF9kcmFQrx/dfOHp8lnAA4
uTZEgEx87yfnPLkx3oB6XR5GTrO9DHCXnWCqiLo5ZHn6pHjTH1PPPOkW3whF+Z3Vtu/bpnxK1Eru
45H3SbzJ2/euZZzQfXT2rnZfD21zm7r7seqrY+a4XxpT3RcpRnpph2Gojg0xVgLqfjD/dFRc13rg
Jlqa43tfRN8D7tJ3rpKWh7DVlYM3msmtKBCxoFWE0d1ovrdpQsV214ItVIzbWg7pOaLi9MGMjeYI
uETfU4odbtNgfGhkgp2xBCmHOc2AA2JW7/KBR1CymWMlddwivREVh7Y5WGorP8GQGnZ5ZchDTc6x
ZzNH+1QVxS43g9u4VlWsoszTgMbKLjINyvsdXvEYS4wOppOWYGmmvWKh1MBit61255QaLA9tb8Te
WeNjmVr+dSq73s8t+ygq7VYzkw9pXD85ZGHoNTRPmfY4hhClqmSjAzBfgS72/6y6Q3EMKCR9E1hQ
l1ckbOUKM2yd8ATCGZv5wjqNsX1jRQlcRzPdqLIv0LFzn4vRkMkgN2FULtiXo3WtpikKFlknxy2a
nR16oPQhWxX5Fz3Gzjp57C3QEk1XsCDll1dxeqUSuLy1/BqcoIrsGNJZvO/l4HmmGQXlaGDGSfKd
ywTFRwVgDLDBeCJF/PUhYHyiInHvQgFXJud4/REW5bOXJwB39KuRASR6UcuiumBmlaWFtHO6B1OH
ZS4Q6K/wOMU7tQiSjel+uYctPi5gAs6LOWm2eOfFGxsql6+AjxuACt81MNTF+Fwn75qSLU9vM955
0vtkJpW3F1b/DPkIV8zvelXfpFa4TxosDYMIYZ38jorNs1eQgLR3Vdw9u4V7bPWEG1X1mHnVafqh
NCkCIGnjO2N5AGPr7vLWeJ+PSChNvXMui+hb3MuzEsq7oBIHohEGROKnXQ2Iv7Xp1yFVXJQDtPux
olPIg6MC1DVYYWp+4ELQEKL/VhnepywkasL9qO/0elL2XW/+AL3+JZZuvgPWJU9lq70X/4e581iO
W8n+9KvMC6AD3mxmARQKVUVvRInaIEQZeO/x9POBt+deFliXNdJs/tHdER1yh2mQefKcn1HVxk6t
OsKYqoztYpqf5Irj08TBcjIfyU2fpipik9XmNWXcySlgFudRty1KYVfS9f7rIfJbedNjkfHf44zn
NYv5XpRTHQVh+7//31Ir72dx/S372az/qaPU6n9ILsWG+3cHbftnGs0/j3Iv/vx/0ybT+A+EVI4K
2hMmcO0lO/pv2mRa/8HOAHz7cmxR5P4nb5JM/hKvI0AQsNyWpOrvvEnS/gPQYeG60+WE9WX+TtpE
hLeHJsB+/gFaI6hc8W+JaxZSJ0eBRDel8Voh3JuhuYny+hBU8+8dF3+FWdBQIBHQ/FvLnUxzxZNw
ngALCsJF0YqoZ734Ctit8JauyZkXxMrlAqrYMigk0XjCUN2HrnZ8WEBL1aEuzo1n1sjxoHIIYm74
EgkGgNMsw2laLd2RC95W4S7UZniLTfVXyc8eciO6oiq0H+t7Vce+3g+aF+Q7H9tGeHqzP04d4evi
zOvPCOh6gUwsuhGrA00a0I4cLexufWuMKKdiI1sqnBsiHstxKjyEUvVYSfJOC4T7MpErGxPXCmzK
eKvG1qUoj/tEwGqi1ECahRUsY2HMziza6yH+5tB9nUf2GE170modoZTjeUQjpADiUzUe9T5Smmqy
KfVte/ysbXLbg6AWX1SqMiZu1Vgtj1dBqOI2WCGorGS7Ouw0RxS657Cuvg55/jBjN1gUr4UH/xyC
fJX7//WT8sxY2sDA3db8TAGMg4HOR+MFMsrOJUZnbhRBulTQVuJ1b+xUXWqwfct7znBx8/FaLkv1
bpqAJNLb+Uvh/3iaxA5p1QSFEy/lmM51n+9IeP44xPozBTMrLYIKiK7DRlPUZfxvwA2wvSP8EWNs
QUW0X6ZmF2mJJxX6mWt2ndXwfiIOfEue/yb8orU/jN5K2RTnYePVVv0TObDyqkmiyC0geW+0zEi9
xIyR6JzSAAsQbF8xOjpTCNE52I5mc/kRaFiJHH/0afjP8VA1RMHTNBFqL1Gt5DIBzeDWyJC+mMM0
bdusqMk822H6HJWRgG2mLz0H2CQgktfh1aglZYh1dRr9RPwAzrJl0IDSMmXcz5M+7CRq6+VW14Tm
61hTXKis67IysistNyinYBk7x3O5CVXJFqMam/G+lDyp02+6UugwYA7wQAqMmz4ptmM8+58geUnY
ngaXi63Bjh/jUhDr3p0AEG59aQwe1VZcVG7wsxxUcPyqX9yYJaUNJLeRvUR2yBlqg6axGF4OCU6O
g1Hs20mU7EGGT6cbgRO2ifBZGIRkK1pB7gbq+KJmJR1nzBFMoF2u3u8UeZBdpW+tSzxu3I833mu5
5e3mXpYDHUTQT9RxyXZXO6/IOjPts6b20soPXTkOE4q0Q+hwNNwjQODkQ3Tfhlbkkf5g2IyzRueB
BVb3YaWIP2FQPnWdMtwMHeruBTvbUefM8HCSwfoiMAUHoVcAN5od1AEHMkMWPo81v1nWQWXXlRR8
DWJ0ZKK423GJaJtAqWYs+MxfH4/z1Ae2IFgQl2TE9AiPd90UiKM2N2nNAdIIn9Igaq+CuXmsuvTn
x4HW5/7rfC7yp4DkoNe/ak+++ZIxq0Y9vcO8shTTZIf9ndA5JinjRKWBUyvthtbtm/Q5Zh/YH4c+
NUZakqrEhw24fN1upxRfS8je1F6Dy/PPqjGveDNKzz6N4TORVq+D5RiBYkIDCDK1RDVvNZv+3Ght
KvqlN+fGrdZV+Pal6kNAmqHO6m3klz8+HtmJSV2QQKC1F61/kCHHqycJvZ8PaPt5YhupbqMYB2lE
ul6j4eKX0pWaSE6LV9nHQU9MJ0Eh1ELGBCOxzjKEosHiMBpqL8NAmn5ufKkOIWQQdczPRDp1LC8i
R8uxSFuFr+R4fNogmFaVVMBgDerzE+asxjB7ltY5wPaCjTaMe8wdf1VikztNlnz/g4G+4kcXtCo9
uePoemX2Rm2xb2oKQpmmXelhu4U6dmaUJzYN+B3KvmTJMHrXOvNWl+otxsO1V8xyv5Xn/CmqUxg6
JUSwVHospfz3gQoLpRfkGmgjWNfv/EwkqaqRRBMqT8Y597MepA7tp30YWZy+U3o/TWO4ERS93OtD
ILumXMfPZlO6Q6tDzdKHeR9OpX6GA3J6seli87qnLfEue9U7oTSxYGWxfXHbGhAxKnP6Vlrfa7oV
tjGPIBjE7haQCeU5lK3OZH0nlwGdbCASC0pxrQBu+Eqs1QMvYW2I71sLDdpsupT1/HqSg5eYKulv
Zk+cFVBdTJOMgzMJr8Hj3TXh2s4NpFXwy62DXBWfeZX/9Wj9V9uyU0Na8GL4oyI1Cqb2OESgx13q
z0Pl0fDE8rXtc0cWatgY0vQFXbiL7hxC+d0L5HVQ/0RcC+MEVpiPdT4RsSh9ly5zf1PWZbzJ8v5b
o5Xy6NZGHmOFbOKrMTQ7jVSu05NnkOjXqV7urFgbPSij3/pMvgoqIePPK+MuNqIz19GpQ0yF/QoV
UFoegatW7URPR8z7rvISIX4y0vFqUKprDSfi3z9C3oaRj1cg6bpQ1zFw83B1EzdCm4A4GJONLw7n
FLFPpI/gM/8Z0Go7FWltRfPIgKJ5/h4pvZv1wg3GIk9tNp7ZVie/1Nd7jorUAqtZXXODIcoo2DeV
FyuoUuTqZdJZuo1uznVjaleime6FJN2JEV5Rhhbcfzyl61fHssUWk66FnY9D5hp8O4xRNIglWyyT
c6RadbN/abKxPFNqPBdldfNg+DXKIZmZN5lw3REHnYJzpdQTlzc9baxdUVFDS22tqkCbr/KbSim9
uhuvMPp4tsb5XmriWyP0H8QqSzeaFZzLUE6uHThxZo6oQB1XZwI6WfI4l/g0Itwmeejg4w8x3eek
tXhzc/j5EZ7NeiPtYlrEe19SHz9evnUNd8mRqPhwtAEnkEk8V++ceJz8UR4z1q+UvhZVirpvgkQl
THApyD6NVfKsltGvVk5zt02kzIblufn4R3iFxK9ye97K4NHp8/LEXxMNiojtlZR56RVa7Xtznf5E
U/K+z0fgUJpg2H04of1hpHfVUCuHLEsGD40FN4xUurO8UzcUU5K7ZvJDT6ryQ9DoNGmaPt2OlrlR
Sn3cVGOS7KHNOjV6pE5dzNeW1gfI0wkPTR02F1IwPE0CbXVkki7G0Uq8FqHzDc7oiWfgse1ICrq1
2KHu0yqfv3RRxJsuiHxwD2BYMlZMF+aJ6rdED0kG22SUCd0fJXkYwjSF6KvelrWBTkERHkJLG2Dc
oOmDovlVHpTtpSomKXrOkYuP6OPYp71TJsphrMfLwIwULwmrysF7I3ayWe9t2HOLaRXmUXY+NzSR
onTbC9WDHk2A34RA3/uzchOOCtbtRZS7IfaFz9JsybZY+BcVAAuvmQHhN6Z52cP63k4Y/Th62fk2
EB48r5tWOiS1ufjT578yzXiJGlTs8mmPeDMyn42FP3tRaxdL72GPJM7v3/wLBwodt0XomP97fEjj
MKhYmTiVXjvksTMPwCDCILwTm+g2sOJ7/tbvZ3wQtOkML3jM5a1wHBCI9SjEYVV6eUeTqgRr7HSh
6AIBPoBNjZyhPSfg9q6kxVeHLqG8SIeRW4FwOA6p1vR5k0YvSDLhKlXY/7gUvuKHAulWyOHRtw7J
Pk/vE4g3lnaXZdnPsmgv+dHyq0DGEtAvw3QvWRgfaNE43dBRyF9UQVa2naQ3dmym0X8ZAf+avZw6
KWi5c0xwSiGT8AodefNknFB2nSwLEfCmhIlulIduFNrDnIU3JjgQpzbxiffjOYZSL//qBfNBrYfu
zFlxIk+gokqGAKyVE2vNu1WHSjHazii4bTJn0Q8g9dSccDbOcZCXTbY6k4ARLOchIHMqDqs7VWnK
shuKsYC8nn3FtXTLg+NMhr0c7e9CLDAFFSUTzEFWyQjViqrDoLvwkkF+amCLOGGeP6VFuKMuE9lL
9oO15p3RaOe8xk5ddSDiyBkAlZtY0RzvvhzCmKXgK+jFTXRITO1nir2l1mS3U5jfagVKS3ncnyEb
Ljv63WjBFKEPs/hnrW12ErM2MfCRGG2C4MLkzw+IFLhGlFhb1R/OBDs1tTQSqAcv3Y531Y1uSv1i
NK3SSzX9FiJl4qhd5iSKflEaxYWgGg9KpT/AejrT+z01sXQvFqdgJJipVx1PrIagaSGoUun1kk2l
1y1lP7bTIupQY5ZcXLbAJyTJ54/vz9cX6WpqKVLi9mIupEdgnsdRk77JGjxIiDpbyV4VmktJ4rmm
NtqLkoyBHQUTeOMxe8HTaEd5aZMnyYU06b0jgEJwcIOtXIqq2TYYJoDUNVReG/E+DSMXjvs6/q6q
JbVAoXHRJmmcXFc0oLj1g5FoL8hXPBsl6g/lLH1Skk6zO8m6no1E8BoBJRuzCL+VipzZVI0Dao3m
BXUaHArUJMQ9PgnduqlM2zBqebvgSzZ9VD18PD3y8h29mx5KaTwikbhDw/94ejQga6UF5tobm4xk
yhBUW14eYGUj2vVcaAcMBIxt6YuHackOQkGuvuKqsk2adH4QkZdou7DBHDHba3MRuzi9qExGpTpx
pD7rJpy9OIisbaEjY/Lxj37iwQhof9GvpQyB3tFqYdtAAx5dYzyN61XgjPw8Nlqy0MubMbg0S1a1
q0zzzLdz4tEIXpaaO/ch+uGkhsfzlaajRidYK7wabYVtN+I4IadUIEruZUogJTz9OcscSxP8bZlG
koO6D0dJnIsITCro1Gsv49A+4RUCPEac7+ISvu9YpRWSbZZwJlk4cSstSQJesNRPcGtcf3Jl0waV
0WFZLFoUatv4Ucl9FPELet6VGIzLL/NjtgvypexpxFQZzjeDdOZeen/gLEhBOphMGq2q9Yk6xotK
vjnknjAlF+kkXoti6CTN5KIIvskn63KISGHN5twz8/37ARrJIsBGkRMMP3vleLG0ekQcsI8KL+1K
IPWS5ZXhnKBAajpi8FL74QO71B617gokwce7891dvAq9ukWqJpLCDAMhqlbTLvHHPZKPl0PZn1nh
M2HWJXGzl3HsqpAyKKz+Cp1RiquNh6z9mTDvLvxlNAtPiHOUc2JtTx6Imd4pMRM5jGq99/WquEgl
NXM/nrPT6wULcGmZI7e5tn+TsdnEdjRGomdMtnKrPoS6eq1H4UtvWbddAIqEptZFVVc7uTP/KPiC
m4RnRt65lk8tUSTnMRAQvBQOC5oErs+PKWk7eyq/VW21D+IQz4v6MZ+K/ZmBL6fG0Sm8zO+b2Et+
8CZ7jAUhQgGC2PCctpqVurW+dGp59E06iqH9Y6XGX7Blfxyb8hK1rN89Spfw0CXpW1JhpetxHD7I
jXEeEiv3evMlnDCVzYKLobqRYSRDjjkTbBnLu7G+CbYq/sAHEHhAG7mXAY3vTRlvng63HWQB0Wv6
eF7PhVq29Ztp9UWahzwNc68Rc5SnMyfg9JP6e5mi/J9EQuJvkdmG27o6aRSUIiodGWivaw3VLXU9
X1pFI0/ZebqWde0c9/PkyGg1U1gyMfBclwQzOpJABRnZZKFeFclJYNd9Wm79OoNUPirpmR16Lt5q
hxhD0ndyxqJFQXlrSMNVU1f7ymwdEamhP5hKzhngaWTE7/oo8UR1OI0RIZAACtulqV5bTeHUaTaQ
Hp5rpr/LSZed/4rQA4oC92e1bo2AHj3uWYxrAsOl65kb1fp1Z7VuU814d4JHEJRPHw/w/a28APd5
17620MFIr74AtRYFsfWXxUNMDksEAUnZ8KWtMlcKyr2gZpdVWEV2kE5u3hoPaX9OwurErXH0A6y+
iw449CCOfO9VBOwm1XcqHYrUHO4/HuiJW4MtyguOkjXNgzX+MK30WY9GJrfBlv1Abl7ZQdKd25oA
rt6fKBQJAaijPaZCalo275vPvGlnju2EHFaXha9RJPqgcDN9S0aAL3DuYqoZ3k3liDy1Mn2f0NZz
e0p+m0RGDbsaxYdEqH6hEV7ZkSn3YEXjGkMY6ms4mD0keARvjbneTXJzURXKVTzKdyCOCzuO9HHf
S2G/HSJNAD5YDXbXQ2MkxxfAM5efqE81lxMiaF5LuXsb1Ll64Wc5RECFWrujt0mRY/bAPqdZjjp9
qSSR1/SZ+avoxWBXp6F2WSA53efCbd8p2UVCpE2hA3W2BvEgdYqJvr1ygYdKu+0bq7udc8EdeivZ
9bUke7nB6JNs/oFfoXpd+eqXgPrWZqTni65fYBtZ23umKnxS4jS9ZJG+YtIxPrS8jp3CCnBRw8F6
Nwa1BuTZN3Z6WeS2rKXVfuiFbiMIbeHIVXzRzeMOp4rUtjJQlcjlVHchXEivyw3/RlUzyQMlB4xS
B2OharyadKldBJsjO/LF57LpHjGNFGwll2+glu8TqZxKensyJnpNie0pDc/nkLhOpCEQlaGLQ8FP
mK6mRBzwK579O+zfeieP4vpAs9x0Kr4wpK9F3daW4uEQJslPYVaqgy5P5bVYk3p2rW9PXYBPeoyV
rR7I8aWpBQVSueq+FkMU6vVW3A95cAm+m95PlmLqqEq9myvSgzIF3/xsiDHpeIgkSLcIN2V2X9aF
05rJ91xNy+t+rl94Zs8M29oo1M9tS51bT1HS2EX7YzeALXBVAGHcgcmEH5Ro7pAJw/oplnAFMR0L
ggcmDZPiBnGsbWgbKztBz2+ovLN2gw+JIhpbw567QvsylTgg2wDwuwvAOWNtm4q/TWNkQZ1YLgY3
q8PDUEfNJwmQC6DzCtNRI5M9KQv0jYERyEHtmnGXUUsMnBhB0zgovhRmk24DaIkg64fhzmx7n9eh
0u2Fxr8q9Un8PAiBdgjkILmtfYwf3aKLDbuxRkwwVf9SNwV146vq8FVDsN3LmXhEa0ABKFvUW8Rq
14+ScKWrGPFSPq61HALGZFtyCKUggJatzM1dB83Kg22RcDjriZP22uhQz83xjS7Li4xWxV4QRxfP
h9iLC6jDllw8GWK7k3C2/qZ1erH3Y+2ed3TyRG8Tr50eBOQe38n2W6iU0Axkath2jhvoTy0MZRUS
19BXB0uuBnODjETsJHH3GE3SzqBgYctoR8JKdpF2dvAPaLdp2OqHUdaejXCULirkY+CKpoY9GMaM
z4BcO0MgbLuaNZmVjhdy1XT1Rup4sYEU9lMnn63eS6UKbcZYGIZLOQi+teKgu37L/ZopWqxs5DqY
gVEDL/NQWAdeyLPn2sganzOj7hK7lKYmcHDEk7fijNcqdmj17JRyA0QpCCrZE4xuiJ2yHg3RNeKi
vBGEvL8yMqs/NBLfzFaKu9zNUAV4QClQ2qOTiVDGkKnR97Hw4deZOGX1je4WvRo5PYJVdzCXdcUe
Ck6yKdORUIuHfT8012jmD45f5T+0Thg1pwyjwMXfeK4dASWayvZTX99LjRY0IOPr4VrL0XZTMqdp
eUFbVGEukiQc7KyEV1gJoyMm6k3SxbdAFe8GSd2Gfvm5rOMf9VQKtmEJF1qaXpuBuDOi4aDO5WQb
kQ7hwghDp6ulz8I8U5YRgWB0ZkwlOU0PEzAbb26KC1NP72YRew4zqnN3boR0w/vjC3gEBEhzvd0m
ovTZwA/LxS+sdNCxuTUX/soItcAbw/aWmt2PzGRfjM00bDDF3EuhOjhcOU9yyi9brfGLQJ2TAmVr
q/7CL6NPOcLug/IZBQGQmHX3udGzz6HImxzmEI9ksbwfrPYhMZUrIYNsDnn10owMdxBUQE/Vfd+q
L6oBHmjQByyNJprS0S5gZuB+3wmtzyf2ZHV1Ywu66EIl25pmd5XrwQFrZ82WrEGyJWpRm6mikKrX
aGbmmuO32c+4ZwKtp7CwnKq0PuU5xm+Svi/U8JcfBx5E/asgDS9CrXNHs/sppvknAPF4z0rDAeON
pVhKFq8DGouVB0MSLrj9HYlH6RRpHsXzayV4xogv5TMPP/elfqUkhuywMStnSPJbWZl3ls5ZMMJ0
vxckvvRkziAlT0hCmh6W6jf0ih29b7WFP/MdJ3KonnpwrUrZRo2kZ0Ft7tRkLPacM3Znml/5pr4m
/eQYRuK2o5S/WBT8gjC7EOva9ALrXvf1rSCN5resSK7aTL+qWyl14p7tONTCbkrVQ4u3607hF0bF
L27jIEw3laqNG0OsnUTr3YiEZJNbbbxRJx12vzl7atXcJ/n4c5ia/lDRu4eIhKyfPnqh3kfNlykc
++hOy9S8Lu58eMmYMQv8JEGUzAcqmL8+TsNOPasXYDsKYjhYkPitalb+6BudMFEpi+UazS/Ebwdw
fuazPNygeH4DGvcpUIddZ55z234v+ED5nC2C6RAS2dDbV5GrfOwFtlHhNU0Nl85EyURwEuGhSIdr
VJRvlVLY+4vpX1Oxz/Wf0uJnWRt3rWRczM03MRU22Jp+PB3vk19Quvj0LEWh5XmxSvkHtRCCwOzw
YfFxIJAXf9kc+wNt+3GY90kpils0zfCRBa3L4+I4KU0S2bf8PkWKUca8NpJtQeCUmO/7AT+iPtwU
1bmC6PuBiaBnkOKXKXWBFVl+/00arIphBTaY6smg6XtT6h2S7asZncyPB3biKbj0xaHw0IGEg7xa
0zBGy4jWaeH1TXcILM3LQgE0ZL0VK/nM+/3UziUW1V0R/TAUOFZVNLXQEXwziGXAm9d1f6tP3+T8
SUUL21HyhqaQglo7peXSPNf3XP7pVZnibeg1PLLIaj+PWmZzSqeLIKJ/YKXL1V/uBzPBiZQLsQuN
Q6+av//UPgq8ml/czAUU7sLCU3zrUaqbrZaX267Kr+Xx9zQ8eZstD1FK/3yhPJ8A5R/vmHHWkrHM
KTsJOU9NRbrjiQI5qTsj6vOuUr+EgaQO5Q85SJoxx2ECuZD0mfa+1w2drVuf5XSg5aTswiZxE8H4
bXw8wmLwIBYaD1VnHp/H4US9M2SktfkOpuagi/0hK3phV5vJy1xjsgqUIUN8GNJ8FR50RG8+/jxO
fIUEpXONnOeiWLKqlCR4/vVFVrB8c0ZHoJ2SbWxA4Kw7tPM/DvX+iBEXJUWSVqTi6Tuvvo6pbPpo
rKvCC3usNEstm7dZJvc0H4Zol2iAuOZmHl1zbvWHjyOfeNm/iQzH8HiKS3wpMQJhkEZj7pfuoW+q
3schThwzSw2IZUS8GuzRahWDGcnQOeL706b2Itd3JjxqnhOarpwJdGJ3LrR36nYgWlGEXh3UmW5h
ijZwxphJ/UWu7usp+VEIpls1GFo0+pmv+9T2gJS6KFlwISP/ezxzM44RdbKo0NMyc+pW39aF/Ern
/Xj2TizQ8j5EOM3Aj4nG8nGYOkrnCaH5wgOS8BXBcLfW1Ls/CEFLgGI97Cy+8OMQI6x1sYSV7I3R
dKVnWYVC2Dmvr5PDeBNj2SRvrrRAHnM9tDig4kxzaDvaLQrVHw/jxIJYCOSDXgXMwJ22+l5BvQwl
5Yzcay0Romn0oy/VXYjcze+fC/z7Cx+QhyqY4dV09aOZjaJOnNyYn/osfukVyOagxv9oPP/EWU2Z
oQbIl5XU9oDqCPac4GRvmo8VFf2P5+300vwTZ/ms3iyNMEwKGDzGA8XvDlOgOyELz7UKTsZA2veV
T4Wk3GrOukmvdWz5uJ8M3+18pOzrcynG6RB0JikgGhw2q1psaU7mCCyBAnArHOI2v+x7dffxTJ04
ySg1LhaAkEQZy+qwFHsLdKJFubeYUaLwu6tF+KBC8mK2zrXzT47GWOz4KLqiO7P8/ptFkWo/1Vn+
3BvJT14FAGKo378/HNAxOISw+AjHrmNYRWL1iZ574JCuLaGo7N5Eawm1RDE2z6CATo1nSf6g1BnQ
OIz1x4lOtWYVIrFa8W5u7gNUKT4ezanPH31qjn34u3SoV4uDW3uhB1rP4kzZ5fKqXHjxmRGdwb6c
CgMExQL/gqoSel/HC5MCIDGRdSMrMFDywN67qnn1IADy8WheFfRWWSvXpUF2TvcEX5XVVzlTCzf9
lA1AEfqmmKgmhltZMuyyrDZGqW2FGASaZaBlp+01yjlSIHtD85zgL5PrCMZXuZN8z1CQsLTZVqvM
nmXLS4pyQz58yAf1IS9mVzCSXa10tqRc95p25oI8cR0fjWB17zdhAxLAwmEJlTyqyy+tKnuxWFzJ
au2qcu19PGEnoyHktHhUL4axqxMmsDoxMko2c4Q6sTjfCNNkC2Flj8WvyDrXJDy1Ccg0/g62Oppx
5OAmjQgmhtRqzcwOO8M29M9/MiRM55fEcPHBO95qeZi0jTkygSOuN3wwziiGXgDuvSS3140/uNYA
aP8dbfWF9j0157Ig2lwYW0OZPE14CuUz6ebpiQPHgboEt+cimfT2WPN7o0qzEhgL5paukN+JVrFJ
6urMUE6d02Tsf0dZ9sqbwzPtZ7ExdAxap9i3cfmcXwUpRldS/z+Hs9riJeDoflII1CvFxsy+p/Kz
Vp2z5Dy5s0EqYfHNC5p883g03HVmn3XSkgegAD/8UvTKKwQDY7jRESrrzKPr5Nz9E23NpQG7EHXN
QLRAbdwxsDYzfNCJ5n7Y/Tb4dKkpLbcpMBH6iuvNoFdiqYjYF3uQ1ByoCNvMPCeOeHK/vQmx2glN
F5hiL4zsBHTTqSqbRbcJlT/abxB2ST653MD4H68Q/ZzIp7uR80690kIR5kbhliKv4nMkyJOLwwVn
cvUsLhOr4QQqqtSom5Li0nIbDd2dpNZpZRRMsjO36ftI1NZQTSY5oN/7rgSVy6UlxhGpzqIspCjV
vmnokFTdTczD++Njbpmd45uOUNDFFqvPV6bu8ez1chlKHZQ3zxeMrVlNT8AfvFAKr4Uk9LBwoV2b
x+2ZoO83BkEXXW9UddCEXfubJ7OV6lk+ky0ksysan60ivc6ac94w7z9doiCgzDuRvJFHyfHQLKkD
s52xXkM8u1BKaABmKIp9jnqZqoJ+Zs1OjolnMxVRGMHvkOsVpDItqPieWiHZIBfmpQL9wmF0P16v
E2EwpkREgyiYw6xVC+hCpkkYTxmJluyQcV8ycrvq8jMH0TI3q22BYyCnOBqNoLjWTwZxBuEbJWaG
y7aY6BuzFNtHM9bjcyjxU8OBT2Ygjc4RBNr+eI2CvE+j1kLHIivUB1UrN9KgoeEd/XYCvMDrFbgQ
vOMXbdrjMNKcpAqW3hkIUqQvTQ2MZCRoZ+6jE/tNw46F/6Hbr5IIHQdpzbgvx3bOPNmaXE0uLjPR
uuynypXRYMnV/OXjnXAu3GpMPK0Hn75t5lXDtKUlcWPKsr10AawKh96ief6DcCiOoN9DsRqQyPHo
8rAQ5V7vCVei9GRanq/NXpgrdhqZSHE1Z1LwE+cSkBdOQB1mBO/91caYrCYcajHLvGFGt1sKvmlz
5QLvQw/uOpqmXTcZOyE4l/ifOHiPosrHg+z0MsFWNs880AhOiRG61KM010Rekul/fci/pS71b6JQ
8GV+V1/qtFDV/0B1qeXx+e/qUm76vx6+pf23H0X9VmJq+Uv/SEyBfuaQ5V5EU5cGzd8SU5aImYYG
3wls7XKZvdWYUv/zim5HcZbfoWao/KMxpfwHYTn8NzhOweYCq/6/MqW3f52IqHL9K4EJOiNb5Ojk
RN4KQWiVfxO6xLsDGkvOceJ20bZx7z92JOEPySgU3+Ran3etlvjpVvS11u2sMvPtpvZjxen7RWhR
yurbNihSR49MjPzQWRRwK0XZvIRuq03PhdRMF7qOCBw6ksF4E5iGHzoizB04Wu24ySMp/yRpafTV
15X8vtGVGfAb4up3gJRgIVhSclEWWbgzggAQjiZjLZmNkBEMat8YaxrGS91a8UbWorkDT97rsevj
KOR2S/+GtEpUPoeRgIAxpm/TlzxuymmRYhSvQr+BnFHNmXAX11N7l0mZ9qOMclwsrTmUUVhuKvj9
XR2pSBT1ctXCzWgCQBxzWuyUVNaofDMOAwHkyLB28Uh7264yWS9tCdj7c10Y8+UoS8m2opDyNWpV
y3RaIYVAmqpqAbZk0qzP5RCo35JMmw5+momb1MyHr3I3+ZZdNkhzV9g5x3AR7Kkxyx9IEOPPpykT
AjNJucCpWACMOcKgvUllvKD8elSuJB59sQuVRTwAOvfyoT3kiaVvZt38JQZa+xjImRLbLS/tTT8j
uGpXo4zUDc2i7EpKhfg6L7NbFQTwD6gbI0inWo9nXkVF36LP1aDwqQmp+CmAM+5TWeiKb8XYiCBV
eivctTkcZ3Fqv4xJVdqxmgu7NEtKu8WxjZhDvfFj+TlTWyXYwOMQ7FgTrn1t4ZjiaBL88hVTg+w+
xWgXSZ8Sqb5uxFa8qv1OoXJhqV/7OvwKSGR2Wk2IDDtu0fkzhCoM7D5FP6xCJburjMhTIkwvhybf
DsDurijxXU16dx0sXBEjyVTdycyxYVIoaFAaQt8lE9Lpzq/w1UpyyLULgu+RXCz5rrXQm7UJNyVP
KwFusIFM8/M8S8omlGLJHsvpcQ4LXBvSsNy1SuvPdpabUF4VGbBg02JuG9QtlqRxiP1WncYPPfwu
bzQR9s/4ZQsXTDdT8l/6AKJGGOXeDRpB+KlJMHHGpvtW53Fsi137ZZCnu7SAZiQmEmUbqe8uQygc
RSzElHu6rzoq7bbPqDe5pLxUep05aqijW4rlwNZoDLer0gE1b80U0Jrtpj3SKIgV4b+7za2mxjjX
2OH+cNf4CX8+lvLHpLJ+NhKb3SxkXBuL+rbU2mRTlFJlFw37VJAE3LJqA72hueXRiYmlofY2/Xv8
RVRp3OH5GH0tMML6UqNrvg3kYZAddcKpEHvCBNc0+a4QkwIb9pgncStFrjyKw02rIpiWZvoTMqmp
0xaj8kKZUNfsXmqUL/WEAQH+gzU2GZOZlE6VxxZuyRNuKZks3dadxteUCCp7FSu4SVvcwwXUHFqk
shypAjNY61PvzKYgHwI05lycv1I7LjuV7rJs3Rt+V9tGVeA0M6mWEwm1ZU9q0GwLXyoCQCs6Pf0w
b6wneTSkSwHWEQeQOPcult2mslHQY3pUQUVq/4e9M1mSG8my7K/kDyAE87BswEafnT6R3ECcE+YZ
ClXg6+vAM7Lb3cikF3NVLVK5iFgwGTCDAapP37v33M3SZX5ypcPL3dkzBYhmZdawoRj4YK+Bl37r
xeONclKUZ103PKE0iu/UPEv7BmcH8iMD2RW59l8Km+ac1OfiLJBS3ZRl7t4xrXLyjSVtdVNkqZtv
EgO52jIMzV3SBvH9OHnLwS7GANbeOGwK28O7q7fDJmfV2DF1z6JqVtoHOY0FMgzFHBEvEbHe84KK
oJ7rAPNcrq4nqYyLRpH0AHpTBRF/XEMgQfoUti4+zMVR8ZljeOpmznMU8HnfTN8dsb5h+BYgXQPH
jQLCPH+IwG+Lmzjxu6ceHgJvsNu6d3XnDcZF6Y1gDF7txX/vdq9jmYyfNzeLHVZn7MKs1PDWXfR1
b8dEhDI72eTsphScWNJaYeeKrT4WZ1VmnrlJLcgtKJCQ+ck284C2tIXA5IbZo+meiprC1PWX4eb3
n+ok2I/5+3oe4vwPB5dJIESMt5/KyulMp4ijdkJLrUhp8ZNTyselkW7YZp2Funi5Nxb0VKL+SmyL
CLuyGVDOavdF5l7R/x9D8o4FmSQI5YMm2NhOVYU6YzgLuXy0DOIHk+glRBx5tj48v//4L/SDtxWD
RYlLJ2Y9DtO/oNZ5fVPd3hvaJLb5+ILjY8A4nYn7ZYLu8gVYvfpm3aC5KbtBhST/7fNSt49Orgib
6LaQVPbJFFcHZEPvTCh+OmBwW1dBwzoAJZX+NCHZ1twgGOnD7ryyHSMUDo9lWhG54hiCSA13a43T
P0c8f1QT/7qQ/Q8q4n9XXP8PrIlXycG/r4n34nn8Xj2Xz68r4vWv/Ksi9v+iI8UQ3MN9tA7FOcz/
DV0NzBW6SkNx7SJxNF3/6O8MOcP7C8EK2qpVUYLAYz2u/p0hZ1h/gSdiigeDEUGEiyf0pAT+XUkM
YuptSYy9nX6vyQIIOBIEyekUvSD4BBFyXaDoU9m2ftnu1o2PYuJGz3yqrnVTLPLkh79uk7rXays2
4xbB3SHP556sdzZVWGMJeGJzJtmrSI5m4bH7+uzDMZ0qCec7CecEcxLkvS/mAp9vtltKz1l+bvKs
CBP2dkKZBRpQmxJE85yIg+5t4U8f66qCqRzLZ6OVCH0LSidP+dO2m4mEMmX3w6FQpXvkwsq33GgB
vLGHuQhCFbmbjXQtDQcxwznyB4LhU3qR4fBSuRAc1R5q+qC7Uer3yVrgWJlnbcq16BmDTh83ZWLX
AI97NKSkyxRf5xFWx2zM1o4/di/NSc23bd7iIrBgsB3idbvzX2ouGbMkQQm58lrjSq2Fmb+WaDa1
2vRStPlQH/K4j9yXis6S7XAuXuq8GojqHmy+87lbS8F+LQpzqsOWKlGPUV6TD+zCs9OSHxhwqSbb
ILhqVkm7QCCfbCBCfPKLctgYcOHCYi1Js7U4lWuZWiQSf0R2aQ/9srMr23mYq/kByxdjZ6knl3Uq
quNQ++Zz09ewNbt5tDcZW/bnUmKEqI3FBLhQTMOZo8pPCLjnb47XDReZXbpHRNbzx6bThi9m0z3r
y1zba/WejqFndY6O51pNe47wRNnT1ZIL0mvpRbnqs6N0tOAa7RlbltN0Z16DVYImZHc/mloWte6g
hVkAUq41y4+LHVdHvzDEZiJf5twfpPuNwkaEde8W3zIKJervDivXberWlnY5yi4fDyPhVKAi2Pgv
Yjlq+dZx0uJsmZzciSYVT32kekAtjLbiSKikqw9To6HCjv2yyGlomPWHNKESCVGoyVCX3hI1jjde
LIljXSDg/8CRE4n+tCpPa2/CV55iwO39J1eWVwEhCrNmzVHVlk/mKDnRze0jReWwsfr5Diu5fUcT
rDgnPKzmWNUVHJEEPBsR6ak3z08trqDu40TI7aXTWf5h7KmXnFoMT0qT2S4zMu+rr/K83WChX+7c
oYjZ9PkBk8Sdn3QK5Z2S1XiXQzK5qConvtebKtjnmlfD7VCOD/rb4fXImXJ7zGkIIu/LazVk1Udr
5pUtRaNfePqSW9tMzHlzbc5S43morGxXS197aipX3Yja1Npw5gjJu4/QOuU31PL9pGEFaZ3htu/V
Dz2e9GiWjRF5I8c91xflZiEQGIyrJc4yn8iBNK2uyzj+WOhqo02eftDkddfA9FeOXRyRS2RoJKrv
QkmFd8Sqd+TY7aocEydJCmJj1cSSIfQLIru21b1RzmEd59Hg9ea2rpKdyCEZx1lyZebDt1i3xu9j
2qM+zAIjBY1qF0DSzm0jTbUHAC1+ml30iVaWw1VrF5kzbxM5LPm8HWjPYvp3ndhkUjfIVjwyqDpf
ON9/tWA8fBvRKXx0mtq9iYfUPus6EK39SBSFRrxUMvro5olA0PylPHSdXR3apYcOsfrcb/PM+TqO
MxgXFbiRiZepTqdgW9ok8cVJOj0OaWxd1doHmMizG8Wu126ATshL0akmLDlEXQR+kX7KgzG+hlM6
XcZZlVwKUePBN/HH79Jec68qMYzddtCsHbSpCyVJ+Im9c1/0pDOp+os5W0eM7mk4DTVWz1ZEZqaI
boz7O9TrxmYI9FtnUcj9a28jOTBGltMV0ZArtdOKrjhruk+dSolyxxqaoFY8B0Tn3/RlDOcobadr
YvGKUOOM/kg8uADNieg2xM8KpdPIdS0cmeDvOAAWIdF5ngpjz6P5ZzRNtsWZtFn65WuJ5Eu1g1uE
uiWnY1sRMV5nqfVj8qBXgFsLNTHNt+uaSXPSvSQ4Y4KAYZzzezF6d/XmmNWZCp2uAyyNSubeLbod
5grj2i+1+lArXX0znaLcyWFwb4JkNs7UmN0NNqAgr5+be8vF39JASyW0iaMYym4J9aNPDvDeki3P
bxsZGUrCsB71u7LXmg/TQHMnU91HXfPL87HLvS1dn2+sUzvVNRrUAt64RsH99URQkZyRdsvdaASP
eLe8HSFjO6qDAldc+ZS0UH4amxMidfLMFHzubxCU8TwqNUaluYR9H1848D8+0/uG1IsqPLTiUt+5
i9yD/Kg3jRr3sSHLbVoFHEYNFHtm8WCXU7Lv6olsxq5TO98u/N3AXnnvjclDbHc9P/Pgb5rCu5vk
8nGZZHE3DXmHFUpOFziYqoM9DWnUKJHuBH6oDTUIAAQbBw82KeyAzVWixNUQcNg2OtM/D/IWYgko
oyNTu/k8ZdB3AELbR7HNPqbDVsDdPFthHXjEU85035jCcBomWzDrtFufxCyWlLkmASS+LmLjqljb
AI0Ypl1hM+z2vYmAA5ewRfpqWEIWVqqxoAuoll0u7I8LIBQy/rSu+5AqMcB0dgfTye0za0rticiU
lIZiaM5Gm25TL9a9R61MCs64/mRuTDol4/MwtPX1HDTXtWHuTJojRVk/snQ7oe2aWTROo7FVmQZH
rU9zoDcmTaTJfjJG00Ggkh5UEFyaXnfb1DnwtWm+tBqbdn6SsgO6l0iSdhC+NjUun1xHWKFlR7TM
fQg+rSYNpt7lEpNl9sS2+kyHCdeXwgEXFJxxeSx8JaN+7npqLYaj+kj+TEzzMk7P8d8d6zTbKpxl
w9R/FW2SXiZToO40md5Qin7IsIDuUs5IB61o9I05EJ43WOx27qbEJhTyzLNy+XHxtWtS4w4rJseS
tU5Lc/KKZOw8OLJNNw7k9k3SiOBOmhX3UgbfnUDUl8Jg5DMp+6uCRrMjFLK/1XoxsYnEY4u/LL9A
aaoDKRD2JE1S3+c5y7eipPDetgI3yBg2TZotl32fmGIz+qopruyBNvRlIYYKAo/lqNw7asEoZZhm
8awd7TnNp6cikFnwdZ6HGR/TyzHgf49L74R9cST53Xnp0NTfyK4bXh+XXv7Kv85LNPzByuMr8fnX
m/MSIRVEyCAiwJKxBlGs3f3/d16yiS6wkYivhxjPYCL1r/OS+VdA+AJqZE7v6+TB/pPz0s/9AJRk
6HMYuvL5mImeTNqQJIoyLVx3p2Y5b+lQhzbmvvNRz28tbcBZCWxQxC5UdZ++ZfcUy849W5LKPE54
HrYGwVgLZdOuMrIPr+7jL/o/LyPMN60KWHJ0KjgWAmcAhbO2DF5pezJvkOZos24v0og/lXEd65FW
FUkdtZZV7Fs5JGrrQfk60sPUy4sWdzyWUxBDRz3W5rslI2emI2/wXkunYWUHDvbG1gyKN0MuN+Y4
GtBdkjS7yZtlbNf5iE1jsalMuFI5xyXRxPF3UtQDrLVpzwQlZh2+0GxwKr//qr/wXEHMQ6Rg8QsY
mO/XVtirrzqkvYWNV1HHQC68V7UY5Y5gTrIoOwMPdyYyPMvacvQ1MFS9JrJPldNqUzjMKQcFyP7Z
pTaa+XWG8W3vx4H/DVufQVnWbt/5pD815Swm9XSQVhoY/zpVqqWc8yY9yNJ9Lhd1k1de9UBiPOHA
PBaMw+T11M/+g0pVv1v6yb5egtY/ks2K+KsZExHF4EGPY9xk5+4yy907n259Wt88Mnwg1CUoNuk1
MLY7uY9uo9ySc4Oza9thvGvGTtED1P1IGmV1qLJieqQLe23T4sVCyxzMQf/0jpjhn8Sbkw9BE2sF
GPE56G2cvFIYrRCj9IlF397VyksIqIl1llR+u83t4mOS2+1mtso5Gojv2qTOYEe+3hShlzwsTK0Q
ydXGedEtJiW51C80B0BQJ2VEcjQziWRqPnDybp2w0eaDi0Bj59aOeWNljtwr2+B0mX+eh94ACqrn
j6DvypBtvHgcSBiKKg/bsjTtqNfkfeqm7WVHvyS0Z3OZ4LuJ7D61ZEqpkJjIa6fGe0ZnYqQ05M1y
F2uEuWHlnOqNG4v0odK7cq/3+gUok8UP5WTTg64JKgvx2k/Hpg8KLUzmUY9y9KFPIqYGQaaHRLSC
NJeF5dQGu2DSt4GR32P3VBtKd9OA3mF/lWRNfPaNojtkHfTRwRhdSsIEGkW/KI93mXHIVpYOPZA2
ldV3TSuNqDMKBzQG91eOfRx6bc5Qc0Kh8Kjn48xJg6SKBTLs58Dt7SutWk1iiMn3oynibRtzbk8d
1Rw0uxueY7xieZXVFz5WnF03T9WZKEzs3nRGQhij/bEamitVFxW1aedc1CNZh41buhycAai1k0Y0
nruGJs5GfQHDLf0ejGWxNf1uOhpae2dB8t9UPQ0hBoA7xqtyr4t5+eiVTYuAyA2uyy7oUbJNGb2k
IQg+jzL+5PvyZpn1qYsm4Vj3DTOaCNHgfSZVW25Sfw7uc6D2P5KyzdNzpQXuFT5YArkHwwg9syZd
UMM7Gc4F9x6tgbpKzJQxjdab1Z07t9Nmrg137/RNtqfkvpurttkVXheHxkBuBLr/cgxR4N6naR5s
ODXNIoJgrMKyasjcy/gRldmku85QxpFjevadQbITBXpNepn0P80A5+AHyk9lGmjfCdrBka+G9Max
ms8qZQjlNtzkBUjE1s3deE/D66s2M0uJFWG1peyv43n8QoFtRiog1xg8gBY1k7mGI05bRwMCAe2+
2y55PWwyHqRqUOb5tGi3aZfflrEz3BTU+XbvimNZLFbE2xjvbBGP34rSuXGMeNnLLr2q2kTuUtQm
MCi8r9o0YqCXyQo78Bm2Z4QriyDjFzOzPjKBOYdxGhswEAbzXE1x+oM2yHDFWqMzZxOp+UkuEEQa
o3B3RtxMh2xBiRQ1S28QipLMx172HO/a4DtbNcnqTjJGPJPyup2LZVfk2Xg/l8yxkqazbzo4hjVj
HCgY5bRpewebZUYP78Lp+qIKnTrTGT156jNMieCLRYzaMZ9S96OGwuEzyDs7nAM7u4grRr+RKAsY
PRlc9YMzLB8aM1iuoHFUcCYt99rvatgr81MyMC5ivXMuhtZIDiDH4p1GwvFjD+7hLk3jsyUul7Om
quLbQjE+Hyu54kjcg7HiZnPCEeFEGmZ+KIKcboaT+xmD8iYVPwre0c8mJhsfyIBJoyRRyWE1zO7K
UXK4mnMobJJczmTJ92MPlCPkQN4+iTq3jnkled0wfItyFj90Z5FXnDD6rbP09UJaXsk0OnGL/CYY
Bi2ib/wxb+eLPiZtLh1YxgBudCEh491Z6lYQzQtaVsQAF1f+krhPGe4TAuukqs8bvHIcGrNPQ8D8
v9fIxW797spOkvLAuVWkYSXrM8NDhOD5MriXNTZN1l3jw2COa07oMOxcN6WE0hXsIoQGabtxkuw6
SYW1a7zsibhoI9sQuDG0m4qk5NvcRlM6JpNmhnZt9Pt86dx94439mW4N6N7XQxLPRBUhqGuSUEtK
l5k6SOlsqDZk76THyujyjzI3sge9qPUftHXlJcfTLygis3PPCdqjHWvOvQIks6mTwDwaMv8RuN2d
KAOAyIH4uLxUVGnS1rsUs9hlQobRsUCXGjZW6112HsOZmvjA69ytbqtlJB6w4TxuuHdsU+mZZSlC
LKGPH8sg2Olm0565vbzI3eHamx1ry/H3qqVNFWpD40RF1vdHr63oi9mdcSiyxTu3E3JhJ/22FqWA
9CPbEHcxEu++H7XbCfgmBvQ5jiyVqY3eZ+kuzuMvNdybTToAua46tzwkc0IveWqf+i5pno2uax8y
My+3mS0a4lqnflMI29kzQSTDqrRzjIu2iiy4HQe3CBJeUNvcqmBKj3baebf26KebdOnKXVWilzYr
UYWl39vXosq7Mupsnm92vukArKM4b6j4HuagBs1aed+UqUEryB5EjqDbmOObbprabV+U+Y/ZrsRl
bbvVZR572cFXTs3xP5aoIwAifq+HrPzhJUJedVOXbPqWYMaaATBD9Vq/UXnQDthySSrfmEAiUUpo
LQfEYYpVEebJyPJlIDoXoZ+oCUg2h9Z+p4l68M/7DFTRtvYThr/dNOs2A/VJMwCSq4ZTOYSZ0rqb
M69HqJHFZQ3PvOvSjdSy2gwdMcK1KWm4l3vRWtXXms2pvOymXHrnbmWhkDd8mN7fgL7QzM3wt+qR
zgPUHGqCT+x9q8i+vaPhVl0YcSlYnwIaxpPrjOMVxNbGPSTdsGo8EGklR11XnbszpdVLIDMzAwAN
nA4ljzfQqWT4dGnYMvkh+pnxeEAe5J3ZUF9d8ZgLDjA9pGeV1qQ5DQoSi+J+mESRAJcUsSUpwPLp
Yg3uqDaLOQ9PtlEaD6Jn/mJPU3nV1sSWb2eHWNysCp71YrQOqCesbZ37HsataRk8Xtg2LbZMfshH
gwfFqACbTmSJ1N6KZUZpNQ3JDLDd8oihMBijR5o+KcYiZrM02xQiDMiZxmOyNI5j/uBhO9VuKlvY
IIPc5EakWbGbULRsWWX080Xo1qVF1PdFKZv4k5eRLrYdTa9oN5M3NfM2TTPWpqDPGfGqFp0EDYj4
TKv0+KygM6NvXHuoj23tyjtrsrszUwjAUaZOryLNCMnrbTF/4Q5Qp4k6bqlBc/dD0zXxWZpN1GZL
BbneBEVD1tH0pR3M7EwsmtFHfZxlN6YZW08NDaPP1NrWlv/L8gVJ17Ilb7SGZqE13nerHlMv8rLB
vvMqedevMwTR1I9V1zebOMieMu4bVmUVumZ+RQDY07BOIhbbomBdpxOIvtXWLIYPUzdZF009M8NY
pxmCaMJwrPWCEYfb1R9gdmT5IYdXyRBEGk19aOMpRlFC6HNOHG8f1WQTOAhWnPysSsc439qemKqL
tgT54sQEBR9AsAA/SuNxMG+zJSCub8n64htZ1IKOXuJ+o7Penes+cERaZtWxX+c7KYOeZp34qMXL
wGG57b3WkGbMOKM7ayco9qs37FqbcuZGY88EaW4ZJuUvgyVjnTG5L+Om/GX0hO6LMZRp1s9SyuGL
HwzzR7Iy3KPtMbcain7+Vub5J7XOtJqX8VbatAjqSAX47GYNB+ClLxJsU6P5nCNdOzLeSC5HJOaH
LJ7w1/fOg7VO06QgP2zVhBmrOqx+EYq5q2ZMG1f5mL0qyWoS2IAAuSndYhh8iM2w/iI8s1YNWoUY
DTFRfsX7W122L1I1wcdPmPBZFp4WGuUh4yZqGwRusJLdTYXkbUL6RntbPyPXGDlcsCrjilUjlzrd
eN2tujnuBBI6+0VOF79I69SqsstWvV2L8K5ZFXiV1WhBWKy6vGBV6On+eGvFCQq8mjHsRs/r+Kl4
0fNptT/uGcW0G0+J6npuGKPSaY4xALohpFY6knlJw3WatAguMqh42sUq8LUNY2AjMvpAC+1W+15O
Ql0XQ35k32WVi+vxR/YiLmy9yQ8OwrVHb9NrowuXph6bw/giSyxLGTA8mgsybYxxGY6t3Q6X3PMf
tZ7R/g1m52A1gx4x+9v2REOGflVGcrDSo+YE422gV7dyzMpNUfhPSdctkT10FJNW/5wMiSTZkvfL
mdB1xKq8LfLCuFRAIR98c8EqaK/qyuRFaFkGdgx+Oah24JbUF1aUBVxIsWGojaCT1umRM1Yb5a10
wsDljDoIPz0mLMCbGPg/g6rEp3FkFzkPPz3ixIWOFQQpPaRV+JnlXv5YyjSPnI6Sk+J7umhWhSgl
XXFur6rRblTynqi8Y6lGJKpdeTcD7gzNspq3cetymEOdVD+0S6M2qfKmCV3e4LjQvzTrblTF2iqG
eImCVSeuW/Vmf56Cwg7NjtU8mA3nSuW2uSbkWNvBBGzEjkP3Ncei0SOm3zUZmRjwS7xnmu+Pbel6
V+RP5l+qohrOKxnILfOglJJ1OCZoAW3NLz7FMASdvV7myTHorfwrqsbhKVW+3GVkWz1S2JLLGgjj
oq0m+SyWob9e5m7Y6BamwvWTFemxHTOLdLXaonyABPZVlwkNemNu/V3Vu94U6WwG4L2Qq63+wY0X
GM15lpv595f2yf+2eN9p8SIh+feCmP9Tj1kinv/xXH/7R/jcfxHf3khj+Lt/d3pd4y+6lBi50aSY
rvM6jpg/AgFF58xa7XYEcrxRxngmLlbftWH7wxV9pYxx/4L+ZKHw5r+FqgXx+R8oY35K6PBdFxsZ
/zDAaxPjyyd/3WMUJgVMi2R6Q+ykd5cxEzobZ39uorV7+sVqA8ohZyrindQNStHFr+aQPNAO0cOU
ekdCdbtbh3TP45wt9hMMlwE14ahGAmJGffkCO6kk84eiMvRU/Z6p3Do1S6AZMrB6A5q2He7I2hB/
/ek1fYn1uSFoBqTc/CyVZd4VrjMjsw1oi6X0aB+NKTXDhmksBR1EXbqmBMFIMw/hXAGIVFUATxyw
TkNoKKa7UGgFQJnUALepe1fYfOcbMVryo9UbsxN2iwXBU2XLDvXGsnW9shdhXmn1xyVBL3oN76xP
Q73251s3zwGymXVxDOa+JF6lsokehiLTkQipT+/hD05bsOutQExlAKTA+gOd4O2tMJgaVSWtTkbk
ThxBgvdCoXQtClrdfUeDearKWy+FVc8Ds0KgHykpby+VNZVtjBVNHdeb+21Zt/rZAPYzMoMJaOgQ
e/tE1Ld/vgr992LOr6fv/Sj67/+4fG6Hf+xE/e15zJr6/4fU898uOffpd5aa9Ll6O1ZaMSd/rzWe
+RerxjooCEDg0PLmGfhX9Ln+F91njkNrnrHpo7f7v1Ml0/sLBAR56Jj117+z/tHfUyVT/4v/jMEy
48Hq1eFn/slac2roW/2kKHhYu+CNUXWtfqtX4wynl8NsGU67D9KpiRyLigExU/tOt//04fznVei/
s6SCLD6dDyUcsmxLkW+WxHE0jUjaY51+CO1jCQtgrjdjbafvvBC//GYMP3SbG2mRj/D2my1NSgVr
u+2+ss1mO/cg8mA/DptXO8yvRl+nr/j61eAiM8bQXRAkp4hrkTTjIOIBlrxRcdy3kWG7Gz1FmNPo
wVghFm90JnXsXBczeL6ZOlorzywU09gUEMkfOx1vSChKIlIYS6Nxqxth3eXuaIm92Xp03zlrahfE
42jmjTCcxEQwNM/5OW0o/1IQ8HPdGlV5GAb8F7//ci+xSq/nI1iAocOREsVazqZmnyioqSsDIQJi
ggjtsm8000xmWlypibEjNR+ES2zXLDmzDGMQ7/Jenw7EteQ7+ujsLVrnyXfu9k/EuvUDwaBew+1X
QMrq5Hr9uKJ3TjMfy8Ae0pN7Zhum+pSpSYaL3sykqAXljbYwcEy0aUVA1JxddGX/IZqHz8AyC6IF
wiFS5/WFfv0ZnMaOGazA3fbiUj5l7lBd4jWZw9/f+5+eK3pvlIjY8F2XeuAUnaGBAdQTmZT7rAWx
6cumPHtpvZbYJN65qz+9nSw+1EPELq+pK0R5vP1CtjOauGDqdG+jezyv1KieRqY7NQE69YOulPbN
SPop/9P3k6siVLPYFg3KsFNuz9xa1PpjkOwT3PkJUFNVMrcZqn9qx/+t8+6n+8jWCwre4nbys6Fd
fvvlEtObOmM0CMOE808vZCy2pc/bM5ad/6ff6OVSeA/pyAKjOQUBxG1Q2GqQ3V4bh/w+je3zQfP6
d2h/69P15pXkIvxOVBUuSyn/ePt98hq8n5W37T6LAzr1nKUO5qim64qG0mUpHO9Pl24vYEIK7gYX
pIHz+2QJyNi8AndW0C2YZ5lWdrHYOX0fjR48OB9H0QP8/YP/07rNBcnpYjyMtIbwoRMtASxPuRDl
ybrtuwnOmTze1Cig/vy34ioBYBr4Vzqv8tvb6InarMjkbfdGbQZgeMSwNYy4+k+uwvehKGPSzRz/
5CrZyB1lyrmXfRdv51x+UYb3niX6paA+eSSoFFzOkmx1NKBOfqIYyXHHU8l3sa2FAbok29egE9Yv
xmNF1taFH+fFoTMXVOulyHbdOlxspO6+s4786peDv4TLlQcFEtP6569qCRPTvmPG/HJIyltm5oG1
Q1kfv/NA/mQ24khEvBqPBsADm+PWydfNusL1B4OvG8RBi5sNdXWeTluTnuRcTfeEKUK+t6zQImQu
yboj8eefVUKvK+mB3DcGAu8g6d/5VL/87ixk3H86pJiQ3353dJAFgg6z3c+WuNdiUwPZNb9XRv3q
Iv4Lo4enlm1oXRte3WDLGTJX77lI246QrDVCnFEmJe88tL9YMddzL1mUbHFoZjjmvr7KMPhFk3eK
WNi+1g+iaLP7glXtTA1e/s7ivP6nTp9cNnI4HNwyYixOdp6ZH2MSvYD+2owEONZ4PgjJrjetmbdo
4RElOFU3b3sSOd/5kj+/NBBZQZJxludIye53cunYTWIGyk27d+UwfcqFU5/VQ6LtW8FYz6I6Oxee
bL4PPMGXCC/Ks9K24siNneydJ2f90d7cAwBsREoSdk6BRbF/8kE03bWasQmIskq6H7qOP6CdpxI8
fWyFhZiKze+X1582+/XIsDri4ITglz/d7IfYT4YKffE+tyuiB/q6Sxh18PheofeQh6Jq4pnAaHt+
+P11f3p2ue4KZyTx1+bVPQVBjmTF97mECy05LV3CoxvDMkicd3bHF9j2yd3keIE9jfOMzaJ4suIq
nE20huGglEIbH0iomznpl+JAco92PrfdFPnjLI9plaYQWbzyCsSqtWVi6keuqJZP3Lj5aPtotqKS
SEXE7TLHWjw3wb2HVLeyMTCTWZNdcHah3W8O/EhF1x0D/A0b1SftmaWJMax1tSZ4OOLW8uxpWyQ9
xoBy0s9rsaTnsd6PG5JBMrxyVhqlPlafcWRNKhIR7ytiwa9a4nY388K69sc/A/gm2gOcHvnfafGq
BQOiIg8/IbnGzoZuitwQNv/p9xf5SapIPgJX8Si3kCsanJDeLiHSROQzFxCeICZ+RSl+rYhsirIs
o/VhTAinpvomtbQ7zLzbnGB28jbcfYofyrQKlBt1iw+2py/cBu9VFz+tOOsn49hMk24FOOon1QXK
pqnxOxBDSJTFcTH6frO0JCOY5IJEE1nMh8JkFYB377/z4v20rJ5c+eSeOF2Q+0KCHapQSTPldiTj
jdnbVJlo/pMfefX8gbXgFf+p5p0WU+pCwvDCYEMuepdGnZu+F2v2izcaVthKDqc2pCg9uZWF1Vpx
ThMRAbkw9lbF72ot8ePvH6VfXcRcpXmEi65F78nqqGtOl+lKq/a94XebRZgIGuS7EYq/eiroSwB2
13XMrac0ZNfqEy9uc34biosdCpLiI9BiMhwG2VzmuXTPZDKShsBQ5z2g9a++oEu9ZK/FPIzwkz19
KrJMlLWqYObY2aONEWWj9dI5/P42/mKT4bSKMndtKCFlPqmZliGekT1nMIgQWpzXZS2vWBXB5CcZ
CsPETp9/f71f3FB+MJovXBAX6WmOtolBqjPdvNqjktH2jgVCoJ8SiwwZRLAjprWNOXnsM/Xch7+/
8lq4n2wANuU2S4+xJgSsztbX1UtQ+uUkm6ncL3PVbxyk+NEiln5jFX1+5/KjbhOv7kkSz7qwadv3
NKW/+DnfXH5dBV6VaIKHqNXEUO5x1uH3aHAlKbd/L2ThFz8nRBp201WszgTj5CqFIv8KMgpXIeD7
oKg8DzmNJigTJgGHVj++s6D8fFNZLFlQ8ANTLyFpf/utFk1RVTdpuW/4s02dNx/pyztIHHM3CgQ5
NUWT2tda6jVoBKf3kP0/P0ww73g3V0IPLR3/5OGVVqJPjau3+7wrrlmjMeILT7v+L9LOY8ltLFjT
LzSIgD/AFgRBsqxKKrXMBqFWt+C9x9PPh5q7EFG4RKhn1YpoKZI4Nk/mb6qurg9pmWcHFhl+PXAO
by+ld50MnrxolpIqqSxjvBtXh4+iVUMQBTifVVXUNo8JpgUF8EVdSPdjWmn/QjalFW3VUtW8wDZq
HnkGGM1hmHy5OGbBaH8Z09k6dGLk2DCn2vxWN0ovXGpc0o8hThGrVUC11E4bW4A5UB+hCoqlYftR
RrgfsEzX8WxRA1/BgRf5CMVTrbj5Kzfa7oKoSPG9C3DlQdWjhNEcDI31zDsHWJFkWt9o8VrIcRQD
Ui5WVv97e2jeL3PF4kULppP3noAucb0ghjYbY7+PyxMOQfK3hhvbaaO62Mkj3ueqCvgCHlMaiRzq
TqsbBhCKlkkVVgMSBQ4/GB+UwQZ8qOWv1lSXQDitPUns9wVG2ihLbZF46ERxXl5/WCVHTWjVESKy
ht5dzGzw7yaZBg77I8C1CkKPnwz5EQ0Yn+pLDZC/EcNekvb+u5cfwfVNkrK8UVYLHphtkaiNn51A
RJOdpzaOWV01WxdlDNCryESg3ENLm/+5PalbH88FyEIXHNmLgeL1x+MAEgazgepeGwl8FcpCfuLq
l1xd1LE7DgC9ojC2vvstICpRQCqPq3g+3f4R748aJER4k9FM5Samy3H9G2wJ+oYcopYn5Vr5mmoC
qlnUtkcBlxqWRAhIiFp+fB+HEC/0JBE78bcH4bcfsFoBIFKyvvLV7NRpY/FStXP8MoK9OEb9ILmx
YZT3gQnmlY5keuhxu4Eerpo7l9j77XU9CKvt5beTLPDQQFQv6n4EbW59NHQMe26P9FYQhZ7kW3WP
/64OdcSpdLNXEQrsUSr40PS67ICE0s7/JYq15DbMKAvrej7DIBk6jNEyquW67ELyVDGzm3bthZcb
7/raV2kNUGJD2hDRi/VRofVIK+lWRRoVI8+U6UP4CeGc1qWLAA/fiEAHd2P/IceM6zEHiERqNyb/
WnoK2G2EkAxNIwF/2iUuSj7xDtFka6R//3GrMejMsIhtpWE6LZA6KmDUFwnTKPf2SG8OgYFeJl1g
6hprEXQwlFrVKQxBrpfpZ02r8oe5SiKoLOHOK/t9+sFgI/8hDEQtNU7o6zn1yxrvIz3NTtOMBbtV
o/YYCjs8llH9vRX53htgL9zqWJJUbjUuF8LJKQhigLoupB3/YmpWfLF9SdoZyM14dHgWmAcZpLlM
5285HK7uQxX1aEzKvR98Bp2mnKQmNF0wxS1V6cLfqUVtx8NRgF4vBVxkVa7iDX5mWsFEPPSKJfCh
gTgmiJQcbKuZTqo/7Mk1bcTDMogeskZWRRNtdbrkeSOHw0RrKYzy+WCaXXi0jOLHrMzIvM1Z4d1e
l29V7tXexDMIktfimbI4gVx/nxQUKvaxUoLHnAwUNE5+tRhwBi0wriB/luQIAC7IECVKHmKpuot8
y8WQCuG9xJOK4KGg1wfwOwamlbtQbjwNfxdSMTdM5XBn6jduXsrKLBxooEvzYTUVvU/vocco9gSE
S3Ysyg+a9kynvjxYU2tDAkLb4fboLHt/PTgKTkrcu0hQivXBBf1eCVt8+U6aXA8nTUhLhSpKEHCM
HwF6m3eBmBGvps14vB14WcXvAls03yAyYtG8fqIBLEfJpRiT0zTgVggIvXKbAsWU21HeRLZWYTDl
IJNaNpPgD6vJR7oDwHOYnNoktw4pDS1P5GHzjASeOA/1HN2pvph/pADrXKSZ5SdA1vYF1lbilnpv
PUUpfJvbv2mZxPVPElh7L+gklLTXZfTGrnM/m+MEkyBDvgBrJsORIwU9OWuvybkZaiEGIy6Miv96
6Vdpb1Hc5euTVo+waI15+AZtdmkT+8vtj9qYTs4r2qkkr0vpZ5U3ZZAJsJm2Yt4qfuYWWlV7bWLF
O0O3cXTAfwaaxqMe/6h1taKRJ33hmcWnrGflWL1if+pioJidDxsrr/rw9fZXbYwfTngEZDe+ge6u
Vw999Z73oBZjtKSgh2A0IwoZ9XSHwWCxs/U3Q/Fl9D2QsKP3eB2qk4psjNQ2PoVZj55IEQLvx0bg
YnaxvnN/vq2w1QrEMFKh+8jKQPxjPVmNUnRdb6PZpivDK9Ju+gHTF8y4SjguUMOacy3X8hmV/9Az
K1PHZ9DMLzCshnvNCjFkjnT9OFER+0cTgVE5OMH+W8PkdPEmhnDUQ3oDDksLDFD3vZmk5mHK/f45
mVUfKQS0BaGYpn8Ki7AovGMoxpOZbvs7T6xORr6kga90Gml2uGZfIv5gdMnOcfn+gKbmiEAZIBDM
pNAHv54lJfOh1/RldCrQlvEKozSPvWF18GnxMjMRjPQqCm07N9j7pcGlwO28fBWNMbFKQLQpbMHx
hdGJakviIUVrHKsCvI4Q/c5633h98OoBYPL/+vvWOikfwYCju6SFJ6RwpNPQQWZTtFa964oKFlaI
lkdVAK43BjoIw2CrBxMhjp2doL87H+nPAAijCaNxt62hJz1Puwo8UnSqgRx5RpEi+DTCJ769tZXN
MLiP0Y3ieiBvv57KrpPAS4A6P6Vg40gBAgkh0Fj2XWn2R5q1vnZOQYgAxy7yS+jXAQIn+ffALw1o
I72GXu9U32uYbZ92fthS1rnenVDTadgj2UDZmbzs+ocp9F5wYFCXOZD8iwRh91CNweJSPqvOlOfj
U64igpXFfeYidCPOc1ng4V5H0GXgDO3coFuLj6IblovL2c7b5vrXGOY46BUqwUjum8Y3f5pkr0fS
HVh9YuzI4b/PRZh1vpd6NPnauy1sNFzPGmLUsNiLjIppg7pwR+dqgs3qmLmOyGMw5g4FkL1S29a6
B56DroLAVQe/jtWYq10bYdpSJSc1tqXjCAXF4QDVqbv0w7mdywd9kh59w88cWK7qyQq1+tPtad8Y
Z940SAxY3KKkxsv//y3rF0PXQf9FV8fPq+Ko0aODzAFnurZwIL4dauMQw3kCXUY0wRnrdbtBi+LQ
nN5uNVVt7qTQtO6yPm8dfltybIy+croW/8LbQTe2G1qLCNPQ/12kTFbrSJh5OcUJV+mkQsSuoX65
NCl3872tYUSOZwGuY8uriNU1quUVLMJKj09cfE/zGFvPU2bJF9yJg0OpYLaNAHA7uOgJksgjZX4x
G21yu0hvUAQKKhqflvRA6+BeKZXyr9tDsPnbALhRV6L1x8l2PcWhBvPWGmEnz+n0lFh69YDqXAkk
vdDvbkfaGmzuiqUFDTpUXrte6onSlmaaxSetWrhW+DcCwtY7xIZux3mfj4Gio8OC8fQbyHW1aEnG
pFlBM+JkIZaHXpUZIGTV/BvjO825le5E21q3S6cPyD0+FjSUrsevrVU5NMASnXhB+t7c6OTMeJoh
2pxViDRBz+u7VN9Zt1uTBlCBJwpQVANLouugMYRkiN02KWdeRKiFmGgq22S3GvZOx9uj+daXXp38
y5sAqVT6DIsv8nUs1FKUcJB9FoikfApbtNLq9okE9ME31CPUinNsYLqTUBv1kezsxUe5WszMmieE
zCFmU3Uf6ifdHz+L8n80cP9XHON7LO7CL9EpbnH12GBfVxsL1Q1pItmLTymlTyjYujiYY4lUhBIN
rpklhjfEdfk04zBy4RMDHB3n/iSkzgROE+zVEDbedcvPeUM7kSzTCLgeqqohJ0pq9lLco90TIZ10
P2b1j7RDeTpoho9DjCQdaHAaAygGHBKzHe8QZ6uPWtU2XohI3846WQK+mzu8uHjRLkrUa65FDu5D
VgcOnrgUcEgyKIWQIKqDn8sq6nwa3ePQNr8Uatifp7n8D0kTk0LhYFEFWlBF1+PRCwQ0ZTQ9T/YA
DVlTKh0qqWnu5CabH4k3F7hjMibqKddR/CIn+0W5/8Thi88PFU+kHyfFpRptOCnbfpH4kJ140LOn
ptC1nTF++4p3g8wzk86qKeiQrBbhGGeBhEkBr8xU4fESvnQ9YrOVeRmUBBVCbH01WARMsNnZz1rO
CWRX8TM1wdd6KE+z4nuljD1io0ATB2oRJXeqld7BRLxvwKToOay8pHwQQf8AcBE5wuRFLodfxlQ+
5CqNLjVCPDV4DQo00OXgSck1VNLDA6gZvKDT+DTayWG21Q/jmHzJquLnkrWKuvJ4HN8B2UWAU3/U
LPbH1F4SyT/Jwwh7KLwf8uWFZF2SqvQGzTjHZo/Ni3+P1dqdCVxpaDuvQ0grk5QPpZld5Cn4KSXD
fTjoR0RDntVkUh2CcQimLnf3YTCLr62knXucFvwxv/hKlzjWUF2kpvp0+9DaPB8FC34pH0LfX11q
QuuCahjYiGFOPzTSRhRJ2zDiZ9j26+1QW7cajy/QapTxtHd0pjGy585OlvtTUqxTaCOFGHTpHsh/
O4pOHEoMZBKrVLBCeAQUmhyfULqo7gZWkmNKavEfbmi4fGScC5MAKNz1TqpG/EVSc4hPeqfMbuDL
sStlY3q5PWIbk8NGRMwTDThyyrcO829JZTmi35nTxD2Bk9JBGpWTYyWIoCblXkd2IxMgEh16Wjo2
IZdHzW+RjL7Ww1jnZJiQ0n/opUTHwKKwLloByzdOymLnrbAxS+R3Gk9VYGQIFyxf/lu8jFJf26l8
WUoV/h7r+fhpMv09bPN2FM5JqtVLZ3Z13lFE6DKZLPKUddjKp5lhHoOeO/f2LG1GQYQc4ueS+K/X
giBLHdJl7HJzqu7NyO5d3nvZTtVncy1Qd4TrBQIHMtj1iHFjz6oWdvEJTZHA09tsctEpKo+GKIPj
7Q96K1atzmlgbgjy0aBRQfqtx62Xo0FqoXTEE8eDQz8jq1BgiprhXCMj+tyhPzIfI/Qnag9oWGsc
ZorEw12tZ1bs4Ng+Y/gi6xW+NVoRudysyZc6VKtXFGn+MfwZl9qxNf4aI2zkj4mQAOvlk50+KhMA
B6eCRo/Sj1GqhsPfaD8F8tBJTqgMPcpn02IXlwtlCg46L7ufAjSql0Q21DM50O38jh1fKS++Wtv6
se+z/qtZR9gwpDWiA6fK6DuBilJWDYiC9+YpLcAXH3yM3r/JvNtjpyv0DEUdyJwLYfIngBRjdLSM
jkKOK/xzXU2emqO1eGjGDiuvgn7ah8ECjgHwUE2/l62NQUUupvFsomTUOK0N1/bQWJn5NS1l+WNr
FpCyLCSCv4SV0vw9z3RoDyG6wrbLnZ18Zctc+JeYXhiIBB81OTU6BwmsuD3Yam9+05JY+1jzDDJA
QQ1Jcsh7E8XqKkFYzZmEWbzUoD/PXaaUsdvMMNIZs26+q8s4+FwlVnWBNFt9yMwQE6YpLOjFzyry
cErnycaUne1IRDL6B+poO3WpUM0UZjV/0RrE6w+WL4WZe3u5bbwLluYVtRJavABvVytbqhW/KmQj
OmUGpeHStv7ttCZwrDr+INdld1c0lr6TCG1tWRJvwdEDwpE23fVmqkMt511JTV20meSOjTQfw8gM
d2qaW4cqu0hGaRZSMWfDdRS0shlPusengbceuYxq9Ke5NEZMn/3pcR6Uyrs9kltnBCXUxfobkhtW
xtcBZXmQhwbFvZPWUg2z0C/AzpqCzJBZn29H2pozLBdkAFsLfXHxjfj9/M77bKZYNUYnBDRbTwo0
66OUT5TXs2k4Vbz0/k7N2d85l7bGEzIMsBpqwKSvy4/67dJIO7X3oxK0cz6M6h3rs78geVecinjE
4cCWdxbJxmhSJMZwDaAS9FZrla1iaCWU3Gx4hZeIn9iJUbhlGf2DC5u682FbrzNC0eR5I+3Dorv+
MiQ66iYpePCbVp29+siZnWQLzbgKKM0h0ivhKMAAjkgSIsiE/sx9raIDFcwkn0Ev77FRNib36tcs
A/PbOFvoWwnZp5cxIr3cF0V7MDI9c/sgAQmcSNnF1jnubi+ozcHG5ZSiMaBgEsTrmG3LOSlq9n+D
KNlRN5BN68rJ8GaEl3bOm41lpNO5tsgNKTFx6lyH4tgPLG43Ul4MPM/A0GUviOP80FbYI8sNNfrb
n7ZBFqFR81vA1XU6WHE3ooUfn8QMTi+IR6BHgU6VsPYr18gbPKPwjbgUcZ57aomgXpsK+whtbifp
Wjbl6lqnYA7ggpIS9TVrtWkH5BHMROGhs5A73L5uS4rS+Xc1HeVjbAscUxq9Qugzkc5q2e1tp3e6
FNTCdSr1iMPSN4UctMqZgT2NeSywGoKcinz+WBwLDPew93hoze7fGe8ffYo8M6n/8of4Ah7lgQTu
wHJwpbb8NirFV6H6Fzx+n4XcH8a0e1U7e9rZ9Bs3A7oTgBvAx4LcXLMwe6hRQbV0iAYTtcw6zu1j
0hXDzmrfiIL5KONAiXMxiFwNRQLkXcYIhR7JhDx816nFKcEZZOdbNhbewjPmeMabFiHpNZFCTjU4
6xHP5holYdI4OzuaSZucs3n0L/SDxYMtxeXHIk/9o1wjqamatXzKmujX7R3wfsctjUoefYKzkc7I
anMPftdMwq8o+oUY2CaIuZ4rFGBPPAmLH1WlifP/X7zl9/x2gMmdGuDyWvuemOLJ1WOQXOOcBMcq
RKK0VOtqh+n+Rhy/3lmLeDeesiTmkPjM1ZGi2iwaGio61jRx+LHUwtlAoyCBBO1bLd6WCIINeAaU
ffkKTiOilt0YxWvkN1rraAV2OeioihzfBHRFehKyXLtvw8aa3BlMZeOWCNpaxxBNtvIwT41Aiksz
MtlBxEX56JdsFydF4jU+2GkRqw8WcvkVBVYMQ7B4r+XGbbpR+9HZRtE6TfYmZwIW+R9UtIcfEJyz
r5EoWhJe8BSFU+tx3bsIVM2XOtTVyoubmZJ7jj1eetDRBzYdRZJmbxpT+SNcSxlplrRqrTsr95Ps
7BtFhRsfQ/XQRy22JshDZbxSJAPf23QxYzZRcukRh8KV1MWtvISylo1m4o5Up17GRHTREZ38L4kh
NeVRRh07PQhfkr9Ofq+/jFaEGmCZj2OKouE8Wi6t/EH0jeKliPJkrmnPJmigPhsf+fXxQ19ntY6V
Z574hwQZvT207XtCqUXKumBOTUqa+J2vTndVSmNwecJGwUC9JFqnSY6k1zZePoUWH3QsDI5JMU0e
HYNFXDdBcU9f3EsxWUJ31e/vIpxvUJppugrRhz002luBe7U0AVvQFxOQXZfqy/VewKVIbaPKsr1G
oO1aBfIBdGPhaLnhFqFQDuTBH+E36jTMBgk0HqKtZccXIEQ4fTTRVfX95r4U+SdW5vGPtymkZrpJ
yGssz81V1iPKalJ87iJPtOHDMGtiQn4MDVDU674oEtv3drh31x+5KkUu1IWQDKc4tLr+AgxLQhxJ
opMe5MOBFYW6IF4Kj5ZOIXCMA7ATfnOMEuXbWOIhejv4u5xqCc4n0mehPf4ONYcatdb1IZ7PcPoR
kdWCD+aQ/6UkCPmWXfnL0PsP/yEgbV9SZYMuubzKXiNptqqh7LnIkIQ7pUneIvsMdcWeqLPqFWpq
ndX+ccEFUD/NQW55BpkMfXUO5hLcuLDnK+XOJIMZUvuQY1qxM5bvrpMlCjkMd4kGAG1dq7dRHral
gE+rAqW8BIZM2VZKcTdppu44+Nhk3h7KZaiuttASj0IVRWuK9HiKXW+hfFQFnmvV8o4TT1UB65ei
kvXom8jC0vgVh14tjaVtsde1eZcmrAKvjpaqD+qxEzx4ECiXnWwOes/vmz3k78ZwcjOTdoPdB/y1
xtiNSIP2ajQBWCjy7iTNifDaGUs9U57Gx8TYZf69T0sgK5MJLhXnBZewhoFJQSCpMW5JJ79U1bPZ
pdrHMhi1O6w//VNjReWlnbr0hIGsf68EOArgT4c1L4rSr7cndmN8Ddqf5L0wNuhrr9KwEhdoKcyD
kIR4+pkbWvAUGYp8uR3knb2FzOf+HmW1fBAtMmrJgjHshzV+fDrK0qrU/EuVBnYO14dDH+ZiY1YU
BzQkKPG5UzHFB0FHE//A+BC2Vn2kl6a7QyIfseiAQjWFxymi4xBxo4+y/DI08Yc2o2kC4BFbIVEj
zqzfU1Qxj03bNjsbYmvFAD1YeokgPdiD1xui6sreF1gHnVDb1p2BJ8wxMeXPwNJ6FyGzPVLe++fx
MoII8sJao7yBX8p1vFHgxja3IjihwfiPiFIcCCdd+5BAOXcz3/hoaFNyBDMWPnAAt1SO8EOfTHhW
vWb8McZ3+S1Y8yxICI44Y1VjyTWrLWD6Bye71GLUN4cAlaBmPvjqQPkjNZEPT7F0uL2GNk6gpQOA
5sACXoNdcz0AvBiDTGlZqFHTvuRBrL7aQZd9wuwiflVCvTrgYMkWSTEq3lu9GxcXoSm5sE/pEK3V
BCn+zMoU4QMyiOI+ULA3T3zE1JMBQ4pYUEJsE/xi0vHrKDrOKf8lFeKimdVP6hn/VOjWJUPVU3vv
f5lhQjs3Jd2T+h90Pc4B5khuU3ePUChiBJ+qH8IommOH6+QxKKXD7THc2OwQgHn9LjjDpf95PYZd
VyAjaDOGY662ni1agZEyQg3/IQqPR+YJUAV6etdRKHJGEeyC4DTwjER1Gf8CqZ+snQ24OSlg3mgJ
QaBgW1xH6ZIkoYGI+hFgmPmAHIHshkmqXDKTT2vn5SVBBW1nKWwOILyNRWUC/Mu6s5bIqGH3QgtO
DV4NVasoR4Tts52V/r5KQCLNLlfJ/Cn1Uae4/rQCb57YAnKA0kNcPuuVqWAKMsvHAItPLw80RJyR
9jgC/5M+S2XVHqo6lY9gN6NPgNOGw4AfFxVv3XjuZzxA6QZiPerXYr6Pyzx1RqyjU0dKd0XqNkcH
fAmCBVSxKb9e/+44jiK/lWSmpENU31SROMIV5Nd/WF3UXZc6+XLyrq6SMin82kL3/SSbTXvS4sw4
mnVeun8ehSwZxgUlG0pxqyiaaJOBnhYTPSNQkU+iPnRLVnA7yvuHEzO9QGUWsR8ok+sMNesShIix
5QOdjYFNNczoAct0l8w5QoKHGo0LPgzqxACqeS7HF3RcBAgBoJQJSPjzME69UyQ1aJY8r3YqCFs5
CkV7mSiqsBCpWo2BGtCoD2Cfe9wlHRa+iuYEEL8OcjZXd7KBN0yTcbdAMsBmw0yhGnamh49pszdK
S6BV8kn/ABIgEk00MtdV6HkuorxLWsmbssJ+RoX5oQok6zzLme4ZsZY95yUi8qHt/6Iplf3ydYTl
o7kfX0qjUF5uT9nGGkfOj8yejskiOLnkBb/VVQK7GerGKiSvTKfKRWBLcUIfas2fRlnaqGTbQKgW
0cfVZdcUCgyLGeUnM1VHR27j+hKmyZ6gxvsjlCiM53KCsp/WzEJdnswEW2A8YYCP4bMwTYsuen9Q
8Qo9q+BLsC9Qx52dRYnv3XQSltYFdyp9BfRsroewiSatNsbW91Kc4ZUIuWgtK3/SC7Lko6wnw6kE
l4xlil3UmLZkTfrR8AV2iHVmjIozyDOXcCnkjwDtphdwYhKXsPxsxraNFYeefB8LkHBHG5AtXaBZ
zfDv0dSflWZOM+4JHaarGLXI37sUTwK30q1JoorUZvplrEd0t20atunB9xPsCFNtjl/REU4RgafB
OjlRFvqBIzQwg26jxPaIz0MR+K7f44J8sCS1RnffTIPHfmqjhzrr/G/jIIVLwaf8EQUdDlVJDJHR
UcHKvvRdqX9WhjH7lWOc+XdcBlWEvKVsDLQljZ7lbEe8C6To70Rv7acIgSPTbXKZUD5l7pFVbo5k
YGIogayYEN7nPgl/xlbFDiiSJvohDbaSOcgPRF8Ctej+MlHav2iQP/5SirnEYlRjDZziUMUBS207
EELgWn/irdU9m1FuA7w0zPo8Kbp4yRZrP1BHqvSg1HrkHzXAO2c8XehRq5Kcfg8la/iSl3rz8mZ2
W/ly82LRPTqERvaQdJmEoJrVyVhvzCUFl3zwX82+Mu45XcRrSm30pYpj/5hRLmrcOren+4K2t33G
8TlCmBk5NMnFCbyU/y5FggevPtgRhjt2bNTIaSY8FdBrkxonk3x78OB5B9+VfO4rt1OU7glfoGQ6
1UYp6Yf/k7Yx4jqVCo4kEiFc7FK3X6TEzJ96OTc+p6iUZA7qm/6HsbLbjwH4K7T0rQT0tJIhhe7w
4A4+W6kpvQxRlv11e/cvu/v6vKNGBXmcdhjiMO/oA0Fti9FPYt8LGqRB/RCBhq5Q1JNozM9/Hgnk
zsJARQODl/31ViSzqLC7zaiOIzZyXzbhr7ZLqifZbqKd1HPrmwCIqfjoAt8gm76OhGUV3sdjSCSe
Bl4VZPX9XPrGoemkr7e/6T0SHngtymQo3nB20p1dhUqs0rIkFqhXBg0yTdqcvUqCTj9ng3bmIpmw
uWno9AMwdkPMexa+0N7R+vY9qznkR/ADZHJgWj2rQ24oNaB0g297WWDOXjqauFWN9ugVev5Znbp7
iNK1Y+KMezD85ge2KhQ3Oru4xzPh38D+HkvDfdv63yLLvDdDzfzVlXNwbmKt3LnlN+aFQhLcQl6y
MkfyarDGSsy6XLDWWqnpT3Vo/ZM2WXeEH/0/pqr/K/5247bRoWgC04IZQutt9WK2Ah/glpb6nm+Y
hdtnBu2+TgiXQraMEkSqjY4OEuTP1x3Nn0WtatHTAq92ve4CPxpiwlCaFoH8tW+VyQnUeDjzd83/
MJSwnKgfsXGRfF5tJqG0uh3mhLKTUHa6KAkdAEMVepLYa/+HNU5Wyvq24NhAPr3+LNtIugEtD9vr
6wGYTOFn4mhLRnNsZhWzcWAWl4HL9ygZSu9WVplfKjKJnat8Gbv1GkdChzce2rf4lq3G1gzwpqZS
YXtzrKQeRUMa5NhBeNFMwxpN3Pq1GnmdpEa+N6ubkWmrIPfEgcLavf58Q85CfGwom+Ma1R/zvK4c
DKusO4xlGjeJhuDzVMQ1VjmGujPJ7/M/gHQC6olBH49+3iqyFSCnUgdwcDHGjo9TWSr0N+w9tamt
XamQfDO5gtW0RgkPFW2aCEs7L5f8yG1wB/wB2+sBdJ3YaYhvfg+vEBAzFFXeCVTrJEEVjpe2p0dm
9UTXsGDlRntgo2VU3q0UsPcGl4xCqXH5Fb9lzQaICXw8ZqLkSDn1tdZ4mjKmjzImDY85lVfn9v5Y
Tq11PHXRLQeZQ23uHQu9jsMRlJHtSXlYPdsTojdB2ZbHoujxgZlx/e5bLXM0nGWe83rY6/NvHXWc
prwTWCuqsUYZRMachnJGeF8Tw0WEo/1BjYXkdCqyLPS7IIPJ0fjl9jdv7Ynfgq4lpoYSP8dOISgu
ZvLPxvTje01kkQcPL3uZbL2G01zrriTM19uBN7+WSii4TKhBvMqvJ7c1x7kGl8Tk0j9DNAQzK0tL
07Pc4h00tWHxCQmun7djblSUKcGoQHWXXhIvidU+7Ewj9pFyYoco4Y8i5f3C8zz8p9dN6dBpU+8h
lDLXTp/rqifiIL+r0ex1AqnJPL81OKOnrAHTKE00T8QXQ6qrD43Rmk/qjEBBxhLxIOua50q3wf/Q
H/Zo36uXlOIasEy0VZGDy/mnWvezzrPg4+2v21y+yImjd8vqBfp8PaJ6PBZhMTCiRi4ljSODt7rv
GptEHqeEn1GKjmqiBOG9LALNUWy/3pNb2Th/qO5yuegUXClDrU72sJ4Fry2ul7ao20dZjtLHaLS6
x1ro2WHW8uJRNrALs1phOw3S9U4VVsMHiXccfkgJVmuJSC9ZN1rnAWkxPOd6/5hi5EETujIOvQyi
sp2t4V6VZtkZkNzyEe88o7KFjuScmY9RqgRH9C3kz8ZiuNqUjXBtRP6OctCELu6KuB7wWw7mrOLN
NBSopikarWUsTOhwHzuNJoqOwhcNVD1sq5OVzfmjjur/V0UJksvt2do4QlE+RO4X2AOFr3USLXdp
Jck1a8pos/6xtHr7KEehtnOkbWzvReqdDhWK1/QzV2sizIzIV62KhNKQxDHIMJ1OSiV2g7qhVDQl
qatmbeYVXCbe7e/bymUX3Aq6n5zePExWp3cRKf3QG9y2YHKzSxlqVX8PUV3tDpY5yj4qnOX0PTVi
5VIGbAg1TNBlS0dxhAk2TgdwH/q3PKq7T22JC8IBySf5wZLDAjcdrWmQYI4U7IhnMfwxo2lhWSxM
Js6lxaRodTIlU2JJqbSMGS5dZ2xD24NQxxJ4dlXge6h3rmloyM3xoPAkG5vI2wO3tYtwmlzuu6XK
t8aiBmA9xqkuSNIyILaT6utOWzbpGefdnSN4awkC2KJUxAEEmFe7PjCixhLI4PGhStQHXmShoRfI
gbyzBN9T1hhPkvclATKADq/Vpscoi7Jmrsnw6mGIPKWJrNoBb4sA30iqlh6iPu4/NXUdvDS2Md8N
fhql50hKI9ofYDt5AxVTmzjtaEefbo/1G/J1deUvBTOwVVSUKCwtt9RvKUZhCwk30dT2BuyzK8n+
PsYgDeUuO+aBcS6L5L4v0icbp9Q50D9mg/x30s+P5ZTdBXX50lVYbJfRwZDzTz2F8RLn7kSMZ0kp
jipSxpINrT5gwXRa78LhqR0VaZmd8d24SCn6LbAByJrU41YPiCg1uwSKg+XxQALp2oFPycpOPzS6
8aDYbeuKBRi6M27L0liPG4198Aq8lUnkV+dKOskJToWm5U2ia179KDaebWATOUXvEUM8yIa4V4IM
+RviuvoVxPVQO01n/5BqSlJO1UfT8wTZ/KcPtrF29XF8jKnOZ05oRPE3VVIQuJxQSv2SJkYbOnWB
huph8n31K25zuEjf/pqNi5MRpHWCqiJQp/W7YMQRbwjzyfJa+0eaZvM90rfZJS9BlFk9Ss21nGBz
iHf0UQtgPtwOvtGjXbSZDOA6IGohFK9uzdRXfFHCJ/Fi+sGOiKt7xW9OUly/yoFF61vJ8aFNP+W2
8jE0pV86VBk1ahT39s/YXEWC1hHvo7fr+3ojKMghBwlgNG8O7CcFh3vq9zP3ZR4FR9uvsGn1/70d
cev0AW3Pc2jJAoEzXUccuhStJ97FXqkMaBBlljgUIUfQ7ShvyJn1SuWEw4MBejFM5vUOj2SUXDqu
tzaYvkPatbw8qyGmABB31SSLnDKhGV7SULmMSV6fQRx3B1sJjc+WP0JejYR+MpWgOs3z0riN8uFM
Kzt8mFBsvEeMUPPSkvLtaIbpE6ruf96wXETVF0zQAjLBW+h6lBo81vKm1Cyv6tXknhaf6snqgJlu
oNYne46lx0CSxp0NsTk15MgwnmGYgXC5Dko9fEaZZbY8KjO4KFuVCdiyMnYuuq1tR6ESthTtSl55
6nUUc67LWvMHy0sVq/BgLZmURQfbw+Ex/mwYUfMQzZF9n+W99alOsZO+vTK2Kn4UQRaBGZQJFvLw
dXy/7is7lYifTDFSK6Rj5JJJdClARhxaP7Q/iTQayALwmpVFQvXc7NSdH7E50gvsCyQft+O6+SmV
EdCrnuqHFeqKgy23junpLu7rdhRbXm01A7ziSOXc8vA8bR66JkcxwJba//It4OUUAGbA9q3VeFK1
mSiwNCxVpcNqoFOEG1iIuNyets1vAcuC3hEpLVC261lLjUTD7blnbUZhwIFsfspRQ9w5lLeWJiA8
+ILwnBYN9OsgqpW3SAZzGmKGrT6n1hw9zTaJmDRZ8VlLBZohY4PwQ1WoRxu02c43br1T6XXxC/Bn
glu6Zvn7QksKHbVltkYo0JmK6xmed9JhblBZ1vfWtOOvupaMBcbqkzw7kWxICe3coNL/L3dnshy3
labtW6nwuuHGPER01QJAgskkJUqUJZW1QaglGvM84+r7ObRdzURmEyWv/vg3VVZQ4gEOzvAN73Ai
48wcF+ueOsJlpwx/G0Zqbq4jVaPtAzSy6HWUBsqjysJ7RE2loLbXOjB9zVTPRy9rrPphxScuwpWb
/3WlrBGdFMspHjk+o0fNybsvr3/Ua2kKsTZ9Y2IwkP2bOxBURlyPTU4MU0EPB+JuED1wK0DRnHCk
dqxDrw2GN8vW8uH1ka/de4IkTEeRMwiGxfmXzlS1MWmocwutUfyuxQ7Cb8zsn0rbfrAH+zG21j1Q
pMlv3F5IL0fcLGA9twG4yNxDaCn7tFG+5Za6HmF+eeu0Sjt78lrwjfcGGDBkfeG1bQl7TTskQzZw
y+YTxpxFW82NW6PrfWg6tCpiIo/7tUN9tlykT7HZO6cJdUp/1uzMG+zhO+j6HzYIhFzOtS7YfSAl
wBOfzzhe0PYg0QQJIlTfjmWpj6d/I+u48l3PRtns4HWM2ygSB+uCKMENauJ6gCqgSVex695l0ZI8
SPJfyKfQYLNBMFHUIu3Wzt+MtTtJjjhmtWqdSASwZTdFceP1FXsp4MUEoqMjNG6ecT6bBWTiS6hU
QBUpLqnje2NwYuKVovHnWIkPXaTYn9q0X4KlC1u/0xftVGml/pX+4/iAHWp+ijNJ8tYB2MXrD3bl
0BTevqBCyZ5liornr49arN6PFQo18Wq2LodkJzwnyZQG2fBwiKZ5pklKMBraZ1tux4+vj34pIuMg
6STmBIkEGPlby4qCRGSlmREGpIx41TtpNGFEb4wYa8PfQKIPf0M/s7voUWmEdoog9cduIknW3do3
Bk6PYIZduyRB8SW6xgfMmPI4SKskF3uB3YVXeq7vPPaVkw8yLbmxIIUCjNycP9asGlI6iYqTo05v
lmEoTo3UDJ+cPEZeZEQvxaLwFchdaO5wb65cpLQj6BVDVQcysu2tZrJC4WxAFIHa0fBdSefBS8fV
3mHfXxnlGQLJTreE8q1xviicNE9Hc7WtQFnwanUdu9Y619Drwn3981/ud+imAC0FT49TbltOlnOr
xQN+tIKwc3JflrL4MU5brNT12bqZSXvcAhf1xx8eVDRbQBcBhRGgmPOXYznWdaZgXaKHate4q+0s
7ypH+Ryaantf1Wv5rbXmPcfhK0c6ZUNImKJgga7Yts2Dp1FC/Sm2AsSzoxMF1+5xMagt2JGioa1K
vbRR6vBt64A5mWfTeYt8SB1UJk3MzqZ7rVv1jycMlMnY+tQyBdR1iwmKBzuM7E4zg9wJ86OWNcMN
DrfN4fXpvrw5GQWeK3p84Lqg2Z1Pd53rcYJ3mRngeJcfW+IJHyURH0W9mSSl2hOR3Rtus3Q7zel6
VpUZwAIyvU6u24MzguCVrSH01WTcY2dcbhW2P8keHTUNIcrn7/6iFpXkUiut0mIGs1a3N3NPDzav
pWkntrw8cBhFBOic0Zg9brtMbWdqWDp0ZmCGauZrYTe/H7VIA4InMR6WyPcWiANvTeY9cqGYr/PA
h0IjWGxufYrCNLzPP18e1U6RL7UZgICWvCXvkMPT8+Y2yaxxrxVxORSvB5yDCYU4tK1s1jnyOASQ
RpBUk3oLIy+8leesSXcOnStvJASAsMkQVLYLICY1gyKCdGUEeSxFd1mSqscRGFFQNVa1c1pfGQpW
LY0agWSEhbW5XPUhRmyijOF1J5Jwc18bD+cRx6+rda8UdHUoIWwnvMqAZ22+U9zFSddOjh6URlIF
0oQEbjSp040Cj3BnMV45tfEEM2VcLwQgYAvHppHW9vGq6wEu2PBssxDxxzgy3sprkn1WWkW+oWS3
7ny1K50JppFdoMOohgS1pczLCkkT7tQaOrYkwc2EtN1c236YW/ppzLMWHcxRf5wi9VvqaMmHTANG
iBdMEsyr49zEmaGcVrREfDPX+yCyszyou1Z2e8SM7q1w+vT6qXdljp6LZMTLuMchdHa+bchIQpLA
lV5DodscdpwNgaeDRDu2RRgfXx/syplH3kn7mbkROGmxNl6cQfToHBv5Jz3AFV27I/QwbqRFGtE5
xABlkYrph1H/hFnAe8h2keYEYXk+3pTXE1sYRG64AttsFVjOhV0kO291ZUU/84gwdBayFNvNY6Vj
2tR5wijmoj+aTr4conztkfvnOH99Aq8c4iSyENRpHgEB38JUcSTPSy21qAourfIQOl2EKEGyF2pf
AfsjnsUpjgg3zWxa2ufz1hTWbCDZqgaYFUsnybHDxy6LarpS6JhkbqJL1cFu6vkW97H5qajaJShn
fb5t0Yd4oEVj3Dkm7VAjaaoV0Z08R59CyfBeSWJ3sOK18wBFmu+MPF6CH50gmsOUM0XNl81nbQ6y
Xmuq3qxtNcgMiux5HX6z7Tb6K4MIKRfEQDUREZ5Pj9KsxYCIshrg5z0Ckau6L2bUlL+8/iqXmwWb
ZNI8tKUoEtF3Px9FL6IsRYyA0jIKey59mNhb+540ARgFKtHJnvPflRTnfED1fEBpguSdzqaF2IXU
n5a8rahdxsXTVGXJKb6P4fopw+iRnllIvQxkYskcB8hCTb8WOF3BBrecx66rmoOVUOMkhyxvuhqB
vdfn5XK78Zi01UT5mIbKtuGnJWsDaM+ygiXJGq8ZCATrSR5csADazoe+QjdgLLQDKOJyXnGVnE8J
vkUOGC7st5MIKUSoZ62vVJXiSU06B2FZUylHvvtWrqvOR6lp8cdMlzyzbMqdM+Zy4/MgmBuISi4J
3ZbapztkaDA+rABHsvE4hWjLa4uzVzy6UrRmGJgEtAMgzFxglKJyzbuQ9jVdhwi6P2SlYxTGg9vY
DdmVUaP+siDZmONCdleDhkYhUlF2vu+1VxWumqLfCI5ui8uq0pi0h55/EEeWjudqXHmaPOg/fJIS
6AuQMfAFUotti1GubaUShkxB0k+WHy7TckxLqzy8vlYvw2FGgcSLhJAQ/NiuH3loZ1g0qqC0WYAA
bWU+Kqv1NMUWSbeqwHiasuKkEgPshD7XNomQORclXqHdIx7sxU2LpGwf5o3OJK61ddd3Rnjowhyr
cKXcG+raOcXpROgNxBRxkk1dCk8FTaoXvtc0zKU/pnS0FCVJcVXuudQN/ccTmecUjRYRCFpBwDl/
NQWl606aJysw1aW6VYckd/MxtndCh6tvxfkudr04gDdvNSqLAO7PVBZKy/bomtSk4Ul5TIrpozY3
+bvXF8ozRew8feGtRCOOUg3h43aDJ9T9YvCB7DxATYeqbGYvdAYVDPISBmqkRberNtJCohIBeDWZ
TyrekJA+6vxYzOjxEij2viL3+q2caqhGFGPu91LyHSai+oZOngLk16iOSq/Upz4bf11z6BWOAjZh
DIvhoSwt7QDpIXLRAol8BSl2v1fAoURpWIL0X+Ob11/42vxSRSM4E1QfeduX1ppBq5eViorU5mqQ
51kYUHZgPDgBtB81ZQ9TKj7YdoI51oS3Jn0ApP7Pl01GA1AOY9sMlr4q0dkfHM9iHv0YTw0virTa
7aDHHNHcNY8T8VcA8wRjgKmNHxJ9so/NMGquFK1LYKwY6uSDPnmLDJNk7ArFRUt/fDNg+nMfcT/S
N7G7kxPa89E2x8kfVgH2nKLl1lqd1gMCJleug5rwsW5D/JFx9tA6VGvNynYZxTarGdut1LhRFy29
q2a0Bf6jVto+StrWCrICAmUtrd0pT7n3VpqMn1//ONeOrZdztVn8tdLErDEaRJ2jNm7bF9onozeU
hyZMNa/RVPMGeTnDcwBNea+PfOXwB8+FkJxDyksRQSybF+fWHFWO3lkJx/JoNPfDjLa6knfd8fVR
rpyOoOO40tEzFWfkJrQCJTtnJuzmYMx7bB9zoz4mWnU/G3O3c4xcplfYcb0YabPqikJD6jyPOEai
yPA0tZywxACkLa1AjiwJy9xWltq/MolwJ4iBRZC6dTaR4HP0TZdy6xjlfFM6tUTPIN3DM1+bRKrx
tMdEA8jYFgrjJo5qvaZQmLUDCjWyVKKXNqmnXjL2MHNXh+K0EAAasLxbo+NYapPIUHKLYDNr/MZR
P8D2TY9dBUrh9ZVxpf1ByvNiKLFAXyzAqsgHMLumGUimYb1xrLgOurDK7nU4WMHshPUXqcp/S+25
d82xiU+JTaw3lK3lNrnc3g2l+S0H8L8TE/0fj0X/A524K9SdfiydpC8K9oVWyvKNpWCa6S92paqH
pJJN14b7hSxFMi0PdbHqrRsaTXdnT3rd+Q0OGEdzqYCeoXPU/DPr5XmveHolZaT6LpqcwIPxktqK
BiFwxccf+UR6bCI9EQd1Nd+tjvVFcdaHWAJVJSskMDrMtzh9pw3zcVTjN5NAPA9Z8m6ppVtTKT9V
Ru8tmvy2syRvWhGgff3zXh4vRHsU7rh4YMMgDnb+dTvaj71aGWuAoH54i8rb4MnoAO4sosu7TYxC
hi58hkkSRSvrxRqyQ9kYECNbA6OLG7KB/E2YhW+VsTM9S4bq+aPvxG1EyRoQEryWiwpOPYSJAVFJ
DQZVawLIhDkk1k76+Pooz2H35v4U6QcMdyIiKg+bl6JIZK1dTnnclqQQZMAwLXeOEY2HPulR/sKP
KijUrj5GOJ+49VpNR+ztGp+4OD8sszYdJCwDDlmxpEcpz/W3zpCu9+Zkgn3nej2k5qp8/g/oGAoo
eAO79hrTa7m0pgO4Ft2FMbWHbLwCjWPJUu1HH0wgiLcyfMvaLJGV6WYgNPa+LXVXuejrjH4q62i7
h3PvSdqo3khqsb6LnRLQpZNQ/CgK40hjf5d3f7k2eRyKVILZDtNr68OB/+68pKljBrHAtnRtgYqR
Guk3RqgXbpqvCP7aUuIVQp9Qzs2ndixHiOd55hLZj+7UykPQQmPdWV7iu158d4opQMnJO7kwzxez
I4HqyQkWgi4O7wmJyg9mFjUf+hEx41qWn8zEqo8FlN9AW1GofH3VXZsTsjTae+h0wdTZXNTqNGap
mYZmQKq4+Eoyr5gVJXv+0Jf7Fb4aSqDUi4hGUWU8f8VBCaeO4jeNtgp3XiMcpvtyyT/q8DQOae/8
OJKJ4XCJA49pkZ9tIQqCqjEkrWUGQxxah3DWEr9RUdJ+fequNPIYBs8KnVo0medW9KvoYk2RJhpM
ZZYNLjJKuUfJ/fOqNo6/8N9fpgXJjbY1TlpUoTttv7Elw4+H+dPrD3I5u1jMIzOJFBIMNYRdz2e3
VTvFjPJJDeYl/5VkVfUMCQJ05OQ2kLSy31mvl7ECw8EZ43tS9kdh7Xy4xhh1eqmlGuirJA0uBaTB
HfMivlPNSv/hRtD5WNvlyZ2K6mNGITCU53vTHL9bKnKaf2H+MBxCrZrdh3nb+QvlVZgZrQkyc1ng
qNqDIx+0pa4OVtuTk1rLXmXk2gQakK/FJALc10VI++L2wpJ3EYBhJZituncr9OoeCCPLQ2co8+H1
V7s2FAU8mQIJNW26D+dDlXKBogTaXsATSvkwJEDI5N7Ges0Ks52hrq1CU7wWhwhUyW37E11fCOS4
QpBq6vqDVtX1CZnf+hABA7wL67LZWYZiVZ8fm9zFFEVgqAhy5hbjx3G9ZHFS8WqrTElwoqx3SLB+
JePri0MoN4UvwUr059zZ2wGXhyZDq/QIYOISf2x9KAGcJ2oX5UqA0X17U+Fg4pYY3OxM6PVR2M/I
HKG+ty37rL20NIqdKLj5KrrXD1SY0D7Y8ze7tkLogZIKIjsEuW2zQuqhrZEv5bMJVwBYXsuKdWeN
iYzetDsvdG2FAMrh5iVxArGy2cxIaSswyxolkNMud9NoNv02HlQ/IvN3e0jEO6nhlfgDeLCCrRoy
XgaSU+LdX2w0gdJbJwmZ61zpk3eSjWCQLkeGm+HJcChYQLGroSfum06oHuVGXm91tWm8trQ6L5zq
cmfFXr4/j0Pug4yMEHXbtk7CjjSVprYcUEkyD0tlD6D4MkzdoI0eoFt9/dG9fz7c5loo5UoZOYLw
PexsKFBykwQT92UAy/iX10e6XKnE+2x8oRhDXLY90DqUFIqiZCSh93HjNOF0yJWy2bGeuVyptBK5
eai3kkHCTDv/mnZXIrFbOStic115S0geBSXwz1tKb3st5meE/PnhAhIN+SH0Y4EF0YI6H8spmyIi
25SDYehCzZvkOfyylqqh+c2E8o87Sl2Y+VMerkRluKrfpQBN6yBqq3g48Vem6FB1aizdSGFWjwgT
Su37Zba1X0c91RpvrazVj/Hse9vE01BioLKCBe7NvkWltkzs7lGVhm9GOtYf8QpLFTesh/Vzuobt
5PbtACUyHiWVDkU65flDbE/kAYWSNgr6vxLTkrVAX2er+ijnkwLfTZv0L0Y3cAbPot/i/+jnN8nn
gaJQNxDM9c0RgqsTPVNzlIO5K/qbdk5kctQ4/vX1Ua7IZnHminomHQuKIlv1g5jgFCoaGvLhLNH3
Tab4bVmuLQJ6qCKk90a9SCk8h9JIfazMGiim9ti/c9JBo+Yaast9IhnTXTaE/UO/ZiHMQHBWe4mp
OMPOFw7rhpKXaKxg97QFX6yQnvK2VnoqyjPa8mYde/Q/bDSHJ3ud/bnSpdU1JNWWb5oxx64zDB0g
vV1uGhN1kEnvfQdc6B0lkfCr0bVJIcyx+vy2NkOtOFpOT4yQ9o0GtiHpDkZnIROqNXXylUbx6NxE
icEAMSKyq9tpOEdCybIhZlZgr0qXZKZUXCAIdePpXRUetZ4qIMxnVX0LzWe9T6zOepT1GQcyuenL
zg8tHMNc1Mri0kNtcjgoKmIlnhIazuymlTzC7hrV7n5J69xL4avCFC6y8mtnlJi7drKk/JoQoLxJ
KhxXjkuxUL1BYV492Gi/V0BGQKp7YYoesdvFrT77uW0M473mFB0ZlxajlxLTjqQSTFn+9QV1GUCA
xCEAA7UAoknfQhsnOUvUucyWQJvN8k5wWn1tiou3bS8BaCmcGDJ4Vz6Y2bwnPHt5XjIy+AwqiCQO
F0wL3FJpAzu05ltDHo8qsFRfs8txZy1eGYWsUcNdhZvPQrXi/AwjyNSlKaVI0g/phJTsivWBPps/
DBDFtELsfcG+JPDbnMqK0VgI8/VrEFV9cmeCEfMSs7D/wru8HGUTOmQNVHGtbVfIRc3gF81SBY4G
n+v1FXF5w/AugD6IFZgwFCTOZ2yys0lC+YoZy8rGrdpEc/WsXL2IE24neXy2HNwcFADpwApyZmrk
bZuko8lbbWwWFVyHPlBciOci/9ySVbWnXFJXTgQpb+67WY7KOylrYU3H2oTPTCQvleSmmmSbh37V
+691HY/3jq3H4Y0eLs1Hh7p37LW1BPethhSIllfjSK7TrgOmfVWpvu1DOLP+2CjpXhX5yo5itYlK
gjBeAO92Pn9ZhkHUQnU0WOzMPi1TH9HG6QSxVlZLr7Q76SAVCxX5OLZ++A4SqDoGBmNFELMlYuXl
lOKIk/LpIl328xR6PCVk+a+MIhCDAuxmkyqev2AErtdKFnsJSISosxrF5EtauJdeXMaJghhAvvYn
MuV8lFZuC0iMOhSARYs/rcbY34BTzG8qBIC8wkF47vVlf4VjSYWPRo2oYoAX3Aam02rm7UAvNihA
Pt/lvTpWnpKsnyMtRHibze3ONdGwsyjGJ9hSzjtc5OsbC6ykq9lj+diWa3crV9GIFRjeDdIoI/+W
VGCaJrU56m1DBF6n3/Vejj9CHyp3jqDL+RKnD6cpFRBgC9tOstnV1iA3+hy0ujIFU1tm9/GSmB9C
Y1Yx9h3MncD6CmhFdLbgHCJMifKDvjknCG7GEGWXGc0nBwR3mkSnJO7C06zKH81ZSwNESiCQoHl4
JOcoPKXShzdJrX18/btdew4aNiLoFp16qprnC6VZwtSU534CsFrW/wS2lUMOovv3rqqj9jdJoigD
SGAqyoPWTMv7UrFaCz8462upT8WeVMXl4UluJ7TeCAMFF3ITMs95YrA0ntW86SlqrTXcGwjN+cWS
qz98GwAXoqTBrS0Q5cbmzrHSGNOonKHGcYq+jIs0+B3wnZ1849r0Ur2mHkRsILjlm+nFB8sxRzOf
AgrcvyCqE3r5SLd2WRGMmfP7tTdOszXpnqSOt0af/jflhj0g3JUUllSRpIq0itgaUPT5J1YXwxrz
JWZZZ2goGawkPBbV6CHXtcaltlfRBHC0YC6HwuunpTuFKV4OVRL1XpGM+s5JIRb2+aXF01CxortD
94W0+vxpsprSxygZY1AkpvZYd/XqT0MV7bAJr6wkNN5RUxM9T6r1m2tEaWzoER2jSI3aIMQfdR/6
1RxSV5a0bueNLrougrIoim1CkpTUdVvLmSYo4cTTDXS2osFr1CmSz3mtLb+ZahITMUftWrkmEsoD
IWs9oJaP/4xaFIN+gPuckss1VaYD3IvWwh0ibfrUlqMinXATTFuUEvKSCBYmy/vKlqtHC4Wf7/lY
Ye9UYoibjjJLBucvcy9Z2l7F4rWowXE8iXYH4NzzLyXXpaSjG4aJDWCzA1mn/euMNPO3odSw4etj
+30eGvkXW8qiW72arDd6LdUuMs40jxJkrmt9bO/awlIXN81kh5dSrCPwWxDSMZzy1w+y7bISD0sZ
lAoNcCMBGDh/2LauJTOchyaY9NLy4nW1iFqmdSe6214TjMJaQsSEojXyUdumfWi1QiAgbQJAY7BE
B3KcPK4rN0yWLyVAktff6QLsKYajvguxDAy+QMGdvxTBmN3HAtWEfPE3IzL7YG0ITRRFqk9aO+dH
ezU6MJWN9l6fY/0oy5iaOkUqHTuj+e+0nbhN1ag7OBU8j24urLtilm+dQVr2zrkr06/SVRaYXnS8
6f+fP2kOwC4eiUaDKjbjt9bSJPdaHjvv1d5sbxWpojnUa2GLEUVbPULHXB5TqxJF/wWISqqnteqt
XaW9Xx19TxX92qNxAFMvI7ugDLM5cMoFO3SjLppgxqUdFp8WB1kV7dk6XNkshD+MAq+A+tK2gGE1
Mo4wYY0P9dLmb1Fn795gMzV6Q1Iab+qwNN8gQ5sdYnR1d3LQCzwoqwQnAVyUwJsDBt8yr8JCRXwP
q5MgN4pPhVk5bqTJ6LC0mTx8mHEIext28F/1Lvy1zkzEmbN52vn+2+MWHUlq9rJNIR1KERWW88+P
h7OhTpY2BuOKC3nSmt2paSldoaSxpy5+dSjRqBKKRQJ4fT4UEqhS0tvIrK2Z/dRli3a7VMlns6j3
eBAX8ypeyiQZILkiI0Aa9nwkpMKroraKMWhCfEjlGFceK8u0D+bSRocmQ6llRjXPD6e8/SWTy/Wg
az/MJeAZSIpFZOYQymvbq8WMmG1ldIZgtQFdaEnRc1n0e4fnlTkVqbetU32V8UnezGlqrA68yXCA
6Vpm4Ci70CNDGu4Kkn//9TPt2lBwsnB6Bo4EvmMzqXEHGs+qzAHoSc5Jpkf5qaqW5jRPe1p42x0p
pg5IKPuCYjlmCJs1uRraPMUR/fbYkksvkmizDLaRHVtcs11t1bpHzHv7AJDQnknmhW+YGBo9KSrN
XBW0zTYviV+b1k51OwRRsgx4hmmKa9QDnHonal0lXksKtXHZfOhikXzL6405ADwblLa+W2KnPoYq
yS3bzQg0rciwN9TXX5qwTHeSnmvfQhiwC6CNgNqIn7/sbdDCCGPwpIE8gUgwUai/aaN6PIAVNnY+
+/YQBjEhMNbEEhwRtPE3WS+h/DLgLd8ETl/L3qITEA1TuHdhPit/vAwuGcagLkbdVMDd4OWevxEF
T/ARUSWq6HMWH6rWqb+EAMtXeNupcqK/3pRelhlO9Gu5qK3iUstOEzQ1tSlEBtfU/LjJlgKVPC07
yHms3kxTpPSu0QwwSeoRCrtbVPkIUY0a+ww8FNcVVyqsUoJ72yWfeyMkK0oR+n9XpRSaKa/3Blir
tE06LzdL+zu/Q34y9KH/WOtaFPnp2I0lbVU4cC6riYOmk+RPg9H3hBWpEQM21WcpPahFaxSBExqI
d9ilMrw3RgVrXVWeR8WVlKS6a6S1DbqyMLyGr3BfDB2GgfQKotRLoNXVbsF2eOj1EVOP1zf1Nixi
2hFMFXe/YHZeHv9Oqk96atRBXo2zL2tZfTM5Lj5MtZJYO2OJs2jziQm/KN+TrAOkMjefGI2QBWh2
UQdAXFu/cNTQR8Y3A1pDi7q2pNBH83Pvdn/W/zofFYqaifeqqBAR922CiKGG4gm0O+ENOwl4aKLn
mV+YrTAeH1fnwWhyZ6ApOKVgfUN+jMJhK38zrBgv6XWBl5KYS/gFEZ51OixmsrxthqwybvSq7+JA
V1G4DdvQzGhM5Wt9mNHMX25Np00eF4i6oyvFsLgPSdOHqlvi7XAInRitNI38fPakVJvxESL5U33a
tHDsraKPYEUTMQ6BNUVJhlCEIqM+z/rPXMzB5vUw2Ym23LbZvHyT9WKkt2RWt7qwtVxkrLAYRh9+
kdjUOMmvo1NxLxiwTF5fOc/907OJdQjM2CUI8HHFEkGe79iy6eVCqruMegefM5VS+qbFMKzvkrXO
CkglVeaqcquV7KEs7o99X2s9FbNe+rLmyFLdyutYPWnDmoBvo1TqDkWBTtMSp5blhs04PA5Ahx9k
ZWwOTrd2/UFXQlO5QfGKeSpGLZtgcwv7hqlcquLd6693kXtzDLFYhBWMBgCQD3D+enE8aH02tEnQ
44cNOWnUh9XXNal5Fy6OZOEVmTi1l0kx90QOa671x7l2cq+eIY8dKltXqFSH1e8h43+eSap3//gv
/vytqheAt3G/+eM/Hsanth/ap7+9+Vp3fwuG8vvXPqnK/xK/5F//6PxX/ONN8q2tuuq3fvu3zv4R
I/3xJP7X/uvZHw4lQMPl/fDULo9P5KT98wDRUyX+5r/7w789Pf+WX5b66e8/fasGhJj4bREP/9Mf
P7r9/vefHOr7//ny1//xs7dfC/7ZTftUfv1O0e733/XnP3j62vV//0kylZ9B8lCIJZUxyIDFZ5ue
/vwRBwBK9GTEQkJcFMxKtGzjv/+kqD+j7E3vkuuf1u9zDRSO7POPlJ+BeMOVwgGKNM4CHP3no737
fTf8/nmYiT/+/DeqLe+wp+m7v/+0vbfBPmhARnhEjiNUojdH4IJZcVlbTepr7BdEHhvzIAFcPeKN
slcTv5ChEmPxuNTIwHTzX5uxlKqI0dvuUr8xHOlNPowS7UbdFB3GL7jYdZ6aCfdIkK3LFNXv8gST
qTJaat9eoExDU0m9DB3dacBuXc1K/WAWaxcskTTcTEUVFGNFqzVDvndRJTSAbVSLV9jgngYt2DXp
b3u5U61vyrzX3r/44FdmcRsf8mac6YZQuBMCqFuBLYw5TCcLGX6VEKHvSWw8Ze6EamfbcLBi4ppT
vHPXodhTvdsGQ7+PDM5OLDEThv35oYDs9Yj0cZmSyJfRAT3k0gd/tAf9vxA2ZRiB3qAegrId0SIb
4mV4V6FOmwyOk/gTKAAMWg25xo87HnzZKa3QLVqt9dXUDnMPbePwWx+m0a9LvX5upnSxPCWTzA+W
tJ6sJVNv6qLoW9fIK+23mIvjPTbEfekq+tQOfjJWkeOmw5DezbaSfknbGV1Fy65aYiVTu9OarL8d
JuMP3fIfOsX+zxPp7BT7N8+6/xdPMUKtV06x4ev3p7wa6qezg4x/878HGRIY5I7CS5ptLO6nlwcZ
8QzMaLE+KJ7970Fm/sxyIbfmviR54p/99Lc/DzLjZ9DlgAB12s4E2whc/cBBto0baTtA6hRZgYCn
AcU/X6FmTYi3aOPgE+98Dlt1BWPQs17nbnZjdQ9s+/zrXsYaYjgDiSd2BRQ+xB/Oh2v1MqwAgvZ4
FeumS95o9wfOhelLREfxtE5dM7kJecLsGhGS8NWw1AIKqCm3crb2smsqiYxclDWov7Yq8jNJGUqP
aPIvEbXbRX+vCidJnzgMtSiI+fKNsWjtDTRPeldhY6tgeJIT7kLlKc9V9Rfcjeram3scv51RxYu0
kG+XZZ07zzTCfvCp21NSNpc4wr52qTkiwzF7P8UxNkKaM6Y75+FzPWM7PUTwLBIcBPkom1hFAk2P
7ZGYHidvvpRtUX80J+7HgynJmqc2XDquOY9W5S6l9IX/0mHF6XnYu1LZOx3+VDEh5ooqRmnNuDVZ
mZmWXBRV9DEFp+Q5WUIShBRCu7hruQIiMZoMEE46DoU7rqNyUFAo+t6NY5oCmnLM09Sky23epEbj
9qV5nOXeKEiSUvtOTmAxTIsm3WPMQHUE6FSDn7Cal+5aKNF7LYqzf6ZAp9cwIah6scmu3BwX6iEs
JFpH4O+ALMGk2dphrmub1wr5si/PK/nZmJPf21FfQD207dFdlLS+h9oj3SiT6fbKYHCLRIc+LmRP
TRT1rlTm+UM/PStrsHjGboB5k8mfpKyIbgpsGA47DyyO+s2nFU497DCBuKbfd77yAQ1O0LXznlQp
TF0eOjyOs/PPpA1n19KpIeP2gr3uLMd+mVAUKVbHwPe6HXckbMQOu3gOQicgy5botG+WWJ8bqLoY
Ue8LkYSDIYGLKxUk+ndeV/yay2FI12DJE8RtUaJp2jR2nqW9n0WgLjqjnX17bhU/j/TO63ptPiJ7
Yh6oUtlUgqLwlHUpiPfKjDwlD6u92b885jA1FZKHgscCw3xzERtFWFoglTo/R7n5Xq1yjLe1Cop+
bEyTG8ZT8V7WQkM9lEVffwVuc6JLrt5h9FQ+WCpelaO9lkHKb4/daSzDN9PQNj+qw0MQxOmI8hTI
FeDU20Rs7htLhfLa+etkqn7uJG9WpTz15iSfBhu0W/+HL+8PXd8P9VP5oW+fnnqykG1S8f/JFU7r
5sXyFYnOWSZy/Jr0ycvr+/nv/3F/W8rPEAkROgN5LqyD/nV7W/rP1BYtIeMhVEuhkP7r9lbln2Vq
YOAbwWFwUonV/+ftbf8MyJZkm7yRJIFs5Edub3FovNxlXNgUOEFs2VBY+D+e7mV8udqtBqs5tg4l
PXRuziqpbpLMdm6rJdFD3LKc6o01jtLT3GX9gzm3lCRezNS738d6LRH6/QmQm6O7DiJ8ixdQ0yYD
DN7ialFWWdA2mubpcalg3xTulEq3B5cYScj5gBBSxbGwqegaTSuFhTyZh0JRGl+uV0g4ZV7svM/l
jDIOxTS039AOvRA2ju1crkDt4L41ZvJDWy2AYJpKNKtSuZd1OOh5f2yaUnprzoPxeZwrNQlen9KL
8hpxmMhhaaTSNIMTdP5RHatsrDRV9cPSNt2hNjvzDeIGDhSIrriZTaOkJBPuMcgwO7lYS8CGuEyx
KKejwSNshlWLUFBzjQMdzDRyqziJ5VtJzzX6HbFaOwdnVtrotm8V4dnsNCXFHdlY0DTG1/chAm75
sV7lacGQMzfuy9rMsXAYzeZrlvQO2N0qQv/4f9g7r+2okXWPv8p+AbGUw63U6pYjNsEYbrQMA1KV
cg5Pf35iD4Pd0PZin7tz9s0MeKatllT11Rf+QbaecdFoK07ytVyzhYMQPLbvGesMZTCN181xoKSW
4ZtqoJAR5H6nulUxHwQwIMdvHfwk/wI5ojSBWyslMGJtit+nhpD3vCz5xskN87ObNdm4XzgR+qiQ
mpkHNv3YN8niiU8rmk32bW+lefHezOYcNrC1NDJCDtf+mFhLbF4buZcO7zNzyWkOSuZcbplpeqDZ
TCwwdC3GD86mzxtqs+nV1/GQ628T2ym7YAEt8H6110E7eCb8Gd+eUi8Hgmjaa1jq8fBgN1L7YpCO
7lRYJ8ZFNYp59uMZiAqkX7VHNVIdtTowtdG5coe1W0LL4bHjSJCifD3QyibTdfO8DlDxi419KZW6
2qEEA1Jw7Oeh2Ol9r9NorqYm3fVAiM7KFm4SRT8c+wBGcoHHiMNJbA4L1gJ5PFjXLgpF7xJUnj0f
56XV8+d8dS+dqRAtamDC/VLkM6A1Dq6WdrfQNoCFJg8qPW3k0u11mQObjUI/Ia+/Kgye3q6ZTlN/
nCWzVr0rim+NJ8zUT9ABFvTOs/GmbMfP9OeXxs8lwCrsRS2ybNOdmy8xerXBqnRa1CrTCPWPiuQ2
75300uts775NxvTrBKYaEyhF9TBFcFfjPmf0fcChpT84puJeFNnijBdS8cyPTa3kN3oDl8kXnW6e
l4MHrNqZDf1qntHsotuhebcjeIN2ZwtasHgRJfo+ySpR7PDk6UIUWho7mErVXIPRNafrWUsHsNfF
XGo7r8J0zbd0Jb2rszG9rfMsV0Jh1t6AKJBriyCHMhK6ABnlXUEDO9sQ3GTm59jI0ueoARSU57Mp
4/XSy2ZZ7Gq98N4Ix2uGIFXAEgRVl60HnFoU/H0X1wKzGOPGiJeJsq67Lq3sKjKnPPlsjouNFJCX
y9rX4xq9zH7sTb/xKvmldqqtmduvsFRqa+yrQC9sxXgtjamPg6WkxxdmNF+uJaoIcyCKeH2zDEv1
0e1X/UvSVwhpzY0S3+LO575OM+nYvoa6+ftmcFjjctK6r07lljeeUE01SGhY3S5C65NQxmpOm0MU
stu7lmLdmYpafGpBbX/zyl5xfQ9N6E8dGfFnLYFyT3DRUtL5qbQB0JpZoUZUqVb8eszbBdSOx6wo
wD5rQCo3r7AVJpbnbqCqDDAxKcnYJ5ojvRt7tNJ+p48lhW0RG1mglagB+ElhVUXQCTC0mDMbmW+7
1Ae7bNjcbexGUdE60cnufKZ1mr4XalWbO32i7RiMwls/NoqtpFAl+/LBSqq59PW0ryR+FsNsE8iU
TdFwpJPGZnVbfSdAO6S7eGgXjZKrA8SLvmievDbqTnaBkRWQ+WwXE+zDMBp1itKRCsED3GquHrAN
b3O/Z++sVDQNZreeVqaEAVXoBJfRnR/moVWcXVY5NQbMc82d9Y4Bd4C8IWFELltj2s3jpKbnyPJk
VlBP0ih3U+aWD25iFjcrqzelS5/qhm+01fraXpRSQ7lqjL94Qy3NPdtt+JgnivquUSzMlCuSANWf
GYJJv1X1ifanrLVkR/OydQO9XAz8vto283awha13RSV7JyorQ7a70nbH6nwaelbmnLX2+4FOgfRr
tXQLfB26TIueP0qP0340DGi9bI0GNIlR8D/qbrjMwuRQ5laImLN1m3e3FZSHc7nm9RvT4Vn9+dVA
CCDLgjwoE++jDAUu/1rZnbRCkVfKzQQfHv05xd2PRm5epbL/+vzlftGS2LQhibkoXTCWIFU5ul4L
YLclhJjhuCbDbeqKMoUnMjhzoLaoDfuWLI02mFIpp1AqmN6913uX6Vw/svDD3mu6fNeYdr3skEEx
r9Sh7FD8R0MpDpSxXKYrw0sqDJlypVsCc0lE/xWhgfSlceIvKA/yDnvD7UEDJSsGK/g089BsdxA9
dXuIWIKSQGmBkvPZTMeOg2jNPPuCXGnWzxpZUBvNmtq1oDd1xdo3ROu/WR1/VBP9X29p0oR7tNR+
qYfOH4oH8eXhSUW0feJHRWS/QmgRMCKzX6CW39uWf3c0HffVNqrBqgNxSfQAH9VEmstoBrwv9TfE
SfA8dAx+1ETOKxoRW3WFLyvdAvjNf9DRRJzuOJNF/I85MXY2zP2oso7Wk95n/eDhr7dfNbUZScL0
jVdlkrxNRAkyz6qst56Ep72pGMkOyL2UDdZgmTIufq4u+N6a6jgbQVF0iHTDfjJnf0jXmBlI6lz2
qmUUjL1tuYazASlzsHMlckQ+MCEdxuV96XlrDNkPxEKwdGP2oe6dpAwhB5+ncVq8WXK8oIOmd+zF
txM3l8Fk5bNJi9EkVc3x3eNQaRw8n1bI7rGPqI9xh0y8unU2TeMyj/XqvslpR3Z1bPMFdSN+7eZV
OWLnN5qIxdqDJw+N1Wk33aQWXpQaxXxnY6hXcbj28FIagGlFUDSTqZAUkSr5JE3XFeqN827Utflr
onmY7YmmmN9rGFxHs5blRaCuWnbGX+n3Eei1D5hV6Z8d5oLgM1RHPAy6Dbex0bNEC6zE0kXYDzou
99o6qHfAxswPwOkRlp3Y1p/xV24uzGmynFCA3qgDtUaKz++RgpJIgbnKO4wSkEwSFVYgFOHmdFbK
BY3PdUh5OR0govva6TjsQOyYNPh0tdP9RotjFEF6rUrA02jKJ2+WwDNipDZNTBBHN2wNsPMV5L0S
u3nR3+uFkX7ZJmquX9l1/FqfKk34MeAUsCir13/SqGoNf8W/jrVDj2+9HKdM3kPe8QKQAe64E1om
Sdaq3pqZxSjiU2sqdQYqxerMQFBxfh2bYRYB9FsYoqNo5b7rLHE/6jGyL3ai6IGCR4Ttz7E+lXuz
zwok7RRvioMxTtt0Hw+jeWt3xlwc0j6dzs3FhJfDBdb5JSGTrWfwpKcA/H+jANBRYE4KyONpNJZV
Z6v8XrG39LQMBS+R5BYn1p6j+oUD89diG2jdhutDHZy4cVzS52gSJi252r62mhvFWeUudyY0sqxW
CbvU284lMV5ibe/daFKd/t0J/W+kfzRR/+7/cXp69faB8fa/LkTfd/96KP/61/XXUXSP4/73z/+Y
ZDFc39qTmwE8zQmgiv/0wmz9FZhbDS0Fgjg51zat/zGSd15xpmNEQgfNRPzSJUd7FPdphbsg9wGT
bifJn8T97wjXxwsXXWmOHEZpTFxBDRxD/mQtls0ZSQXC0ssrVEyyN0ZpqMuucBL9Rs5ZfkjdKj23
MEXFs8qqRpo6XTyAO3GWksNB6efCjyftSzWkYq8S8u4E3YjKdytrudZ7rSXA62sDAM0qlIt8rj+5
yTh/3mSgGJyDW4Ofb7ZfoSS+xDX9BcXCzRFZNvMgJGJoDW+Z7iOgIDrRCaY287pLLFs8eNCDvs2a
rVxKJoubrRQjEt8rtTMFtZK3notl99ZUEfdrM57BdwO5+j0j+KPN8/+hdfydL/TSBrocvogn6dL3
T/3YNuor2sY0LD26xN9HwD+3jfYKbKzGbJgiBabgpmb6Y9uYrzTa0BsJC3laDio2249tY7xCIsgD
bE7ajIEDnIU/SJd+HcnqW9a9wWk2WB0s7qcrq12QwK1RtdiJxdhDDRFe2M1KvVfZKhDBrC8FQ8K3
NLL6y1xrJ8tfjC4/ZEt1ISyn/AphzKw4bx2YaVC8TR8d+fWhd5P0sp+m8nK1VUmrompwrwTrOrzW
5/bSKDzzJlN076GMhbhJFpoNihBakNAFaq465LTRUu5tAfvdrtZAKxZ1X5CelWFvNePd6pa3ghQm
C9Q8LqIZv7A/X97/16sA4FPPVQF+VT6Ilpr0Jz7r+yd+LGv3FcU5WktUnvzhCa7BfQUXf4vsm7zU
0ypAf8X/SZTGeQTE83fu7Y9lrTMZAbHFRiCZo4o2/1fLGk4nCK3NoQbYEBc7KgKqRZfq4hbari56
7UNqk/rOvTmDbcLGD0QUlJ0Qn+PAw9TyDl0d9W1rmvFZJ2z3wvKa2jfV9R4lhyFom2zTP9S6+EvV
oc64lQJTEU65VviTBZelG/GHGcU6hGup9l9MPaOzMSTUGBO61h8zQJJXSWHaXxWRyJxmC5jJedZl
5c+ZayPuiIzm4lJ7LEOR7rfaq/FRiYw/Op22vn30Dn8zr9myt8eH5PZYmC8SPbBu/NXTsM2Tlaxa
13bd2MTk3Ua1y8uxRoICKvTMEOcMm5Y2LBSrOPx3Sx0jHhmrP3odvxTWwdA+fHmonm4pPvFzS4HD
2TRiyWRIYjbt5R9QIe8VFS0/NjDO2Hgij04KttS2PoER6TCAwLj+PCnAPML03NgrZFeAD/Q/2VLf
nfOerh2GnHjR8E80D35J1xcauwqucvoOgp7yF5lFeg3cuq8vxrpVo2zU7V3FHGRf064NylX9uLq6
vBi72fECY23i1U9QuEGNVQNH3Y3GrVBsPI60mprR3KQFA2RY27eJNrZ7gEIeXVZZOZGWehiv05Q0
vo20z8/WcowtgLlV4KSFCEfJAXvVp+Iia53MbxSxfnTNhgau5U2dE6rdunPQ6Y7MSgOYn8MFYWOO
A6NDmSxtGiwjzhdzHw8vMLJ+aT6y1QAdb2xF2oE8s6cHK3BLOt99qe8wjj6nMz4F02jfqaKmuz5O
9X+rmV8Axfo2fn8mGduKmXDoemDUQ/d0l/HBH7tMf0U3gGQMTWYHLsqWEP3YZcYrlBOApkFIh1AL
nfVnPubQvtoI5JwkJug1j1/44+Ciwtmcw9mx/+5eaX+yy35XxmwJOW4L1FloyxAfHmf6hVAWDE00
Dq4mdhDMiQNzfkjmpI9KD1uRDmEkcb4YLQTnaVvPYER1pOh1s6DykXMR0NS51yA14+bjfE7ypDi0
eXejTXgjDZWyc53qLW0H9YDs1C0t66CXcgn+PNb/f6gOsFHb+IAvLMmrh4eW1vjjBfn3B38sSdbd
hqAAwIHd91OMqPEKcBsoKgbz5EUcAT+XJFASm8OccRos++1jP5ck/wn/RaI0zFTOkT8CmXxHkTyO
++RpqP0BNAEpClNkq+Afr8i+qlLJXNzYTcip+a0GGcazmjtL+GZV3/WJkvlxVb4bGBnsgA6YQZYL
+BNDMQSKLT+wWafAxDD13zk6mKPfY/C/Y/yOvtfm8gr/Bc4Tfzr6XhPaEaiNjwbodcAvPSSuyGrV
iyFfPqcMfWGPxZ+Uvtf8NF9v6rq9wQ5n8M28ultWuD1OfnByS9m1tfte07AOm8C7M6q98pI1v3RQ
jvONIbb8snBv1jXuds7k5KGVjWgLtsiD7JKMdq3nrjU4S7MKujk96B0tXReKmlKvSwhn+KJe0/y/
xckvoX7jiJ/eVvsHhuhbw+qs2/71JNZvn/x7X1nOK5ol9JzIfSDxw/34Gerhl1CNU3azRwAuPZpU
KBZlObzVrcP1N2b7n42lWJwejBRUD5FnSmbGIH8S7LWnOYKib32vrSdw1GRtxZDH0BDzKJut1zPa
aH7dZ4JWsUAFpG+NT2qXKe8dI5/vRVZnQSXWaV+AeA0WxgOBki/eQUUZKhzVWLsDJdq8sLmOALY/
v9kRDChVpIrSpJlFuZEWFzrSB5fZ3DaBpGV8pZeYgDBctMImYQisjUv+tjfW96OSantdTZochLQ1
BiYT7p2q4lgS6wJx86qD7lW5c5hTEb559OZ/U9EcjQ9/ftOj7a9Wg532XpZFQ6y5gdEO2B0rWNpW
TpZ+UbEpvbDNuWI4mma5jzq42Mac1QvSxievTj7wOCgabhd72FtnKI7q1t52akSkGNTg92bpQZv2
BbYLiOml01Tvam0aL+wmFv8+Zk9GwKfF3M87Z1k/vnZVYu5Fsp9Fa5nI0q/tUdwmSdWdKVZnBdbk
qW+EIRbP7x0n8Z9/3Nt9/Qy6P695lJbAPlR1RdNlVCMPup+KwfbJafOrKlb/ev4KR5obPy9xlDCT
DCmFuk5ZNGpJerHWTRqi9VG9K2yB//wap6E0szHwkkUNnLooowIWz95N1ussn3aepcw7zyznKy/r
PpcN1jSV0IdAU7T4hZf+3fjkdw/hqKmAFlNVdrjdovYn56DshAxtt+r2OezDyFjV8pxJXnaeeOjn
ObGdvoNFK8NEa7ywGtSEzQuQEHUK52Bkc3quTpp+XSPpBkGnXs7UzhuCrIFdXMxL/4Kxz6n3dgQS
KLpJ9KgxltEakxtKDu7dzETsAH3t7fPv7Uhu9cd7I1d5uhyHNEtyE1+LKB9VjM0do/HT0lUiK6/n
i7FoZl9vAaYqnVft1nJpz0DXFOdjoY2+Og/arduKJWTKZb2uMprrSsrItC8TM0rqdIgcufQBM8ky
iNekOUDtULAGrcaDleKUoXWDFmb5pnSsz2ERx/p+7NfywhwHmiz1DLXN4pbbTpsvzMQEUJRVuLMl
VATU4ld6Mrj7KWmNF8Cqv3/a9J+ePgq5WKuE81ZFCHarQVULZwc+rvXVennRCGF7c78uQjKyp9cA
bAunaJl53A6IKpE36m4kVgd9OVzXSfFhituPJuIGu8lwGt8tjOWFF300jPj5oo8ibq3Eg2O2ZhVl
wkaH0LYkhf5Ec/lOTdLxK1Amp/RdmTs2VcaSmcFQa96h8/qEibM9W2q09ohHvxCRTn6doxBczy6+
uxVuXaizGZfMlMfc95gvRwu8HdqbQP3cJA8bkm5fHyqsNbQsA43XYKpiFv1LX2Pb/L97H0fReCwB
RheqVkWJl4ioxHDMz8YF5GQSv2+MydiJsmjCRe0VXBAbN1xbzz247jq8cBr8PpdglPp0PVCZmsoo
FaSIAEsGmqq4uwRdtYtSRZEUNkoSPr/PT63to/CMEhI7a3TzaKTKPHR0LTnsPaDYWvPu+StsK/h3
T/IovOKfAXCi9rIIAIfc0aW0djJTPN6gNpw1htRCqS/ah+cvRkPmxOWOQ+OGDYPhW2I+pi5/4dVT
Jn7jOMu5ba2Kt++smakgNqK54w9tnl/kierKXT8gcgXR3cv7gBHFHGZ23dpnSpddSXvi6Yg+ttGY
c7OrOW/tzNfkggyB3scPTRGDNFRTQ37Mlm74mKpjsiuAD+6twVbbgBiYpT5mLHLypx4cODSv1MsO
diycG9UdWqCgXqwBfXYxBfaXWb/qAJxcG3Gu03yGLHuWL51L/iE0ZQ3zInZcXy2zet7ZpGgHhEnx
qRaGMdwoet20DD5L53ViuXioIJorL4Q35Fow20VJ2dPpyofFbLNvnqsUM3gxEHOXSzMnHy3yigsx
yNm9Hhk6hpY9m0YgrQLgdm20ugf2ESOawEsdiNFpXSZ7Y66S/qCDVX1nDBKbaeaq6zcllsoXtNu8
UI8V14qapTRuG3dNKr/2FPOylbb3bukYNYQa+MWaiy5lvEvGAvwjrMz23vLiCV1UhLRTv2u8lda1
a7TW5bImgaH0/FCv0mgw8vNcXRUkFWZB2763G2cMNH2QD1I15neGKLLXWTfWZw0054OV6Erv963F
m89BZUIwy+t08aEzTyLqlk4ou1L32okHPVqHNSu1e1sdsaSD4+VmwaTZ2WtbOp5ynvZW97Wyrfzb
JGvvom2cGnmKuitDkoQqpHE4doEi2h6L1rLH2ju2BmzutHZ23xVoLJFkZ1P+pizKskDBRneRsROF
fa+sAlmGFngseBvDy6hBR624B7JdxqDjhKmFZp1BF0z1RCkib06Ne7nYY2S4WftellI+aJltfylM
RWItlVRL+R4hCPuLZ42rsmdaP/cIo+hzcmvjpdUEWq1UaZBJl4RTz/TqjVkUxV2iV2USYJKY0QBu
hqYODK1X93EOz/ysGTv9LFMgmu/F1K4hcCobzM1cicvOWjwAp5AsWl/UYox3tjvxZOZUHW7NHltH
vxzUZgpcINtvB1PRkx2WVCYAddxYdlNt2SCwQAnbreddWG017KSxxqGGR03vuy1zH1dSPflxIteP
3mJhCIBdu10GOoZFb5vaKkvfMtEaR0eu7vGdMNMDgtkbqptJ5y3wJxrOQ+yy2PM++WalZd3DpZ9m
K0g0IJ7gjBNEPoa1iRRPKxBNb2r5euo1+22PaeJ9qyp1HyoML5OApZPsLBRFuz3SPPK2S1PEPbrC
9j5X7LXGd1DzfBsPdfkNaUT7C6ACrd+laIR8bQAFiUBrhlYPgBCN76XSITeOK4H3uR+7Pg0Y3JRf
q8SU70XV5dJHWtgYoLnNAMoQNgd13GhD+dCoyXA9QED7sMwD6C2lHd7Zrag7XJES46x3q7gOY+iA
WhCn+rXbuWEy17Dd6mEQ3+bEqkNZINfhplZ9nuTL/K7XCqSUwKs3Dw7LCYnyQm2bSK8Kuc+mFHx6
Xm1S+d0wp2GZgPst1PQM+ZRWo+WoNXXkznnlq8ki56g3c0cP4kFbP2deW/fR0sllDfVEKpdxBy/Y
JygUb2CozETNvv5IE3cpztU6Vq/EYKxnmLf1jm+Acr8zO8mLH7zFvcSCOgPW3jZ700V9inUei2ut
YfvyIpvIaiYw2xOAkAFq7CrxUETRfylETqDoFxGNiwmllCGe99WqVBGHRT6pX+iCMR+koLSys9Kb
h88NKWu5d2uCJwAxLSkC21Tyq8WrEN3N7dae/KyvgUuXTnqI68TtAZvU5kfIC8XDmE9E27zTjcL3
igYRFTvLWM+QcOOYGE7MxCPaa+Gnpql16c0m+/D5I/DEif6L8uxkDNZQtyRQ/dLtrRL31Bx1SMxs
jJfUibck6DdH+rGuGYSUrmiKqorsbGkPU78YUSKXJXr+Bo40bP7JSI9hMWLVsZJw9DKa0YQK0XdR
D3ByQMhbCZDlrOre5hbSr6sORoG62Azm2IB40ZK7eJVAhpBh6M61Bs2XJkr3qHMjBbRKcVePjoal
WV9stCsRSQv1fV4hpyxi9+eN6XbXaitf8hT6Dk393WM6SmXhyYyx6Nc8ksMkL9VNU9KSithBAxv3
AvWisEsQc5il15015EkH2OzzpVaPf1NCT7YUtlrtd1/gKIl1Uqg9mduIyFqk+lqOZnw1TzUgRySt
cHctup0AGB4pQ5ke5Jq85Eevn0j5tvnp41bG4iyYEg+miGIow39tZBRrLxBbxUdvqi8HA/AJUgAD
qn5jg6Vwb5ndQ08+TcNsWEb1YNeZMfqI5zme76xzEc7aJESgmnA1fCcemztKU4S3GLeMSzjT3n2H
YFNC5ZnmlRfa6Wh/BPc1XuSTU3EGIyBIADGB0j6/Qk8916OkuTRrWRFc0wjDMJCUaADTyajzPhzm
CbT9jLAhhZReJ5uFd1z+lXay+hvMcvKdntreR+n0it58b0OujjxUaj/aybyEiwIRW9by7+njyUuc
qD2OnalwCXHaxu0kmZsezFIpDkWpkcjiqDwby0tMgRM3cuwElzirwOajziIxGuZl0s3jroWHGUw2
Sebz7+nUDnSPqmo8SGwFe8g8MvAt3rcTzvEo6dCYXSpsBqGYJcFsyeWmLL2WtVd5Z1iBwIFL9Pjr
C19hW/O/2YPHcxanVnqPCXfOLuurszpeloPulemNlsF/a5K+9wc6ju9LeEzU3oZ1JZvCul1RcABm
Tkyt4/xv0MbJ93piWx7rG5VtAl567jM8KNXVh4uEZL1qTX4FswU0ViVDx1vG/6xpAvDnSQygXeOg
FJBUEcqwU2ADiQ8qo1JCo42rN88/21Mr6CjM9ItWOTMSZnTBcIhrkqwk2cnGXTZp6gs7/cRJ5x7t
9Hrx1hGxg4q216z7huiqHaRr7Y9ABf8cdMccGTee0rVw8EVrGqsNGNe9q9rCu+hyCLfTkkwvbIMT
4eoYkV2Ok1s2aCJFeKyvIYzn6Rrq11WCB/klmCC6PQvb28YzIbBHhPCefztHE71/7u4XgeC5gFHZ
lVVU4Ph2l7mCG7IVSWWi5OZ6L7CPw+BalQlFL1p6I3bvcWUwdivWNogbJbvs85bRWwzH7VvpVtVd
ZVII+6DzW+UgqzFrSOi2glpZiMVrmRPxDaupDhhdTDd1MY/3ziziTcOwVM82Nd/NNAc7Dt8Aw1Ef
1KyjNnOUxqOCcJf2VsvqGlEYs0U8eWb0eCviIbsrl4KxiFk2YBaffzQn5gz2sU/jUJa8+IYgTjPC
2C+Znd3mmaPQHqc3mml2t2M4nELUrr8NgwmDdZbl2+evfaRA9s9rOXaVoxXiLrBhlINARP28qxV4
l5W7flwcy7iqWSahZdTeGihkD+S1mCXRDEJLywcWaH1We+ZGfk97KMGSR3jX5RLHBiJYyxAJayr2
Cg2XyCgEfOeNSf05U93i3hRpffAGNcVWFi333G8oBtudMJc5oUlRL6+b3vb6w/O3eCLO2Uf9Wg8F
GKR2MhnFFb8+z1ZcTrp+RTnb7QIpYHlg8Z68sId/P7YB0P00ztnaZNSVWwtscdevhtHfQjzuqA7l
da6M2qFzp/yTidXuC7vq1JF2PB9XbbnIymVEVQ7ppeYOw61aoX9Tp3CeHV3U+wFmxR5N7AeQIso9
viRoN5IM3Tz/bE/E3GOZ0EyL83qdZRaZHWsEK95ipyESeYaEgnhhIHPqEkcnR8vIxZ3HMo0YxQ1n
sdDVoC/QYeVa6+75uzi1Qo5ODpDGWVEPShL1BrKyydSMISE4u6xbrT6bm3GgvjaVL89f7NT9HJ0h
EMdcGiNuElGad4E7qfYZqhheMM2qEz5/iRMZ2zEuNnXKeV2pMKOCft6NttbI5pawoPsejnncjy+t
vu8c299kM8dsWK9vrFlpCVyIfZYXsl6gbNlVvMP8wtyXiqFcDW6XnXfq8Fojrt44KBSEjgaiZCh1
7aGaCtzLUu0r9F2q8UqDhtGr75JJlhGcPiWuozxtOj9Nsg8rFtr7tc+TrQdRBpOizGBpk2yvtP0h
rQoafnVhhaOrOrSVxuw14j5fJMGNBoLoKe4UL0JBz0CGNG38oSK/nO20uIUVOIRx1pLtyCnDdK5r
g64D5rja8SenF83eocR/YaGd2q7Hduh9XlcgGXSKLBfuWCrLSvpL39oB2OWNhcvUIG11NUIUId6P
sHI/Jh0SAUaRqy+U0yfWunUUDavRLrzV0JKogzLzSXfW8u2qN3mgD6oWjEpG16OtzPHr8yvxyETr
n+PFOoqHTjMqVb9kSYS2g3rl2Cg/GnG5RoBA27Np1tNDj8ccRXmHqK4zFr6YabkW+mhC57M3XFz1
3kMhIeiKDFsBsD97c5rNsIOB8Mlm1LKNCOXO0nN9R5cDhbOleklZ6tSjOhqFeaPXKY4YksiZ5y40
9BJKPJzp67WwADxl4nbN6R89/6BOrowtXDwi/yxLksmibpJIL2h1mMbS4WzeL5+dcRkvxCjG89HO
uos0T9O3U1ZUCLbIbtcI8dLdnshtraM4KzNPCEXtudtesXeLaBV8aRL1P8xxrKMY23Qt6nsJyUCi
JXTHdU1E1Tq1obNyCnvz7FzUyqyjv73Ks9ZqHFQvVfsFXbQTIfe7nvmjZ6tqyBaDX1YO+C4BaRjm
cqdmEgVETNxeuL8TIffYnZ2enjTXRUkjZ1n0eyPW5ysVMkGHpBiqL7r5UjvvSPz+54Y6Gmi5Swmc
yHbSKHMAfzTevNwa01pcTG2PEEYV6wfXytU9UiHabpWzuC31AakSW5BR27VkSsToxIf9s4Rj4hjn
i6WXu86x4//sWR/rvaK1bvSLy3Gdt6W8jXW67dqqwzxCwePu+b1y4nUeKz5g64ZW5ziIqE8z79Ar
IGZT1bVemwMM4ecvcSKN+8Und8rV2TEEl0DB49yZNHA4SubtdavwDmYt9AD68xAykqtfuOKpmzoK
NkphNGvt9iLi9fWBPevZOUu2A1RZFy9kUifANwhlP40xBhyq0URzLrIcJX1Hh7s4jF6r3+RtWweI
BRu7panGt1y3OWPInkb6nDaQvN113zol+qGmlqFVNJvB6s35ziztAYki1l3bosH//JM/sZGOlbEG
r+knZm+C6hQVSm9Ck2iRzrKvbIZojlibw392naN4FKMCozsJ8bvVFotherFcrJWn7VO6lUGKFdoL
R/6p93qU7nlFCUassQTN8WE9yxEr8ZXYU8J2gmv//K2ciNwbw/Dx0VExbO21FXACAnFxuPaeedU3
5RI+/9tP3cBRwAEJPOOk5ZVRawsb8SbXCmOdE8JdmNr/R5c41s3Mmqo3hhz8kiwTRnaIz1xjWPYa
yuT0wvF64ia+EyQfnQCJtwxuu+TcROq5rxEzA2JWtevNOBYvvYUTC/dYrVRJsW1FLrCIEixQ7+IY
Geh6zrQzW+3QCUK/9ez5h3UiKzGOAgVfvZ2HzJAROMu3OCpeJ7JDpqlS8t1Yx74KI+yFdXXqoW0/
f/TQVpuDZVooI8yScYuOZKkvnQbnajV90V1p2wa/qSCOXZj7RC97tx5lhBreQFY/x+fqLJRAjuXm
CtL1QbNNxHS6N6HItB5ouqmft4XrhLnjvpiXn3p5R9HATS3aAvhbRGnVIAcyeW7fBVDQtU9xU9Uo
bS2yPUPJYfAAcAwPRVdpn6yhq6v/Ye/MmtxGzi79VybmetABILFezA0AkrXvpaVuECqVlNj3TCy/
fh7S3Xa1bLWifTnxhSM6HG1LJEEw8S7nPCfWyhFfp9WYL8JjVpFT0nMgjatoIwJpMZ/662/9Byvv
P5/7P2KDWyN3ae/R7ArVwwDezMfVUUgjCkLihnLYTSSTxUgPEfV6bQA5Yw1j1vRqH0qF9apy3QTp
1nqTV3yNc+U0LNP9/qOSVnCYwEBEuk6XHdrLLalTQtELiXdRldnlMI9XvQbE1o4bK1dHRibL2Cu9
Su+jlwWaxFNR7pUcLvkG+4OejDBxcmnfLJB8rOFXZ8RPnshHI8T7m7Hq+sLuLG4U5BX2OfRo+pSw
QHdrDjSLm/3d2Dp692EIf3Fw/+QFf/ToFCR2jorkqgMslDGycusr/LXxNmwYHtYydZjl8B50qcJf
PJ5/8nP7MUwRxtfSZMcXtF2juwedVX7nWPfwMORf//om+tmg8aR5ffeLnk1nzI6QTxJhKQIbIcyE
5IFy7+XW+Dp5BJSPk66w047DWY54IZmAr73+4sV/8pj6EWVlojnxDIrWg7bmJ0kWH6687BhLMIO9
lqYG4+bmO+OIkLRJXDmv+tm8nPs52HVkOyc40o19aeovf/12fvL1nrTx7y7Fstld3enZO5hzm0a2
1N5+gN12E+ZZe0AGUcWpmRMt1Vi/CqX9yRlzqsrevSK7yKn0iBA/BEZRfiBRSCUgewikLTz7nPHv
8t/dR6fO4d3rWO1M0IQ9+wd3cppdVtnVtWkpDXIwL+//+uI55k++zB9BHKiYszJYsgLMT2hiBlBt
cAlJyGyjigZlSxZTyYMbVOBzutSor0lO0kfUIasFsBx5njBaQQ0HpJUWLKcKtaA1dlSbc7GRqeeK
8IK9PyxE19jj3ZRMahvOndiQ1fwCFlP4kW6N9DCVwXgOd9BGdMT65428X5ymGRXtndsb+pZhunis
hLXcqd5z37K+yfBFm7oCkY4P/HpGAQNbY4INHhfCTm/r0HDbRMPleZCoOnQiO69Ve0N+RaDRtHG9
pvZNM1kQ9RhJsP60t/oC225HENA29TJyBSNyfzW50XOUC8vOykuQhGvgV2dqWxAkGOQ9VAkZzSXc
yxHaXBQYQf3NY8iZLL4L6y9fxPh5wAj7JSCEz4yNfghZhZoupBNtbOkXvtDlQ2vWD5MHKchdkXaM
VnjbST2golmPYcpDproYWCS0tWX07asWtqUJ+ipzdJSGhCju+Hz5m6oq64pMitSNPaxQKkGfN+y9
vs2+2P4wIqlIC2Ssbl4TQCIax/rkTr19URGstoORP/YHs24Y4+FtE0WESWuwoLam/Zkw+Dg5obN+
HFDWZXcEsQorblJViJg13fKtNbtJP6Aq7h8Kv9CodIKwSo/6uvBrD61CxJsbVmfSdHCw8ztMVcSS
qjbYEchhvplCo3prusH9VK1MaCLDKzFS+ptTfAiK3AT5YmflxznPXD9e5mBJAU7NwfPUTksRg9Pr
Xgu1coRvZbW1KHlXfW4thVAw4ie2FdLt7T3qQMUtvdnekUClId1zQ86fVgv01EVu6eC5s9P8u4Hq
Mj80QFDLxK/HFFpFU7jxOIDZjZwVBRjmZ1GgtArctAIINikH8Ps6P9GNN8gnVd4Xe7p1d0M9XzvL
oZxBvgihhb072u2c2M38/Hr28s1iijGb97PMNj9uvSmIcjvMniXpivl1YDVYh8xuMcW53jbTispV
Vs2urUOEo/1oNK/55Hh9vKgpfJl98rACVm4EITXrXRCuaxmVVegfNBZaEcvcmWMeg3qLcqsar0C/
ruWeiW//edW5/DKaIKQMXRXHCW9WxLY3muGFZpPfxn3g89ZnTr2LObdsHQumgPfKl11wRuvD0j3g
iVft1NDxhVLZOK9hAZLXSMd6AQli+hcFkLIlLnngQoH1zeLWa131KVW9vkTtMHBqBwO8KhbZ4aPM
R6NEi44UA1VNOBQPbGHaA+hc96v2CMrhXjCI/U3rjTl42efPqkl9wifckoKWRHouSTiOcpdPTYuD
oGdJCQ6r2yQVTdpdy3kh3ovH0ngv3cZc44CZoBvDOEs5roJBqQgUCuvCNttcZFxqLp+MfkGHymQT
CrHXGg4oiCx4DayWKUzpOf2GjecoDRyxjd5uwdHg0pbEWCeFP6UHdLpDtjOIotv2PYP2GzLISh0B
183yqAw3i6Om0yCBRTWiZMURaexWYXTw9wWOml27BdPeMdPuCTsZVght+lelgAq6z8J6etMaPnS0
Wf62X/PQZMNszexfHWckzcGxqyCyC+6GcNLskMQ0X2tnhI3G3wcAdEnl2ZBC878gQ6xzdnx0FMtd
NlRvYahnldSzpfYjA/nPoTOYHF3ltHKFeq2Dc+EgzYzq0eUTcPvqSwCQMojQBRIgBnNdRuEwzee1
WMALB2Hu3vOr71EvA6Qu4PWFak1WGcxxuzVqOEg2XK+uq6+Duv8gTS8fEviT4SUhyvJbzZ/nTkBH
GHlWk986tS++ppnERqQL7KIRz173XGI98fci45zahVuO+KOBfXjfQVTP96153AgslQ+NtafYjLJO
6ZQ2YGKnNjblmoRhQc2yHpnlEZNL81O6EpFxNtXpbZ8L/7YW2nrKW4QOW2lmLey8zuNWLKoQiRKD
UQBwfeNcgRBGAym6Ob1bzMp1ImfqrM9+G6oWdAcqR2Sc/e2Y2tP1kq/PaKWPiq2waJ6MciOhinXG
+FbBNl7jEU1pix+irF+qsOLNtXm5WnGROsMF0/ca2g63bLJ2LSl7Sx6YBkjpkhC3NJgfsiJcXmTr
jOshmGDd7rzSHaa46vN5pS+rwjXikW6yGW+ledZwCSIdVs3rkg/6aWub+qYTFUhiaUpss00z93my
GClgY48b58xsx1VEbdnOEsLvkqk4z1UuDh1mza8Zv93PFAaDHdVsucm3gt6F2FkT7n3cEpdNbIYp
PGg8w+m5oxoG4YhJ1BWSGuiA8ygObJaMCK3sVa6HjvBY1x4f/k+ouTGoGoKDbor6I1JB3lpmNN3H
vy6IflK7nzyg72qurUpJ1+r84LBtK9OX0LutlhUF8RF2/t+9wg/N+FjUljBYHh1APD5PhRB3RWU1
aIRW8xeDhZ/Vp8dS791n6OumYmfmsADIe5vcwrG+bJfW2uMKbQ+WCpZftLI/GWBYP/Ta6SCcscsW
4yDL7BNN7LlhzUi56+ytz9v1vPQm/xeio9O49j9MF06ukHcfyRuqwcTzkJ1BQLdh/Ffyzg8Hfcum
icixafTOhKcQ/45Fc40HTcTtIMk1yLIlEfxAPoRV+L2eB87lfCqvNMk9HwqQ7nh8QC7bVH878mjc
2GmNNZFqqndIzr2dXeXenZiWbp/77FoJeHQQBDb++WwQjT2tZG8bbCH3vbXiDgjt6hZgT34Qflde
p2CT4lGt85U2umVHqG59XldELc5VzsnROEDm56LelTgBEl+hRKHanpBrgu/96xvtZ5uo079/d9F6
WcHeLyrj0HvNeG7xLN21S5UlmBjHxEmdgvy4FaNtWRoXYz6ZDxnRMEkVZNkvbpCf/Jh+DPlWpWWE
S8qN6OJHiFsCzimq12lPzfurjf+pqf4Pd8ZJDvPuQyq8rpnItmNOsQgTPt+67ySz5lD48mtKBEFE
KsCMzbTfdm2Tys+KPOpDsZhFZNvbelHZ1HFpMMjDNk+YEscwvU6lyvf0JtgTZXjXOlV1X07t18EN
fxUf8bPtz0li++5tZ20qGwVTE43bNu0gU7lxrct5/w9H8jb5d4PwvsK9giC7Ou5ZmLOlsIH60NMH
4Z2A+HqDGJe7MHXCRydz3cgeQ+vyr2+dn5wg9vHfv3t3gVw2Zwu5qGnQ+fehp9AdMDaM7RDsJxfV
+cU09ycnyEkp/u51SmnWpSTp9AA/9I4MtfZQhqOKQA+Th+KWh03in/jvPtIPh2IdaPKiWzs9mMOi
r1YUaDGl4bwHtIcFD1vJLy7dKR3tP9yQp5HN+89ky55goDo96HkMRRJYW3XLZlwM0YBB6+BbXm8n
wVSFFgLmcfyibV0jBPPUIWg7TWewllYyF657ExbsZH7x8X/S5h9hOe+/UZHJcXKMOTuDoGYdmpzB
FPJwOzld3L8Fmvz/ncQHpOXdHfdv2LCDWr80jK7+BeI7/YE/IBfeb07AKQp2GxY8sTX8sv7gGQG5
IOoLAp+wj0nvR0nJ73xJaNywXAnngg5GuhEIyn8yLqzf+AMAxUgtDIiJB3n0dxAXJGpyH/zrrnWh
nwpK5EB4AQAbslf5rO/vE9eBzlc2OouzBc93lHOMNjE2bKeLh8VLwwiIwfaiN8t5RtRoIfYJSASP
3a3P8Mksk36c82VBiG2V4mUEc39n8msYoz5rjKe13MTbvHWhnYyk+vX0IA/st7EjTcYy66il0boU
nYU+QwotH9rUsf3YaLbyXqnJvcJW6PdJuAzuh6UkjI04jqadUTx3sxv7YJYrVIHwweNxk+bjLM3w
GK1RyE90tdMN7VYuknFOrWmPPIJP5Kfl+AnocTqzAhX4fm2kW18GR8n7vku1jogjLr/JMdsytDRS
MG8nCUHtinlyI2PgxzuY2VLF63A0KbgeKI6D0TT+ZW+nUJ5qjIky6araY9vh8GI7y24DK/FmS36e
Rqmu9SQreDz0606kSVW8z+htnAOjoPGiNgOD/qvWxu2ARbDaj/6EW9lmeKWj0qfLimqFARDMeLWk
x++lds8J9bHPJAE33Q1zBQeIm7v4ny2ooaD6admNJB3LEAUqNiY6F18XLtd+xkuLUDdn0NEPI0oe
Qo/OOs8v3XMxu49sqtIHo3AkmTGjUEGEJcJ6MIhHJ5IA6Pm1w/uTCSZYV8VS+NuzHNDjRuiAg3PT
q1PjuG4KCup0ZPJkOGd2EXMNKeqr2ghfvWERWdx57vRqLQjZI1FanT6zzdp9dKec1KLAqPTTXFa+
prEdj0941af4DwtaWOVe5E1JPvecwxJvgclf63pmS1JNM/fxYvjW9wAFG7RgpktNpHprHLnaFQJi
cw6NIsIR6fTY3AZvTQjgAvferga+GuWsb2Js228aLur3pd3MW29YWVynjS06xLJQYeJuRtm2Kxm2
QE5wDHIo637NXzNvnuaIiM4VU1kw6he9pN2L37QZYAkMT0icV2djxePVTrS58/VmEqoN/65BrgMP
DNeZvQ3DSzEHgRd5M8HBra3zveWUk7NjJuNdEHlfhQwoUwJyNpmRQYV5i7bWs9tueF2NtLpJt7DC
BZX547nKpc+F1FVNVtWRnnbwbV1trBmVvSX26F5ahajTney67skxaxHETQ6+PCpsr2/iJdcNc36J
iPvQDoW+H8K1Ls590gXW2GsYzMaBsQWvHUGVXjw4TIqiUFutd7MYNjOVnCLslr4a+DzmxuptsoJx
uBxCcoI6DysHBM9lMQ8WARdw6JGKOnG38V3QMbbddyaT2TcCGdNPKPW3L0bLVx+zu/Y+NxXO05iw
r+5zlRnoI1tZaCMh2so0IhOXcxH1W5jX0Dyy5SlgMwHAv7T1je4wdkbU6+rFZVj4ZSZCykhoMYop
quemvG22zfjiK9hzxFgE4Zs/SgLItzYdn3LU/dO54Pgjynmc+semr6177jExHu1BHeOkqS0LZsIF
/KmA5HLGkHhDPwSsIhpUr9y40dAjH9wrsIhy17R2py4nYoisC2V283KjnXzxmUT5QR6ni1bThdeG
XI4jK7GKa9fKsljZuKPAC22D99T2WSkypJO9Z7qJUxQccnWhSAgoc2O+nE2C4W/cbsz93ZCNZk7+
FLqj62LOpHOLOdR8JUreNqO0ytLgUFWQI+MtN4+KPG9altveDVqMQ6Izy6sWC28DKqNz71RlrNN9
uzFAJAqkydMkXclLfHAsI2O7m62teWGQ/JFeDORCe8QB5J6l7MjR/UoYgl9TiTAlsvJxN67KfPa3
2RuSFQGWETeOP5sxIx7u7ywTADPsAAbkB981p+pbWQFliY5BFfPe43vt4qAPgvVQUstxSqyV8zHI
gIGN3ItE8dj8+aRebOtVuq3xynKgwOKZ8l1Fpchnk1FTPT3NXJsNP27fhPuiH/0F2XvuLQmM4+zG
Ncv5YoQV8ikv6lTF3hYWhD6aoXVIA63biIUxSWfz3HZEMMntqzuWw23bl8VL1yOLyzKPcCN+0F8t
xqlbPE/hIiIOHaKs8Cn6b/48q2dBThHyxFzXUyyOM3Z8RGl2zN0hoQg0ShqMWLqd4KMgkbS99Ji9
sgHZanqXfhrGnR30W81TgiNHzVsmohQaec8FcMSWYNNtEYeG5LDyvPQYrSCLfLS9xlnP5rFzP7Tz
XDEpXtT6bHcV9x75cFIyRZUsGwSIaPJ8J5ZS+7IeUG0zxuAC9giH+wsrl8TCeVtagsXVbHKiMlv8
GV92rz6YJ+iAATU9JTtV5QWj+MBCTsEw/Tn35zEAnhhiFDzmik88LgpetQjT8moLaz4P5zGh7a7c
uM3y1n6xFdqtqOVA0Tz+y0rvizp0Xzzp1t99ySiXbtPrhr2hwDc0bbt8cO3ChQSRmt4rOoXpSRDn
xxPUWao6qmideIpjDfnqt0Z4ronnfQvytbwj1qvlwHA02rrBHUPiuDK3ul+bvGiXA0/bsDEvm7pL
P6gi7ZnXyalHFMnq/HuJEum7NmX43XI6k9Opdm7wqJFYhgB2vHUbnP7YxtprxuTTpybo6czx47dP
+UjOb7Rh7UTe7Fj2Oaztzj8LDE2T2NCqXhHuzihwyBsx7XwTXWBCkzGdpakvFPEdZGTEGaqeJpoy
Yb55kOjXhJ0cLBhYK+mQiEJW5+aiQ4KRYdI/BUI5TyiYJbo4XAhFNJvQUFnRddRcSxE8TWPaeMQu
lwM+nq6hmRcYxD+Zjac/hWZDNi0rqDIHQyFEjpPd3W4YSoPPGJUaz9EsghrPu6q4UY6s9E1dk0CW
uEUtn3mimKSUhKX1wfd7Ml7FMqb7bPSYXi+oWJ1kzQKbBABfQTwnhgygUNMM3vMk2CYcNiqnT4Of
Vcx5RFY+bYXZ3UH2yGWsTYN1wyLL6opDPfuCmkq/1aqUb1Sz62sF2OIl2EqkEAzp+erAdNm8S5+v
OuY372Nr7bqRn7mXTne5n2bPzI6DNJaKciwihcA049Qoy6e5UGnJ7NjyPq+q2C4bmbv93hVzGF50
PpCBaJjTyTof87TDQl9I60Nf6/YOLVNbn8EdW96gcGdjInh2XFqpmrOE7G1Ls8pSTJmztPfPYaxo
O5qswrqYtw1IuxgL7wKkGCNghq7Yasds9NkQTmPJQ9Nm74OBvksPgdCcjZtNebBBJJZ72bHTighD
sz5RI9QQsluKxCTow/FjNnlMd4lZYNrVyaH0o3EK2eIgoDSKszCFoUX2SWr7CTmF4cPakM6Nksyf
n5yizz62IiSh26ibdIDoY2cfG2OdvwV+AWCuKSmdosZyUd6UiGAuS6fO7hWbrB6jxuw/1V2BbYBn
vLzJ2cMcLWTdWsRhA30bZ9nCnw66LLzZfCsXu4KfWSOU8Uk0hi/OCkNsVtyqubkw5rLPYu2u7nkJ
V+y5YD/AATsQFR617kgynbB5DzPM4gGRuSXtiCEgiXNswpmF/09D/CNH2zr6G3+Of3xUHERf6m9/
aomPf+SPllj8FkLJhpsK/90MyLP5Z0vsQkb1LU4K7nz/977395bYg/poAoMMULkElukeJ8V/IH5/
C8AG4aoEF0kwMwruv5O4cPLs/akjJrIdRhfxsgKUJO3MnztiaduDVxB7Bggmt+h97M2HYwcQHoJh
5QXZPrCqjo2mmaIpwCj+sfaa5dKV6WzDLyuK9MwpLPkBlQUPzzEfmy0CRVoSUcpScQ+X5fhfjzX2
rqDZ2Rc6q2EbzGhkmqG3cmq9uXgpjA0/R80SWxwCf0QC7vg14Yfp7NaXqx/YX5xF0Re6VOWKjG4/
U1FpD62fsHWx7ePO9qiULMCFRE2uuluAG2Ybrx3roR2PsuHQqCNzo81HWVDyI4BIkBFpJO9G7ftE
DA4ktWoNZ2ZuN/iRyvNKYrlHn9GgNteKGhxXdnnPMotI0km6a70LgrEKI9EWIT268Nh7MQL2v9LR
ZB8aY563vTlM9RJb2RLeO3JJvzuQ+J9Tdx6fB3FMyMJdJT4OBEE+2Iu9QEeZVL1TwqY20jwP2aqW
aXNbNEhC2dHrocZ2VGd4YLCHBued9JcvaMuKj7iYvJc8bzoV6yJbvNgIva5PWqvIVcI4QrdJKTYR
W1jur8Nttu/YMKQPs734H1valaPDp6yeqHmyOjHHXD3x8Dk+SInruOkzSc8mpoCA+MrUhJ/a/ZCE
UteHrjOxRzS1x7HLEox6h7zii0FXVEe4xQ0rSQHxLJzMTAWvwZ4EW5zDZOriMZSkfUFqGh4Da+wz
UOm6+ZIWgT1e2cXR2AEsmr9Qwsn4TmagzpJ+aQKR9HzWYFf4zjYlx8OVlnYEXxKpbXCW/erK5l5Y
6VFirEEM4tV1KVz1jBoU4IlfxoHo8m+mbPNPFTVYcVjXvOb5QezVFNsVDE9WvVWhaBSa1ovGUQM8
3YTDKW5WjZfu+R2RNZkOlkqTZjRJw92mzaX6BfsT8Di2eBQ3ljLyC86Z5XsdOItx3hm+ZIWLx6K+
l1XXIRXyqvB+7YeJrpqJVaIcY/i0VNjGLogINotzLx3Sx0kr+rHEWczFfg4clB6vcAu94nK1N/1I
ma2Dj43jCnQ8OdtFhKDsYs6O4dSPgJskaXAG05PIBGjTRnnVEzVpeDR3VEAGFVnMrnGbzzLXljc6
Rc8ekWInQQuNFWyYhoa5uJrteb62SJ5VCU1Wxm5XTqxzbdUisQ87uU13KXghD7ShDRSgMAmgoIil
wAA+3GZOGedjUTT7qS+YLDRrYakLLV3RnpkGopCorBtnQbXhSkqaUuqrsQWcSuXRY8hosrYodu4/
Wk4Sx0beoGfeW23WPxahWWa7vnTcCdToMj55pwZ2qqfwrZlJHkqouowvAG3K2zA3aXtbqmGDi0k3
7CDjeZn/0SIvcr5hVkDjvBx76O7UTps96CBEBP5mUCkcW+5saWm/O7vvPg/C2nqs16P3GasurXrv
uusX9GvpJ+Lv5DdMmO13FtxKECztbg56k2Pb304o3lhWHccB43EyAJNyGC4DkZZvrikart5pimAX
DBQW6dXeTX8aNLSnoQNirODVPY0ihPSDFeRnVRXnkur2vg89HJNhYWGpRbXGQKM+DTfaabCD2EAZ
/NQtLH93tSMuy2m2tkRrv9yOW2dGJeOWV4gjTiOU9ThNCU+DFRTF9Y17GrdgwWD0sp7GMKEM/CnK
fD+td71T+hdzqQhdz7JWGzsOtzg/DXUI1h5eKD34/wbO0BvxehoBrQyDgH0xFipG1vIElx+HRQFa
h1gdZ0jo5Gjt2mYxabbYZUTVcd6U6lBBqytcxlDtaSS1BDXjqfA0qlqLfu0PwTAgBBnaov9on8Za
XrO9NcdRF27Z45lzmoCtp2mYuYxMxtRpSqbIIaOFPk3PmMyh7K/y0fruzi5aO3WataV8XfcT6K6X
vEpXmlBxUflNEId9yZg2K+p1P68LLPIRF9wTEdEM9dToOY/2adRnnsZ+E5Tg11x5Nuiy41wwP40I
09O4kFTdjdFhcET7bKeR4pr3wbmtU4vRKR7ZD/o0fiRGi1EkC3z/mtqWAeU81HS4hrBJQD+NMIHG
1J+8lM93DqsuxJa/TtkBKNRx/HkahU6nsSh+iezJAFvzUUM3YCjUUAbE+YZU+t4plEme39o9yAbU
BngKK0MnoT2XZ1xbdyu+GhRF/1NM/htK3HbYiPy8mHzmYa++rO9rydOf+FctSVQEkSxUPGSeuu9C
WaglHZYVBK8QOscheMSL/15LGsL8DVsZ3mzKTI81yrti0hAOsSyCkNI//lLv75STf96EY9Tyj5ks
4rhnoea1f0QYcKBrx5mR4mx1Y34eK3fcK4YnT5O5sMt9d2UoQFbZNv+rUfVdS5TG+H//959XOb+/
FkWy4BMfQwl+EJrQn8KV7kuxgxs5JmXq5Xfa9oO9KB11UID+HsuiRRA6ZNvfWjL+/sq8Jjup0AuC
H9XpwSJocG26tFL2LU0XTWaHH/+vP95/vJSCzwc/0/TtH4EJtaMmQeq7IPUyeETCHzWpvi5/pSv4
QTzx+2d59zLHq/xunWtpVE5dyMvMg85vVIPAbaaAeOocg4EHWWzq0C7snpAqIzAFKP0RAtg9VEH5
C+3LD2CPP94J1Rv/cXCG2n9+J0RYzVkw833OMQ+xZIzba/JWDzp2Dxb/BPUy762YKNK4iqckuIfH
GNevJH5fMLQ5/5WX6M+L5H9/N8f//d11QcuZe3DzxE7Psk14wF8ZR4rh3/uOCYgkbtR3CYBh/ckg
4c8v4jjrPKdwX3dMRty9YVfVTZePyHYglP5CgvDj5zmmmJEV4DmmS54L69QfXkqMsrYnUoJN/DlE
7tp8o9PkJ3/9gUj84O/5VzvJ7NsTvi9Y83JQWUR0/LCINxX2FmbPG6DDpUgjx1izDQ6jWsfIybK0
OThaZdmhy4XzKuw53ACZpqJ7oaUCIh+RTjDp89A00wVGHlHx0RJkKcybFFHpPXEXTGojG8rwLejt
UtJNdPSQQ5jRTWEasdx4JQJpvByqfKFOp5gkt69BGX/PpPSogFpXs0Iyw9wXgk5lB9f1ypU5L0q2
GiWyrpsg8++ZtRJmudEqArTO8wjagH9sWRZrPze+dpI5YILsz1PLLkgD4MNxakzVWX7856Er85GY
42HpikfM+B3C37mfnCjo+zZMjK4JPzAzTtNbJZQMDyokyyfKVlcbkW0wiPpaN5sD/WRGVcngm/Vi
VrGX2CF9x1dm1J3xISAYpU3IolqSQTZjcZjIkh5i0kHkuN8Q9tqxWQ9Yfwy/RVpYZEiXO6u2QN+O
Ac1WlopPSwadDvlYPp0vdVWrM7kZxnW1+W3JBGsK3px26axbZJlU4mCzJxuqQNpWvBsrVztXmcY1
aNegPyDBg2c3e1XwFpoFMdQHP1yCSwnfKExCf2XiaYigN3flMlVfRCFctRtqva37Jl8ozEow2FuE
mbfZ1URvGTgxpHVnD3aeRp63Bnc94s27aRb+/QAo9tXlN9LGFd3SA6wVyO0zmFQ3ykt6u5gFzaYT
Yazjd5KZEY+6LgpluJmMIiAlZ/NTiRoBJoc3b6h7Mz/ABmf1+Dp0Z1dfeX56RHJZuv+cO81Ux2Nm
Z0+1NEho5inqfDVSmd9IpzbSiB8stWsGUtXfdb4kj2Zi4f3ZCRvYm0osOBpm+BnfS9aq1yQupF+l
7Ma7rN5QlaMjkENMX6Vv57VrPq6VyQErOylvmXdCEPabMrgfQ49FuGjoQzEVG/px0VP/xi4j787X
dF5adhfGAH/YM7KPW7+kRUIwfcvWAMptFjnWUN1McEVK6H7BBMNQk4ajUcrf23CIGYiIdb4RUpAH
DaVQPQ42fLdE2ub4zN4hPB+Ux9TBhqIumZqbLs8FEwhjvtZ0dkauzXviMRWKVriGaZwj+soiFous
S0tu9FvQrjl62Mo3aPcqCEwOw1zF3MgSb0Qxa/OyBVd+bTjB9mJ3AukOt1lwC9imAXE5TTMtrF+Z
L14Ilg2xeu53TF475yFMNb/LtKPRahfD+zJta4o9huLfjLj6xW2Tduszt1T1lkkWmcks13nhV1Z0
fURIm3XDnJrLVDip9TByhlgRWISuiXum1l68ETx9nZIeWjFCENOnVQf1dTetk5vk3DEPdbN0zI7K
of7WIMfG4leIkvt2DRx2wSskF/S7ve2dOX1RX7qWAxoscIrKBbfEjztysVqXiWWjysDKiBVkt2Jf
rFl5KlWxgqr6jJ3HWqrYzrr2BZWCzylgufoONpmzIGIM+m+madAoesLOJQska7lyFXyaq7zspzGq
sjlf937ub+We9VboIMKjDd71HtnjUaNp68gF4odwD4ARZXSu2nU8yyB7pNAZRje4SEe6U3b3/YAP
x1tM5+BsrMKuLFZyH8KtJlB+Q1XxmI2OybRgFGYWp7kWgCvZkFQ7evdhuz42z3cb21KbpaVVAb9v
xlsgmgUxjxYbSChr6UC92LEVgoes+uLMhPPFomSolmNOnn/8woiuU4n0nG6M2asF3M1hFj7qnob3
uABG3tCYjekdSHxHucr+xGBTXluLBlooNx+FukjnWK4tg6lZ2tm0WwIFpxo3G0+g0e9wHK2DhzBn
Utjt9kHp+/OuzE3Vw38PmP+XUPzXMavmB2/ocva2KekxlwAjsjnxQBCPPAiyKjhrHEWRJrbFvVvs
eejizl+Eu8vMsp7j7f+xdx5LciNZun4ijAHukNvQqUgkVZLcwFgU0Frj6e+HnB6bDERMwFjra9W1
qiY94PKIX2TYzCM6xI8/pEYulAeaxUa1SVGFm8CacKNGWlV8JsD09b0ddN07ysSKuUdzJbH3sz9v
sUPI2FH3CZRZqida6ARb1BhhNZgqHIFHI0Zla0/LI6FHiLp7si/ySDSfzFhTe2xwdPliDLRrTwhM
Dw7lII8JA9RTDodAgB3cdkHh9RvOl5FvOTntBF0i8DoAFqFU9pi2SXWDRi1q9JqDtTXXauRAkSnM
O30UVHUoCX3UrALamYM14sckinXgQZ7ICBopeO0Q+XXMDSxgw+CvEEkVPdp21/8p6thKkNKM0O1G
TTvT4IdldXO0wkqv7xPNCXRcgVO92CCOgnjemFniJeA7oc4J82vTZMX4qARKnXOTwS6Z02H5WEoE
rjd6aDXxofJi/ftrvPP/AYFv8H0zZfL/zlg/orKZkqhdMb+a/+B/J65Egxj0Cqq85n8s4P6DCtQM
478MTeBfRSX2P3jB/8laDZJWTLHU2Y1Ow3fufzsgWPv8l8Rujv/E7WY6bNq/SVpfgfz/G7POuS+h
t6FB9JrBi8JZgAIrFBjBTqXhzPwT93WhpgcTtQ0cDE200hFbvMdvF1F32sSQ+Sdjzxs5HMguJeSP
tj1ioeqswWvn0H/5m7jJbAy+DMu+MJC3Un9odKeLXDh+1ldPz6kDpcaQfJJ54v3ux6TuYQalTwY1
zdmmwfKfyQACoBVGP3UITGowVeDafYpQk0AkVg+hfI5Egvk2S7L+55s1v5KLi5kLsfy5ZDA0ckwh
51LDeXohKfOb5BShm6iNA1kbT9FPVZeXFAN5/F17DDAuKMk077Iw7T7AOcnxRPCJ5eJOvMPeXnzu
Cnv4ZAySqIyhq98JIPKjAijzeRRO/Efw4v809GD6PNZx8TEWwwcVp4Uvtz/kPE36763gkJHBpqIs
Yi2LClrQVKoeVKFrij66s6HnbCnIaIfbo5wnSa+jsGmFoHIxd/CsRXIJZ9EOy2Zgw1VKvOt0rYfY
WJYPVcS1eXsoykvLhXFUW+ombrlSONb839/ksV0cOoUNf9ZVwvZPAnF903g4dSizQoVjfL492LXv
0jSTYhPpn01Kez5YXxq6aAM9dIPCko/IgjWAGSL7SUvrNdL4lYXCKI9yP95iAgO8hdoL7gshYXQV
uVEWhIdel/1+ImxYyWevjsLNQJpuaqzWvO3fzN6YGmo48LC6OJdGB/4fFYGDslbquRzFIGFmGMDJ
VJSWZAmhmb03TFrkOgYdehofLWzX6D/g9f9TPlmbp+T8jBpcdRgQ89eo8qLA0gw6LcIgZiuA98Qz
JA1OFH5rlOzUjeWnTGBJlIbOKg27IYfHiKbCitjWec1u3vgG5TJBgQdks2npiypEZGSRZXZx5PaB
+NMWUXWUokMWMfCBKE84H3RdBWMnt9ZO3JUptiWzDJxRULFbyrfYCRaHZPuRW2Wtv2spZm1iFFT+
+rDNxRXNok1GTE8d5Hy7wIGnbCvCyFVLR26NzvghxuxFSbJd6Q8rHmrXphKAvZhrOTjeL5WCusgO
xhpFd7epEm1fdY0xO74rmxIUyU4OTvk46YDaQGfnK4diQep5XUWgAtwomHsZ2E4uylbIm2IgDe/d
tYfvGNU86SNFO5IQO1Lv2lT5FBF7Ct/bDtjjYGq5T6ePJF4/KkjGw0iTOLZ2cfvr9tVzucAmCaNj
E0xY7PHlSTW7MhAGrXvXSZTwC/BH50NkeNXx9iiLcun86bOdiWFhwPRaR5t/xpsLwZOkpzkU8vlF
i9GKczDY6c3m1DuUoQg1LTQYleibWcGFxU/ZOUWwAw6kqcP29i+5XP7ZbHbe0nOpDQzJ+Q/pNb2y
vS6K3CBA860ogMrFVNnx6JjTMDXTD0Y4hR+QRghWRr58URjZmMt7qnTAsyw2eSo1SlDUttwBVtM+
H0PicjPv9g5Vs/cAB9WVOZ+/5PzaMhHQ4vXC+ZfrYzme0GqspX2+NOya8NMElimcZQGLGccsDWWj
g32NtvFYpndKEh4CSHCrgtdzBLj8DRRriRB57PXXlszbZad7K2f3lci1MJF7kE2NWwMxC9r7NV44
XZzdtV7VfIwGMOh5YJpbuwvHrSGDYiUufJUPOv8lNohbnnKaLNyfoH/ONiAmdmPTjSmQPRiNaMzm
QPCoZ1Jh3bedJqo9vgcJAlVO7j8oSrU3KV1geFeB2t3mOsXObZkqnauDb/D2uZfGNSq0kaoDLKcI
fbLruYs51hLHirjx7MeqycS3PAuCnT/6jr1Jh6z5Sgl0+AD82m63tajG3+Btwz+l7QAWbPFi29h+
Uf0p2rE1//qCJSaezyD/cNjVRTQTUoYEVhfXbq50Ygv8Rt3VmgfJ3QCVM0Ji/3j7lF0GNDz9gLYs
QUGVgG0x29LqbDMqh9qVFR5BRiBBA49Wsoly1TjcHuryAmMoLi6bjN5yWN/zhdXaohzRJ6/dkKf4
XolxvbEi1fw3owB64dZArBnH+fNRyrENUcNR+CBVsleG4kVBSuvfDGLRkyPfk7Pl9/kgQdkFZifz
xm2pCBwSWI4bDAnC3V9PmGQTSMOen1s6KOejjEpZCCNqGlf3BXY7nfdPHEBb+ftBiFg0YnQpJXf+
+SA2vfOGYmvroqBZ7/Fm+d2NbbUyyGWuZ0viPrJQAmdyj0Us2/C6O401ti56IMkd2LIKHy81uSP9
9PfTJNMttIG1B+TKfqNOpM7W0qyRs+SmmhZWlNYoGVRt8m1soC6NmNQaHfXKASLmNyzSHEKii109
G7AA2aiwOw+7EbhEpOxwbpizVCNb2Q9X0nh626pu2SQ7Erzl4kmUaW13FN4qN4LftA3VxNpjC6gd
itaC8ywa5xF522GrRFQaceMt971forlUYiBidtbwWfSNXFHXvzLJJoESebG0dEQVF9sHn594SIOs
cWHbIGbmW7+xFpT723tUuzLJ5A/ARCUPlJBLUYemAHWuVkbjxmDcvyhjhZFd7etZv42rHs3xbCAi
mLJ+T8F9lv7o+zFFgi+i7eTT3ox2SJY29QE13JewVQR3nJOn2cqvvPYjDWJwSi0skL30zQnTkpoA
CEUX0Ylhh6QydUvhKFvcq8Z/sROIFP53rMVOsKwCXf8gb12tCuyDMUr/vR4o1SGHZwMxQA8OOaoy
j4XhKO8t1UMhhPLENok95B01f0CbKViTuBfzdbR4uB083IXNaeAJW1qy4GoWeKNmYPCRK8VjlNbl
RqLEAazO6/qfpgaofhNQ8QSBXiq2ecA9unKpABXqtu5ohWzANgK8G+2g8LeBFUBgCqALge522sba
NgizY05qtvUhMBTRb0CKafGWCknhzuDdNbtvOb9Hy+8hBkSlc0ZC8F2LmzGbBgxmnNYNqbHu46CK
Dt1I3wfsnQ3xCdhlaka/I4vikweM8t5rwIkdmxbYcIQN3R7rRP8wtUA3KuSEN3IUlI2SRHzKEVX/
1dPK3EHDMrZwJQRe9MafoGl119Y7HyvtSDxm3pDd9VHvHO3Qtnd9UGM5LqiMDwhk7BBq61detcsN
zHWpk2QIqjYk6YsHulCtlvRZ7V1VqZUtSNHqxTSrfBPPNoq3T/TlteGodOsp19BPp2y6eBDKoe10
c7J6V6lGeQzq5HeJjsbpXwxCPx1FKv6lzXm+gIosm4qraXCpsSEcogTWltremo2OebFNqHRRAOVq
gr5NJfd8lLGJ84k4YXC7qP4dNvZ9ZPXQk0t1QyNTbm9/0rUl0gnWSM5AzlMfPh/M63UDxXlvcAW+
5hAju/GQxirVT6VMVq6z10v1fP87yNjNFc95NJ7S87GccIy80YhHt/KNYgsmMrwrw1gc8CgQuy5T
yntnjOsfWmgKtGGRy3qw0XZDNbjOa4fUJUUoL4wqRD103CTFsbHi/k8kbcQGb0/Klc0EgcCSGuki
f3wGoL3NXfraYoPxCLu0eout2tIwMitsIW+PciUznukDRJW6Nld2ljXNEja4lWrMB/Qd2vCQA2Eg
arEObLQ3qwY+l6VWp8hHXhGAca398OEq+QcUumrsRv1RW3kErmw86nE2QmAkgBDvFusDnlhWMiwm
t59C7cek4JnGoY7czKrqXTLQQVqZgPkvXGyIswEXOx2IsVKmJQPCv/PejyBoj5UuQnAKpn8/hlTp
+7bwvqLJpn5skkQeugFt8ts/4soBmOUVJEUZbg8KUedrHfiWiQDTMLloz5ZHbB/STdYrDRx6YDP/
Yig2FPVKMEVcjedDtRP2VmHaT64H84F8s7S3su16XC8A094e6hWcdDG1HDFz7ojMdYDzsZLQpg3U
GxMFJ1seO+C3O93X/Yc4ruwT0Fad4kMGoCkcYYM7EBc6WYV4QCvFJ5D60cpWvyxIOJTbiLioC8PQ
UeX5r1GKys5ozU/uyO2wqbXO+JynbbQN7ay+j8EvI8rQjHti1J9V1SkrIeW1JcbF3jRAfvAILYM9
rY2NJgrUyRVT8rXxTWuH3eiXWkbVyl660tOh0PBmpMWsw5QsM9ErmpuaY/LkqRGq85qoZwFRrWne
T7oJbzfxkhYwi6w1F+0znL/pn5vHqbEHqDEU4D75TaLbm1E1BHyXrmp2FO6d/KBgafHTBkDSniwk
W9RHTqhAHly1o0csy6SzLYvAL1e+6fLWtikTShgVBpwqaiiLXWtYwQBHT5FuZcflARdv5egEdeoG
uq8pO2yfRxBL6liFGzmI/NmhGfgCt0jtNkVpe/FBb42JlrRj/cGKR1F5yXrlY4xj1pfbW15nD73d
8ciQoHEgheqYyBxD9DrfY2Fom+MU5bXraYqxjTQ5HXucDlYO1uUoFqUA26GFYkMDsxZXVm+msWya
qnV1E0OHSo4ZXPOx+3b7W5Y3MWUzMkxd2jrHRerL9mrmFF3R11XvDljuPvrksxsE553PSojU2Bir
0cfb4712Ed5OnkR/Zo6fiDcsGh0zGe/ti1ckWiMJmlTXK6X1s4FK721KzfKVTZt2nb9NkOsAR0SY
DbiUCnez8RNpRIg4aP6vWsaIM1Q1Gh+brgvCF6tsaw3JgQyaV67VaMJMRotn9pzXpVurCUwEBkKw
VGgThN9r/nQOdVNpcMbO2vqfqtL8p7otoAjhBYVcV2CooHZwU+dByjwKa6FW1eG2yCuAORFCZfQ/
RVyD+qrA+6RtgUtq0OuotRuUScNtYwQI/waGLJ5CBUc1WCND8fP2FL56pZ5PIcxD+ng2PV2a4ss7
rm01FT3TunUR5kJHgnR5Ojm9rb7Ty59KIJXP6NCP35CwNe9sQC2zzEaS72hXRLAE9ci5VxEu/IU7
6KwBOrVKukujECpSBTf2ZcTPuMY80VLvg2qsi0fNwjU79Ob29dTozT/o9Rbl0bIa58TysjJp7wSu
WpnVJzA2dBf8xDa3UL4wiYvappBPaPWC6fNg/9ynAKdx/TNHlULkiI7OBgFev4RX1+lfIOBBbPTr
SDmmMYYhmwJFyHJvRqJ/CqYSWGEADupLMUXahMgeRZIt5Xd4Y3XWtsUG3KfxTAOwcPZg4ANMaRq9
5Lr3pv3UN1AfQ2ecmq3eWNX0oPRRIu5FpzefRZz54O7aurW3flVGwYMNyeNJ8afuOcfF0Nokvvqd
HYbInxq0GsKeiaciSGJh+QfVJujtbQwcvD0aoidfxX8pv8vg9X0KYzRikQ0ebFxRnSJG4s3PQPgO
eoH9bToGJ0BzIAErSMtfBPA7FGJywKabdJJfPVMb0AtWjco+3t5Ay5uFaFM3IZQaVE1V2AiL+6vG
txzLGdG6ams2eGFTbARjJQ9/PQoFM/qypC8mLZn5V7zpxiA9BIwtQxG40sGESSB4+yQ21hK/i8Yp
H8MwJh9kUTp1lthpL2/S1lPa0U3qujipZgO6merjNpJTf4Q29MPINShdo1T3eUumXTtxvZKszcnY
4jzOPOC5c0nPhZLn+ZcGAikFrNZaGqdoGKJV+rPqasRrVDPbJqhCnMrIwgBu/H17gi9affOncxOQ
OxBEE1kuxs2bzpKKXdIwqFv4hKhh1i8p0zCbxjvOn6wpuj8OQUi8jazJfFeYcH5jal0uCDx9i23e
Fy3rM+iZxIb7URsryGCvpqlNI5KV3sj8Wy7miIYU9xY5IPiK8zmqs06dEDUCI9l1dLQzod5FIkr2
ejPAMysQYzVA+q0Eg1c2OpckTWXe61fG9vmgqpGBJEzMzm17LdkiLEFWR/F2ZZRlyMkyUEVU6Xo4
lPgIhM9HybS8sUpV6d3exnFI7SZ8uuxwwnwuJZz6hgl5YKO4VAZ/mhCJbmxovXGt4nNlejljNBwB
I+ncefL8N0Rdm1RoN5PJYzZ90gYnPPqjCJ+NDMB+Unmf0sYSn1b23/yXLtbUJNClxE+vAgm4RSVP
NRPT63xtdEPVOenIBRK/vSNx/CTo4I+lipZL8aNL9F1sN27BrZ5oYpvIaLfyO64sM7+DPrtKtWSu
5p5/fANTlzvXJ9sZmuHODoT+4MDBuk+rxJpB1HKLRSBC34VW7EkLwKAaSO6XI6zivvXqfYqNJNxj
fbX2O8cyiwkix6UOMd9N5LuLCUoqI9TymB+GACRSH3nwx1aotpRRmJ9qwa1YGk29R5c4/pFEpn1A
4MmAy07oenuGruwOTgHojnmhuMkXE+Tk+M8oc7rt963YqEPWvh+6QN2poE0RTcuHXaGMxd3tQRcm
M+SCBK/zjYhiJqeeI3K+LKaRRIXED9pFjwfHUGygD2YR18d+Urw74GEZemr+x1JDJUxX4FRUUcJk
0CfY6UFjP5NfWegwZxqt+7h81CMDDmboNw8Ai5RD1U7WXYfM78/RCXv0sPCYHjo7wf9D0+87Vf8y
ThKFLCLRncPKb3iPlQfRgDTupr7fh1mWUuZEU4bjRHOlife0EpOdlo3ySUdwbMVHYxlnv07G3BW2
mRHjIrepkeBD9Vqb3HpEKAkpNADxRZXugtQZtpEY11RNl5noPJ6ukiKaGm/Eq9bj29e3bGjLx63H
1hNt78YmOk9JDLQ6ggt/vL3QV44fgSjVZigGbPTX1s+bh17xdd5fRMndGPgZVh6BjiEckvJ/Pwr1
bNrKAmAZHLDz3QQNUYtyo1Pd2iCYFVlnnbC2WGNiXVQz5nlDAPMVDEub9bWS9uZjskkSsdeB5no4
rXSgZOZ4TxJPP3dmFn/zh6F7MZwgaO49vvRDDu0o3ZaJYZUHJdbVcpvklbLWg7w2w69lYNqByHMu
fe8LDz6jFjiqi+0vABLUbLYhd+1Kwnklnph7joQw1OUcbonFNZEbdiRDnmY3NibkmjvHR5BaTUNj
g/57/AUxjeCF4u3Y7jzfL92oky3ZWTzzPvqpDr/TPNTDk9Gm2T9ok9TvJHr3qAIgOelsdV3x7ZVr
7XJa+L0OTas5iYWbuPi9UYdILWBVihvqyLPqGfZOG7tm5Xm/PLnU+0Hkaai9QANcRsuk+PZkop3h
Ym+JophEjU0vZfM41UlwivqpT1fW4eqA1ITnlxwMyfI88dT501hPwjU9O9jZIQqmAJg0OCKoQw4h
uou3T9arS9H5M8UXvhlwnuc3e57qgJaVrRRuJscNSo3RzpbTfahbjxSLkX3sc/vUKY23R0zFO6Q1
KqGUauJd2+blByoh2c7P+vE+r8sfQ2xH+5JOxV1mTsphMFYW4/Ja46fi5wNWj3IF6rPnPxU9jQhk
Cz+1Vtpwx/PabArAktvQa+KVoa4uw5uh5ujnzaygCG1jtGMK19HTZkergNpSomsbsx9x30mjtTDy
2m7mdJvI+RAlUxg/H8/Xx4i8LBWuREXgzg9VvmrM1xwx5zOxXGtONitggWYxzcU1CvEqH9CgZHMZ
pQmXr7TczIyjrU5MchhI/vcgyJyX2zvsMkGiHcPpUSXniA7rYtBM1TontWPpNpM0t32T/FELw/5E
j9t8rNWCnNzpph9eqFgrN8S1NZw/Fh7va8duUVGUphg5YZF0B6PADDRoxh2t5+mdnmIR5Iyi/Rfj
2VxInN25DL2sDLaFYbTCH6QL1ZTCq6GET1gFwJkJ9BF9+DRfyaquHAe2CzkH3HmQ3UsIFNXucBza
dHJJcgjiohHj3lb+jgo/Xhnpyu4Eywg6GfkCxlvWCeGODX1oYHYZyVI9ZoH1BPZ1DUB35XMAACPF
5TAIjarFcmVymGWICJIg2pUnYrJgNwl6Mx6OCivfc2Vn0IUBZ03aQFdy6YToOClUuUKZWClbvG+G
XD7FsZkeknbUjlQBk7+/TUDCI6yNWgAVkYtPC7x8pJqrutCv9QMKN+1LmbTfFWnF7ybURFcaEVfK
Ig5BDFvQMlRgvMtXa8xrrTBCU3XNQp2Ode9UzzJAgKbEU/TAaQ0Ovl1qqCnb3cFoquy+7mNlJQO4
spz8Bog7co5boBKd32iZ1rRjyhPu2tTyD2GXt3QbI3lEjqtbmd4r25PITSXZkJZNCr54wsLCb0wT
tK3bhcJ7GAc/opRXqSv32EWHAmuDuX1HLogqAF3sRVs+L3OEbeaIA9mz4qdUMEcbZnMbI/PgJqlJ
8IC4d38vII1uJUozW5SYlYMsTHHMzTy9S2T4WymkdppZxYcsRm3x9k177S2n3jHzr2ZswkWYbFeR
PdZqqrqj00Yn3+pRMuqj7hTW4bcBEbsjQLDwPkmwr/Gz7NEaC+NYDJSAMRkzXpQRtHhT2UAoOrDh
JcbJeyWrql2TxVSVVgKda/uDVdOFSdOHzuEiPbZx4pnVoFXXauzqqBRt+qGz9Dk999aoQ1deIEmP
kjLdTH25oECJSffMxPA1F9oL/W/aDk9DlWTvGjOqgQI72szXUnkhRPPr9opc+0heBHPujM446UUY
0YeiDiI06yF2NKgRhdP32uiNUxJp3f72SBdd/nl38szOrQG0/DV1cd5sr5liVl+4k128y2kCHDU/
bf7hacg+JjIxN9SIavy+Eu27NuTis1En40la4crdcyXE4J4j1VWFNl+uiy8ekLrPp6oTri9wUeS6
e5f1trlrqZRgJm8DOfK1j7c/fSGUONcaiMegPICUAVxmqvNvehOsFVanxINnSBe2eDXzLILkUR+g
Vm1oXCKhx+12n4YmPDcbdzQBA78yrANiVVlI5wax3aw0/tBZrAII1qHYO6PqvJiOYv6jEGgqGHr7
ecyfKgBCtVaczbJ3uJWndo0Enddh4riBeS2jvW2ho4eahCO+am06vhuNoT9OI6J5T7pRB/dWSZFi
wzYvt7Gdpg9e3Js0Y6eobOhPGAVmXDgPwOtV+u4BSlJHpwpbHjhoapCkOyRDp2JjaGjrbdGIMN8j
KNV1T5o1akAYSJQQ1MsVm+6V0dbDNsG1TTk1bJUjwkXZgwqZ+KdGWxn1PMKt97UwAampJSZ3EzVD
DPcaO3+RSq+KHWLTKAK2QdG9FBPUbNOR0S8P+e0CQVjfmKt9FR4HqV/QjWmcPDpanuevgcqvbWrA
Qho/isoJdNLFlTvRg3JEVEsXZM57ayq0R3TEp89TNrR/9FHt7xuIizuLdt+3TPWUARB8Ub/Tpjw5
3d5jV54YEiEQZjzfaOIuT1evx4oivF5SYs38O1qIsA8t2z/+9SjzERYIA5KLoxZ1vpFRS8I0QvGk
i1OaffCEGe/R4/nxl4MIKjUaYCAV2SmT2u35IAMq/YPaNKYbNn25L5HB2U1huPYmX9x8jGJJxEuh
zwnYKItObzuLIaieZrlDhGoHqtoCaY4RIXdLX7v6Lq53+lizFBP/I+wmgjz/oB4BfdmEseLmVoT2
MFKKsTo2GHJkyn2TiGanOrhx2Xq+hqy6MjAhFhqxCL7yVC2BZkY0TVjlSsVFsC18tqqix+Iubfeo
9P+y1cDYRDFamBiYru3G/y4DnGVyIN9JgskVVTFDERZXXgnwFC0P3HhtjFnduaoTHDAoSJ7aWgmR
W5eTMquUV90TbcDoZNQGXvJISqJvB8lU91UKFyZSd+/1xnF+pnlkfQmntnzfqXGsb9FbzvNPFFaQ
CCniMfMOmt+b9YHwJ9+XuP95JI9BWe8rKeKtVddDfl+aQpRodAO4QbDcst7HmtW0G6c18xKrgNpK
t1UcdKdqKnzUQ8U0uIjg+fgBxEn4bCoO+qUpB3A75l3mamXqvENAJ/kR5RpOknbt1D6UOfD+MS6t
L1Ewoi4DH6P/bVZTO6ENWovfmjWLE419mWJg4DwEKJLWT9yikXastXJ8aYzel1sHnIN/qGs0qTdE
AMMvlA7lr7Ty1T85tF+y0qgWiBkAJnX2TRzCdQ7Q7bkbjTA2drBM699xmtwp3Exc/74Hi0c2bIYT
mtz94xg5+sfGmBQ+MkzMU9kjYRpszNGa9q0T+3srBZ+AaLYxorbdyPZXFwwGDsZ95+/9TsjuoMZO
Vu+pmYcnDSUkfzflLcUUu6Rlb2VU0r1cZAfVV76jFBO/pLpI0fPtckd5/aronhqA7lIojF50u6yD
reLhirhtu6D+2uh1We7xhWhdu52ig45S6F3pxPG3pGoRkOiKVr4LDBgvqFAls9dJnNX+SsB+ESTM
u5cqBF0j1pi6wOLEIj9nERqEz2od+CiGqAoWx3WO1mrR7OtiNHaFuWoWeFndpQOCmPMcJWEO4izJ
kapS6pnZ2vGzEtGIM/qy+AJjcNyWilKcxNhHR7vMkmOc04MPokmcJM3caYq1B6s2w79NQeFBk7JQ
iKGDS/wy359vYpbIZHmd2Euf+R3BXugeqqhDryNTCQvWHz1n5Wm5zAmJpQ36lDQhGBPuw/mAmDQ7
ehTX+bMWxQg1o1l6jGJ45rgF1O+nzh4f1NhUmf1UO+LUPH7QUO/49rdPD/UKndSedeBJdxZPD75C
gW1nkXi2fC9/sMekezBFOq5kFvN9f343mrOiBdHCTNymO3H+paK1q9BsAt2dZHxUdJSYEJ/GXjCH
CIpk1DsbNSZ0UZxu349Ic93+xMt3j8F57iipwnlBhfl8cC40YYFV011Dr/wnCxEj7Mx93I/QFLg9
0uXrYxL2EiwAo3pd1PORDHyyJrWK+cwankhAN2RExPeYocmx77vcohKL23nhmc5fUsVnYQ/CDipC
M2WcjON84GwMQJeGte5Wwqm2JjYgP/yh1A9O74z3sdn3u2z08r2F2tTaJp43yHJpZx0LilBcIMJa
nJpajIadlqnheun4ZYwb85PVmhGgUiO412L8o/JyvOPOCXamnjvvBi26c8zk2CjBP38/+RQ3SOy4
vqyLjp5ZmMhEt4bhokHSvjcm8ulN0VXipCbKNyYfAiqkkpQIIJ4+3x762vamrDnTESnvALE5n37e
zKhIQ2kADcSUxG7DFDOVwb9Lx6R/n1f2Q4Sxwx4HTqy1yFJuD37lGqGcClOGXhxdd8CD56PLILOc
aCB67HBDeadmYXHq/LF+n/WW/R2BOn0T6LWOgC+0omcAO8l+wLVnRZHyon7HDnz7IxbbwPHQZpuy
wKRJ0qnbwdFROe9JsI0GsQlo9uH+9le/Pg3n+86aJZxYamfuybwWXt7c1gNMgr5FFMWt1BSTcLxN
46/SjNIfBg/FB6MAsrptVDvxt03RyK/EE1q9oyuB6XEoxqBBqcnDrNi3lCw5tOiJYZYFXvUrAQVw
OWyF0dsuQbAWmyisY3S2GixjRjIiuBJNqHxFIBlL4pqm7inRNIScUYpWfg4VMc/tL73ySBJF0zWG
7cjQADXP17fEaF5xKtt0x4H2eF4ryp1TV8672XjoAF4YVtM4AG8C/IfLvfmAYgvmNk1QHWpNqGtd
ycuF5tcQ2c91WhUy/WK31SLvuz4vTRegXPWcZc5vDnh/wrrKfujFsNZ8u8jyBMOxs6ng8zSTv5x/
fAhGsAyNwXQ1nD4ejTztqdl0wd3KHF/e3DDWgVUjtwHjDtL6+TDojpsBl5fl6qVi/AMYnsx+DJ61
UDjvBfr/GyTvla9yVOpPHQJmT9iYPzSRo/yCLkZILVLf2PvCs+OdKlLPxc3a36lYtodbvFvGFezC
fJaWWx93jLn7bnDpLKMmNP7CorVH0+0tH0c53xf7GrDiBiSdONyemCvzwsUyp6SvoKLlKYvNojfD
QlpujNXD0cfY5thbo/OAQYPcaF4Mbz/vnV3V2erKAb8MSC2DcHSOyeBGXxTMkW5vpsgK/GdtnIbT
2Cn+XZv4eNfVAeJ0Km7JNL6zlbv08iKnhkz4R2uZuxyMzPk28KdMMZGyCJ4RhUge0q7Eysqxix3e
2fpmmPpp01WzkbzoHXyKEIa/PduXZ2se3hA2TzjVOpS6ziLQXG8MoeYM35WeeaKZhLVCbra7VgHz
DFJqjWZ6dTyCb6Ap3C10Q87Hi9XU8kc8np8jvHeOVp9UJ+SikKNMlOBz32ZrrfvLwzyjbWBWmTzP
BpjzxXiI12qgNMLnjjYLJQ5QDZmHNujtWbzETZDFUOuE3DODU2Agng/TgmamHa2Fz8Ibho+jATUA
Fdc00Z/8UcGa3suS4hOcSeC8sWgwSvK7PEFVFhwgFCCMLuyNLrq+30iM956byZS/0wAH0Z051un7
SKKBtvKTr7xm/GSCFwCDXEQ0Tc5/sq2N9L9kET0jj6rsMFvk+YxT8XXCyPCoZgoy9o2tnQqt4tfa
XnEXS1R2q1oqH0mj7b0XR/Jk2rF9CrXW2o8tOieaV7TPFkZ8940cxz2sbVf1cfwEui/re6u265Op
+cW9SC1tF2VGgBCabP86qSLkp3eo09kDxLO8WE3HM8LcjqPnlOJAU1F4QotUJ+3Ww41ZiO+3l/7y
ZmQ0cIcgDhAf4Z06n8bKCCajsf3o2UiccQPUKtoJo1a3DjXllcD3yl5mKNC+iM7N+fJikyWU1FNt
ssNnX+TxC+qR6daP63pl+q6OwsQ5M5+Lw7/IXbq4VPwKceZnOZX+EQKHsmt0/W91z+a0fwaM/c8o
87X4JpZStLSajIhRAllZ21ZNgAc6zgdbLdFwdnBBvL1KV64d0kDQ4TN6jO7gYupU7H0tu1OjZ2s0
9I9lW0zbbhytrRUozj2OZ2u1ucunBEi6aaLcjwQ3jbjFtRpUqq0nHcRjAdjvAI+02eWFGRx7tE23
xjB6O/wjzH/xkXNfGSA8H0lF4XxOrTH1W7gO0fNMlDklpRJs0c0wcf4If+YyWssCrrxcpH7gz4Hc
65KNcD4c2p5KoDd9/BxpeP1ZMntoBuVjWup/RCefnSF61FPj3VBmfyv6wd6hvUNKPwuJA0ZYpJ4B
1RED79Pw2WuBs+OKIvdFOnYrs6ldBiK8xrOwJYk1UYFYbNEm82ovUKlPIWMChwMSVYObD742mz7m
2sK3VzHuVIKxHZ1nqp4tTE5/4yHQ+hAKKdGj63X1dzvAXpumPsfueaqNvd1H06HpnAmfxqyPh5Vr
/cpGh9fBqYUCP2t2Lq6jIfaMyVMoCVs9/tlF0pTH0IzDYzxF5naEpLky3pXrj6BwJt3T2ZQgwc83
AQzBZLS9iHJa1X0LqYPfRXX3GyrMmsbTlWsJlDlU9Bk/xJDzh7+5MJDOdtKiszBo8kNo0nmkbxth
DSuLfuXc2nODmGrcXLYxFuHC/2PvzJobyZIr/Vfa6mnmARJiD5ip9RA3FgBcQSYzyXwJYybJ2Pc9
fv18warRkGAaMSWpJWtTN5uZxQSIiLiLu1/34+fo2YQ2UKdmB1h+KK/B7WsjfNCKQt8kTg5pk11D
Uup8bpw+YgoWyAs4CQ4eCyvd8SBmY02w2QX5YZBqUwCmzNxNplVnJqACrw6L4ZCNKvj6Ama2ON1o
j6jA5TYnf40OKnK6PRq7LpLU+WXdmdWlOp9MHP5imhF6JtNEtgXfcww/HTozQ9Z7yg9x2iVn5nom
r76GsLsczfbEFPxiopllEoMUqEhQHuM42hYCJ4NO/IMcV6Oo8xXE4mmTuZ+P+YfuWYwIbZWgDnAI
r+HC+/W0NgYJpqWkONC/pAISV7S9X2vZ/Vz1rxua8gl11vM5DnqPyKdwy0SuLmAfJdWhIbBZzi0d
PavyuS6LyAUwlTu1n45uPyfRTu/TBwRfaeyWy/knSpbQ4a9oOfv8GX41UuASqIhCNUcMcnR0WA0L
A2RvFsTSawkD3OjQXoSn+kpeEWTvz34E6xuTs+rStgMC7P1IBXT8AezblIe8VROWY9xHHiTcULut
ukxJ7Q5a/x9hQmewXcmt8hVRztKwBrR2HylHSIce7bw7Xw7K23zW9R9+PjWNuzHq+FBosv+TDjok
T3Wi5xr8fyuVVmKiXPXnh2rJfC8p51daxPfPMG8qpYqKpDwoapEKCeo0ePCbbPPw+WU+cBwtq4pq
4MKXTFMkR4/31wnQ9RvHdhMdFN+HTGFA0ZgSSgJhd9eQ1W8ctZMQDzUx/lojkGvcNcP6opiN7ec3
8gvfTPqZYiiVFXKk62XpvLGWCswCTGgeH/SipM+rKMddrCm9UOJN46Ew+AI9t9v5bX2noGl7Av3x
i1EgPOUQb4JH1KEcPooMpKRax3Tg5Yda6dEsb6XxqxLO0E3QKOLFqGci76qsY6Gti/BigHXUKfXe
9OhRjYUe1pqTq0pxgo/zF+4c87W0CdIjBQxoc+QZaY8LoBciH2koY/BYN8lECy/IrYdJ71eZtark
wrTWkxnAVKdGZ3FVQ2+v0DyHDJm09p2Id/1IDYlz0RjFtJS01fgyjEu/apz7KKEQqKxPVTFeY7b3
mw/AOZkQitpUFGBqeT+RMboqKc2knAkbtb5RqlC/IyVB5jCg+gBXFMSShc2pY+MLg7bpHTNSerBP
RysxRKU5iErzu8St8k79Ufhr6aLl4Vw5H2v22bjqAeXoaPs6k78qVqLBFi5pvU4Grj/JyXW/UunI
McpV8yBFGa/RFmgOcLP2vpMg1XdlTtFk2qVSDaUj0Qad2O0mni6QZgs0m+TsSD9PYNIu0GzyXPR+
udJdpQKS66BKgkxyVytpac/ryiDLBkJpt0J0GNH2OWy8JDRk1LHhvTroUq2CEa7n+smkRbjk7qAq
4+wn2ti4hMRovi4HgBmzNus/i0XP1PKRbPzStXKXCHkdDo/r2kATA8Sngpp5k+Q/fb8vHlqk5geH
YDrftibkKyJpUA6gYTdQUqGuelQr5hEl6H00JDrKGFy7FhL2HXJe3wBrUmW5dmgTrZJJ7AbTU0LP
USWmTUPVNIY1SbeSFMZJq2sa82VSSwqxJ7b6BzewbLUF00aiVidtdbSwlZWqIQeuzQcdtcVZYA8g
h0QbECEdKTJTGo5ng9ivmze5t9qkw/ouBtzqIjQN5x/oECk5ow44lqjx1MqzPI7+F61vIVTn/BKI
ei50dgfch50g2JO/l/3st4LOueGMNvs1/a1MwU2ELLXmdIEqP0RmGyKZPtc0hqtKrSP7Lo1n8tii
dd2ESH64fAwi0YD1HqNcnr8W65SNU/VVqdh+uk6vJQi1qCS1U5I6NOymvigQISvRpymzHyq8qrJd
yGYr2wM7XrPUDTpNoktNTnVGXyoP6zaZdmo1Bo2VdJXZexupUAarVlUSFah4yjX6rdBbGWhrJaJQ
+o3mml3ZS9aKLomWPvWJ1hojzNdOXkyZTZsqAu1KJeVWFWjhk49ubQRIMkDrNUslPdzTz4eEjx8r
4ct6boNvMHnGt1LYIbNT1Tp8geXSnaAie7O2KMpsnCGbwaQNaTLR0qZk81lCj3Tu4CDVB/hrfYxl
FwSPfhXQcz/INMzWgxHSDL4CUi5Wq8q/CJMsKS6DNpGHfexr694zJ7Bm7lwXxe3na+zDUYhq3wIy
wXosiJ71UaQRRn6cRl3bHIbYTIVWlsZeletDsw7QsNZgJNXS4UczKpsTaefFur2zfvQo0FBGrZpq
y0IM/d76TTExWDxP9aFMUkUUHdTJRYAc++yrldf2JzvMfvGcS6c6iSOcOIeZo+ds4lwaTdXneql/
1qXkpzpfMQH4ZmddnXusrcJpZOVPH2gJG3hGIk1yccCxji4r64FkznLfHMKlC3ohhHdSHQL+zyfx
QwxPQcNY4KdglMiAHMdxDZIwgbrO+oNUGYexCx/Ttbo5H9RaPrFafnEhQp+FHQWYNOtmef1N8IHY
PB3ActcdCgiwbQ4t9GVSzHCTqj4Vxv/iUoDboVnGAOokBI5s3yCBVCB+HA85BMMCmzA7tFOaZ/St
JSee6mPRk2z122sdHXVjpQCj1I3jYUjgMWorSoDBDHmYksjQXOAIPbQrjK+ahkcuw7i2yPkXzudz
+NHWo8IBjySLlAwIBEfvh9ZIMjAjpjEeZPj1bL3RN/t8mk9xc31EXPKonGOXUJmlQkLh/WX0Ok4q
rV6Nh1GWCm+V6f1ZvUJSu1aH6QzggymqYIhvzBTYULqQD4ND6+xVpZl/Nr3AjbxyaJNi4vRxfCPj
FMODW7UD53G1tsah0hxAHchlb8KTD/2rtbSgB9fsxeXxj8YWwheAOmk9HhpN8ZI0+D6YZvRQVZVl
+r6ndCEi3YE3jdUOZMMZGOovLavPKg1ldWHU05rGYf1EGP+LW2ICwDVS+STtcXyciDolMuduMx7g
5Ew9aCKHq3gA0FjLpJL+vHlYGKs4Dm/AZZH5fT/nmyrtJ5Wsx6HWWoBoSWzexgO61JkCS9Tnq/hj
7YFUkU7RE90LetDArry/lg7kaRUGqnQYAOxy7Fsb+dpVCblyq99saOuLhrhciQ3qRbmVLfyFd+uV
tDqPmhEy3Jghk63Z0IrrCn85WFPnq2cBYXS80KbSydD6meIA+NN/zPSEXqURPlfU4/AyzkXyE2fT
TWfZsJp3tPrikY0RGNrF7A/5n06P8aDc3XIofCUXXSb4jSkEdtQrwaRPBxS1FTpDytkKSWTdUEmo
Tpy6frVWKCT/jqoib3m0Z1d916+mZDUdNlM/2XnSpyLMMpr7p/AkgeuSYX3vl3kseqeWSinZMuNo
/iB8K+RZ51paGxmiaKuS/n0dWvMc1nLE8S5ohlnZCU30W+YDkfJNccIwLFc4ugNjoY6CXoDzJSCk
9wObbtAUJ+aeDk0Kwh+CrzWhWQCr6WrmPyGEf0jXSCsSXman/OjHoAQACEpJGgx+C0f3kc+hWIeA
Y5fOB43jjKVmGXRU+lBxKFK58Cj9+X1JfZjmZnrRgfkeE8qhR173hjGtDxsaeYxIru6Qy0YTcqDr
/PNt+QuzT5fW0tZE0MWpUzmKQ7qsaeYyTbXDDPbjzkda0oo3JlunqujisnroenfFCuCElespfKTI
kI+yHZQJCKSqMb5+fjsffd0CgCfpy/ySDjzubMyhrK0LaUEEj5sH4HMqzLlmdcLCfpxMGoLAkZHh
WhI2xys5lzdIvsmVdqjVMHGHvuaRZTXeSa1ZOUnfSifSEL94KJOUiLZEYZAEHqMbSMBDthHU6mEN
c4815KS+6mLTup8P3S+eCm8JMG2DF19q7e93R1c2NRnyRj/ktZbvE9petl2ghB6nhxFgw3r9Z6FY
mIMlcQ38fZmoYx5tv6nSeVIn/UApRRIZ0azTrQcS00G62bbVdKox++Pup80HLBbVGRgu+fv982V5
APuDhBKstAGG5NN/TudLu9oFFWk2hO2RIcxNw0PX8OnzgX2dn/d2B2/8ij2EV1bFBr6/sh62EIbU
jCw6WMOLqhJKByhnIre6umOIm5uSer8dNSb4+nVK+00Z6zYl3UUusJkupVBLxSZWfjQEhxac0/nB
hLTY9VtDtSJDy08s71ds1PH9gnKG0QKLRVH8yE42CUJeY6cYhypd5Y5OY5AwuiZ+8Au42dYDDJEb
H5lZDlnTedHkJWfiIHKktlzZjaGXVki/vUgGUEWfD+THfQD8AzjGkq+gpHOMA/F7hkMLxuDGR2BR
TEErixhSylNe4qOjotkcgwTdCtdA0eX9dIEnG7SY6vXNinzkYVNVK87fY7eBeKZsh8di9NWDUZE0
EDPVFNONAwiERBRJUgG/Xz0kFseX4irF29FzFUbmDwSnOnlvIom0zWPkgcM4Bvtm+rRhW2MZBQP5
LuRy7UnbtIep0tAO03OO19Zai2uURTUt+wqX+Hym6znSrckcbuh7AHIOPnmtzo4Rxsk23mz67AHU
0wypRVdViYXCa+qQqim+bTq69vs6TG7wztmTEURqi3rrkN9VtboB3lJG8o0/G4bLYSZ7XFdFWEPO
4Y+ZrfMwz2AL1rOFFZofZCVBnKtpJ1gllKGu92PZ1b4zSJW0A7wSP0WlhGBrUqRIOZuZWlfw1Onl
WdPV8UtFSAqNuRzM36pC1q/iqssSiOMT5TKTYRf0DAOFG4i/xz6wOrj1KOb4ZZh66ZD3Ig1TnXVV
kV4F5zW2jpyWaHgHgLRBn6sDyiUxmpgn1sOHtDi5BOJ7VgMgL9Jmyvvl0E6QoRppG93ELZzzG32Q
bSUz2vtGXUHeovTtvjZWilNUFLlmSONOhGgfzRaXf83WUdeiknkUOUQz+jOqj+xPnij32RjSphIm
ujCGSCf1anTXlEtma+jhMP18ty0f/M4KQKZKjARQnCMMbMtHz60jzNl2oAZuKObUF2Nh9HYd6tI+
Jhnman4cXBDzr05s8Y/hhEZkjvdm64FJ4LT6frRRZ1c09pN803ZZce5r5FKHbDXaGTX3XUXcdqYV
ie+WCI5RJJhzx0yS/Jz23OqEe3oNXI6eH1wExLLgOiFJOE59tLUsDdyLejOHyEpbY2dqKyeWteFq
NCfpUooRYhV+sS4VS1eDDtBSrz0oDdoHNItWPaz5ddGc9ZyOBrfPc/Wy3gzQN+XZjGhrSaAEs2SJ
jIboN37uDnHQAASGn8eCXa8LHMCkamyrhbrZJZxsCEtnKPZtScpLOMnIiecirkHUg5dGhpo8cosH
+3wFfIgImARMIX+gCQZRztHpQG/jeqiJc2425GlBn20yQZPk7Jb1kDvofkT259f7sNSXDNprHo3y
KniN5X7eHHwCuLZRhIyVm0avkwvEjBTajn0zvavWxZekXssPVTFoD6geNicaEz54luXKMAwudWo8
9HHxqVZWTSOvJuVmqEeEt5VVikgzHd+fP98vFjfVLVIkS2i6ZN6PBjTbZOMgl5VyE01BsY82KeKY
WhZvsyQ1cGVzAN+fHF9KTO53bUruzVaNdjBTnyJ2+3Ds43HBKdDPAQZHoUD7fqDTUu3iKOiUG/ol
pi/rIS+2m5IiX9iugq+fP/OvRvbtpY6iLmK7TFWxnDeZSXJyLFeZIEIanM+v8sFGAyoCckNrKjIO
ZCqXu3izciJDWsOw1Ok34aRIbrKOsh2IdwUtzinfdmUp7QNZQVNr3c0XUyJJJ0zlxzQfgCZy3eAP
wPoznkchQ6QOuH3dV29KdTSd2My8KIxTS22rM9C4D32+vmzmfleo9VVvRKeuvozhe0sFcofQnUO1
plNWPxrjfjBWiGmH2s08j/NFhxD7ARbd8KJP2tmuI3CitNnWz4myzr7XaXqXF4tgPP74VOC4uISj
GyHOXZrEmAaS/svrb6ah2XTGbNTZ6mZdc5CwJGOgkg0pS3tV89q1niEHa1XorCvChNruZQi6bYuR
pY10aCYxo2ov2ch3xz8+Xx4fNp66ZCbp7MKtyODOjuenSQLA40DDDnI3Bd641s7NYFK2hlooBXo5
2bSHure51hKwM6i7r8hHJPljEyjRqe1wvPVof6KXjiQA2TmizGOAmGTUUaiTbT7kpYwgfDOtysSR
Q4L4TVIluaBJhlqFBv/JfL4pV4DIy6yCuC1QN+29ye/69ggd+wR6rZMUe1bMdCmADWrk1DOMTNZa
bXTMJuhm6ETzOT/3jXQwrLpIVts6VbWfFU0E51QWhppG0Kh5MPGlnUX/SzlYcJT3P9RuVr9t0Ls/
r4o1tQWFg9NGFDntfiKrl9xZHCTjV1OZWjDKcXaGUqAGqVacyxbRWynbNUeZFdQl5TyKdk7zmDwL
5V5LGrPolBrVByDUcqAiZKBFE3TrR/afddDm0lBWyW2gJrW8G2cwN1YbBjA7Rr3ZyBb2PnnuEzn9
4q/khszdnLS3ctspW+Lv9EckxSoIa5LFpA3jTRAKCHjJYkio7bycWIeLHXi7QbhXhEVAEtDgDl7p
+GiRzlrRoIae3NKVC5FlYqat6PtK8jJl3XmqHBa7UCoyT47r5HZaCCsBX/S2NCSJIP95iklFOt6w
aLdQdQF6snSU4P+Ooi2YdaOprlby7QrxEEjStySnHUn/HpqkNBrdXThcCv0xk+JLbWbkin6rjsmf
DLC5CVoo0FaFHYdekVeSjjdWA3oVrdN8eX2bFp0udBQ3xXqedK8n8t5nzbqyyjIcvg9wQsPceSLm
+IBUIsAl/7lZ+uLwyljQ9zar7VrNN/TMuJ3l6yi9aKSrgqqsqXQ2/JT2oqOmQskbxzd6u0G47X6i
UU1RSxFoFxkRaW06Krr2G/lbnMfeOqtPeLYPruX1/gBL/nF/xwpoozmMq0RKjVugsV7mmLveMa3R
Ca3D52vz2IUu14GdgkIGq5N83tE4qEM5ohfEOCSWLKBCEb012GyhE+P9wRQfX+coyIsUv+wHnedZ
C8lqRGjDAmk7sQU25Pd19c/v1JGbf/0Xfv5ZlLCsBOj2vf/xXy+in0TZxUv7L8uv/dvbjt51VT7n
t239/NxePJbH73z3i3z+H9e3H9vHdz84eRu106F7rqeb5wan9nqR4LlY3vn/++Jfnl8/5ctUPv/1
t58FvSvLpwVRkf/2x0u7p7/+thBI/fPbj//jtcvHjF8Txc+i+cv/Ont+TqM8+N9/2TXpY/7UHH/A
82PT/vW3jf5PYIRIiG1ATnLOXMrXw/Mfr5jgBEkuUA+hQ4UFkRd1G/71t5Uk/RNFfX4HjAso3qVP
Gg6o31+S/4k1xC9AqkURjgzfb//3Rq9/t4S/TxHj8sfPf8m77BooRtv89bfX1f3GYIKGlxH7WSjn
Qe8CdD0yUIgRxGRyFdnT+8zS+rM42Eb1GdRrWbZra1tHgwCSopzsvRpAybsd262unEEUZk25QjfN
Pp/tKoXn0YIzCwmjft6uB6Ho+9pE98PRSbGpointqrntY09ZeSt/W4PaNYRWnWfyAj+zQx3itX2d
75Th3Nd3Q+j4ndBSW2+9bDwrUTkoXB+qrOlLVoP2uQjPjK/Nl+wJDvmX8RH8jHo5AQ6OHyZ1l/mn
8JzLfvlshI7OFFD3oGoRqjD4rZzm+/RsfCu+V99lXWjf1s99aBk/pNI2fhTfi+/dcx5aSWLNP0YA
hrd0gvhuNz1PEcgYLJ5VdLZWbIf4rIt/6glg9cqL54tGEVPsTsWuTSCGgqf1IV29EEQj4BBaY3w9
TCdMxCuJ3iePZB4dT4y0bBQ/YNIH476sD2a6XZtn2uqulOlcti7nl9XBvO/Osy/z1+RBcVaplTxw
WKt6gVrDphJQYNL+Wt4MvjXBnVXTgGQp/OKbTfWLtXnyNo/C7v+m21RPLJDj8v/fwQI5ZRWOm1b+
51mFX8w55EIEMwsQgGPPktt7E1JlEmxCeqYrXpRXpgWBeIqwBTl5X7eTqT3Vi3DqakdG+j94teOI
bfEJ8IlyZCU9BYvCcURUq3MRqD1swp3QvUkggSpiO7bZ9GLjYOLFzJcmIpvmRDuwtRPmiTj9o8l9
ewPHAWuWJnPpw83qqd7gQHeIelAHztRqUjikLO1+Eu05QMpWFf0X83F88pGTueNQApk/f65aEINW
si9v6Qqq6JOcvZoT+o9on40CheilKn2XPQeHlqqYLgKEfO9Wl4phtWfR3ZpuT4MajMWJZpuu//hB
La3RsNBgGmJQU1YXW4aTFBZp+aRx4tZqfaF/Cc7blzCzV3eri/hmQG+dasU+uA4e5sdyhEBH5JeD
3d8EqvBTce5b3Xn9VU9FmVrnRm3p99LX5om2hqvp23AW2NlNZdElGd3AX0BVaq1ZXxQXwpSgEnMq
CvRmYzGE7vxAWTS0IWONXkJefSl/5j/Ln3VsDcHyf6W09Mun9aWC213ERLhhoZR35PmBkaaJB764
hjkJsRG0ML7LZ5HdmFRArSXvedt6Pj3PQBbOQFKfYl49Pc1H9v0f0/z3OM2nrMmx5Ph/tjU5qrL8
bswW6k34J2Wyz4ttfWOpq36UzHBKVa+Ug+dBVmHPqCKrNRq0ueBIEytFPXXePnXJI+fwn3HJ41Pf
749JZyTpSQCewAveP2aiyUm1UXLVA9ovRrsRX76BurwU3YlcwskLHYXD/+4Lyb9yeij3cCghpYdY
y9EoRnIRymZTIVrh+75QzGKwcgOlNIAgWzkaR7cpx2BrbGiwUuDEdFdkxqxaTzSrrifTWbg4kaOY
st2khOU+RMlEqKDWoe0MK1efsLz1ZVVSZNZNTHLsJ7ntJ19GWU1heWv/bGf/6wS9fZyjCcqbRI9I
FaveRhGZCAfkXsTMqWm2KpiaENLuRZDbaWTjzHoY7qz1/YhGWXWN4/B7i9yZMV7kj2lmGaB3xSmn
+8tt+vb+juY1yNI1sg3c30Rkv4OisNz5KQRZIr6tr8x7fWtu5fuSs4F5NfzoL0avvohOVARPTfkx
fdXf+ZRrR/7tv3rKlxV3dAoktvu3DXaMLS3CLF/LK8K86rGC2Ib2r8ems4AJis/PcaeW1nHV4m+x
tE49q/rePP67n/UY2vO6zRdNAxlc4PK/I6vV9GEaz9Ceevf3a3F1FVit9fBwd3t7IivxOjnHk/f2
OkfmJDBzSAqX60z74KbdgQa01nvfC7bt7ke5q3f0Fzq6IEDeNdZoeStPEb5VWsR25+Vlbj0+7m1n
5Tl7nX+kkn5ZWt9US7dy6xLxLWtzMqiXjzLzHwbm2L7UoxlVNIh7BbWAG+yfT5/ZYeOG11LoJKIq
xHpXzyKHKelQ7qurei2QFDVoGbszdicW5Il7eU0Jv4kJYNL4m93LqQXz6m/f3Mu/d8H80m+/WTCv
7GJvrqOFAanIjAXTu9Cx6fvm+w4nU3jqBkICZzzFQ3Fqvl8rI2+uN8RVs6ZKqXqtPf7MRntzlX6B
sEED3BPaYWTj7wB2tIYVb5VIbJQvSU/yUFQ2LXopx6VTWItTO+Z1It7c0H/7jjk5Y0cFg//ojB3z
yx3v0GNMc6N3mz6JWCF5JgpvzbFY+FtVtaUXRYQJ2qf26j+8So7M5d98lZwchCO7+p8xCL9KIAIM
htBvaeTbfGjsUeJEmgfwdZ5tfy+s76U7eBff4Um2793Ytp4Dx2rsxjavHsShcRRre3t7SX3fmuzt
2STut/b2Lra2n5tIQNa/iA7e3JR6lCNOu9aEtZqbWnsUt20cjdAPmjW64Rfd6yart8Oen5p9cdbs
2cj3+gX17gOVop+8sxSr7cTWb13F+rpyn6qt8qDZndhsfVFtEVh0zDufw8nBdw5f6f2/1h2Eqixl
u6OPUpi2viORJsataUdeaxmCb6e1vGuqpu54FrrPUAU5s2js0nmuz1TUAr9ck5paOcTOz8WFb6vX
rfW8Et4u8QynZwB1SzgPrZXw8Ykwn0z7OcXbOaK29vBBuuEPXPWPwGtcpGh5M0y74ue1dmFl59em
bTias9vgoQxRch+6nVpO47bWetcLg39WeQf0CSLy/PP8W8QldVu7MS6XdJnkrXff4pd237nfEK7b
8zw/E/FTt88fBvvbpWl9I70lvl3fZMJDmvQ8t4odPK04Y+8bL0Grb2n7PTVJ3q7s0yX3tnYRMrb2
l7eHA2BVC7SgpTtnjbN83UMkbp09jVcoH7idqO3Gae2zTjx9lTH9mQXvtx2LJ43fg2fcqe38PLN6
9/6ssy7SHfBnGwdhD+L+4ize1XblkB26Cs/P8vPlw0q7dsPdsO/vK2QZrLKwBjHt4/N414FnFVR+
rG4fCxTGrmXSh/H5tFeulssud+gLn++viA7zlVhPlw+a51+Z1uP2pbO+fl0fgDyP1tqyqnPINRnj
0mns9b3zkOxaR7d6p9g9NHZnD/a8H1zjgmFeidHaBZY3WZO1zcV24PlO7IQlNPwQaf2/3XnMWVx2
wBPpaFQ9zWqclCflAS7cXeFF1tXFaM9ufj449rXh0dm9f2h2jrTnFt3JdYR9Iuo7ZSmOu+H+SyzF
qfE5wiTVbVW1EBcs47MsKv/CuBqcCyhRKXF/l+zZ3liZ2D9O58JRPPZAbq3d4Pp8v789nBie00br
KMz/h9H6h9H6n2m0jmLHv+WmPGUfjhKwf0v7CfnjL4w5ZS00rRZ61Q9g/5Xa+nMI+w6+qbZre+0t
/rFxerd3O6dzZnfm7+zr6I4utSexvDbtK7xk+/q+pSK1vAaU0i0e853kSq65n21ZSLbmyk4oMidx
Iie2V06/NW76bb9dCd0moLE3/B0RUWvwGFhyJ4zazb929ih067yznd7R9r3zGNgb23QWTwopz25w
VrcTXhSEmjvwrygW2tRpOLMTMaRENVjTy9gKrbtHRTyW/PtyxCdo8J4zYV4XeMebxLu+Ue2WwKi3
bgpxLndWcr65rH4q3izO8bS5dX59/u1BJykQWtuU8OFrYW2s+dVr46afzr5qxArkMwyLCBCqX+vQ
WU/L2LwsN3T7gvvm9YHXl6Di6emJauhexE7iBm7qZQSvqjW5nVs6y7AAyryr7MnV3cwuvSUooP3J
Tr3P/TbzeWKuj0L5CCaxPKgLMv/MXsfodcLke5l5BVe+zORZby8VzmUa1f3glLt8Z3rlbrQnR3HX
lB5lkiglUXjkIA3mBk7oxvyUk1/PHFrPmXDFNtyQ6V/+rfJQICWZEbuR04iU13m3W4jImbeZl/Dq
uE0uOPOijLS+ygpCmrU7E4LCBXQ+3aNPzP/VK8mrncFtdrMz2UT6viNbsjs6dAgQTZfEYDwMXxJ3
FTk+j6HzPTlEb7ZBxF05ncjOKke50j3JXZMISne9W9oowxCBayx7k5kp3FbI21KIHDyNE26t6st6
N18qh+K82snnrSdCJ7DBywr6QLgdaZ9vI8siPHcqL3czxx127WV7uXbXdr7nky4ONi1XItyjWSeQ
kGAJL6EnGj8iJZAkMBTR156fU6ewRz6xp5qMuJZAWcNunZahOCPvRACKKJ9jOjrfBg9E0L5sHhID
W+N8cx652w3QOf3LdNW5VrQLdgJyJC88tXxOmoqjhNU/TMXframg2exzU3F82PU7dZXQPr8kxxoM
ReMAjsXgj65/GP9wDD57ScZGLK9o91BPYB8ke+1M7EDfW4sJlERux27mrcTPngMri9bZRRDk3Dcc
Bzp7djI7Yj0bbMJUpN7ezi/ai2Gn34+sZ9XyycPO++kK2IHNrgic3AV+vpwv2L2ToPjPR6pXa+tS
vg9vWpHuN7vWaz02n6t4oK924WWxo6gvzNedg7VzPjepkFucGKejikbdxzTGDrXqKaQElh3dCU7y
F4NY3GPnaD9nt7dL3OLsavfpbsYqIbhpK/ZiJ5cvHUyqLjovtYFBYzFVJ7UbL3ZDxi3gv2ER2gaO
bwPC5+/AKbxgHzmp23iVJ/1YbG+CZc2xr7FdeOHt8nsZ6JTlvdEhwvkCqbOrC34P2yv9WD5B2sZu
xe+HNnPjZMK3Vwx4f5Z5y7t+f2fzvLyj4Ct0lz+DfepGe2lbefzNFSOnEo2Xcd8R85K66MnzZ8Kd
JU7mlC73xDPmeAFEJLiDxer7dshzZB7fF5m3PM+SuQj2sT1vi+V+3OVv7pMnKXjXcuXX76vFTyy/
h7G97LcZJncxuwYBhEFCIRLXyS4jZjhHBpD4IbU2B23f7NKb+Ea9L3aYb3xre9l8kfaDPbpw+Hnd
a5AzcrJfghmaCWzJ7rycWVBFKBK8XOfgMbDfsBx5xauNLuz2cnaw7mLxLjLzFWyX9TgyB2t2ie+U
ohW1WNuQqt1oQqKgkNihs7qO3MQNndCxYZImOFnZK9z74roqHELt+s60Tb0Alza5k53xWuuSSVgC
CpV77d3FVYfekqeA0wYnQP/szWRL4tx0yxeNwMIX4QXcevZkadfUdveBfVuA+vHQ0hS5Z97EXmTj
5n38mi8ISib2lgN/itAYSUoyG7JAhYAhxtPExqt2zXlzbni3FxWussaNXQz4UJkbr0Vi30uuxkM3
DFDjlCz7ZX9BPQj4KXEVEQCEOtuebXaD9XV5QpOB4Za5fXvbbann4nI7Ngh3a9dOZxektkrHONDx
wbU3joXr6y3LIGswi7utj58nLtuSCt81O2XfnEuefK/+1H829vQzYGU2dnJunvfbHefqQszLQRtE
OeFXZp2RyrEvZvfe7Z3VBVNL5Bl4oNSuV/vRSx3xAjOceHlJxeGJcrq4vbt8jK27u8F6IurzmTDR
beM7/dI+W6I9yZqtmyXF0lhflqtU/EfBtTaEh5CJcsGnp6+bbW2TBrGXZVY5w3ZzHTDDJiNVEU9P
LK1lSjXb5O21S77JG7bFWcHELLZwGS2fqalYBxNgeOpCRD3nAK9I7w2usg+3e2ZyCcdh+WLVLYuJ
ajlLyBexIFhmOaAejnGdnYo4UxhesTM8iYFT9vr9itRQ7vFY4lK2NTExMOci3C7pPcvZeI7iZFfB
1UsBOD72fNZ+zhe4Nh5hMdQK/7phCg0bxm4+ZnUiZaG9wl+O00tvTiTHKR21RLy0HxvqJK/ZusqR
X88ky4ZdItRlU1BBeT2fjPfL2eP/sPdly3EjWZa/Uj+ANLg7Fsc8jFljjY07GSHpBSaKIvZ9x9fP
8VB1JQmyCNN09mTmtIwSKZKhAOB+/S7nLkcc6OISxscNNmA4dtGBdq+6xFYsciBQsN1lsNfxfbuV
HRaZwUaxxNnVrAvhpqqH0n0kZvcALWbnV2dPFVpN6DF4rG7uJrvOq6Dv4L3eTA+dV99hmOxF4xET
2g6vgyb0yB68pBuhmWNo4AK2Sug6eL7ANhNRJYgPhBkGJkJeYSrWHb2LDt1ncqleJIdgq172p8Ib
TQn/y3AERApk9dpAbCB0odDDIOayz1oWliHxEpxbDbrwx3tL+C44KGaNiEmBDwux2QQuxyETuyQA
RvjWe+KMVngcXLwKcG6P/zNc95a2HffQzF56FzjiHtsNAFsbwF3rwIPNHwI7hY8NXPo0nGqvsyv4
nRH0W4L3hxQ4oKGDeolxiCcY7RnS9LW2LLjVNcQT+4QdDL3mMUVQU9r0BnEczr8IgWKPbIGGQgoB
lwrvFl97V+x0DahVmE6hmgW6Lv4FmBEmv0IhTw0wFtEpBBE+gxddTcA4Jbxj7qEzGu9y/nAwnxW6
ScCq0F1YjBBSTYCPd3CrZWhYwxsQbpXPl6iFdPWDAGn1sxoL4LvjV+hCKfAZ4YYrPHHwjMCqCKC1
dUZnRqxgIOZgpjjC4rgaUNgGwtQAK5JizTGE8To7Qc1tfStDOIO9giRkUG0i4EXgiYpRkcBo8f4i
3Om2smlBg+M46WdTdF6ZjYS31D8Pe2kb4jCfP9x013utZWzzSxnFkvmx36kX2C4BupvhV+kGhtzx
7zQkByBKl77Nt/h7FkWOctUfBhXzsE8JbkEEEeoltxn+CuOaPPhb6RaGeZ899JtxLwwznAdXvAOm
XOEdhVMBp8TN7WgjgsEZh+gRkXezbdD+EJmwQ/gQuxFDaVP3QF3d+SYEOYJTMHghQkA4HViC7IC2
0avS20Rublnp9w5ANcfudkiEVNg/w44gyq0H6o3KtJ4gx1ggsdrKbegJqRYRcnUSqw2riGAHsn4v
zJB0L14rfsqtZiP+rW5jj94KyymiwdBDGIVoEK+2IHYrDuFqjL2cYfArxv4VY//efETWwokFXI9e
UzSvDkDjYji/wnA0cPK+CjVJL9aKMteDF3E3LwoAfgUvv4KXX8HLr+DlV/Ay/q/3m0cFAvpR6LLI
7BApywJDqG+UGgCT3no6fOKVJsC1aywKhP6vrrEehC1SBb+CsF9B2K8gDH7XryDszw/CVr3oRaLq
v+RF6yv6eNmiIctVkhkjMiWDpZzzHuVWJM7zA7sSiVVROYb8owmwAtld9ZxDLBGb6sCNZ1txKPIY
KrCmGTiMwLd/oEao0+P2t+8Cl02s74Vhyk+neQd4G/2SjuoNgA1AfGGNKHos7ADlbwKQEZjHD5x1
L+Ljtbqv1Sdd5Dr+vk+6mv46Z9JfREb/Q9NfmLn5nsOD0YlikhUGNy5LyIe6x5ifvhXCD7QOeJ3A
3I7Hp+NkPQJUxVh284gflDbQ9D3KBAd8ZgJaF3gfcKjtbD/ezuZVhZc2FkD1e8m8QinBLr/KrxqP
X7cnes0u2cV4o9yXTglAu0LliI50VQNoyby+vv6GoWfmNVDN1LwGFDXv5p28RU3qbvYqWwXU37kF
0NHQJVaxnVDMWmH+C+bZILgOXRP/uzfn3efU1G+en+9C8w5pANyrZD9F9s0zcgAMz5AgsQeuGOso
yjYld3/cA/g+gIPYenqKLdR+IPMH9P9Y20ekNoALquKBUcKJqpBOfBW/EU9/c8RanNcI7wyqifMr
RFHBzdPHmcn3UfQXO7OI7dMoMRKedApqlcXHHikf68vgjHZhftJN9x6NOKfeDMzb0bw/97J7KF42
nYOJ+pcDKmge0CPjgCvGBrOQKdJ2PZIrbo7kVexESEzgWWJgrscnlNpM51V7Ru1L7DyvcUudy0nf
ONUvnmThVI/gFldHinyA9qX85H9HmbU37PS76Kt2g+lqN+M1mJ9ycwxtwTqvWbJhYri5NJv6Bb9D
c6ACWo9YdNOMj8U3DUk+W0Itdmw1Pjq8LDQO0hvN6Qez//zxDrDFpKtz9wAKqv51NhaOOqjUMLDX
x9nAPOUIedrvIgWaWd8wg8i0AzO6AK/UQ+ZmbupgCP1dchdegGoZmbsIGSGBaYv64I/v6dxg99Fa
Ltx6cAEpLClFbgUZKsVCJgqpEOa2B446LpHPQ0GM2WzOtSZWizZ+4hSoBCKnwd2hdgkdU8hsIgvY
nJMymAxuxbhV1MQgRzQghZleIGcEryn31M9oUV2pPMYsoBV9I37/Qi/HGEKtRxLuX2QLOO5XJGmR
N7gQJT8TUrYiOyDyQzkKlwYnuBXlSz0ycf4RuR/Uo7VXohqteUjxVaS3RZLZR/pZpNNFOZNIf4si
eyHvkZUh++7VpRMoNrsJ7mtjXyl2hbnyAJ6nTYzy6wYZzMaODiNQuq/a1exsRMkPt0qYeyR+sYsc
idMGeb/ePafTAEKLO06347ksybAT1K8pV6JeoXfYToaLkCNR/Fx6w/7pyXeenx8O3zPv9jpPzDw3
cf6goyIbn0Kcwbtnw25QoSbQcYF5C7svPg9AvpG3RqKg24jvRRZIYOVILwJcr8/5ZKRs/4viRRct
Ep2SR/7EIPKZKZ9rENCvuxHLOzywTWWK7FlkhlYEVQLFu9tBY9yV1mSW1oNsPmT2w8NdYWfu+Qmh
E2+ennL03gkt+vE5eN9D/P1snhs0X8iRPOZRzzrcaHWbXikgpLRRaeb1XiGqwLwamzQf6GnlomvW
8twh9uKqv6zl/ytruSoPi5L9P0Qe1pQxXYD9f95pWVO758rAF4L7S+3+tdTuwkP6i1n1NUeJ/gmO
0prTSReO0l/F6Vxz+5fDfv+6br8u0IQ3ripmpIqJYir86IV2VIsqwNARuHr85kuPyp2rYtxsr/K7
5oJsUORtf0clhZOa35OLAJ4cag/s7gFl9Fa0g3uxyXao7TFR7IPw7ttoqV6DWjLMrPI0d74ogMTE
Jgr1+ovkXFeRW6LLIHww4HlHiRXelB5YmeKbujJvUkR6aNZccWVXH28Rn/3NHu9M2PJm9zDhnhCM
ngZ5mmhFeGExeNZkEQbdoll2svL7DiUyykm3PwnXXNTCjjaccau+R/iBACTZJHvtXCtaWd2FqAON
XdEm0mN6DdhnTNChpqJuTzQP2PEViqzc7MJAyC9KjjpkyEXBJUp5LIY9xch3D3ywZkHMQfNU4hqd
87Ejt/pwC2/hb/Vw7N3K7xc7tzh3k5wEOcUAYg8wgWrub47ANY6fEEej9k4GCuJ51woQl946o5PX
3vVNiXYZYiEeWQknhNn6SIYWR6TyMckoVXEnV+52d/fxHq4+5sJm/jc+pipW9KPnXNg/cO5FWlcD
qqkcUUuaXM4AadwI2utRgC+P20tqfv188AL0j0a77SUgG0ynwW+uHlHsiJcVFjA0AStMzhfmNVvF
za7pQdtoe77J7gKwEGw+Xj1xRx/d8cI6zr6hF3zEHWO2rbsHoPfx258JIz96/0WY34KjrqA6tEcN
img0A01WcnwUzWTkoFgyvuaowFQ3okJTVKKnNtm4ZC/KxkUEH7qhfdtguvhzja58IBbDgVkEysE3
mZXezk5tojjN7AfHv/34xlfWxVjGv6MmS+GMdcluPqN17GYtwH7favx+OJe8C2U1hi2rcIF9iy7i
GVWhmJZlFcD2AKFK5r2QjBmx9yNwVXdreuhky/ED1X0EnYz5HX++X2PWzUNtfgZpllmbuEs0tAmE
MEQUvqvNW9hCNDjdAcd7BvUWyvKeV3aXiVX4YHeX5GRSOUuxHOIhoFUm3Pwnw/xUAQAWaPGXC/GT
3gaFE/S7aII6fBabJ3m1aX+8WWvnzlio8b/+uVuSjvzsuVsT34XC7f5w8V0o3b+n+C7U9X+X+K5Y
xyWZ4U9ZxzUFfEayXrhvfxkFTN9fFSSidFANCYIc6J4XN54nEmlUbVC8xxDtSY1XYHAPwMYTdJ11
BxflAfrORi+FSFKtdC4QWSiMt4rt94svEqTp3NJCYiP6azOruozRUTSjF3ZyLs6Tva4yh21yFNuL
cn4DzVQjhk2hzvNORSPU476+C8DFXZngOmwQzFTo6RIaHjM12Ka3/c8oSXcvL2U8B7WfYzxF7/G9
jPRvbGboyilsZt3J+Oe0HT3RahQDsI9ceQN+FjNAFwmSNAJojR26SRD/ZG7sZCixxi/R/UHhQFNb
tqn9VfjRFX7xsbLF3M2VxVlEBFMVYQqlj52xdXRST2imERp/X8D0THArxbcyVP/FF/ncTSN6a9Bt
jJ/o5qf/zGKJLuwRveXMFTaiMEVvwBcD/7PCj4XXJDpxRD+ieLcvlYnf/fgIr8VrMD8YQeE9WsBQ
xC/K/EskM5AydCiSg9xEt6E1or1LZNkxckt8j3J/dCShLVxHx0B/brAAkxp+4+Sm4f2o3ic7AgM1
Yh7Nx0v2b+zT7+K0sE9ZQLKuSCBOMqKkynwMzG1l3d6DJ0a4ho2Z2674gZCRzMm3X76cJvvELEyu
K+H0fP36hAk2sOGx+XTzvIsg9aUVQhgye21vVwVfeLgvTt3/JMF/d2wU57/v4sKoVrWf92WGXTy7
8wKpEB9i04T7Frv323v0EKGXCA3kZ6c/wv7ePz6Cqdm8eT4eMXrg+3eO2U8J4mF/Kzw89NMeds/P
z+glvNtYzxLSsWJzd9QU59m6Q4tehBadEn14uYcGN5GvjXd3oTOZKzpv9ekWFv3v9XTrSmth638p
rVWltQgN/zSlteopLGLMP9RTeNfRNohMQGhDKDuDEy/0pe9rUTqNsIWwUmCCxpEuoOAx6m42d181
F+S/uxUd/e7IWf7ikovHjajUajHFJUOdPI0yx1QKXoOApX1UQrSf9qT3spjUdpJkmZvPmJGqEIwa
VRITFFqfhgGD9qssbyxJLq+znj6WIfia8qn2VD1pTGPo5bU7ftdh+P2OlYUrl8VJovoNFCcmkfTo
w0VJTmiVW2ZOF8AHWzT2bkqMAXn4KooSdpcB5vOvWOAzyv/GoXtxCwuHLqt1sIUruAUE1kJF3waO
aJQT4+xSU4yFEX2DAeqEbuBd3T2nqIX42Aegwiv66A4WXlM2dk0SVriDCxEdP91ciIGIVy5m+rVi
qs3DLjZvVi65tu5Lt+OPX/fzJPOPnnrhTzRl1w6ShKcmbgVPDnVhlQXsC1BHhbKCyptxXsRgBEzy
EZxhl+jjE65hZt7kqCaIbBRITBtsifB+VcD+QDlQpPR8/Hil3td1L8RjYdpH3ksSzXGbR1jrR+Fh
wiuD2wlIQ7i0n2yvtzCPqDSvxZDFbwoGC4mxjd5lLeIQ0di92dwLT0Dc+iDwGAuN6Mfj893zx3e6
Kshiz18onD9ekFe3dGFJ/6QtXVOTgvbs5UL9+Wpy7bQu9HoWJGxISshgZl5cH1Zw3pU3X9Y2/9yb
n4kmPjjl5/qIF0IZj0yV/QEmCaelwQEmGFOCwSRWchGfWvMguuAjK70sUFLVYeQY5mtg3FdpXmI4
g6h4ehIZh8/Oxydl7UwvK3//vDNNVpyI5RD5P8KJWLFG58V7sWN/gDVaFZKFjs3mSNPB/g0hkS2M
EgtQyAtvCRagscToW2ETJPPLaCPm91QU0U0AQBLXv0Qtoodaxjv05lsrnsnqPS216V/hnhb69Y88
TP+ko7z+cZYX/JeLb//3f3RNW39No6/5P8yu/v61+0fx/I+79msbNW30rfkbUF8KFfDvqS8vBUHl
9zr/x8XXGg/59T3uS/EOP7gviaL9Br5u+Aycc00nHPblB/clUZTf8CMQ1oAaE/zAKoTqn+SXVP5N
VcGaLssEFJcaGDP/RX5JlN8IoRTMZAyExJrClZ/hvlxoFLy/poJJnBMCJjewYC5sCQEDdTH66nid
SDWzZYl80ZMKTDC5rINDO5+tsEZa7cVq/VNEXvJtClfuhRHANXWqgZ2aU5WoGlnq27Lhes5Ap3w9
913vRjLYM8MKVJsfX2XJaSsuwxQOg8LBgm3g72u7Tso4HTJK+uuahPkhjLPNHMajnc4KtWNp7M2w
ocFFMiTbMed3WloG3sodvFlcqnIieJgJE6Tg56zYC91Z8L6b5nmqr3nRgtO4TAx3KFXVlY0eoy0b
NdllmQwcNgxQd1z1dCslIFRjhZFuElJjlLBWT/suZMkFaUmwD/oyeGRaH66s1NJVlGUqGKMp03VB
ggoqv9crJc+hEmtEya9jloeulsdwofNA8oY8UzcznXtEe3OjgKCguowklN3Lc/mZhGFsZcr81IIy
91tOW3YZy3W1y/x0vAj92NikVO9cMK8zrwx47IIautwocnc9aNPwiTBwrHHVmLANpLeSVs6/aPF4
t7IFi8QjHo0TLP+ZmB086NoiosyzSZp6pqTXqpEouyono6XPanSQh6CxjDqVrU6ph0sFtNdOmE+y
mxsgXvj4JoQD+UreMWQVE+0VMHFTaoDR9vXyFo02qFyNk+shb+k+TdVTDLJzhw1a5076lTEHyFRr
9dr0xrcHQOUGtIchg3NXofqy4rmVjabX8iy4HvQptGZOTmnYYSRQrEq2HzfGJmrDO91XkU0IksaW
6l4yP37yZSyLBiEDuk8QckHPGVxZnMGcGEUea7lxBdKqxtMDCbX01azfBnk0OByk8R6Z7pQgvmro
hHwFmFWbqPZd0lFA+6BK2SesCl3ep9NNUvNNGIG1PJcwYK4ln9qUWi1mIOmzsdJv/UZBqSC0RDqJ
KoI9XZUXhjVplRJ82NS4qiNDv5vUoXfaqfJX/E4ijtUrucC7c4b14YpKwIW9WBw6FkVQ6Hy+iuJs
Owad5I0EQopaI7NL1NglbT1+ZaXyGHUYMDRrk5l1XF9RxsvwR5Y1gktzXewPE7Rpr6VTSuow74uZ
XuXMly/Vsj/I85h+7lsDrVh+CcbJiiXkQEGLpZmx3D+qaqWFdlfqHIJTJcVnVb0IG2MorDaRUXnF
1Zpuc7VuTF+PFYy6bSthS5T6y9zV7PvHErZ0icXtcx2M95RwGDJZXzhmQaFoap0Y8lWYqYdaioLP
DYNsxaCjx+goMvUoB+yM+AJULMWFHim6b45j72/1XpWZq4QJNZUpJF/UQWsuUIbhY1YTm4KL3Jfn
NXuwiK1wr5SpRJdVdAiBh3455owaY5I1ed9esTirbqmqtt5Q+Trc2oS4khRg8G2f6/t8KseHrCix
gBkpAG70HKq2ivvGSpS8jM0yi9srSWeVG+a50f84tD/lwv3/yWguiL3/vVvnRnH0kr5cvPqHCycR
nf9GmawIstt/eW+68psGu67DwDAOMwOP71/U5fQ3qA6oXgWmVZcNA5Lwn9zllPymM00DGaOsUsWQ
KfsZ/23B1aLqXJEhTQrkCU6hsC6vj2/F06hV0Sp3nFgFGixpaD71oSI95k2tXoUsn68SLZtsX+fd
pYQOmG0yhqM1VDS9ntohjFY0/kKpne9HhXdHZLhcoC1ckgJLcRAG8iDpR4XGbNsqGEnZpHGxV2bd
MHuDY0KlVOTuHFPupFEaRKZUUstvk2yFSO+1Ej/fCIeHqWNzmGzoS/fPnynzc6MjRz+vUycMQoyM
nOZm80JE3vFlz5XqvytxcRmCfYR3ia2EjV/iJVOqSX5Le/8o+WkAklqG5q5MRoY51DUz8VvujVq7
V6gxW7SZh+9jWaO10lf1rRYnscWSOnUzUnXemIH6UMvnYMsH39/kvUG9tolS28/6ca+l0ugmZaW4
RA6bh6wts9xssthwlLyuHPCYr3mvi9nPP56MwzuXqYgMUNb7WrLUqaVZryj6UcrzfdlJthrVlwWJ
DlUOekk938BjNLVJtcsCqYwwstjU20oHfTVWmzDoHEX2XcowlzPX4egWbhzrm7Ho71pVNUvJ9yQK
khzp4uMNebvtCLQIQiaOeIrhn6/vmvpBwYa25ceQatVG4olhTmXVrKjyd68CTw7GRdc5lZcQxegX
Go9yfpzUTrX0mM7m1Oij+/GzLHqUzlsgSPRAQI2Qj2vK4jIBq8D/mdLwBAcouulIqgXoTRx7+MtB
2tzUjVLJLuNxdJzqsitsgw71RcjlGmNyYSowabamA0aCplXQmeWsZYWTGdMcr9znO6tBFdmARVPh
Z4JM8fWaJ2mdNkzP/GNclpJjSOgipVOjrqiW944a5FDBgstgQ1WXJ3ooazkIW8k/ckR8m76Iyn1F
5dKSc7W1YqISq2xiUFHHZePN+citqa3onVEl+WeVRpMt5SoGwddh5E5F/hTBZ9kMYz5fx62WmFrY
t9bUaexglI3kdnM/23GpEXfqshxko618k03zuKMxLQ4r2/zu+oGvlhID2oQu1y/PIkq7Gesn++mw
qyc8CSK/R6Irice1PLe6IgU3w1hiEmuV1Be5XlRmUaTKrRQTbdfJgWSpUbKmy4XpeKXadJx+FUEL
Vwl06LkE5EX4qo6Bwru4DU4BVYL9GBHMcpRktuc+HPOpZoUFtVZfNFnT2R+vyGtHCXIvrqwZ6CJQ
gEuAhv21QLVs7rQojINTxsEFRQztTpdiIDK+tG1jbY0V73WY/uNqGhKlGiwobPm59v/lcw5FwliP
U2akSW0ZhT7b3cDQ+VxkjV1WJQjVo4qtGA4R9C0WV3iuIuYWvsMZcHxxUeG3cqMw+NFH9HQZRqVu
5UzJweybF5/00NCdSclPrJtnT+2HfuXECsWxvDr0CcUfnYEGZBHhxGROgNWV0F9BryL4TL+EcoGx
yFOyxm63yAKdV1cDFShGEYJ6GmDY4lIVkDE1VSPjKPV1h7kCVaN5AdCfx77qwk3FhoM+cH1DhuqR
G/N043dkM9ejahuB/tzLGYY/MK24ZhH90o3+vJEq5TP8Kt2dJdqZE016e0pzyU2V5DlRjOiSKUZl
kTzBjGxgXwgj/Xqvduw0y5PslEbcmtNEFYd0kr6PmiJyJl6X+5nI4JiYNUfRu+sqNeptkUmYeVBE
2depUDEnV1bbbVEPGNndlJjTWseNRZQZ1BdkkldU3TsSqaswXgqDE0mBX7yW/0ZXR9aXo35EGGW4
tE8rJ8t8zHOoMgy70DhK4bJsbTjkOxKpGwApcdAFceuyfydWA7lkpWYcGSu0w9hrzCZ6Lm0y6NJt
MU2g3pir0kYcpl/51dCtHIh3RBLUfxwuFMfxZ8uG01aV0UaeJpCTkMlml9H2umTBDcmKYsUzXAAj
Z5HkVDgIjMv4TITie3H26iiJNWMKjaMWzfk17+TOZhGT7UZrUE8YqoOb6DXoZ/jErKQvGlNrh2n3
sYp76ygDCmYAKOEq6xqi/4WjMmbNMEhqIR3TIlPsutWLQ1aSykvqbETkzOodnVN2oFOE2c5ja7hd
WISbRq7CFbTjHWWLTQdCAwMOrGxZmx8lvTKqRakfx4akngLX1DTioriMJ/W2nWXifPzg78g2auNQ
AAPPkgEEXjgL8TQofZ4zfqyjEcS7oC13Y17IB4lNmpfGE70cDO3p42u+MbB4LAVRGIyZDEW09KOG
dKhnhQz82MghSBaj/Gs9JnzFaJ1P5WulSmWYERAuYU8hVotT2+q9kSXtEJ0KqezNYq4AGyVs2g6D
pt36et1sCDPGXZBVsGd1E3khodKujIz2MkODh9NLQ7km6q8xJiHqMKEqLKQi4lQEia9FPZVzYI5F
A9eiy3NHAx5yiPthtknip5tWnWQvZAz0HVEV2VXEh10zkMGr2nBa2fZ35B1wP4wAVwz4E8rSZS4K
kmZBUUQngP8hVHbYboyi7K8QtvpfdJX2TjTquVeoirFRwyzZ5X1PgBuFrfexMLx1ayjGQOjAlgFI
4u8CjkXaTKajX0UnVYorzPxuE3JfkQChcJOGqHkSDl9r1lkQnlreFWwNcHurZxUEpIoCh0/BMiD+
f6V9lBFtrr3R9yc/qWarKClzBiCBFleayoJ3OmwGye9PVZRi0Hgy5x7q/qs7TnJ+in1lPHRj33xR
NaO8ShQa3HWT3Ju8TetdM8MW9nmTXUcNb+xcCyWz03zd7Kex3lQpna0kU4kXG11u5sDq7Ditexug
o7Ziv96qFEUBfAUMVZfFkVg8IinScCqInJ2qwh/tsk6px2Oq2UVl9F4z0nFlTd+ebwTWcFQxk0oX
QPtCytU6nZtSD7GlWR+ZNWrZPCaFyoqFehuO6XDKqGrgfIvI8tyq9cJuaFWap7PBitOkTdwMKnVH
M4PCR5hHh8UTs6t57BwZCPVVpg6BV0XN0xBR+VucpNGWtxnGqPMmOlKV+Sv39tZ6IkIHVS2UOKKf
N15WkaVSm9E8OdEoYHYeFIld1AW7kUuMPvrZ86PoDH4y/ARcDcjra/mtWVeOtKD5aZ7y/Hqoi/Kx
m+LK5FmJce8Nj24IbTs3MmZ9TcO+1WaKjpOrMBwcYTYXvuTAVd7MtElPqBCgd4EKBcH0UXLkVpsw
82koHmOfMAueY/HUolrC1rmE9uCGkJ8WcBGsUTw+dIkhy0IgX0hCNagh+mXV/CQhg2qR3geNrFbY
em6UZiOX+cqSv8VioABVDVAfVQTWKC+MpkqzNM5pBlpdNo+nVp1jr8nkdt+yBrk6rvc3FRlw0LMa
rZI0BrYyZpUpxxU96GOKlk1fRWQTIjrOw0zaReUIzyYewGeQRsFFw0HFF4Ew0FMzPtlx5sumMXXj
nmllfVNWQ7TyPG99AGhxLB2adQyd82UkHxSp7JOsCU/NOKT3TQwaQFkJuN1XteH1tKntWY35mscl
Fum1fQZqAN5DhnXE52WrZlZwHoV+Gp9gLJNrPyX6rvB72YvVL1x7rOW8djIpnvbxnPWXca5XK0Lz
VkshEwyQkMMACux3Ib1NS+XBiLP0BPvY2soEgH8Iy35lbd9qAlxFxbEEGoN8xTJ2njJZn7VKT06K
3KTA5cZ+n8Sl7iHZVa/Y9HcvBc9VNhjSi5q81AShpo9Dl6antCgys9H9ymYxe4hVTV+50ju+lYbY
XEGiDPoXXjt7feCMSNIkdUqy0xAEIHYBNuBKXQW2h4GBRSKRwO7UdJ8kveTu1E7tdZeM4DvqhtCp
NSVyjNwYVkLot7uJbA4AA4MTBudKWwQRUTJKtRJnuCO/MbwMGJ41G9JaoP72pGgQFI1jLpqKxz8n
WF8oGp34ZCrJkJ16XkaHXu9BxcjH3G2KMNsYSqfaqJkdVgT1zb6itAR5C0MDdq4A4FzuK4QqnUM+
nZBj+t6pdej2TUKdMWja249tydtQDJdCiQacZlRqINm6WEVZDngrJ8V86rI0ckbN6B2gqYC/gyrf
BciMm9LcYkQqG7tD3s0BkBllrVLkzU7ysyHDoUQOlL65Byr8Uu4r9DToFLyWej+aCbLWK+fyzU4i
U4PJmACNZaRqkB55LcGAgapcllh56mkdbaWGqAd5nEBnTrTZDWLub9qqjFfOzWtHDB4mEk1YV1nX
BX6M7O7riyZEGeqOG81DoGoH0sU3zRAPZhaSY5Rnzx/vJX29jj8uhuIRdDjo2FDc9+uLTcrUZqQM
uodshkdm6q1ampJWJ55mMLDXF8bkpbzV7AplUo5RE+UqQDrUSXRJ3cLI9PtZawJbjn3N7PIWjKRh
33hJ1tZWxqPEqbupvyV6aliIncBClE/cq9RGtaqmGVdsxbnT4HdbgWfhDJ4ULDsQEQWfF/omwpGT
Zn/ujlMpZbtMSlCHCBm58NMqQ8tmRB1jGnqLSVXmFAFQEkZZs+kjpEQUNdWPrU4jR1aU0sl53Dtc
gw1Nsjw5ynqae1011JcQab5LR5U7bTMkdxIcWIdXFaYEK35txhh6uEcO43mMjdGrcp+daKxXFrDx
+Bs3ULFjtiNGXJJcT3YKKH33PKgxCSBUiROlcumO1YCBgAS44sfb/GaXsTLoshWiJbzgZRI7bQcy
VVzvjkMTo+VUa8FpN+BSH19l4WuLDYCXB6FFPC0jkbOsnaJ+mBmt4svHqecUzz+BbW3MFbvri/7T
PCWYTTpHqlvVkrrxI54iBJoiuD1pZFLEH4cmqzO37rTWnphertzd2zVQABPDj4DgKgj6F8eK+1I9
ZdqAmzMwo1EhmD6KhJexcniX/bPnNUDKWUetHMwe8kyvD1QeozQq6lT5yIcAdFvwRm2l72qzS5X0
CqlqPCvxQ+4w1pYW1qX6IlOJm7M0gSlLldFbpHaa5ZecpGanJpdIMwwrK/E6mBXbBPhMQAwo5QOM
rS3OiRJGvRxxiRyTWFVtRGbckqIBNRVE7S21yzELslJDr5OCJ97gmHwsJa8N1Y+rw5lCYgyJb5F7
er1ApV+EUqEF9JjyMd51+ggq3QAYZRbO7cpmvNGkwKvgs2oyFKqMXvOF+vbbcq7LNGdHBBOZq3QE
1FhFmlusRBFhBrd8ZWEXif3zsyGEhhOHnnYDAM7iggxZ3xGWngGi95XPU6awrVyz8sogDUYSA0Ww
4ymbRWKfbSVpBsFdnfnu3CXJdZLU44pL8N7jA1PQUUkGpxKG8vVKh3IiRVgcdoyGcrIBgIOnDQGQ
yVAsZecdpvH+9M5C4gF/68gpIlgQJ/CF30NzTLhLKp0doeD9PfxCyFAxkktUbWVrKy1O62tdDxp0
YZOhcBi8ucUxU/2OZ30HGe6aQr+aAQzb/SDdaEOgObMy6JehXMonWY91l6Up+FCNmlqIUicANfU9
LbAL8SOG8KDe05FUAs61kawZpHfvEWcMdboo90DZyev10NIsLGdfIcehp8qtwvLxYmgKMECWHebN
ItfrZnGh20U/x9cf74RY6TerY6BIDI2LKvI4i52QEDEFSm4Q6DpK3SGhIBTkc7396asAwJDhDBKO
L1yc9Bf7reqzksyRpBx5GxIz5gBQmzBNVrb6nWeB+IpiDeSRNSTYXl9FH8PYCINUPTbAKh2lyO9r
pV/Dgd9RSgr8dVR7M6BfQMFeX4RIdUH4MKlHooXaNpAlsE92Rb7XUFR98/OrhqJKFIITKCaUO7++
1JSgJIjNuFSbh2CizZGqzFnWrVj8d2QPmC32BdKHZOUyU4HQK8SwqlE5/h/OvmxJchxJ8lda9h0t
vI+V2REZHn7EmRGZ4ZlZL5DIowCCJ0Dw/PpVRnWPhNN9glv7WF3VAScJGMzUVNUyJDr7mfn+vqyF
+zRMQ3471c14VxvoVNsqNDa+l/kWV1a7zwNBElk5AEUwO1b7XtSeFr3tOSezG0OeGpRMGEFZavZa
FNj1IA9XxI4JyN63WdaLF6VJ8AzkSt54ZRb8REos75vCC7+anKkqnnuTvpKqJU/MdptH3RRBG5HK
32nHQE9dSD+jcVWI+Uc5gScbG66Rv856qszUm7IyiK3cAy6Abm1zF84WZtHLXuASGMwcxhJNoF5N
1wYESTI3uK36wE0DP6wiRHuUo1NHG57ouRlVFCrt/qQZ9X+Esocot51tuIAwV0/2HecZ/C4qQJlJ
4XZNnZp+68lbVQBCj7NAGa+O3fu/MJy9cdNxHjFgU5REx7lZS0yP5nn7eXJ09tl2usZBD6+mn6jd
3vM6r4tY21NlHJV2/J8gwaIBkzXtkCJhHLK9mBkgY2G2ORzraS1uQzcfwoiGWY+JlpWp73JJmyqS
AMtVPBqV/30asC2hArECcBEzE+SfyUauTIu+ndO2GO02kbVdPEhkYvtF1IMRjq0zaxj8ueqrzgNg
UBIdcL4b5IDr1B1p9TqXYAdptMfYsRosvD9qT/avftQAu5DWIfi2lfcg0cLLdkXTVSruymHMozoU
wgaQVSvckDM3soNldPRzj9dfRF5e9SfWE+/PsCvIIbNF/biUKEdEVbM89qxSv2xaBiyyywYe8SPp
LQPu8rR7sQoxYqw59fRLI+cBE15N3X0LxsA9CGt0zci1lf8r58V8Z4+tRJe58TVys1r0MBvRVY60
PZv4gzTBxIk64soibhw6H51+btCOdqrpkyr13p9GxzpMAsV25HTULqNyVNO3XhLLjw3o7G8KZtdj
NNauBilBMIgYCovK7xb2I2pkU8M+pjRdGftEKViEgAnz51CPwNPMrLB0ZBiz/TVoVP5M+TyHkRKZ
c6eZYcBaZhJ+njjeGDxauqEx1BX8m1mWto4gkPN2TFeiiwFft+6xnuf6z48j2Xl1/Jbt4KYHFQDd
M2NpHJxHMjL3pAeMCRod7paXsZ5AbwvlSMDWxeaPcvC60q5yst3Hy15JsV102oHlo0O29MpWN0Lh
t83IqUtPXjC49zKj8mtYESuPelf9KZULl/W6EylDIy9phk4mfeHQAyst5ylwsyq1ggYkBInaD0cy
uMlrO9u4GddvBr1ERHEfnUvHw+27rjU6RS27rnJ9yt0+e8hZW6RBL/zYmVsWQ9RgPiMd2QKcry3q
4kIGfAAcEeje+ecwkJcFRlf2yHZ9EQvLh08PszAIHYYi4c7vq18ff4d1erk8JFBB9CiXjwDm9fl6
fWN100hkf6Kz3KsAlf0oJgbek6kOoAJtXGjWORIMzdWSaeAqQ/8PsCeAxfPlpFN5k927/WmY+2Hn
eLNOCrBZH3md9QeBmyFu3RbeTWGGaT6loAeOGi+myrZi0QiZaLSuY58XYYofLtMKrcaY1KVIeSba
+5D6GCTcTdPGbXjlo4C0sGQvb021NW3BKdo25G42nHJr8nZ96QSfTG6ZOOyVebBkh0nvg73F7bvy
ZewlkwHqijYyONDnrwrIy1BoWQ2nUCp5mAJCDj0YfhFYp0MidF9uJP5X1ls4hMGiwLDBlV9lT31e
6Nbm7XhizHvOhCXRA2VunDfhDXMmtbHa8uvfpxfYCMFiNQwAe5HnraVopZ75AIRqPLWKdCnnnMVe
qLYqjCvPhOcBmITsHeDf2tait0HLzkc5niotMcXCncobPXjPuA70LUr0rcN7dTkf3wrSMxO0ttXu
Rrpm+CyzxtMsVBmDZzKmLkjQx4k0vwA81Run6co7BEgGPg2yNAB/a/ZiPfbDQOdqOg2Bw3egKGOi
gs/Ml78dIXA7+CECNVhkeLbzfVh5JKCQo00nQ7uvbtF9Cq3+N5vG3/7YVxu1/lv/abUtQO21EY7Q
VQ4v6L2MB/7YgDNyKv2pS6xcwHnEJ3PaC5hTT37DDwMyrogEfXbs+wxuJJU9Jj6vWNwWmR03hsuT
CjnCx+9gXVkAcAsRrQAlwl4ZN+WqCxhmBVHVZHYnwvp+1wTCTjQxgoNR48r/eKkL+GFZy0eUBBcL
uhVnfQ7RknOzjAbdqUMKHoGqTb5IqPruhsZrUrutQVWwRzBAwx6zyEJzuhmdttnTuSmOGpn4/v/n
5yAuAKlHGwg90PPPX5g1CIoO74EHEHmcLVy9IGgMDyV3xmiagT21fW2Deg+mnkVHJym7WSadWbWH
rKuGDcrUBdT99nag0F12/JI8rKJU09cl8zUBPAx+9a3RQ2HhjkhlQ9AQEs+as8jhZQUn7CKAWifr
H8aMhnsZCOSy02DEqlGpP2vMh0cHNw5Ibj22cxGkbuOSh66tipu5sDAmCKqnGMS/Mek4zyNd1MMG
QWhd2y0PgsAOSCH0XbR6VhdvF5Z9T0ACPVnFLOK6Du2H3EGJxbk2ooCHmCGDFsKtI5zTx1/UvraZ
IctY4hTuFuCB51/U6G2FG7ruTwgdTYK6bv4CUirS49E3Ptu9wJQb5bi7wZXTvrXGfD+V4fdMUOup
m5vma+0KPyVICWOHGdkeWDCJwtx0UzWg1R3YhECLEGLnuk6bdIo7O0/2NK49t4zmkNcvQdEFUYnD
hq5TpiKTq+7WBOMwsn0+p43nYL6ZmopPxLIwKaidpo287jJsOiBkWWjoo/9l22sySc416LJDNp3c
YBK72a4HFJ6Zu/F9L9+yg4ABgHQRKiDHWjFjJlUbQ5l584m5dRdD4ulHIB9VRwm3nY2QceWBrKWr
baGNt6Twq+gEU3hUzNowTh14nPt27uWuCEqafLxvrj2Qi2x4IWsjPC+a+fdAEUNTFpV4bp5AeAki
F6qnaG7CT0Fpbnq+4y+dXwLgR4N9C5U98hDkpucr5bav0P+QQN9782Dkpow9s3xqJvfGA/i38fIu
zyFa2yYIYaBhAuC7CO1Adk1FW/uUe7kfETbBd33y1L1hAt+jWhiHqTbqr4Uxb2Esl9kCVsZlB4ky
+AIA088fcyaqQw3P7VM4MP9Ly5xXkxvGL5KFXRL6/rARya98PyQlIBqj0wrg/s1d8B3Q1zpVoBs2
2SejNMzEUJm/zwJYDFjE614+3irYEZefEGkXNHYOdgVQstUnNL2RqUlQ/8QDdtvKpgrSTGl2p2uA
VdCDOP6XUeg2j52cBJ9rDdZIMph9HsTz4FU3oUXBKa8nJKGddpD0ogZybeADAXTjGABacdT1hvgO
uJa9KB8CjUPrmMpMbAf1ayzCpgE2XpYikirom0hXI7djltWDB5SiGkTqEKQVuEQde4oC+MHf+EPu
P4P+iLvLasKoRafxpHUGmuLEaqC9SFVBSSeHpvXrZ5+WuoM4gbuQqsj+uRmK2ovZgBcfWcCl2sSb
ufXNq017PPrjZH7jjnwe3DGHHbqlBQYhlqT4LpxcdPsAUgMdMVylRVK3Ezj0TYbfxsaWHC1ozFXE
C50lfuOjHO4M/eQKUPGBuUy9dXBwhX3pkKj/QjuafBrGcu7iwG/oyzTlYYj63eh5LEHYujFkjXSK
854iFTZKTBxQCpx8BXI/xjMC0zJx5RTaiWQdNugyZG4HKCUH5Brn3jA+TdIAMOfOWbNgOCy/7SAG
B52xzr+b3UR+IDoAgIMMrEE8LbyDmc+I+1bjDW3k1jkfo9AS5R/gBwGLWXBPN66nmXyvQAH9oqST
Q9TmZVYVFbg5wQhSc/sC+HYA8x3Uqc+GMbJbTVixVxPTn1sjmP8wfTKofcsrEw7rhaMAujnD7O0D
UD1FXICPMqZeC1nmSzVnkj66QzhjqB4b+QMRvSc2iporsQTaGfAp0KfF/b7uZ5jAnhsoaOZTlbWx
9r3mUOV5sNPcJrsJ5yxC48pMfENsHO3LCwCDD9ElACKNnBGV/HkkkZlbFyMn4UmO4Jti3IKHHHFT
G3EZrxa5K4DXpSMKatvqTDfOTElfa3JCeqZvnNBr99ZQkzhwJU9L19nKhC8DFtZD/guZ51LAOav4
ONSU+xls305NAN4yrbMx6lv7oYXIcLcVry7CFZZCuwuCp3C5ClZLmRTi0FH55JS1Pr/loTmnJhDN
xPA1WjvSxmxBEbJnoTP9qB1d/ckaViahO9iJ8BqyJUs7Z1suKMnyc/xwMZBAf3Xd+UGnr0OaYJGT
gvdAornMPrWKTjfQBEDQb1O5w9Hn0eww90Z5DUBO7O5Yz9kWJnBtY4H4iVsYVSb6NqskxqxInjGL
sa9wCMyTzpkBVNKObhybKx8aNyGKHjCAoIRYy8CAUqts8LV3sjiHvscueNpOlrX3Gj0ePv7SVx4I
s0KdxbsAyosLwR91vYnUtAtPouico8WqPGk4SOcfr7IiV719QG+BUeDsYKC7uWjX3+dKZTjkQZ9D
0eNYnEZGl7W3Y1m2O4TgKbVCNC68ilvpzAZMEqlnN/H4RDbahyve/9uPWBgjMLlAtou+2HJHv7vw
hVR5bjPFv1Leg8vf+hW9Q5UzYQxq5tQM5IXlmrRoCfeDsGteZghpmxucguDFCgkkIh+/lCUInWd1
i9AFshMI9DGjaJ12y1wajPIaokZfzVYMfRWTO2tu3DrhhGZ22hSdNm5ayUL2t5dGkw53eQAoEZXP
WhrPrGAcK8TNEzG9LsnQs4pBVQ/jNi+/5639GxPFSfrx0y6oyPnTwmggXOwBQCDGVbAq7wTpDG9e
1OlynOzfBajAi7KhlSfuFAQMBip7Gy2EUNex52YWhuNWYIlt5LaXux3yZXAXwXwFgRGEyfMd4NVd
mGXagjzYcHjiaNHeOATqg48f9Qpoc77MCiGaPRBPRIllZNigUwUPuchH6Lj1pWV+8kmJ+a9joF7K
AjxYDLCeE1QsflTkGX9olAfhXzfJx0mKYKMEW3FXlxOASIqrEU1nC/fV+iN0LTXnLjPIiVhevcN/
Vtw7BrovJefNXeHNYZpDkpRkWaniinUY2krm8Q9iyRFaZIGZAmxgG8XntZcF2HuJc2B5GuiJn38T
JUM6s35cJC72sM8hSUnpkueSYsKc5KlHy6WCP7AOht9gEIePjTN4CfJExPzRsWMnaItIh8HwtwMj
6re3LhDu3BDB6/xn1ZRZHjpMaAP19hABLi2TBlK8jVOxNo1ZvggqxyVZQWEAksnqQuEl1I1j1kBH
QErxhciZ/GllVjOlmTQLAxx5U8D4TOO+7ewZU+Fo1e1tQ3Qsargtwshy2vBTiHbvEwFbxE/aJnMj
U4xGlmo6+hto07WfC6MBvBjoW4BWu6s4bnLqe1UeiK/2lAcP84z2HJly9oDoDieFGQQZ2yftc8tp
duNOSBj41Jc3juHnUe457a6WRrM3PGiY3U6JOJyzvotGEBU2Dvq1XQXMGa4f6KYZl0Zikw+oi1tj
cGqmGdN1i9IDHmrJBweS+h9spP0vPirne80KnbSmRu7utiMIoFA7Ll4ZEOu6NXAc4EV/j6q+nEEE
XBCp0LYC3OVfiK5m0RFHjOFJ55BSutVQJcwhcBetQ76xh1dijb/WQhL3htR6Dr7c+SbOCDyrwm6m
p8YIymNuKYZubzvE0FF4qex0GYu6pJHi07xvmVvuu4KyR/AGMFobR2Jv+9UQj6YikdFDJdhWHM7d
QCOeZWdNUYEM5qWXgd674WCAEWHgL8NfLQ39jsSMlcXp48B6Gb7RKrNhEGWA6I7u7CquNj2vDdin
5F9zkCcOg8+DG7OuXz9eZHkn5xfVQvRCrumDdw5q6eqdOQ41RzIY+Vc+WmHEWekmwD27RJnBtJVm
X16KIP+gLYJtgCAAEu7597FEVk2E0fxrY3Ivkh0s+Iio1J0qa50aOBsHgpzqrm6USjDbxbjx6dgD
UuzMiCN8pWwuvUdILc00KL028ZlgaWuHdO+iPfaZGfOmhn5J/FdvB3g/6GkhiLcg5a/iFaDbgjXV
LL4ibfRAeKZZ8a0cR2ktLuxDvtBN5CO4Fc1Xt8NVHBlhXhx71Y4gyDhTB3GP0+yaseZ3A53oF3fw
KY8qV5TPiCMjEFB3zk89p+HTUDb5PRkRhyIYF4LQVlkNf4auwoB0P5cE7NrOpncipLKMzVrD84a1
bfYKfLPkIF9m2CYaoLuJd+wlYZnBbw9/4ibIq1Kj3O7Lz8oJJCat6MlUsafHrgBqbkE3hcNrEjAe
4I9VmUX33ZCsAtWm0P2Wgu3a60QKhvgP0uiSiJ9vgNZ1SYFrUXx1K5PvQrdUSQNU6seQ1zzF2n+X
hb+Q50CKhxsUkJeFVn6+HqEW+mEOERD+eF5iyyZLAjgjxY6jwtSaxnGjEL+S+KOluTQAoaxABFqz
1+uR+HNjCg3njtYCcDMF4Vfe+dOXfui5TH00/O8h6IfwtywKAsqPkcG7p68KuuUAaF4ethDgNkxN
0NZHhyFcHWz8RTfUkvRfAayoY+UYzpc6GMJdMzQ3HsRDN8g/3E+QDWCuUcB+Sg7udhaCv250Sh1n
02WpMeGohaM5IGeGiyBgUZGKYf4DVU+54R50EYZAcMT1ADYCajMTNoDnXyoAsXwshIYHQonsMQO8
lc/RUP4rI/5bFmuPze/qs1a/f+v712btiftz/N8/62ZSsM7U//k/mrEt6/33fwYX3n+tn7zq17N/
SCsgAtNT91tNz79b4GH/+R/4f7Lf9fJf/r/+y3/8fvsrX6bm9//5Xz/rDgxc/DWAldV707SFuPmB
xZr6Xf3k//hcd38Z6L5Wv/7xX5V+VT9hDPyPO/xju/5jfzmw+f4/sXWglgbmA0gLdeS/bdjsEC5s
IXr3i/AXYP3CgfxvGzbzn7AzBW0Q/z8XwXORqv7bhs0J/wlSKwQ/i3MgKuN/v5JPf8XdvzyN8Yr+
9c/v/WxXJSX6+YviFgIt8CTgPLRugItsGnUN6lxsu7z9gr5B/qhn03vtDYfuCrtX4IDlRvruxV1Z
9E3H9+5OMOGqiR4LbmYwF9AVfRt28q6uJmMLo1UnBL6Ia1J2D9ATFf4PFd7N4tlBad+rp9Z6lhoz
v2oVsRATM8UXWX12MpC9hu+dO0S1bxxL9UNZctcj9Ob9waLHwh+PJe+PXvdUtf2upyIeHBZn4s4K
v0gzSKsWF45g6LbNqdOOME2q9j1Iu40hU9HsLcC42t8iaryRWz563BW4aCuJmw+YRex/Du6zB/QJ
MUBhTsiujtUjOtJPxQmaIxNDPsPjx296qTk+WnlVkwzjTAw6YmXqdV1kj8MjVd+YKVJZZX92o3t0
2j8/XnHNSrv4tqsLo3Y94DQ2lmyObbqT6U4ny2yoYufu6aE+elG5+/zxkhd7+Hw3reU2U42eBDRr
KHuOGK76iJ7EbtgYHHV1CRNZnoHzCPXtKraaXT+b2iIiHv2fc5ClnvuJSUwyrU+l+P7x06wbP3+9
wHdrrXZL4SofxFysxR4qTOP4BaXYizqMt/V++FY9sN/sxnp00KS/rZ74HtNybfSBouHrx79iDX0t
vyI0oIuxIU1589A7v01A2EK5JYo8bklqm0mAFCuaFzsGtJeR40aZGVlbINMqt7lYc7VbS1N5hrZy
rGnnaZ91+0pjsg8b6zLGXbbbeMLL1Zas5s1YBZEPncvzJ2xBB0MHyaxivyZOzKxifGJhQHf5xL2k
qm370E2txnChprx3wqZN4PsTvE5SdYdW2vK2gXfYIzAz65FkQf57Qrn693YdwiOaxcCxESyXHGRN
mjNdAgchlZEIEpIsVrj3kzDMUDGTScQQcmUJZcrdCBmrkgnNRqDlkGwtMloYbF1wG8wyLEwL1W/H
3TYCp1jtQETLNgrNJQq8C0xASPBMUD4BxFluxmB1oAoIEAV6p9PBCyYzj63a63QEt2X3izKM5hEk
Wv9WlYs7Va48P4uN2duafrzGttAfWOipi63X0kWGUPJ8A5hN2NuWCME/DBrQV8wCoxnVAJ/vLDMi
z4Hh4MyaP7gH7n0G3cytgNPZLgdRPAaJkN70nZdvoCWrMAMuBZxXkbnBKgFkKVBbzn/RXIe6Yi1r
dtr2ZlRGs7xFc1QeHRX8tjN/OGiOYnnjHCwg9rtPsSyKexiCEni9Qt6/Hp5a27XQpOJYdBrLz03Z
GbusC/MXCIrzAxx2QEi3UO4nDqOBl7jwCsF0KbtVE3omfeNEnZlXG+9hXQTgN8GrBLy8ReoCKu8a
bgZ7ndeDnGESDFueOCun/Jb6vR3DQZDuDBr8yofiJqwzaEgZsn8dSu/p774WCKvAkUAxguiA4me1
O9yZSqBMctx52CI8dobKxK4oekgTuV/z52qZT7YLAEZPe6R4xjfKlXyFxKv2dmGFFmrER0l/bPyq
ZQecfSycSzRGIZeE3Ah+f6vLwWFDS3pp9TuS2cO4m71wfhbg3hwqkH6ffVdnMjKcvkEfHwTDn7rM
3CApfHsyoxm9anBNytKMBssnderLeX7JLJtlycavXIXW5Zr8S/kCtwpYZKyNZQHcan/wK++AGEDv
xkKV38whBx++ZF5M+snc5bbZRoGPyskVJjnKaajTNtAYoTPBz8OhDmgM2v2EE5fvR6a7DY30miL4
9gvRgkVxhyQahMQVhpxPdut3KEAPFZ38IgKp2kxN2c6xqRq44pjjcFOb1D7UmcLg2kCVqWDo4nOH
BpHhT1uGDOvPurwwaPgxLsMJ0cezVputkbYGs8TwDsKBThok4jLNaTPgbJmbc1pXOwhLwcUb3s7W
glehXsS/f5d7g4LaZdAg+Qd49/82FOjjAxQgaQnwcaNntA6weMmL7QW6N6hmFzev1X1utlKO0s3p
YVLi5xRC+A6RPU8sG8LjrKicL8DT5GsHRiZc6nIM8xNKxS66GDEUMTz2B1lvnOo1e/7tJy3EtcVV
YFG6rSIsrDFp4HOXHqjW4tdY2M5T2LlHgxUkFnaOCcc8q29h8BXuKqKsF3MaumgQs96NQwZAn5Lu
tvV6j0d+H2gQ9nR1k89tude1EM8S13Fq9psKw8vtAbodGpEo9hZF/xoBLnB9BVab0UPX+/NdlkFW
NHbSOBTU2CLqrxO/5Q2htQginI0AiLHUK4DJzVmI/oIbHurG6b4ESjCx4z7GX+SlNN0IvET2hwuf
/9+c2vbOEmZ+AAelqXaqEm6wgcqvk+G3X4PgCQ09QCgMJFn9GvB98L/3MNXQnZKf64HmT87otk8N
H+FWXVDQaqPMnToda7cnvyocrSxqnMZJ58Ag7U7PQr/UoKYGR+hiW7kXcJVZ9EZFmO963dt3Xa/E
a+kKtz74pYtmQ6lMlICqEfPfvdWWVxviJJhwXEFpvy57Na9kzyAHwubj/q7sJj+mA9UH0ckudcsC
QtiFodT6sPLUaoYezvK7/cex+cpWQsG9GBSgq+fCCeD8+HswLJoDdKkO4ehjgE1TzHvaF95taeVb
bnHL8X5/V+Fxkd2hZ4jQBiP5dZ8O8xa8gM0GOfCCukln9zwB1ACT42kMktExMNu8dVmkawjAPn7I
VXa57Bq4MwKLB0aK3uXbHn8X44qgGiYBxPdQTcBziZG91g2kd7acEeXzpkpIWRlpKXXzCKS83oh7
V17xkr3BXwE0d+Cmqz2bQWufB7Ngx6Zm7h2Fyd2nCnsvImgvbzzoOmFcHvT9UquvOWpeGkHO2BFH
NjhIg7tHdM0LmETbddJDHZ5Ad7mlRL76fGiTYfASVA1Aoc+3UGn3uD5AmDtqBpBdtwS2iMJ9MHzw
zD7+jlcfDyYS4F+Ae4Ay9Hwl9OMsHdQmHg9VSeI6IIIYfvbdByvuxi6p89k15j8+XvLy4RD6TLxW
1EAAqNbWBY4YionhlR7zImx2cGxRu9YAj3UwynCjBro8H8tSOIOwUMV+fevFvdulxB7UYGvsk1ag
qRYZXo1yP5tB7Rtcu0oDBfvDMkCzvSZ84ykvXyy4DCCTLK7/i0XD6sWOcyFChHN2tHlQHUmQFWBS
9OOD8pfMMWtoYoxzuZV0LanFeUDAgQBEvaT1OJ8XYKMICtOcAnaseTOOWNFSGmnpPJURpKnl0S8Z
gI2gYao/BhaFZHQKiQT2V7Hv9ci3EIA3MuHq9yDDQFsSfoCIE+u5xgjRsFAHxfMgAxjgDU5bHrhC
+unB6Dl2EEHitlJuYhUw+QlbMd3kHLWZx0i3p74ho74v6FOZ50YM4X99GJoWgx/FMH0rfaHStjLa
tBxt7zajovlUwJD86IPNeCyqCaO8UHUd9cTKT+ZI7Xtop4sbw85MdAd6eTNOwSKX1v7x4919+d0R
DtEHXUoq9KTWY3sGJ6vBHDLCw9jxRFkPs8IQdvdbhdlYvbURBq+stSQrSGoh/fSglTg/vCM8HVSp
KnbMMp/fyy785pvMgE7BG6KwgXXeDJbax493UTcu9Qaa1osodjHtXiMmi1B4ZjpkRyborwbU5oOn
wZpdAtXjbHTtofNpiDZ0iEkX2vbvaD3RjVd8WfvgJyDyo1CDIhg51PljY/KT0LMF+XcOgUgElO0V
Zm8s8abZSr0BYzM+fuTLeAVqBV4umquLmmd9kjHmrrIbxvgRnlLdjUkyeT+PVn9XTJPeIANd3qpL
twACCTwZ7GTWo9YmPXXTwCt+HAPvhtVvRk8lbH2cFpIJvE3k75R+9gywbaQzbIk5rySmCyyFsAVT
fdRsa28KUDZs0s8kw7VaB3E1ZcFRMpun0P2oGPt9PrRTSX60fYHmdk3nx6omMNvsMbvl41d+ubGh
g1xoUehRQkW15goHhXDLkYfZsUJ/0ivkmJgw3PreFYN9r7ht9LGY/jXY6K9W1qe/gtL7Ps2SM5yH
qmVNULrBZkWLb30tUSWGdgYQdvRseM1RU/B7pKzDxt693EzQMkHnCSIMuHcI1ud7twuDjlQyyI5D
Zbgp2C/WwVazHfEZfp0fv8Qrm2l5g8BXADKixbpKkkJlD7CnKcSxqNv+pqful8Lw8tuaUuNgooyK
nR7dVNEYXlRXzrTRK708pIvtE8ThKAWBd76VHe+u3sasu5wGjThW7VikcFSud5K6Eu4E9nHu/Xbj
5KzGfyALhXQW2ShQEYRfYI6roOBoPUAkXoujMEDEhmZlTHtnYumE+YkHUQXkgYLhemMwhVmDtgFb
VnjJYPqY7sHxUNVOwwsiEl2W/TA6NUU6r/3DpF2KhvxMUzq44taceyfuGoGxhYZge0Jhs0NnAh9m
4K+vbq+fbK/VLx9/xSsBFw+GOIs+5QJMrb0PMPyLt13ViiPaniLqAq9MA0tiMCKt2B5CzFvJW+Nm
GHWXBCP+5ZhNWyKgqy8XWn/ca6gUoa9aIRotGTowbTLMwqSmhCLOMZPGGu0gqlsTTHtPPBI54ePC
INs5uD7Rd1blBt9Ms5/2BuaTHaxafu+GEqYf3IOTtudhwiVz3UNA7PCOOKxJfOTXNyBc9FEvXTQg
CYF/S9AMrzb+bunb1b71ZmODxH4tzkD6hhwf0Qbp9ipJk2WTCc5HcRxMR+x0Y1bpLCeeEjhpJFZL
pYqaanr9+IteCwELlQPeLmDxo9t1HgIcU5DeBTZylF7nRkYNnWwwg6QfKndLfH3lEAJ9x6wIGGUh
P3jrJL47hBlrO/A8FPYOqc0oowa77ZhR7CwbrBI4/BYbV+WVGGrhSsZmBZEFx34V3cJaLURf7FWz
NUFlceAywl2pNmqWy6weqkVMZkC8Rq8fEeb8BZLZbyCxmcWRDh4MGdyAxzoDg64tUG9jUmj4QKD5
gCCnpRv59dXnA34Pq3wEGmjizlfWTPQNRpOJY2sG3b1pkhp6q1BtkOKvfbXFNA+KhrdYtkrrJtZx
gBsEoWwMTfhHGhR0nJ4coAbLnzzaNhu37fX1QBNAtbLU9MspebdLYLxaqqHD++wzkcJDu95ZXsdi
NMYc+CZutSCvfT0kGbAFREq1GHqdr4ZhOjYLfazmt2Z5y4cuT7RbzYcxn5eJjPeeHL8xAjnbx6fu
6kMuXg4AhmDNiLnIZw8JJbWnKEhtR95YfI9hY3LHwCOLGJ0IJj8a7gYOenU9D7EPy8Fhdd1+gymG
A/U0z49uA39FDOuo7jBVtYmGEFBmXw/hxtG7cttjBiGQILTQcSrW14RdFXWQSdQ+wDlJPICnfxhb
pI0aNPYjMZwalqRmDYwVjNbBIHwj2bgS1JCPgwOKZgQ4UuucHBxoD9evlx8hfh8i2rnjwyjUHyOM
nQ4ff8jrK2HrgA8KueAa8+LoXIe55MXR7AVNWRaqg8rQK/d9TIX4eKlrdy80/A44coDxIYBdRZpJ
9KPZAnc+ckPzH7k9y+M0SX8nZyGPmdc1R4bp0Pew+KcxkqH2m9u3mxXXssgqMbVw8WNOwoLQQjx3
vnMbCIIr+DyLo0FgOGR4Le5Um9DULsMZuHFvpoVfmgfsfYbJ3LyOmWdzbAPaHMKSbHktYP7Txe+B
UAV9XVDjF9LeGjB2iA0/UpDi4SsmTTPSPq//LLVjPvo1tPF70Jom56Cb3PmFyW9U7j2HDnfwm3W/
t7oZAS575mevGtW9hn3VDBvu0foqiN/fuEMPP0tnyA0M5dPFpzkYMxYZOZ94ZPUMiMX/Ze88muPG
0jX9V270Hgp4s5hZAOmYtMqkSEobhCgDHHjvfv08oKqmmKCaGeqZxV3cjqiK7q5unQRw3Pd+r4kJ
ns0OgBrtbVtMrb2hwZn+8EWGiYlaDMbnISA4mm0kWlE4otovpoNKMN5N1iT12udScUhx3b2TsFOL
3KxPm9GNDXwY3BLLTBIafDOeeaoYtrlQ+5sVCclQm/QwsIdVL2k1GDzt2cT166TetlFZcOcxYiS8
cVTbDGo0ybdcm+yHNBWcuOnQ9s92MSZkxybhoy5NZugVaUjT2ew1321bi9Z82OapuoLOal7JlVJc
w9xtIrzSh/RJrdkNqyoYSMUa6di4I0nAJD3pYb1WbN/5Wo55/ZBOkmGtFOItDFfUjXRs+NmhW8dB
qqwQ3CmfUzkLju2QC9uVyLNDoCdjAUfAUCFtabbZgzu1Qe4mSmRc9XbxoxfRQ2BJFg5ySaY8lY3A
q5UQ5gljtS7on0vZTtax7JuaCzgcKUgPLW03v2/rNh1ETTQWlreXNrhO5qUtdzBPDLpVr7VKjI92
3MXPVojMZm1y0nzWc6sPVmljjp8dpTGtPQ1vPVm1nbBuChw3vxoxBhkXlWQpF1iXaWgusOS8mZq8
dlwnJYjcrUqSobeZkdvfRJ7i9qYlOQQfZOP+tTOY1dGPe3orFbQHZY1x2GS7OH9YHHV4+isr9OzT
MdUFLdPWz+14HTcWrnZJ2GWfUg1u9BY9bbPTwzw/9FVsXuCkDMIUmfI1goziYNkVILffljQcrK7r
PsLHRtxb1U7cuMnUKveyz26yq5I2uprkSr4z+eg6soZhVhQjXMSnxOzlcFsIOcDUqtRGz0/H1l4p
tXmdj+bwLSsdR/ew5vM7N+jLplzlqpykTOBU/h5OPgl/+jTJ9kptg+JJ7YvuOahj9CiFbJWRW1dy
8VkzRP7DQUB91Iyp/TrJQiFOqh40hFcj3n1m0Ee3hPoR51WPhvFsNH0le/6ARISAUlvqmYYh1L/B
qI5tGdtgiT4sRC9rDfNrXYdj6o1sQV/jKEa/TnKu86TGVrQVgI9I421RpCjc5z8nQdzoTZCD9Au5
z5VnA7A03vr9YN/RXArUWbOtR15MSbNymlB/ENjs77NyjHovEUqLyCXIkHILIvG+OD3YqmvnqMHB
d8dArDU10fYhx0dOh7ccNSZIrBnEoeqAZCPaKjd0ClaSLmhRea0cVsGmzXDlWiehaDW3H6eEvldk
JnepltV3eRSMmasNVgDpv66+5fWQPkpapF+kOYpxVw7hdLqZ39UXTj9oDxN+gt97IGB4XCLABUcR
sV8j5lNs4aFRliCUhdDYqx42vke+WP0liLSscnGMscuN4sj+tz5qm4eeDNnRw2INNX2g4efn8bvD
dBVCNtUBkvWxvHDIYXxACJLeJCRGzw7kFSaSQdoYhwhPP4ruwpnr3Kwa7kK9L+5FDcHaU1um7qbF
MvFHWE2I87FXG/HLCMa7KqpCCR5B1GQYrXQGU10UCHxpoXfeZGhTx1wbg689cNuEBxeyCNxlm/iq
i+LhufOz8NkalV5FowLHxPUr2elWWjw5h7HuHW2FG27WX85Wb/dJaw3CHfsAhLw3axLFWHlDyBdo
Y49mffIxlcvmm4GHJ+LhR3ky9HZTxLB4KGjaQL8gja2QV4XUl6sU1mm/8mG59W7SoZdeMRfy8K4I
dXnO0SWWNlenLtjXUmhZKzpWEn4xmhmtRTRVh1q04cGxO+e552Xe4z9/hWPQI6UjOjuz5bDBIJOd
I+6y9goj6GlcR0zgz0XbFS8uBM6TnATYImA6PepemqX+tLbjFrP3NhbiPkq04DNWIeEDf3xlwYBy
+E5TPPp75HbIDYXEYnGBdPKfue4TYKg0UvophQ/5qa2TsuahEjSvCm54xcqRpCzAW4q7CEanxog3
zaQZB3ts820yFOpVUsY6c3uQMLXJ2kaq1lDrcYEvDd9nMoXEDjEnGidyHZojfRPG8XqssqJxDdzr
Lqa0xg9mKMMmBPVI29yNMQEJ+XmDc9HUufK564J62wd9Z7tYyacKLoBSf8lk1mjea4XV4W/RI981
82ZAS6nlzU3TOhCEx8zMP6dlWd8WXBBbD3EbZpVmCOCM1Uecym5fBJBA1bJTnqTQsK/tYnLyX3Xk
/z+e/X9DBr1DcfbvGfTb9mv6miI//69/UeTRjX4A14Ulz99lOorUD/2Puvlf/5r/CWUfJRGw80uL
7C+CvKJ9mMNVsa+ilKeSmVGhv/jx/CNu+5ifwZuEZwgw9CcM+SVZHWYOcCg+9vw49Ef8yac33GC2
V1D7IL3tjaK5t9O23eGmGD0rXVWRpKV1JBthQuPs4N0kF/3UI1LJBy1Ysy6Nhpk7VjuhXmOimg/r
somDQ+o40kGTR3EbkcH1yHoR94pR+1+CvNfWObwf3AviGyWXx24zBDjLjrH+KZCGFveOTjogr9VW
YvCHTwr2OpNrw4W4CqENf/PlAUdtsD4xxDHp1VhEW2sVKDX0emOy9yn3UDSVABSu6PvyCiGg+hft
548m7r+VfbxWffzvd2Uk/w2nNzYa783v3Y+v1ff/uqiTWRoy/3X9bZVnX5O//7v69eR/+bP+Eoho
H+hCzokMs1YRoJSa5tfst9QPSGbp14Eg0/NA8/WPQMRQP1D3UUxblFhQRWdzgr8FIob2gQY2zobM
V8oylsGfrIA3mMgMizkz/wiiLBykGUx4hcCYkA79Lk2lC8lo042TRubazP3P5FoQdIvV76Y1xk99
3n569fJ+1/J40y6GCTvLNuGqQCSDpHc6rtNMNhJXP9p3cV3dFXLt5FRFfv7ITpJ+TbJQOuQKFtOd
BZnrotGHsfPo9lKzdGa8DrO8y9d6oVxG3PAx+oMmcinCLFE2VSLnTxh4BuEKwWLxQ2tbveAUGaLr
sRXdz5C77v04heVPCXMhPSEZz/OVdj5P4/baLJTgW1alnypdKVqP82/OrRCq9DRKmbhLHLHNMlIK
ExM7c7dTMVtxDbmMBheTBvnWSkT06039z4r7F7YPrybNLPn6S8p18zVFynUpKvH8tREnC2v+v/xa
WBLMUxYC5nGsKXRWr6RXQMAfgIKR3dCNAXyeT5y/ThYOHAcZPz61/yy6vxeWonzguJnXIm6e8AOw
ufkD8dVLc/Yf8IQhTDApjPbpV0MJoxQ5neHkntPQDpruDlxBXQc5We5xN37vEtF/L8vYusBl1Vjl
ZgYNXsYLEHvz1OtbhAZq2Z4Lt1VP19v8a2aXC3h/s78IIbcLEFIZBEkN/hTf9UkxuZWk7YnBTB4G
I1RdbnPVLlWybNUKMkQKh5CSIlQEskZnJ03ZFy3qTbep7XRVpnZ9P+BIs+0qvbwASpABU/zhKuuc
p0FI5wD3hcXAr98NWjuzzDiKMY46fYtD5Det1UnRnVzUkCtkll+DtEyp5RVbbvwxr7rgwp7sZt+o
nXOX2Qq2dGqcbPvC6C/bOqi+YRddPxSJf2MM+1RRfryalL/ZyRaq+pdfiDM4fTIkIrB7lx1jOpm6
PsT8whSLhoOeFt1P4WP/GFamgfZdNi6x4ircSS7p/LW1RBinFW9MJXTh8CSrsK7LWz3V+4+EY9Y3
Vjbl29gR1IFSH7iVnGabQXTJDhGqfFs2bXDlDPII22Dm6w+Ofw5NPcXYKHvgGXAc0HPjRkZ9MaO9
rw4E0dLYi6Wiuo01s8delmwXnYQAQ9/Ys2liIMKh94xwOtSG5CuXXSM/lwA7t6JWisYT3Ug90uBC
ZiVFtAqkurkxsDaIXezKK6+cCulbGmGZ66Xs816fSFtpMLK7yQrbH9lYU8+GgCP3hYHVpuMCMdlX
ZSma7TTp3M3LplIaz5+02JOKJL/EPAaqjl1oySPxBzblhNTdaNGkPk7RoN9Tt5iZl2sSUESNkdEX
H+rAihTQH3yvUnGTBpjXpefh3ECaVTPKfVE86c3Qr/2g89s95X51Zr6cNnK4a2LCCCuMspnlD71j
sS3IsVHWQS3y46TA28+o3TeNXejn6KiLz/hmmMXFVtcowe08zI9UrsVWiqZwm0yVAzSXB76LHOka
kwG4vk7oATCkD5kvZ/eO1t6no/T0/gp5EXS82gktcGyVuz7wPJInkh/nvenVlNKtfoi00SwOUwpH
s9XM4QZTJ/xo7dy+ggWfemzi1bbHo80zul75OTq5dAWYl1zG1TS5GRzCvV46pmdQ2rsZLKqVGK3m
FkV0VntSqX3HnMHcqnq/S4OetVKZ9aWSxsrO1BvkX5qdGxiDTztshnBykLvhOhjG4raygR+tMMp3
RlHLd07SKwf+QhNTRuUD9bt9poOw4Lnw9Wli0+OHlTdbPNHfOn0Vw2hq8IMH/1Boqgu1+jriPdRR
4k0y8oje3JvkbgZNtBF9fiwRar3/KRZGKPP4fAd8mgH0SXjHPfR0/EIVjdnosX7wJ73cG75k8Xb7
vZmY0PT8MaFB44ujkLJu3QvTdvV40F387KIV/31FcydOruJ4POf2+2ZRzD+LnuNsvTkbSSwaDaIx
cG8AC+TONz6ajarcGCLUL95/+PmoOJmG8yAcxLM+7eUufvrsYxj7+GhN2gEYUNuaau8OJHJctFVz
ZvGdNuDml2wQDIf+EKbYzKOd79yv5rsqR3atozc4TFEa4L+fhzVGm3G4qiEHPqS5OvyCE/4tgej0
Ej8PyEaN3I3HQ9EEL/t0wCosuzZRtOYQ6PVa7sbboVa8JjW/d2iqK6QNUI/Oecf/ZirTloJJwFUJ
4icdsdNBYe/EdHS74jA4wGdTdcTNwZuqdpsO9bMFMD851rqlmJWj8Keqptv3v+bbZ8b8n+4UgAIX
QLKGTocXZqrXIIrDoZfCAIsIc/wYg6uDgTf9bd2oz/wkdQ8vszu3hheT9ZdlHdoiBfULk3Xpza9n
bQ1+q1W3yMamG7kQXiop+b7H1SVy4Z2kblILnJr9PN9Mceo/0sTpNpT55a5s7fYrx1F+F/mleuaN
LCwtMMmFkEglxVygmqRLtthnY1IeSV5XzFuzmcaPLSZM+7TsVQ9rPf84YTNqDonvNn6skU7jXFr1
gHh76L8DKgDNWZnYtVxaNiFmR+xHVr9KZeZRaZgcD0VxjqG7aHHOGcAqFhzoPlS8bqB1LpaJRHoN
IdWTBJevQxaVuVLXXinGtaONKzXLSXYh1kuSXJ+c6D+aO5Apqcax/YMKQ/GJvc/p3PGDLIsqsJvb
EW9DuxnNnQojwE16aXCLRDEwppqiHTEvZ7bfxQ70Mi4qUMgjlJ7QzxdPjIEL7fMwnG61XohVXef1
WrJw+QUIO+fZOT/Cq80ORI04V+i5qHDpljIZTh8RMqfSWMKM78ZElm6sXrrKJgm1N1oOD4dHrFf0
4fP7b/VFwfrPmDMBzgH5mPVKHC+IYRbzD49TXYx+NR1ky5lwI85tgPd6Sl1Jq5SdlUzpmn5EeqGV
rXUx1iaIFr2P3Mow350qhZx0Yor9NLK3kpyKc+6zL0SAxc/jhq5ilgpTaG6tn74Sg5C1jPNrPKQZ
siHsd7ELrgQCwNFBKKQZnhqMAjdKOXzCOqO/8gNR34i2Rbsmkv6S2h7R8KBHKwxIzbVtjolnwsbB
xiarw886UcQX6pR5diSQ/gizuEnVaLquYr10m0F/au1plka2w16ru+jMCbA42F/ePdbjM1EYD1om
2uJaiTErXYGgmw50t0zP0UR7qdEiWRfTMLVuGerSJkmVeh/ZzyQakwJQDJ7jtOlHJtEndcTh2wvx
Rv72/pSYJ/TJK5/rXxwVmIaqxrRYLDQIdF3c+qOCNWysfTfsNtuhk7K8cs7XDYU0fLbh+mwUXz53
0zndpHkfjDwfizZKSCQJy71QtgY9N7JcORBllmxoKQXeMDrKmZP+dEHPo8whTeDHuClwlV8+n98E
Zq+UdnVgi+u2lWY8ljVBuXixnPMrOl3Pv0aaXyZu4bNiRl1MXihEMyctrw4GopInI8dV3sicS1WB
p9APNKRwdjuXdfl2UnG2c1EELdEgo+BMdbpi7LIYMFkz2gNMt3xjSqF6Z5ZZ7aq51BwjNp91OI79
Q4sN91quu8azw4kKA3k9DLwh2MGOiCCOW/W5nWYe+HRezT9sXsOoOyxaCKc/bOrJH60Lvz2g0eIC
IlTlC93Y9tL3tekiHwv/0o+TfD7TIEDJRbbnaImADmJ1lQFWkBpqbBLdCLbGFKn7pG6e88D+oePn
6zUZuPz7q+AlYWD5c2e6IBZbcyT93Bs5uRBm6IJJ2K4Oldobm6nEhtzNTTnYWmW3sasCTcjUplvd
qvQNNO3h0HV2TJtWncIvZgjNlz+zvlCUKbwiMC+4ocpqno2SmA5jtoxIgyL/oWYi3SOu0by4DMSl
UwASdHqjklBkOFehamdrvRXFDcELX2T6Bw9sDLDsJEWxbrAU5rib+uom7H3n0DWk1YcR9hwtnYt9
UeolTd8Mb/g2DS/efzeLS8s8sUHHkJHMGRAYDi8tL4NB0tLYCssDvt/3zpgjoBxLfd/ndrWT8qK5
DZKQaKe+vTOId3skCM/57I/dU4xue8PG26xjEGBXNfAsGJ14vBklPdxnjeEc7GL4Q8Liy69FZsov
xdKJs2TeEF5d7aM2I78llIpDQpLhzhmTgg66Wrj5kBgkKBrT+v3X83bZc6OH4MEL4nYPx24xXpMY
sJV9aB6qKj+hNsTXHvCjEg5QzNiYF46Byuf9Md9uapRi7NX0wOGb4tJ7OmZq2QA2VVAeyLU13QoD
0lXY6KPHkj5H7z6tlF4+PoIHIhewxGASvEH3pK7DB5Sh7NTOMW+Kgpsc/oYnwjjbJ61/Tt34djwM
QDWMwxXwRHrci1PSSs0w5B6SH+zake77Ai4kpsskYMpFt1akqDgjRXhz/s2cdbgxpCVjE0F1e/oq
67ppKlz/QT76ytxN+A+4tgi7jSnIDixMH95/keYXldydy0Zd6t84/EAaMLynyTdXvcujaTBbs4hM
HlU4Uv95KMXwXCjFRCKrcaOWhrYFupVxPJHVGwmH/E2MjvoiCfG0LRSpJXtUzVc2bIOnWMWpaDBr
zdWlnpACsTX5Y1cDTsAKB49v19Uu0zXJK/W2emyTLnjE0c9NMkybWM9io5VNBlumG/td0jftZT7l
Z8j0b2bs/KyEAgLG0sjC1u/0NReYv6d9xzQKwgTnCWwoNylbKJfcZDxTOrxZkIuhFld4BL/Z5Cts
AHYhD7gS10/wrQSlg/OIEf2TOjbKmavdC/hxcnpQKdH1ApClcsAndrEH6J1C2iyawQNTVd4PRFqQ
op44OfkZpbLqW3K9iAbK8CtQ78pq6lZsEfkNXiWhV1VpuG6JBWFx2ZN8gZ/JWkqLZCtJTbVxokng
d6iZh7wWqDk0bDlHA2HqJDU/5tJibXZSLrtDNRVktudTdFna06oc7HzfpNm5B10UhDwYbiLzCTBb
1ai/gTGkcVZ/tfGB1M11w254Bd1k9DpYa5sslYaVM+jHsNMamFUJ3BF9eHh/53uzPcw/AILCC1EB
UGGx8yV9Bz4fk0IKTS8EiZZM/Ufa6/2GC3vzaezTePv+gAsQ5dcj28RJ0ZShWUQ5fDpz5YwmEDqQ
5KCJ0tzbnU+S97QzZv571pMxGUi5fpN1VbAiX8J0RalPrhEO56Cxtzc9nnxuKQOTgtJi5nz6O9oK
XnylBsmhikaxbR0n3Ma6lUeQ7PzJbesfqu+jpQkGew3RzF8JANW66PhMfmx87PzK/hpG5z7H22VN
J48yloYVKAts9sWPqtUM4p+RHRSMbh5R+yarqTfF2ogl5eP7H2LRH3v5ECDyFIezpNVmtz4dC5MT
8CxqhkNRE7Ka22EcuCOdFqKP60BbdyIN9q1GnLmCMRLRwZK6QfrS7hFNwg2cLfMN6MmgCVkUbxUF
ihg0UGi2tQoSh9/DhTVf+Lw2Rnrk+04enjm039Q7dBlhps/nNVa/IHOnv19XJL/QQzBHHe9fNxsy
sQHrtM/sRUvXl3mJvqg1ZosZtqSlypvdwLDVvssPnRT8EJ2164X9SALI6BnCgD1qzGFEofA/aohV
XclvlS2c/fFTDNDjJTKayve/2+8W0JzigCyGLsOsyzl9bti0pKw5WX6gPW95KcJ+TOvVaC8K8x6j
9ek6G2/rqJ7d9qd7Ne3bXXeuGJmBzlf7M0AO03TOqZoPWorAxaUikJRWlZq8/6iAHazbZmpXeiz/
TA3sPlKrrrYBIo2NlnXtOgXOStPujAJxUQ3xAyBckt0Aw2RWJSzT1uewITp6cnUoms70iqlP1nkd
PWSR/DWoC8mro1AniKUEntWUznv/Cywm3q/BkVxRB3NEgaedfgA5aQzMwYv6EAziuyqN+hWAeHr/
/iDGm3c8333nd8xDQvxfyrtMoyKRujfbA/AqRuR6H2wmOtMunwMT0VFTFW5SZn6pqEG+aQQkWx0O
1FoKQ//eLKb4EOf29NWM8vgms6Nhqymx/zQ6RfA5qEnp0xUt3Kjh0G4ybWw3dtMYm7BVp41Ia2jO
gDa7pqcgSbPg1vd7sNO2I7MktOKtpYRPnZmkWxi6zloew+rGjMeaOrOX1mM0OpfTNOTX4YC3tBVY
0X03EEwu12qyCVVI5CRd6KRO5V/KcpOPl90o6m1n6eVVsHn/Hc6kudN5SiU/ZwvwqUBGOG1Ov1Ta
KXGtDdp0KB3xTRvt3iPHRN4nqUNIQJ5O6lzX2zDchdpv/WAsvgRh/TnGBN6tSKN4LvK0ue6Kqvho
hw36lzCsN1IR5m4X2eZlkcEYN1KCII1wdDynMzKUEL6FzxVBZdda56vweYNkN5WTfObR3szBOabR
5GZPEQnQtJwdWipZaW+H8oHaoXHraJA+okLw7/78BdJmwS0Oe17w1aWRlynk3hn8Sjm0ybDKB7EO
RqIeAcvNsNrYSnMMbXMnDfpWsO3FfeZ2WXanpNsseAjq2yxLhauN1zahNq2TEd29S6rmPha9a/fC
G63WZbG5hdY/GJz4ZzbK33x9kFmFfGmIjiwja3FH7qE5YyjX2IfWytOVlceBV9k5V3tdHWDcao3g
K491QAcjN1C90Cp0qyDKr/Wy1uELg+50I3rHAodrr+z6/RTa32AOF1ujNZx9SUv7YyfTZLAlOfke
O1W44RSCyI5+ZmUEBq1OVe13eeQkZ87ul37ayQZMz4PeB/xSABbSQxaXFyXS+yQMFekwxNq48SH7
0h4O7pKpG+6mqSuuKyl0HmpzbFZa31pub43GTV+issjhSgeC9PZSlscSoxI10Fy2lIgO0mCuUBkk
q/cn0eJOw+GJIQwH9dypATx8gUNeAQgW4m5o6K16yCVJAWzOEZcUk/BiSZXOlCq/HQrMkOoPaJi1
cbreAzQzSQDP46CSFE79VSZbB0LEOmZ6Hd5/quX98ddj8VzQpfnXG2ncYDRKPzWFdoB80e5iPVBW
KemtwEbyJfWvG1a5uEiw3tmOClkXzqju0BnMgeXBtFIVVocc5X92m3/5Tcj/bZBZeGLsC6fPr+cO
Dbyp0g4i7H9yly4ydduZ/sdE660zX3VROPwaikOYDwowRFvrdCiEXBDI4SEcBiX9JDky2q5MmCtT
kgPXyoPunDpwvs2dznh2IIiTcAks+jvLfnmg58z4KXMOTqvlz6ZEzLuCsdEqE3qXuDbMh6cBH8h6
BSdyN/m29N02Onty0VJNMX58EcIEHAp06FyPkmz5F5MQxYUCAErrLY/GMyv07ckD9kFniU7x3Khe
4p99N6RgilN0nLQQf65J7b9pRNru4AlpNNzU9qLKzibMLq+GfBROORhjYK7c6ukVn36UrugmR+nS
8li3qnkR5bSf0swsNhiJjLdVAxMkawftK9tysYrRUt9OiHPWOuy3X5/rfyic/0In/mqjeEPhvPnR
/5f3NfnxPc/E1xMe5/z/+0seAA967sfCOyM8F/SGC+Rf8gDD/kApA4ESnjMw/+yt/38d9O0PwFMc
ZmCxM8FyBkb/5nGq6geLOya1EHseFiC0Lf6Ax7ncRXUwUEpQmJPAk/hcznePVxt2bltNgEuEf0jJ
4UCLIz+G5+Cr5fJ4GYLn5BeDgeMGcToEQbfJGOqQgjQh41T/1DiCafhVCe4b7oavPsDdrz3itdfM
m1UxDwY9ABYMfW8g7MVh6Qunn01xpUOPkYc33ji4apRbGxUzPAZ9l21V68yQv3s8FWnFnDFHlbCs
GeWoUQqdCLlD+zP/kn8CwgGuPzfIcgeeH2t2kUMeTBgmjs+n7xCNVm9rmQGxKrLdzgrcNKg83SDA
OhB//jzwh+gs4doxC1sWQ/m4vgU06vwDhg+epH8qkiezKFxaNK4plDODLa+2PBdXTqgCNP3wkVvG
3VvIRoscESx3y25tVrdadc6pYznBf3FsuTxTvPK3JSWtb+KQ+N8xOBa+fGWrN3JgrKT2XLTZ8sRa
jrLYjPVStbsxmIKj360JczG1R//W3HR0z63sDyvSeSg86DCZZuXOWN7pVFDqoPVtJwiPAFSVF8eb
0iBA8MwyWs63l0FmhvcccWEQzXk6yNBrWgZ2Hx4r6DOrkbSJApPUi+E5v1CfQ2RxuRcOrvrYo1pD
Uehs3h//t8ODC2MPQHqYukwKUgsNHrSah8cu+TTq5THs8x2Uhm99WazfH2mJytJonbte/wy12DDq
RkSW0pfh0elcurvWAT3jLdGUV8N1eoZ8vJzsy6EWX26We5LUxlCK2V1UISHPzbnm1nIzYggo1whq
aP9AAXph7b/azmWzVVonqXgarmb2aFxCNFxHduo1igI34dy29HZxzd9n5sKwAUJEWNTcRAZqBehE
cBzIM40dNteGBNczt8/fDTJ7X+B2DSmNXvLpXGzDCXZexR6Rh/FPSd1NRvQJ9OPMlH/7cQCRcNS2
eXEzFX8xSmRndChCNTwiW4judSXEPsDypT8EMpluDKNDr+OEAoxeHobyMBI5bxvh0aZcHidAKwXF
3Zln+d0bQ/M3Xy3Qe5C4dvrGaieJ6DwG7Kp9tW6TmzARd134p7nTPAq6I5AC+G3YPMmLgyItJ5PU
8l4clcQjvF3xKl0azzzJi6/w61JgOcjiURqcpAbyLsVxdX17r+1U3XUeu1tU9V6wez7cTd64klf5
qtjrl9Xg5kf1cnQ/vr9F/GZm4N5HPULgBuSGlyvHqzVFiENOMnEtjhruObN/2U2QNev/tzEW+21Y
J7S85ZIvpic7exzodp0pqs49hXY6J4DqpCZsCnHsG1IeQ6NdNZjqn1mqvx+Eso2uPh3apdyur/Go
QWUqjllc7SL0+NRn/8mL+meExUHbYM2ZIpZjBDa4mpZDmJ15UQvFCwZQ87zGkO3vh5jP+lff27Ja
J+rFII7VRt2SobCdVsK9Tz17JX74xJMdxKe7b9a2X93QWX/uZdc/2N45hcNv3yQhKsAbM697yU0y
wr5rKnkSxzZuLwKSt2mV/eHd6+U5/xliaX8TCNo8oRjF0bm17TnvUjpzii8pib/eJLClMnfrZ2Ha
6ZvUSyzB/V5j8T5jOrJNd8Wm3ubX8bVx499b62+f9ztrxXc0D8l1vFF3+abahuvR/f4fzJlXP2Nx
7oZpVBOQqIijbR5hN3ONNc7M+2V/7c2TLqYl3sBTn8WWOGIusvX34486XpemR+xzsLY80x1X2TpZ
F9ukXWFLkuLvdxtszvmp/nbOGDOTDa0BN7fFc05NJImhN8QxMMtt35bpV9TW/o/3X+b8h7zZkHH0
x7UJetobk6IGjwzu8SYqivzG19CqSZdjq3n5cM7O7LdP82qgxeQhQtrp845Xij+ih9QVz59zQ/x2
gqKiJCmAv+A3LjbFAUnthLd7dLx+TvfJRrlUHoPB7XbWulxNnualq8xLPHvdXgarxGsJP/vY78K9
fLn7D84YLvT0+kDf+TWLh20zwZ1gSqOjjkhOi9KbQTnn0/bCNjr9crTvFEL7eKmwmJdOYuSBiymy
4vqIvYv1o56k7kh2clO55EVh8megNvjclcb0sxj65GmcjOZrHWvJp0LvomtTG9SDCGKxr7QxQLk3
SlDa86jzv9lDSSipPc22O2nUlNetH8k/h0AZv3VmKgvXLJLwupexdOfGo2i40dnsC4CmnQQrXa1n
JZuak7OWSNlHcpTka9X0+c8G/q3EtKdDDpE/KewYcyV43RB7a5g5jlCyG78aMOrBO0Q/TGUaXtu1
ZBIXM2ArsB4aI85dO6msxqWpi32LgKAo6F6GNKucdjBQC+g+BG64e/nTaMtDzr8F6XMjMDTIAUNt
/3x/9bzBJ9C7z1gdCjQwAx2U83RLHC1TlH7XO/dt7QTOqqFnV1/Xjo+ssE7a7r4dCSVf4TxaRDhH
Ubt6bVnb+haGVYySe/Tbh/d/0ZuKgZ4J4BScOBY0Dc7FppFmepEJEXVH4m5uxuKQ68ZPJ5ltpm44
nc4Qit+saVz3Zwr93CDgdrAUkwLDxmE/BDKDya6lNK50Vn8435ROZjkKENYRM51aQce89vQFy4Wu
Bmmui3s70ZgxY5MUn027175jl93Unq1n8gHCvtS5xgBvHxNkw9pXURj9TEUc3LVOySVPbYiPdoGL
k+pTG3R19GKy9eA3PrWvrNr5d99W0ztpGIqfTWvK39V6ar+MqdrT8fQ7DY2oMZDRmLZ2Ua7lqc0K
dH1GfDBLB9dVJdeU0a2VIbgMDDX9aMfO8MkObY3gmKgUGRwYbAfX+OCqmVsR+nAdVBituVDcY2M7
4PUUQr1IhHzmRrAQdXP1YS+kp8AkhbAzY4ynL8+SShinZSfuJbzVrmWEm66sIGxtgyTPsd1Imi+m
VUt7288xjvcDxGZZ8C3oy34dOma+fX9qvnQcT78l1QVpa5RKBkTKNz8HC4W2LPP4PpbjYlOmSrAa
fN/eSRAa13mjBJcYNCM7RvF7rIrCcttRyz+RGI/4ddDbel2XdndTGf6wx9xT9qY8kY50xQkfJhgZ
YLC3jr6fbKR+zK81bIE28lAqm2Q0xj17ZL6qce+87v4Pe+exHTeSresnQq+AB6YAMpOelJgpN8GS
KcH7gH36+4F9+lwlyGYuzc+wSlVCIrAjYpvf5LYbxKOBMlMq9d377/hq9E93Aw8z0k3GOLTxt2LS
o0Q42ZWqOLp2vh5LlSF/Dw5eK15dqdptgsHfV0jXy7WOMzneobk0Poz6i+SZkOVjRPl9LJ25/d5b
y/yEOlb8iZtOPXZzrRfeHKmIXM3VWD/JouCenklS9MFHTFI9ovjVfIDIT2ZpF312byGSl3hLg461
37sgxgEuTV/itmttj4ZM8g9aLFHtW07cCz9WmiZ/VKxsaPxEKBNI9A5XJmhh7mcFcbQnxJXRBBDp
oElvKOzsizYkzU8EY8LRU+tafAKlKZ5HJZX3WoaKhTdYrhKEeWZjpPD+Ir9u8qwYY84CSKGcdoT3
eVwD6crraUrdY8aUdI+3U7dresF0Rmlc5b5vbeORTEm5LYCF34MiqLy6K9zP7/+KV4cf6DOoEUg3
0HHCwGaTIy6ZAaTfGLJj16cuOAG81mVp20/vP+XVrNJcLau0F6wXrYxXNZiI1EQxk6I8hmGteg2S
C+ijKkOAR9dVxkv7hbtjeGkdQtiyXNtyehyLEJ/Abg5RFR7Np459t3//V73x7uCHVnFfSIVr0+D8
A1Qyis1CH8tjOTrOvpWVuVugS1/4zq/zOaYmiFxwetFa4arZdAuKrMNaHl2VY1603W1sifDBUSLr
ylmL9nrOnmXVFHdqZBs7uPncsFjR7YrILPwekYMdXkyT16BP6U8IyHtjKIorVSh6sBQZmGrY+z3c
hivLCs2rHlm4q0EZ6ltpYqfqpFnnL4wmdmQaid+F+iUJ6DVGzw7D9d24pZGVYWr0asoYOZHZ2F1T
HccmioLOQoy2MwQN5syMLxy8W8QVGw+bNRr9trZ6xm6N04F4GYPRLNXRYZZ6i4yNtbNr4Xrw3Glq
5yVItCHPjq6K53CNnfb1XwbL+njgmjBK4U0wVDkPFssCWjhbsj6SmCr+ZE3hg0A78AKqWnuVKfAY
xhtrNgK1jOnc+WNqBCE75PuaY730aExJbBG8bJHLLmus+KAVidwbFH4foyK0uNXVe5SzVH/AUf5K
y/P5BhOswqunDK8XOWmozSX270QBFp4tzeSVZNExN3aR+I6ItP1Ul5d40euBsYkIwC4rOxjpYQQc
NgcKHrAlsMChObpTj/uf2aIqLdzINzvzWdYrygW9+Pc/zas5B8U81fy/H+sg9XC+ZrEextzVS3PM
FBMoSaKGV45c9B2ug6yRAvqETJZyN8tV//0nv/WyNix6MgGxcow2X0tq7qBFzdIe3QwXSCeUTuh1
y5LvDIT1AiRm+ufK0S65cb06t3hfkLfMpgBgklVuLg7RFgYkYb09pl0l/XlKQt+YY/PCufV6a1NO
U36CIADtAIjgfFVVxBYBl6TqMZrQQ7Sn+IfEcM3v8Z0M/nYV4fPxTuCI2F9wg8+f1EfdUFuxqR+j
kq3lugg9c78vh1lBjAFtDy0wFT26EDRbWC1vRYjC32P6DUQLiOP5U7XI6YU1VsoxTSZ0rbAk6gak
fd2wCyw53kjXuVXj/rgaosvQQVVzMD/K0Ki9MLsk+vz6g1JdryJIL3GMoPf5T2n1zkhQ6FCOsWSw
pab27ynp/0f/8L8KFqyxeL4xV6gsMYMaO4Dl7fgq10XRyTiNTq3duDtLq3qv0rAq1Sun2CGuHR3e
/6qv83bymxdIANkN/NgtRNaZYU0IU9rHLrG+gVc+RGGbeakRf5jCZ3PMUCwuQdz3IGQyFWFlbQ9F
7sIGff3SJjMHWItoSdIW2iaytKUoM3XLPurwAf1Sm5ebmfSEqUA1HzBUEhduiTdLaZDJa5UHCELb
truKkuuL29I5xolAaTheNO1rCZbiqdOWdPBaRjofjXlxewQyJ3PxFa0a432Y5MYvyb3/1+1UbmX4
4WD5/w2U2gR50eTTYJu1e8Rvw/VEpCirCu/v97/0i/rCeWgBE15tjMDAayZ383n8zq1o8yQ0ilMS
1gNV+lAQV04qr+p2URffzAd5DUpXNQ7S6I0RtqQ9Zx585IpZKqq7Xls4ww9RA6P04epPUeAYo5v7
NSJwFJVO/SjyytxTIWdflsK2K8/sa3rcsWpGihdZofNEQVZ+rqFSTavBdesGozZ1wWxO2VNKIfII
S7wVgcznnqJXSYZrrU+RCMmzUPlE2ayVfpp07tcEQgFuWqpdo2FkWnURKNgefjQw+TpV7lLQY3JL
oXgdfiz8srDuowAYndntuzTRZ6/G/exxRspm8tmDiuXHdfUxF4349f6SvxFnNupcBBOyUQAwt9yD
WB+sbmhkfYpcs983LorN7qIrubcSi30DKWLfDHMsONP0xhyg10ZpnZ2aUF4a670+u1DVARW0zinR
IFhBRn8OJqqmLmxIbulJ2Hl0O1tR7YHiaC8dJutfcx5iq3gPcBZyipWYublphdkJtc3C9DSC575q
EuHcRjYCOraKqxxGhtlV6CTdLumV+KPaj7ZHoHXB+4v++jBBvgeoM3QlOhGoQG5eNcwtY6ms5CTc
1r1nmD2dxqkVD2hCH/V5ai/hh994Hj1zqKhArUlutilnDZ41q5YpOYEtVAIkV4arRVtvIhNVUjOK
L03jXmAnm0V+kfYj0WUaTGl0/oKU9crUJXzLCdj51dytWtmdEe0At1tY9zUNrdKRzedWFuxEN99X
oaMHSjhonoHwlT/ZSfmMN1F3HeOgFqQUDRfmYK9TvZUnyzlOJUXdtl2S0kCzjG5YenJUPoGJuJY/
83hEkiZcCLJl8qehb05lcrEt/0acM2UF1bgWyyDntgHY4KMMuSc90abCU4Mkc0838dLA/41LE1Ll
yk6jAiDv2k6nrFhMxuBYgAlsWleWkOqeKem8N2nKHiJ4h/t6sHUvy6z2bjb77MZEiz8oY6EHI8iN
CxG/fvBtQEC6FjD0DDA39uZgb9SpaRUo/KekcB+nbP6NfNjRCqOvoZ0+dNXw4/0N9jrlJA/EZQK2
CS3tV8N7h0aInVRVdhoXs761lMj8CIXyC21L9cKLvS4mgT9Suq4allTlW10SGYUmCj1aeTIX91sW
CfnkYp72kI5wrlu1G3d4lY/XhVSB8zqJtfvr96RioBcA4RLXUGsTS06Pdn3GpPNkL7a4KVrafrWw
kDlGzuVCFo8pzKtvCEdIp42+GrOv+ljnm9qqARcvbtiearZofSWGBHkoB315IPddsasNJav9qtTH
b4uJtN8hVGhDek2fVt/LKk/7WzvModqMGFri173URQZRoTKfVaeJnmZVWaKdpS/aXrcqKK9aMrbH
EQOq3SD6WN/h65U/wOIwMCpoLfFdHUbjd4p/8dWg1q1xY2F/9H3KQll7CaBoi6Yf3TAE0voyZC+T
EQRR6yRf3aqf+wOaOsZppCr+4Wi9wTCkT4ynqZ+NH2WEgKM/s0F3haVjey5ze7zT69Id10Rj/hjC
NJq9gRL/o1umCNFTZvSei2XJqYsAj5dsR4QhwbHdIF4BpQ75CNQYGsMcek83a2n5w5jbz11lNvc2
/ItVrqHDwGzqNfxG0egoFA9PjvxqrvkMCNjyib2YDt613ffaTUR381g1SvibAnil20+9sD2Si+HL
ovbMnBYzy3d91YsF/Jw9FX5SVvwbAWQG/WqxQgsEOgjikKk1cv5RJePeF9ipo3Mp55gEsxrtg6sw
bOIrMBJAXHdeHtsoU742jhTSLw0VzntsN7rrMWianWCsUo3piqk3ZsC8DV1SMkZDBLSgsp1VhvXn
xQwtbTcPFJj+xHeznpSmYkZSd1BLvNIVPU4MLgL9QafHVhhksZXjMTG05WdOalkFPVQX23MGVZG7
il6U48mxmW+xs3N/JDRxf4SDUeB4FcWCv6itrJ2J1UPjCfzjcMwotTAJesNMrhO3Rxd4wLbjxB2h
IZOZO5BlXXvQH1ySy9Kz84ralMAov2LCgcNbRYdaTFO34wgwEepAFhx4uvQjM5kCbUGMxJ8QaAV/
P04PL2blj1aXtboHAcAoIdzaWesvRZt8dBnpPWsiTmVQWkt0AxGguAfqNH9PaaFavrZMhXOVmv0i
vE6x9dSL+lndd2pZ/OOYRZh6Ez31Y+uGLp/RieIPko33FdNEGz8Bp3lS5Jz/0/d5ftcaVgJMGL7B
7SQazQ0Uq4t+NLKLPjOyVKzAqUvxtABqrryuS07GaMB+zZsqD1odKJ9P3VV8siukWRprjg8oysS9
Z2iQZulNiKTwm66eP1Uz1TxLlC2W38YGMv2RVlo3s4tdBqpQU/s57Wr0KDJNfGu61oXxtyTtx6Zt
7c5rO5J0bwkH8x75zlb6qbPE+9qwlHKXSmPXzjI7zeikP9RqMiooG0RYgyfqgqehCbSMJ1hj8q1U
HOsxWsroB8yNnr2v4MZ5A+9t/dDu41A61peQaXhLyqPg8mMry/SNKSo1O25BuGtZkZ4GbZ5bLq0s
tWqCUMkGy4vwffnVOK68HaZUu3K6kWWYm9jPMMkJxiERd9korF9x60DGiqte/yz0ZXzkcxB5EU03
nHAUzJ28Kqr0T5B6xy5wRYXdeJJb/XGZSPOP2bio2NBJd/k1qZn62CMt+yvS0NFEqrqun90otzGC
6ZYftjkZTNmQyELqZsgPc2RHu8jQS1q0Tb38HkzL6wrlYUjda1cUM2SesPtlMasIjAJStAYa4HNk
ZFbjE9ha5ekw9e+ViMoG/HjY3BSZIQXlHfLOnnTUufKmCM6+rzmz+K0NTfhEtjY+R6Eyf8IYY75x
S7J1TxlDi3SS/hxtpLiZ/0kdF8Z71PQ4g08mp36NcKLir7LpfLIwTzCSqJpGeOQvaRQYC7HHGZdo
kcc5mX4onSy5E2NaqQHfrsR1x5HG51Y1w/lC++Z1IgjjiVTBpe32wkg4v9VkKhW1yebmFFodGjyd
qfmV4yDt6zJAT3PFDfpxmK/6yLyUlW9VPmgcrQR5anamkhZ+R5uKp50sPYvmvD9lFNepH3LtXsVG
Ge2w/jDHQFS2U9CalXnmTfPMlVaP6Tz6aO7Ufl523WMXiuxeM1INDUeTVpPI7OU7d113Pdsdpoao
EESGR2+1xdqjMOWjyzFtByxID6xgbJNTHiGZ5Gsa+Wen2lip0PTO40OMJahCfHd55msTXWSEB9Xo
Q4/U6CUK8mtAGqtOe5qKCEAvBeimVjCMLNXcXm1PmlbDuU9n68Moje8F5sEPptuIXdVWpa83ZXJI
9VEGbVFM/ljY+Y58hH1g2RIUgdTvjHHg+szRQa07rIXhEWgPcGCGQw1w/oCGlLYbjcW5llNUf6Rv
E90Y9Jcv5IOvM8+1VwMIlk+LvuVWgTnllkOqzGxPw8JqZnOFMmyM5kdfWOaFltTrQuLPR71Kcl2t
QqJcsdvT3MfRTk9GRP+X5ZKn8hsvpDOjZlRBv49xwvor/sALTsKIZzyHy1Oo1N/Hwe0fI8dpfF1R
zN/vJ7NvvA8bAhYDM77VTnkTCDWw+D5KrOrUrrYvE+1dz8TP6/DXTyGDXQsiktlVz/n8fXB8dxpr
iOpTPHHFyRzFlMxS/5bGADPTgtcKrX/lMLLDz58yCyVkQj00nzJuCr/qjcSvJaCL999lK9rIvJca
kiWjYcZEibnB+WOWSppy1sLhU+V9Cxqv8xav8m2/9n7Hu9K/CKDYxsL2cZu1QykgCSeLxwnf9HDv
Cjo/2Sk7znKele5uhJfs33/DtYD5s25cn0hDH6AECvic05vZAYkAWBpsLj5ZtfsodTJzvU5/5Fn/
j9JVF1qu2/jbPmtT34SQmzvNUIZPQ3FnmD+T9Pj+u7ygn957mbXA+mMraepIF3Fi+W5dr/FcTwb9
bgiufxg+tE9P9T/G/oGjLdD2sZcFwrtA0Ni2BKjekNujTFy1z+AlbfFJUEEwLND06ZQ1pVCx36pm
2nwz1px+nWndjZrVQMrqMpVil1UoowEmm22k7ieRGztqBvMxF91SXihitxTwl9/F+UIuzKAScdVN
FSta6P5K1cynsEimL70qe8zpKGVtJV6u+8YI/bLSw492hVgSbCscRSot9JCnH9GAra1977btY9MM
H0a1y+9w9ZHB3IgoQFE3+/j+N9zEyMtPXU1PmDCpq6bTdsNRX5LVWdPJXWwl6OcGRMlEafn+UzZR
z1YGkc8lQlEP2w9tkvNA6YxBV4qht1Etip0PSaEIhAC73s8Yf12F1vg/wnj/x3GF48qJ8d+Nr1CA
/eec2sp//h+LEoxIaCA5KPfBRaaXxmn3b26rAgbvX9zwq64RCBSeQVfoD3Kr+2IMRFaDXAMXwf8n
t6ruv2jGAVtZHXcNOtD235BbN7BsUlbqQtpOqxKyzeYx197UH+fJYuZ2lLtKfRLK2kwZYtHGu0nX
b/KFasALF7t5kNhZUIxrM62YfrBwL2019cAsYBm9OZlS4E3FEt2NrRsNlAfF+AtHK9vy4pQbUjRj
C5y17u5R2I9/gGnJ/q2x93+RR+Rxdvz3yPv0vey/y/48+Pg//sOrFrCn6WEgdc1xDUzwP7GHesm/
UEpCR3ZtpTJyJrz+N/T0f9GVA4IEv2vlFa6D0v/lVfMXwk/GPBvsPNh2zpS/4FVvhT/ZFJC7SNVA
7KBQAY/2PPTSUbOzunDa58GcrM9OSLezwS36oMxwYqRDEy5OkIDruky7Tto+vW2Rb/1OS07zJxqz
O0XpmnsztZfHyHDrQI/05ZHk0z6ABkaoOV3kjz9W9+nft+yf1OnNkfryg8HagAtghozb9SYhi+hX
gBkBHg7IeAnyaVl2Q4X/Y4WMz15FQjV4/3kvAhV/XvbrCgFVW52y6NK9YhKknYlmNNfl85C44pPR
uI9WsczeVCjjrp+cz1luIMRX5mi32gm8iZ6BY4kABG0P2/FqZbjPZNT5aT6GvmW7/d0wRt2ulXlD
r87pkBJN7b0xG/YhNUz3Wo+1S2qJ28qYaeAKxGJCgvwzuL41G/zzeFGxM8rmArFgk06OW/ScGGmU
oE/d5buZDqZI2+5a6frn95fu1UiSB78UG4y3gf0wKjl/sDKlQ7GUk3wGKIVIm6IlBy2qk9uil/2N
K40WERilv8YLZbyqZ0UJcPrqAsdpL5mjv/VLeD5jSaBaXAXb4idXNb0O86Z/Nkuzu0rzSr9DJXm4
Syg4r2bT6J5oual72Yn22jZTIFVdhkFLRUP1wpq88TGYVq2CpLSPV2OK8zWpAfCpoqyXZ0rKnlFV
Pvvu2I+nhgg62HM+Hdupwwl0EnAuyYoe2E3ZrkgookLaNte9GJwPYzbmn8GPaPd51w+fHCXPYYy7
+oUS69X4b70ygZzhEIeVBjI5mw+oF7aa54DMn51mTO7RB65/xjVuGmaZdPexjgaRPrXWAXHx8hnl
r/bGGkpCbF5KdS+qbNrrlbXs+WMM24B1PyoJGdD7C7oG7/n2hCrCvuREhFSMIMv5eip91BgR7ftn
I+n0Q1rPONhq5Jepm11iLb+1HAgcsIVszkpwupuNxIAgdpnGac9DY7glCi9JuXjQLmFryCJPND8F
7HYckD0WnhoJ8ZHuz2Tvk35O851bty2MdDXROnQlcD3f21FjWrdYT6ufBx37nPcXZj25zxdm/YWQ
rDGbILPYgm06szUXGav6c14syaEdQszijaE+CDk3SEel2m2TL/M1ndUyoGV4EQj3KtBpiVGav4yp
Tbj565//cer0Rl73uWG7z7o6mF/zGXzkDTCQDsed0hDPwPJn3etKXDSByeFw4zU53ZjAxiQX9TPR
md8KCB5lIGvVvVbD2sy9SZnCk27k9k9XxAi5TZ15C8zO7nzE3gYsnS1nQvofGaCfSWsZEKEwbo92
XeHgKTiFOsQed0y76xaASA21poGxMy6Zik7FNIxLIBGbW/yuKovC18LJOA5uY9ZeBKRVosvVZ7+Y
dLi/bC3qQg+12yjzHSfrjjY8yAWYmrr8g18XsOxotLQmqI0Zg2xAc5k4AGJfmJPXdT7sXVmj6irH
oj5EA4plvoOsHgwubUVhLjlo9p06rD3uuWmxjpl7FY23aGnTW8bLCmgKzFFzrwA6lt2nKDVDfLA7
PQuSMAGsXXb1MbVanBvcPsoCQ211JsatpoWHQbbpFDTZkirXtTmm16OQbbVvtCJ+rLvSkf6ojabw
y27ML5VCr8DtxDR4EA49lKDWQ2Vz8EWl0Y1p2tvPVjG5O4aEwsMYPtkPSm18q+CXPImWd14q03xG
Rir+NcW5ceGweJU8oFND6UyKjdgrhxt51Z8xqWICVMSVtJ+VoskO2oL9QslsxhuisroqbG28kDy8
Opx4HkkfvgOua1Gnbw4nu06XWWqx86woCbrLcZ4FZhXZe5rql0iCb7wa8tagMrEmQOZp64fDGZsq
5ri4z20Vw4OIzWiPQCt5SqdF+0IDmvH+8fLGq3GNkTiSF5E2bjXRwQ33UTg57nO2MDRbGsNi02b/
lCLX/v6jke3CemQpEQvYEgIbA5hYWIjweWSgc436XxREtRJeDVwIwdiG06X2ynqrnZ2cKybfWJsr
JHwASza9gaLOhI2aqfJs5Fp1hTPqqjybZ8y32aUlutv7BDtEr5nKZdfkjXHlZml9IXK2PR6H7QJM
EYQ5bUFm9FsUVeiqQ9dWivk8w5PIvUYBb3ydNY1oA5B1ThiYU2FwlIUGM2lg/O7oS4IQPcHS1k+L
NNF7s/FbvMQhfp1KAeFE8mlFy1IeI8Fzvod0vcAVoQndZzPpLR/vw+s6dMtrtbHUZx1y8W01JLbn
6uEQCMVm6l/N48NgxdaFAHydmJPPrVIHhD3FEHX9+Q/h9GusKnGyYy4L5WeInR+OHK7x2MS6/NWz
GHOgzhL2WZPm03et4pjzRZ8giod8r6J+cTs3+xTLXHqpbkafUrRyYcrb+CneZ9CwTrrGC6LdZtvI
CgtBf1nMBctc54Ye+QmMgktWH6/3MDGOQhPkQ8yJ4OGcv1Hf1nKiPRQ+KzEO6iip6l6/WAyN47Lf
QwO8tIffeh7rRpzDMMA6c5PP9HpuiWKxwmdXa6/yalWUptG2JAXCbE5/IaLf+F4rJJDTkLjBEmbb
Sqdr2mkxUtLPpWPkzxVal49aGEFpCK3aL/s5uo6bToEboLVB3Mox0CfqAr3XfnaczPeRBPmJs9Fw
yDUzv3JTC6fJGDd5vwiRh0ZmvnOubVDiu7xuFnCHSfMFeNYlaPpba0a4Eff0fYA5bg8HUgfRK0lE
mheVXmKF34Z0+dUN2g9gEru/PWNZMR1sIfAvGgEvQJ4/UqhUL7VmxOHzWQfJ5ZeF/i0ea8iXpv71
/Qe9sal5Eg1lQoEhEdO788gb+04Ws+lGxypu5LdmrpbvuolYqVcZ06j4c2Omil+mYZdQaA/D4kWq
tL5h0ojFVAGQo77AwH0jW+AHkSSsiQJFpLHZ3EYp1aSoy+iYW619ZSvV+CThevtjC9hTpJ3cyUbk
dyA76p3jhs4jZUl9YaK8ZgPn9wBwRKBgpPzkLlRrm0WJ09Tp0DQ9Mrcfr2vgQzszmf9WDoG7zUQ1
iKKCDhEQt82mL7u2s7JmAoiSyTiIScCCBNjBhd33Rtiu3uIUclRyHJr6+bsUbWUzlWYUIrulAe/c
PQPtov/eDIHaz/+8H04vPLnzlaP25Aql67WKfm75G3NpaQqOOumRGzsoI1HSmJx6XGABsrTqoY2l
+WDkAyPsMMdq7AOYeCX121qdn0ZalWK3uHI+5VrtPg2OUv3Qytq4tkK/sZuDXljYZOUamG0fLkF7
9f5vX/fv5qcDtGSDv8wuoUecL5SlDooLiiM9dgKfLovZL3S2E/bCt8LMfyKSWnjvP/B1IsU8lvky
cQaK9dU1ZqZxtsSdnh5HZ0pIKhSsk3MkzOtwcC8EwVuPoudIsxl2y1rWn79bXppRofdqhufK7Hrx
hHkx9gamN6s46Pz9W62K7KscoAUJYHNMtlpqmWbH5Uz+mwZLU0UHC0fj61hThwsL+KITtf1kPIOO
oMp5rG+Hp1MM4ls3ZHXMjKb/4Fit9iVaHPsHpt7q116d9V/60Cv3aRlXqm/icwRZWAGmUmSorUAc
SJTTULHsWdoyJBvbqPqZZYuR+ZGSAlFAHabVGBGZDXngMsq7sMYQNyAk9WU3dkn3VGZmZbCPjBQq
QS7br5ZSWz/aNrSgPujTUPpDK8GIpRjipJ4i1PFRkY19ncZzkd9F1jDdiS4CHbJE1khlN7eWHuCQ
o0dwGePRL5ZFw/fJnbT5VjC1t30uT+cD1AaggYMWlnLfpiJdPMOqm69KYcAx18I4/ibqSYfSkFZt
vmtsrRo8lImQ4R0jnWur6fepQsfUGyrX6jylr/PIL+a5emiVuoN2BGuC1D4a0MEurExpgiR1uzu9
kcqCYsE0PWRqc5JKGKa73J7n21zW4tv7cfTivbH5uAAE4OLShyVv2CoMaXpuNJna1sciKuLEw645
HzFLHtIJPJJph4EqlhRxo9mxINNMTvYjtNoZw8y8bT9UQztyYuiN/XkhZ2dOW0qxBzGfxt4QTt01
I1P9upyj+lMeDaYvAJI8ZG1cQR/vdfkwwEvOVxOU4UNipe7PDlWIzsfAYATladjZP40pkgTZ9lxz
/DGW6rSzR5l+SSapXCqDXuhnm5WgnGQtmBLRwnzlegUNToIQa49Gprk/zVJyDbeQtAvEwut64Fdg
2IQ4ICoIq5VSLQ6WMkrp4Ruvub6hFtW+wLdL+rlboCiBjEj4U7EZRQZV22jYmujiq5xyxHLAApf3
vBIuyEZNDu9hUYO7F/YR9LBlHqm4EBVm+SD5AB6a45Z1/f5Xf30IQ0mj/lnFaBGH2xaXdV+ldti7
9VFMmrJX3TK8idXhp8S+bRc7s31rZxBv3n/m68OR1jjODQxqaXUyEDk/HJG9aaU7dNVRpWsdNNgZ
7bXCsHeiHefn9x/1OrGgqlu7iHCxGEBvicvtgNhJpabNMVJhDlpq1+/caVouHMFrinQeLzxlbVeq
6yLynPMXooFsSjNumuOElEzQCecx7pVmF4VA1GI5fywbigxzyKbd+2/3RunKXEqnfkbMij739jye
VaNO4GR1x46047uwF3FvVyK+n23EKapFUZ/qTOY7i8MvyKzMeaBX6v6DAY99lbRFeOFCf/PnsGUY
1K6ztFc3uhwk2WNuySOA0OlgJMVRw5HJC81+/DHXMTEunPmDU6nlvjVt/TAt8/ChCDNxo9VJeSGx
fePTQ/tHzAlxo1X/YJPtWSk8YGMSHfR4SCoYA8eBKIdLWK83zooVtATogEBG9XtbazWRA+UpGcYj
mjnqPZak808UAUma3dyQu9XJCj0lJUL0pTK6m4LfOu/QZIoTvxF9DyFc5FxElshA7DlK3zrXsPll
4cVhsvzs867rA9OCGOdbURNbwTJrGHEIZS4CB/S0FmjxUGdXbdGaP8NEqr4mlcL1l7lNL5FYt6AT
QGaIrkB3E1ibwt6wNpltrzqDESXzdATPGh60oePWxGKjuW7iBRMStzzgUtnd8UVOSzmkp6LU6kOF
qaAXMxXbF1E607JoqpspLIc9LuHqzRiFVQAeeLpQULwhekEAIapBuwwSprYln7qzaiVQ3qdjJOz5
U95Mgw9sNM+9ZLXMabtUwe1AXC0pcE2VWMGDa1KuO6eubho7ch+12JVfwZRf8inenn3rGq57gy0L
lg7j2vOjoh76uDOtcj42ZRx5dZMMt722atj3c7x//3R461HEIzwXgGCrT+75oyIFpzNEc+djnzTI
Mgiz8Uc9LA69HrcXDsDtLbK+FXMPtAPZcat0+PmjhAS8Z0IeOa43oz/YcXecx9Dxo7QZ7ss8c+5x
iG0u5NjbQmt9KCxMhCkYeUCw2TxUdZs+seyBhzZGDoJ+0r3WmJTdENGPEk18qcX86njjgSushaod
VSTgKJsqFY3IXHa9FMeic+e9TnIy+WaUxHf10BqBloXNQazDhGUy6YcM6mloq/6E6o57P5ZReyHE
31jzlcK0qsGvy77llPe1q7C3DHGkXZn5Q4KNakXPwRvHQt03rTbtzGmcL6z5W2fAKl4PfhIsBTzr
9dT9o1HitIaeabWzHM1QUW4X1yy9zEga7GEieehglu2Q0qqOdVvme7Fk4ojbpRnQS6pv+1HeK4w7
bs3WEB/6WpHXiqiXOzL9Kmgs5a9FFEgkiHpGlQw86bdsABcoHzFatqvl2MZJ8Smtem3Nrtx9O3T1
ha22htqfCQCRQZZB7qwTGrSTN5FRqRMHsJGrR8Pul2umFPN1PqPxYeYQWqJ5ENQY1bSbwkxeyN+2
txyJOiMWpFkQw2L0t31JoCSC3rO7HK1hFjey1eYnxH2+v3+SvH49OOacWw45DgOllxbSHx99RlKP
EjcXx7LOimDgHz+Xwig816iyvd7V003bFMNDEcnhQoajrx/pfGVh/FKrr9kichFbfZEZl0sgjkha
1YsxB9JRjI8FgHGYI5jKIAFpJFkbLMsivpddROYsq34aA4mAB+J4orB3zDCF8GtngHi1THF90rrY
vJoY/bd+hUUQhkCp+6DbFRT1pZyX35MGk8yvIT8+O1bSPyNT8dU0l/zJaUEu7AmDCKY8ZMrfxmJW
ty5YkuVGJnY07cMuS771kZJctwnYBt9gxPhJzhgYQrCrp8fctSGo6EBWmgsp9Uuz5GydVgN6mHzA
6/APpHTZ7Mt8WCdxVnZKO9HcQt0SfZCa1XRnz0keIcaGouKjwtSigN9nFB8KG7s0vwoLdFl0lJ56
f1oKTA6NBoC8F0qlxP/IaL4rRZ/+P/bOYzlurE3TtzIxe1TAmy1c+mRm0ojUBkHKwHuPq+8nVTXT
YrJajH/fFaqSSqQE5AHOdz7zmuvQFu4Y2iqxYE9FUbhJMUwWxndjXu6ErgM2MU9hAmgur4fLgnxK
6Ftyp8FoCsLOlnDJix36Pe2aSQoCbGpRJy9/fkU/Kj3B6ZeuCEH0Fugi3qrgl0I+lqPS1Y+GEkW7
qsr7taQlZewkoV6ERKCyjO086usjZU2yDpGuG2Fa6uXsqLUg1HYJ3QQH0TlSUltZsmEdwjTysqG2
Iht9C0lzITBgZ1WjjWsbVlpWrimM0ZvKXKrzzCZN/GGhd+IEhdHcpaNEjzHXF7XzJVFSPynWP2wL
tiIo+SsWg4OP/f/+cTO/qIY0NMvHYagbH8094gxPLtrid6GueEtKL9fMdi2GkdrZgBDrT+LOhz42
sRXlddjCdFKu9ho3p6+KDHHbm/HwaGnpuE7LvPZKo0vXkB01dwm1fiOMKeK+psxhnCmlM5Z6co6M
fF79+cl/FJNB++fvARUQjCv86v1aDOIUI0ZXTo+Y4nYvhjSaIOa6SEvhcppJ5oSVxvxokiv5eREX
CqPQSMO7AgelAWW/rDvnymA4Yjpnfz+k/0Vq/l8g8b89pA8+OKfX7LV/h9O8fv8/OE1F/YvDGCDR
1b6Sg4u07h//G0X66zoJppXJXAW0PafoPzhN8y/wnMgxEOSoKhnZ/X+UpvwX/VzSP5ME6EobocL/
D0Ca7w86+vIYDoOf+8UQYex6O+gcYAznZWnMeyvOu6sYEMMu1WS0L8XY/lWQoytl9hAMyj8551iO
346564WhCYEbRPEX8Bcp3ft3WKxCvNylsbli5YAl64kOXUgu1hJN6k9y9fcZwz+XwgoMpBKNcM70
95fi7InmfiyafQlvzUmx0PQnDZfZ3x746e+T53fw6C906H8fSL8uAxgDnDVBCgk+8SZRjEPo3CI4
wL2pC60tNmbkt/T1H41ZHzguxdGHcy0BzqGT6NG5rmHs6WqUOdz0+BrTaoZ61upUvHLdrPDQCjqO
EMxhbBkm8101MWcB8aPH3ysrPfK+9b1ddPP8KA1z+wURyvH7AI3sxRBA8GhLbWkg/ZLhOJCehraF
A8wlyWX5Ue3H+qULJWMXRtOb1ibiuSkKGCUDsAt7RoO/YOifT1+ZVfyHiuu/FolEGv4GQJkr/OEm
dF1nHAxrxQ5KrNH7yFvnbtBDP//zs3hfKP19FXYPrxf/qrRC3j9xPYEO1I5mu9eW6GmoXaU/RvVY
rfD0+Uym5VfVcfPYr3Ug5pRUJhxN1xf9t1Sx7bFF1aqg3YNE9OtZdBDfdetA8ZPZyfpvYeJXsmZb
aCNWKXRprfH7gcJhhoDe9a7ZnOT+NRWTDQoNP0JB9aLRXKF/obSTPcpHrbWcFBxnNCp4bz7B7nZR
NQdZNlDa7qXmNMRbyPZVewlERtbiVzX+kgzbtoT86QCEgoAvemEqe4nSoNDY+8KQUBSspKji7fvS
BndJOZ/TtHOsYJ8sC0OB86z/CLqnGTPwMb6UNAQyaRsMuVNJx9yYnVH3FZBv8jDyy1dDye7MSl4X
Pc7Sjfvn53iTDP/zIJmOQqEAKk278f3i9nFRDGUrtXssh6UV/+vruJT4SVr8iGEmoeUqxXs5SjI/
t8JyFXVD9CCl6TEuKtHXggjYbxTou7LJEWYIQE52/TMdNH9QfwyS1DhZoi5uPhTNmSwyppCgO4/B
4W4SYnrzkaI4UjshXzhK37NK6zapoQ07C032g66211kn/uxNnRX3SqpXm3SKR55SMa8YKkaf5B83
Yo3/rMV16AW8DKTxbWEAA1askl7v9sy+GOEEcewTi+btUjG7Vgtl+GmNiIJHRjbYtJmV57At5E2h
TFhcjxaCElf6dSwlkqs1feAIpDi2JA6WU2gJpQOBZj0FLX9zn+YejNvPHubN3P3vD3CVVxYxcTU5
wa679redIvSRFnWG1O3zeVSdpAtrpw0tfdVVs+q15lisMnNOd8wqJ7uS+i9GIn+WOv3LqUNNRZjm
wIGgdWsLMwKeF1O0dvcCaE47sIRkh2+1tjKpsD6JQf96Kbrk4LwAdFCpvP+0hUp7HEnsfm/RmmCi
M0teLqfiS9QP0Sfb5Ibi+ffKGigo0Wi81sW3nRFR6kyoBFW7zyqxO+Zmbroo6CvncejGHYuBhE+0
mI6Bgvo+klCOruWm9TWhnNcAr7W7uS91X+6S9thQ+H7StrmBNl/vDoUMTsUrhpqE9ddE/7fnHtKR
GFtTwvC4CWSvjfTRJq0FZIvmg+nQtOtdg8mjY3XKc1AjGKOMSbDWinH0C2nRV3o2LmtByEYbw1fx
GGrzZ/Ovj1kQLaMrqICWHi3KD4gQoEK6PCvVvpy68pIXTelF6ZRt9aUpAM5H6SZpF30vKd1/xgFm
beBd0BOVrvkCoke3fZQ6FKXeiIpiN6et6SFUV7lhj67nn+Po9V17d0YhCEw7CBTAtTUK0eT9u1gN
VjXUU6LucrGZfDEHeZAYn5qdfDh1KUWxp2dQTmZHuL4J1noo6ks2D8sun2GPVU2zRqAEoVLJqF1h
1Pxfn+l/aw1qDZ7P/8wKO7w2bfSaZf9n02avxff2fdnBH/1/9DDpr6tFHgkQ9PK/i4t/yg5dhJkI
HIjXwUBD79pa+afskNS/fqlMQK2HSULbjp3yDztM/etqWUAn44pXogCljPkP6o737wpbjKk7RTTJ
P6axOr7V799I0F1ZPiIPc2kmsXGkGscK0bwfRl0BO1Kbn1TM7/f331djNgI/HDSUbnycjIXjlMF/
vBhxm/r5WV7CuxHZHICCh1Jh9I+kZ7z+7aH8Sz3wL9ck8gNQYYmv9Jbr13+LejgyR3KfTymG9sYd
epicrt20qtrYE4fSWMVyuoOd8cmh8y/LCoyZIw4SMqno7bIOOtoLJbyai7xoy3rorkIW1pdOMHdZ
rEufVDwcLe/iCusqM2amH/sLZQbo56YLTJ5f0G8Q9Yt1pw2+iawTSpzpd3GyMXbApv17rGt2UTz3
IT4rd0l/NLs7pVhrqd0EDuRruXMW6RWcXxK4ffTdDL/T4JlqxJxO4rDphp+KukFjC3BFF/lZ8qC2
d3q0y0yn1rx4cAy6V/nKbF+WLrSLkIy2ceSHvtm0kavuk3OJk5LyfS4f1OE+Ko5ZdLcY4GdWS7Uy
zVWgXRTDreSzqF6u2JkWrkYty/ZYnZnurJhr9wyNV5O8FpAXFK7ImIsZbJSVsVWq0I5yuzTurKfl
VaftpXUIpm/jF/VL+oYEcyqcFu1bJuSHGAAqziZ1eQLO46gINIkvs3mvma81BjAzcl9FdZbrtzpJ
3RaFqUr+MQRfO3RlCgtZJ79VNkMJaYWQrdTPwXIOUFSIfGRvQBeBFGk0R5ifYbbYkvJFiHfNtAVF
zkkJCUXaidW2Qvr2VMSQTmxdoAEcOqHl8y6EldukOzVwjfGlFxxdXYUCIlSbT906b/K+v9+SKySB
9gIVGQng+51QJ2ET5mSglzHOa8j5gWqrKO27M7IhvAiB6pttrOyLEaL8LNQPZad+JiDzYV+wGUjB
kAq/SnejMv3+FmYDM+h01tVLZ752aFE53dgujl5hVgIIXP4kH/u3qyHcSFijJGQTKu+vpgly15dL
g6dXbz0GUYWnpt6DQx6S/QQ+8ZOrfQg0NDcZ0V39Idn3TCveXy0YjUHolSl7mMh7bWWqXbUzHo0q
2EAD2ulW/Dg3RfJJRvGLqPDfKQUPlasy08X4kBY03NKbsncOQgYiqZE+NLP20hnrKB/MR6ujxgI2
X3sSCZPdRPrktTRLYSrzLlfRQ5wPZ31EqolOqoLiYVp6E/I6+pRc/hx9jesav7s/2mfMURCMAL5/
7fq8X5VY1oQ8lUPrvqgORr/iaRuK05lrTXYtqrrYVsX1nK4lf4L2ASDSHQw7qjzhBzp6ABjF3h6Y
Ddx3a8DJiZ8fmp20rTfa1lhB0O1BkdeOddB7PqPDN6LGyp+TRrcebMnR0czKbGGr+yieqFg22cJ3
Yd9uyzWML/3YvoX30VbeNV+zbehHq8CrPdmALWTLho3wWHDRXv68Gr8C8cfVQDyJ1Ayhz9sDMKwA
7Mx1at2bj+PsKN8ovRhelGyBhn6fE/yEWvEIW0E+ZTsWYgLCIrpV49do95V281QH+IQ49X11GHfJ
j/KNz2FUNq2EP9/nL9Lnn+7zpj3UhOJIayOy7pNNtVdBOJpOtGn8cleuhXVBGP2JDp3ynB4XPzgP
z9JdsZ+3vYfmfnBM5VUQOcEh2ljrMHDki7KhCU9TJi7XVu+hWMdAPovcKnKXdJ+ojjk9MrEoGCAj
S4YEI9ZImjuYdkoPxgYYvgs240k6T5dZsDvDrmi71O5EVy1y636V6QxN7tRpt2h+Gxys8jQHr2L5
0nWgnxylsdXn7BjYpa+uq1Vyrg7lHSbF5X1zSFaf2Qz+Sq1v140mMSo49DivGinv3/YUelweRIN5
Hz+JW+lO2ix3yb495kfL1tbCF/WptfNzX/O2IuaKYp2tMSNpncHyBYlK3Bm/5pNHx8gsnXbaNOOp
aVYZqHwcTVuHP5c1q57yJPaplaPaw27ARFSyd+eE0tmB8NgXTq16jJPafbLTUrf4yrljmJ4QbeuK
TednX+t7YdtvzC/JV/2LdGB46gsnDh4F7cgzCtY4Ao4Ej/tetDUVK+JNpLnsh7pcK6orlL6QrKBR
WoOXpZ7YMdiyk791Jv5HzfpfGOWPq0jWAipUAV12c1DNCayBnJznPjgEh/ip3yqb6DFwKjfbI+cn
Tp4g2mXpR3BCC8fK7fygb3o/2xW7eFW71rncTJ7sq75Y2PIXWufZoVz/eYNgL3QT1+heUDRSMDIz
QLf2l1Lab2klPutTvQT1fM7MVZyvSmmbWLbZ+Dr7Mcxk4v8uRSKtxeEm3IThtoo3mXHWh3NSbERr
q4+7tnpRrUez27atZ4QHbXaQ852Dq1lp/a0yfTQ+OlQHfs53UeAKja2cCxiqqPBJtvo9RZPoNTxV
P2Ud+dDHcH42mzugqXydBiOmaQkayaNj9p5mOCNmTZLflG4s3y9YSdXuPG7L5MgwocncIF5lkR+H
684oyG0iR2LbWcpdVm4H8dHIJWdOjkt6qOpVlFyDLNkf8kT2AjgUqaweSyokdXX0ONFfr92h/8HN
192KhmeCVY3dv7WSrej3ab9LZL9Mz4Ow0ue3mVxRL9bF0rqwBkDgK0jpkYdolp2pfERuRi0blpRM
EL293BaIkYrm8IoWYGCBQqNdEdqai1AmFnGS3Rj7fLoY0WnoD60J6dR8io0HuZiwAmS1PhNtvk0u
NOyMSfDZ6qCOKKFutnqQy62+oMx6KVSMC8cp2QAFV7w6kHHfqY1PTo4PV6Nhx7QJaDAsLgZYN8mF
mCcqRLi0udCg+d7CCLSVNE1ssQbNHlWftoreNypQwmBkjwIHgFLKQ0RKrl//7e1mSqK3aH2F94me
13Yv1RjPFsU3RgnXPH8bJaroxMamGAZlH9Y1QLqrLmTYrK0KCzsEoD6pp25RddwQXCFmKdwUXElg
iu9vSBgTNRajSbxIZvClGSPNJ3Gkx6rvQ6XPEE4NVp3CoSrkZysVjnFtnDW9BHIQimdj/lSY7jbX
43ZIa2A5k3VhWHhLtSE2TWEuysslaMaVuqCvq46drde1fx3WuAAaApsl/g+BRawCc0aD9AH6L4ou
t1pTjJs7w0Qs+NLHVeuJaSs6gwRafap48/4c4T5+QtA2OKXgcXMtmm87tEKYqVFY5v2lgwpgl4GH
zl/LOCuKqCy/Kkqiu6mk+n++KKnybVhFy8DCSoOBK3H/A3t7auRKAWIgX9J0W5pOnmwi9buVKQ62
WUuGxcG6t45G+Frkg62AqU1AvSni0RQPmnX1qXvR6ge1uwTVE3K507Qrpvu5eprbtxrTwmi6j7L9
2L3F+k7t9mTLabFLl7U5r4v6MC/rSrAllRFNRBHX2rGaO8+5ge7D4CQbo16niLCqLRWeebc0Xrys
GxR+q7MRs+tPRX/Q9HUuvuCdzRksHOtlrc6HVPhZUnMssua0cowxkW9w9KrPenjpLWTSnmqDSmht
cCPmHQQVWfmWlU/a7JXTsUW2Vl9zxg3GORM3lrZrclcqflqwVZt2r+OWbPChsavIVmI8oI28JfIv
gmcJX9Csl5ejHF2osA3dDfhMKGakwlZWfwT9ShtepfJYKOe4fsgob/UO5soK6qE7zJuEtRI4aBu0
d/dwKlzUg7wGmqWiHebS779FpeCYxasksaba1xZIMQLHlb4C0oO9Rtmei5liZ93E2GlsKtOT1Q31
s248DP1DxLfGKfLDyn07O5P51KPpo3iysqZHEQcUztdY3VaewtxL+8RJ4MOpTVp2NX8DQkz3lf30
PoxgaImThBaolygOMwp2nWlaZaI8XiqVPWtC48QSxJo/v9UfsmkoEuCXgQkQSLnsba4QLeHYT4Wo
XBb9ezHYebM45eKJdWib5S6tf7bCUUxtlQFXH56Vbhsq26BYScFBrZ+63CegtNOLYPqZccing5wf
Y1lEde+MtGetnWfpaxA6qmpX9BNIGpvtmDFqtBt0nZNTqybMIFjZeVuXPnSzYSsbe4yflUeyuuUU
oFhkna2h90R4UQw3Q39QfDmA2O205nYZCmTIt4W4ndofYeGrmgesH9NRfSWyduLWOg/p4biAgB3v
ouS5nDUb7KFdx1BW+v2iniu4JUbzZCjbcHDi5i5TfAP1pPgTRj+0hw+h40qZUbCwZJJCx++mZjHb
GixDoeANrGyZ8JItDPtso50CL3PGnwO0hMMCfehZNaBx4V+L5oeNgC0kobO4bK/OvgwvFWcyDlW0
z9S36/+ESWwD4WQolQ9uVthL5cqKXV6Nf33hfj6WyzYxDlFxuCvptaVwz3FMVdUNOrm2Mv+Yhs5L
lWeU/22j5CfmGptcqnxlQIP+qxW/zsnBoudjMfZbYX8exZ48rYW36iS1BzQLsRUNB7THn4L5cegH
xwxrW55fQ/WsQAbS2oO6rAT9rlJshTxAlHInx2Gpau7m+dVk4lWKFEwXIe6po/eDW9ZO0F1EgZ5d
6Qj9tjBlyIhuqNnD4qLxEyl2Hj60WukF/RsS3m4iXK2PH8QrzR4hI+rBPl2LHAMNvshQhqjh8VQO
nRppF91w5ydp38sHTJ/kEWLBUY0vzevohtJpxNZn6W1TOOCmgtT0HQ6/QTK68bDSmu8KsS06yP20
jjEfCUZtXzSnVnuSwmCdAgqUq7u68161NHK0/q2ctH3fxZsIrRdzqvG9e2OWmhs/RD2y67xC7zzy
pXJVNEis1r7RfZNix8gD4roP2vJaCgXNal5kT2+ImelsC+pDXm2DeTOlbtXT1+v7U4ivT66/Vdl3
TXmQ7WZwhWmlpcy+yZnXyeyGJmcBab5fmvYjD3NVfH2S34TKj5ZVHvjoViQX4bEXXek72AOT4qX2
ldGzSsdKvWY6pBj7xfZw7o6wgswJjRS3dTloslW0mRM/MFYlhtVl7tXpds7c6rFLd7RVfZgEizep
HDy2Em5Ed19lKyyzQweb3rA9xL0XGb6+ttzWIz5ELyiJl1/DneWXx/RVONURZG57uExevxnXAE3a
u55eqr4x6Ltcoq8Q3ifBFtf1Peoyw3lWOcuceFPtki848AbOfAZxrn4pPqn5boaT14wTpj3TSfid
TFCxjH8fmUty+Ty1CvmSNImJFkcl2lM9OBSIkc20EDsAyfISsQBhZ9DXCrGvt0prl8GgsONaP0aq
9NgKxr4V00/OjA+5MP1DWPM4/wKSYrZ7k3oyNs5jAXDMJYmyHhcBGd5IMcSrPx8SH/ItPjq0fJA4
gI6RTrg5mSB7BrWZzOIlickqKq1/EiPxpIoDRf7y2onLaUysT2ImeP3bmEmvkqYleKzryjNDeL/q
IIQEOUlm6ZLDT1kc0XBzEVlzJ4byH/p14dL/xr9cl9aFfEyEVcR7ujxlxFi68NUGX97YfSP8VAgc
lU6f7QzpEialMwF/wop0Go6xRszYzdGPXj8t4w8pfzbanZi9Df2pTk5l8lQMPxfTZzQOZQ0kiLGg
g2IzaUgTt9ccck6JLrxt1D7vQBL5KKA3yKlNXkkmlWzjZlMYLsBruXey2GHHjDGR12byEGVbk7ay
DyhjjXvxfb8mETm3HsWkQ7/QpXW1QjXJqb3Bb73waJ6Dr+XP4DH9WT2XnuaWO+YofB9TI7/2dG94
Sb/kb9JLvZM28tf5LPCzdoItifyIKTJGsWET8KMI14vkp8tlENZzsVGM/TSei5WprKv8bUi/zflh
knfiAAToICZ33YgsX2FLTL/iaj1o90m9F8vn3C3qPRscj5W4Ru13Z9HECTdZvC4U30pXYDM4sAt8
JQaH/w4X8aF+ScGlv8y0uRGWpt8pEdkIgTbeHMZL/PbnF5ZC9+PLA/qFgf21A/KxGpk7gIxm1i+X
SHKVej3p6yTZq6ovgUe3PJJKfl/VXTneMIKz8SrjxVa/WrXbqN5QPRTGW1/ifrA3l0NHYj3bKsrv
sV1FHqwuDVUtyjcsNSqnvWQvwnOVO+UREWuHZihBUEdezBslN8k9+S64n591MIWzjzm4dlafhyfp
Z3QpnnLehnO4r9bc0LY+RH7KX2B9zUZ3gh23D+563/C4x03xVL1qT8Oq9BFfFTQnvSfc/9QwteWF
a2wJlRjJ7fGr4QbX0Z2xzhDpAvrvGmt9UzV2Iz3od7pfbaOvBaAv1c68dtP9pBPIwSnZ7Yt2QK9Z
OygHzbMcwctX6Up30fza41HqosntNx4VjPAKe65lQyUO9G3NFu+DffAgjvQ76Prg7r4JV1ChrwTe
xK4P5XY8KuthrX9vidZe6ctv8pdkN0N5Pxe0Ph9q8FbP7CkkNJLFTVNvnLcQeivJW4q1yMxq+F4Z
53nYzMp9VC0rbdpbkZ+0Dl+LVft6KGCxchFfii+4cr/0I6L/dnjIH+va5odRefxoAlcX1nrpT5KD
S0yLAV7q1ACvudy4ttrdIOzM4VCOIt2653bejvQwie9vw9pYmbnTLXTtPew6wJwMZzBw0uP4Xfsx
HPDrjk274W8y7ZwZZerRQRKGdaM70NiDwa/SVaut5O6YZnjE+4bq8s1liumNHf2IVBtjDz3BwsY1
wYL3fqBtA8tFZA25NE3yA2UjSb5ZbqPxnNJiDdd6/1ONyafuFUbEwzquV616KANHae9GSpPE6zqX
3+zxtoFgWLrdSKjDxMdJA4fGNkNEdDctxndMIj+pIj62QJD1uE56cFuEwfcBba5q+CUaQb5c8t7o
bWNkhwcxZufpwLwjSo1tl16kZq/L/akoPRCKsivwj5OLGi1e5R814P+xS/uhI8XtcGwoV6Yr87Xb
UV6jNFM59pF0QWWpsGZP1ComrCVjjcn85Jxi1Pch1ACcITOwrKuy3IduhJgFyoAD0nKZ3Hxdb/vj
tB+fAFP6ljee2BpxbS+Sk0fbfnqoUqeRPYkW8aN8UrGWt80TXfJkOGEaiIiXKVCPUAn7eGO2hYNg
qQnP4tvyCBTU0V7RBVQ0W4dCb9hZ6dLLbHm3T7Lh5d1d1jrjgGPX9YDqE28q3YayrLPFU/LzutHv
5pd+WCP0EarHefAUwvNpPlU7+aVZh5t833nLNlzFK+uSrgSv280n1U1X9Fa/8H13hPen4nXcV0fZ
H4lLyhFoYJ0cDV7JwG0TT1vsoNmitNmlh6U7TekhV7kPVz1NiUPHV62v4TBQGH95gnGWOHJgDMFv
R1TnJDxeY+NBPHH74deSNPxRPDFfE5+VnwIxMtvRJzZCO3hZFpc5DAURMUY/KRfd1d3SkWzNX/bk
t75qc96ifL/8bNCkt2zhsXjDbLpqHe4XHzf2nWnXP1joa6hZL1v9Obq0pR0/4ONdMpCrzvCQoh+I
ZnBqWt+tE/pDqgQEzeb327eBoMUoCdtY2e5/ll5xqO/iZ9omW/OIqOxavyQ/Qs7ncdvsswft27yV
D+mbpdA4to0TTWF+FqZt8qhgDG25ak8JbXfQ/5TrVgVAlg3nNtiZ7XHEaMlPyy2km3naT8O5706x
eghVPwYfrLsYrleSH5sEHcKDmwkrq11ZuB/2awQ348gfDYcuhoqWxFca1npL4Hbz1tEwJOvs9AsK
oldkgWDr3tydqv6Aa8zc+/J8kVUUyJwIh0U+d7EX+kPWoRgSOCnuSvFTFW6D1jY+gQD+y569Ukkt
zmy4BgBA36d7Zq8YVjB1ywV18OpOUOJiN+TS1blrUr260+ZPsvqP1wOIjX8iSEhmJWze99e7ctCT
cRTSS0BD2UHPhIjZ1NtSTL/PJj6pf85IboWur9LW9FQBEGIQJxInblryVoKLRx+Z6SVpg8pd5vxN
k4v+pFwNvebuGxi4IJ6pkqKu9CyAD0aElGhWFBypOsdVl8v0nlpG9bOw6sDwO5UF6toK229/vtHb
ZWHl6QZdu+vowMHpvemu15jAJV2Sx5dqsUpGOz2vqa53LsWOs4xyv/nz5W6ps5AzwdgiO4dCLDAI
xALeP4a0svKlarP4YsbLuMvqeT8lgemnbYTRIWT/GnEqb06U2JvNhUFLZBo+rWHMcNWs2Q0NNSOf
p7GFRA3WuoVDTqlVxr6K00/OuF/Q498nfzgrgZ8ARcGpwtpoNyuDHVYdpI2y3Mtfe64n2WCoswfh
Tl1p98HK3OZeeWZeGt2H2/KH8oVQz1A0/gqVHi898pUGLHZyUlFBIQEriCae1B9zGi6xL8Q4Tbuk
JBpucbR+pJjz/75Xj+qwti55sgulHe6DWr0jy6szJ2nsYmbg5OP/NSyeZg52lG2kzu8bkgif0Scm
g4Lq1vmhkGnenoXgMpLuJ14MIe1X1jLv+KUi2PFb6c1n6AK1AZfnGiXoZAwKLRInJl0il+M8+gIr
MANjZTgx2h0YnJEEak41frLEv0Avt0sM74OxDv/Qbb+JAfjnGLRfM/F+qZp90eepqxiT5mQRB2Ul
TFCVS/11KDg/q5TsKhfvVCn4idRyuWEocvrzq3nbs4MwihALIHpe7as4/U3PjlI40tmyxT26ZbiB
h9mdqo7DKoi/SXJP1vo4D+U6GafPxMJv+8C/rgujmOCEprT1q7T5bb5VKFWOHBK+tYMl+MjQZXSR
ksVG6g/7hVimmaW33p8/6odNz0cF9UvmRidB/4Ut/X2kJqhS10pKnd8j5zt4jbGbYcFQ5JHNJ3nq
/8cXu24k1FDAGuN1ehN4p3BCG1TTWNekfo4jJKzRAPpRSv3jnMWfZaa3yRl/PU0EoA2kg9dj5aZ1
o9QKPpVKON4HS0rLrWjJtWVGNn/+SL8Oi/cvLhZd9NEZDYnAYm+54ImqTC0KpMO9eaDpRuvVnh4Q
thp1G4UsISfpc0yK3nhtZietdUPR08h3ALQWj328KYtdEl0EC/7WrtK8JFiVeMNrmZ9p3tXitEPo
3x3ro9I8VK2bha7UribBtdQ1KlldDIll10meQaFo7ULVgynRLGsr8CyNEbUr/aScZGo9kSrBFsPO
5iF/kJ6MyRHRJcBP6kjuxdezp3SwxdKuI0+qnZDsE7PlzikZGWbHUvG6GKLyEbOA8VcRD2/IFJwB
6E3to0wW4h+w6/K1GKzScYW+xeoz6frbLhSP8oqXUwAfgwX7QJZQRQEBrkzs78UUsWt9uGPGZy+W
PDnoSj/3WnkX0c7/84P9gEu8asghYCTxGl1f1l/J/++b0YjGIoOJcA9pIaEMnNw5NyJP0dANQa1J
dbFooSU0TGscWkOvLqvPxssfP/ZVqkcBog2rGEnD69797Q7EcMFXW5uK+0xQn7IYie5GjQInqYva
6xJZdpPyZ2+U2Sef/GNIIASDx5RJyABf32p/tv2cNvFQNfez3rTbzlwJYPG0SHNyKRQ+6S/+yyqb
5ADwAXQUiQxwZu8/o9CJfTA2JRcbzftalNYtbgSMBH5G46kUiorTts+cxWKElFXlJ4ngv1wd5Cl6
t6QfpGaI776/esl5HxUIQ94LhWgxs1hctFUPSq/VrhbHh3k/1knCEDB8YjL3/OcX7OMyo08FzxEN
ENx8CL3vry2rcYUGe9Hct3m7q1uZuka0iBc9fuYWOpN/vtrHI42r0RZDGP+K6r9tZFuj2ADx09p7
oBXdmkbW2G0mGIB2L+tPOGpGDqS0mQFzan7yOn3AggIB51PyiGnkXjUr5PcfNOLTGELFBCzPZ0Bu
jfgQgYcu+vu+E3ZFo7CLZUbSU2cIECEV0wEhakIq3uhWCASzykS/W0TfGFX9vmXO/ueF+ZCec3s4
NCmc9gz2EdS4OeyTKhMA44biZa47FHqm+Wc01K2vl1VryynTfZIBA+g6o0wL1g91NUV0HX3pYplh
l5qrPorFyAvopHuVckEhuPeaHMRblXxyqx/eGOCqFsk5Qs2on6Nz9n4hh2IZ9anQq3urAr+9tP/F
3pn1xq1lWfqvXNRz0+BwOAHVDTQZjFFzSJbkF0KWZM7zzF/fH2VnpRV2WnUfCugCCnnT8CBFhDgc
7rP3Wt9iYmKXFSlsavJMYmr7wYn75QG6aLLBpXCBKpA736jKPy0/dtMRGYw96ziZo4akHN1K6nfp
B/egvlR27x6gAPGR0NC3YRCAEvekuB70WisaNY2OFWI1kBS2+qgp401DcFtYRcWZIVCrBdPMEFhU
JLHrfA5bSrVzsK6XPtkjVxi3k7U/I+8h8XHfG8lwUeqRdkgUegrG/EAGMaPdOjYu7RCwRTd3ynpW
ny2EvFLof7WDUNrxMeiW0hRW0/GC7AW63blNql49oTaQKVRaIe2lxC9u7Azeh9ZyAuZZbEpTbq7J
J1/5rdVfz6aX+qp9g6xg0tviyqzaifysD8rTX3dOHDJkiPhjeDzxcNLeXwhNBI2sa9L4OLdZ7AZA
yt1ergqgOkrhyjMtvyhu/X3XJVcs5reQBQanBXQnt/J5ovqeNor+nohLd67pA9SqXa/xS38UeaCe
duIxFiFDUpHTUIcREHBy41dqHnS2lUdHfZCijTb02qXSFpIX9K0KxZPLqfML1ARl7jAgR3radtum
CrmgQaq6NY2AqyB/zMo02892dJaZPRZb0W0iKHBnQgoOJMqq2z8vB788c7kEcQKAVVjQPtxr7w+t
1uW1FOpDvyi67I3GRXHGbM0JZKTrFoZ0J7XGj/jkv3tPFsil3oDcwSL5/j0HVUeha/X1jRq3z3Pa
vGZhep/6yS6zfB6CzL0k+SMYmnIKLOGkU+/zZouWzl5WlPfvmmharRppO97k0UrLcSwfiYjCmfOZ
GOqg7uBsP+jZOT6klkxnA80O2syIwBSbPWrgDlXlRVHgBPh5Juj2eDIiEpQ0dmoNkc+mD6h7Roqh
fjVb5L9fl2ySQjvUNPzw/qj9Za8mNMS2ce5M2Y06XvSoewD3+dNVm67MycsT9ppshD43xFX15V2m
fB0qr2F81+k7Ya/t8Buy3zSkM2hslqjsTNwZxda6z0EL5w+adiCYPlEcVFLNlW55UN6dAcEPY1LD
MzrXjmOnG79J5U1CdzyrVvmIf/tcGJdmfefTvzPuBZGVVnIZ8IHrG5ApfbEuSTkY6cReTOVqshzp
kVWXgVek73xzjZGR2wnwS5JjruBxjhByo/xIWvxPd7iX87bcViq+UNSXpyLIVJ6GqTNUVkhNQzkx
0tz0o4sAWW0x9Mnqz7fDd8TH++WZt+NOgCgDKprfvr9MIj3L5KgSw00n1oN6XRiEAl4SyuakcuXq
jaenNAr0B9N6sstzgqYR5R3D9iHs9o32qIlXRbyOAy2u8iooX1PpPPSdavZEcj93GzRvXXHwZWYw
d4p1N01kw8f3AXjKtrMd2zfWEWMy+Nytz0QDUQVUN2dIdn53M4TnhboJrAdYrc5Uvqjgq2aN/gVn
qOmihWHotCQYKuO97e+nsHZ03DwDCcpTTl+dTsrYtLs+lDxtyF2wBQjoxNDROhloytFYTkgA7ZFH
MEuzC/wMceG0Ez1JWaAP5tKBAitpr4r+Ekmgl5Ur+2FkM1Xj+5IQ8ud0C4KHqsg2PR99op9d868q
FqbBl+mvfkYV48jR5MgNT5OEAXf/qH/BOjDQi6+d+HOPWCl1VVDL5U2cvAiGx7B36QfsLKzR4PLt
4DqqHwvjRkYxEz4AWLaNQ2Wz08VQhNAti298Powgxb3YdOUj8ilkzOMq1VBPcMV2G0lfWejS6URX
O0t15s8FzzzXJ6fNdumzMEfr7tRvynEMV0zAFYG4KzlTcSoI1+QDh15XXkvXTAX7r9oBSAf9+WgD
tVPU3sCK0DoCGQf9GtRr6qpAycdDUoYy+XVQP0u2VwQ43nmZVT+susQLNLcKV0a3gbKf5hubvbG/
j5AxDl/shpbkTjV31bSO6/WwuPGgiI4SSIrlr8fpsq0RoeOPa8Z7OZyYxz12xePIHBcVLqBT8/Pw
MpsrxnmdtcFcyIC2Vm/tZO+nbq7ug/YhsHbp/MXsn2auTAvzikW5scyqu9BLWMe4TpiK2pui88AW
W+MBPTxLIf/l/VktHROUUcmOPdmo7pMU4cBZ1nlxeWEgFMmbr8kyTx6hg+5y5Vrw4aXypVeu+/To
j8eYYWOje5hFrHpn8EQvkrs8PM/9C00htm4TZnsRbPz4LOn2cbqvYPbquEu2qCPz+VLJDwYR92Kd
6TfTcI+RT+vvOpAXu664nKzNKNZldFsnWANvlO6qY/Dv36vcHvO4023Pts4Qsmf6FroOGIgQGdTe
YCBZfNBoEsvT/mQhwUBPEB4qOIVy75fqtWiLqJ3goTEAjNCWpnHrmCBq1pMiH2NSCndzZQyXoq2E
02TBWT6q0cq3fbLkZbooVafSF07grCUqirmK+C3H7LXWNY0MHUPmM0JxOru/teL8tvWX+a1aQAcn
qYc8OG5axFptFo6bagzowPQgQPqGx1Rqy4mrh/fwBRSnNLMKtWyP78TyjKp1o9RA7zkXm6RHmvXn
xfXX7Sc1EY7DZR8IrE5/Ux/9VGFLJXgdJZTSo+rLw5UR9qtKy1eq8HsHXCYP4x4zixV8HbsGZJAc
dB/tvn85J3yAxR+4eB+X3fdJ11XvlN6cdT09snkTZ0F5RTdgWpet+BY1SAfbFohQWtMcrqdxcPNk
fsE0zsyp5EL/87FYzv67q2P5JDByVMY/tono5/1jZphTkHxwSY4EXj4G+syze2LHVVDqbgxANzbr
+p/f8dfydHlLg9AbJPw627+TDTihJmkzq4LWZzO0K6vIyTFKzGettK2rTAQYJzp1Z9R5hh628T1f
1Jf1qN5qPAz3lTWh6DOyu0Ct+TZrqimB8t5t68Sx1Vdz5KGF+3n84Ci9qbreH6YlRIHqlKIfTdpp
SR3NfpRMUZUgg+P66JU83PSjrJJk0xGnMUStR8zb7KgB2yUDtW5sZ8FVi8QiYNzY5UTAicBWNpMs
dxu1E45ewQJKukBZB35jrPW8sDeWuXhgshgxRtM2m0Ypje1UoLoKw+h5ys3mbFKyzTCp8gc/nfjl
GhAKlkxOiS6wcZgnpUYzlaNfiDk5qpgqHABNt5Mcbz8468uLnB7Bn9/k5KwT2JOooGkR0jRwMKPZ
zNYRkH90NPwiLBx/JqBSw0hpxaZgwIzGfqi6y3xMy3VsyvU6ZcetDOolGRa5M/RIvpg6uTJShtUc
T+hcUfn6I96lDGIs2n1rW4oAW0IpmWt7xdnV1n/+kZRf7+Klma7SxSI0E8niyV1cRpYBO2eWbowW
YVNhhoSDyT3NASsYdmHJpsWgLuiCM31c2rtBUGOrtQwEWoP1wSk8Yc1Y3EzL5MJALLmMMNilvr+P
W1v4JB0W0k1XpRu91fpN1XIUpVnsSNrDpKCW03pGlScS3VVJyLi0o5YiAZ+ER5YSaLKMSUtsfiRk
/O0HI3B4oYvR1wRS8f6D5eWQxwQzSDeVPc1uGww32lztqA/SFWsb5t+8few7fzX6nMMslA4yfQSX
bAlkqdLYgJ8Lj0U2Pvz53P1mEWIXz6rH2dMxtpxSUequj2JCIIJj6lv5xcx+1tC6jZ9aw2HOfZJn
7HpVJlbgjrDbXcFXuUZTGgddV7xYOozFmcaUVMi5tA2aNqNWML7ldjitqymX3RFfxNsH/h+uyr+x
E/7p3P3CcDw+RXn71/Y1fc2f/tdf/7d5fs2bqMj/grHy120dNe1T/tfL019ul4dPPzNX3l72Rx68
+ES0BLMvtlNIlEBncyf/Iw/+DaDC9p9uCRl3P8MeJfMT81AMSN+De1WG7v+BXZGE/AlaFnkVjNBp
JOt/h7pyUo+gZQJpv0wByYUAu4KY6/09Mo/ZGGVFuJeTsE/XDdEJarrK8ZPm2zpX+uyOyV5ZfA0S
MWIiDSWtpvRXOsqsWDVDdPo/HeCr74vyz8zEk4WNaQ++Qu4LWsaYVJY+0vvPQ5DQlFg2/tI0XMwZ
VtVRu/dxmdWaa2hTET1LfWMB/yhAFCNXaGbdhqnbzJpEC8ws/FzyRoMEG/RJ9keqlZMGCnm/JKBT
ti0RaTINo9NM3sDO4Bf3yP0LhjGo5UHsVhT/rRmmm4lCV0JiEzKxQdm7CFFYdPTUqq7iPB3tNbT+
RQoVBJb8gZrmpDuIPGEhG6BIo58tLx2C5XHxU1WpMvnMJSPa17meFpM3y50Yz6TE7hgeV0MKqgQT
jjqzke3kJK8+s/qJfpcodmQS/NzHvmG52iBNMypLOwdhJ4ypiW8zJTXvqUjTsV8ldRyhx657vUNb
5CuTnH6vzv4L1hkY+vz378srPxflVEcIZd7QQ//803n0XBdN8a09/ap339T8n7d/Dl6L5eZ/9wcv
b9maXHev9XTz2nTp9zf48ZX/2X/86/XtVW6n8vV//9tz0eXt8moBi8i79ULn7v7XeKd70E5R87bq
rLu2y9+vNcv3/lhrFNP4RHtPZbB0AniS0Np8IuRmWVSWx+APuJOkaJ9UBTT8m3V40WLx7P5Bd5Ig
Py3TG/hODAOWAb7ytxaa5cb9ZxGmM4gC+IKghqQQEEEUCu8v0QC6ZxQpcnsXdzHNlFrL0osxj0zZ
1cex2yzTKicegyDxiPTov3Lf48G25IZSW4Pp7VdtdZGOWnbDlTdvGlOrvZ8O6m+WHo7b6QeEA0WR
zYJME/tUIjZQ3Mm1ZbR3VYxADtXHHpWmRR2dVWL357d6X/W+HQv4UYg+6OcxZTntOLe9OVCUzu3d
JE2YFQgB8wI5jD+wi7zVN+8POdAnTQbJtASw/WJVHthbSzX73889+tiNYrDJzpixjlUhu/TTKwY8
HbKetvWTWyWdrIu5ks6TOj3UoY/wVAkIWu2S2cNcrh8ziyMuKXayiqcpWZv+TWIym0lYm7dxUGqI
LkN/A1xcB8lgyx9tW99vFpdDRgkHvcXiEl4G5CcN88kXWj1lTfjZNKXwxexy7WoI0XnaqgECNCpt
2lvKfhS4ZDsxlRsird1gSuRVhmcjrxGUpwQEMYK81UUfe5DDo+8n9b9g+bosX/NjW7++tudP5X+L
9Ymq4F+vT8enrDhZk/j6/1iTlE94iSBUqwSJMRH+qf4x1U8QBKBTorVjtPl+XYJ/iEOVgoBSB8vT
u3WJJYSySVBWIcbAOvs3sHNi2Z28u0l0OHDkm71hVImqPNmBIgYD6diP2m0ZVZX0yCTIvoxI8iCF
rvV5Rqa9aTiznz/lfQJ5ucoqfV0zWWRI7M/lSxn5uERaXXcKNYT1a8lVnbqWwndAmlGTBU0gVwPI
mTJHAW/aGHyIJ5mdJjWMK8EeDs6PrBEsGyQTEZUQTotjPEtfiOhATp6rQ/FV1ma8gTiDm8Fj5ind
MPafQ8cXYZ85atpPpdfJeviSGSVG/yGnCIC6UWNmytq0vIo0ka2rdugJv1mQzh+sm78sZghHGaOj
VkHZgI7tZGGvObHRXBH8kcqRj7W8q90sE/0Hu8xfVmfeBYkccELM+HgPTiqctE7brioj5TYj0sQj
XLFej1oDvRgdg6f12UcAnd9cF/woSMgWsAKD8KVu/7mk6tQsnzUEFLeGXE4HItv7x1GzJCjOijF9
S1A9JGxmY3sDsTPkLCvmkDmNVjK5GgvhaWXrw1UWuXjOcrl99eXCBtCGeNF0W3NgEhpMhTiKaMHz
q6WY7jpz0hlnaxS5XlTSgsqnoW68Dn1g5/J4TgpCPpTJcJJumFs3LM3ccNAixJeN0uBlElo5YW6C
e0SmaKesDFEi9/fN6iaZh/FJMpD7uVLTaU96ZNTfREawthsL2p+O6P3uo6TRX04Y8i2ELhgJFxMl
B/H98QM8DFp5NMbbNsi/+XNxCCSOzazaW0bq0fptwfmftfffkCmxQNIvYBLH9QgFgyfjv16LsRaW
5Wvdskv9DgP9uc787Wv9Y52W7U9IQZf914995T/3qfwTKzBtHg1hJfcgp/ofdFD5E/li3JPIx5aW
xoKZ+lE/KvInuswqqzj1x9JLtv7OMo046/06fXoYrKVA+GmLg/Y96iJCT3dddghF7JjKa8byJ5BG
SzjDlOmCkZo6rKbKnea7KoC55NFIiXXPwqzt79PCCVE+cvcJr0i25nPC3YPd27ipqivDv5jtDRtc
kW7N+R7Hemy+LN70nF5Q1D5X4loRZ35w2/u7MFgFpovFXtGfovBoJRdSd2GW+0o9NMZVYZ2J+Kpv
Dgm/HiT/MEeXzQhdEn2/f1gI42pE4injclpSc3thLpRFHPPJVzPf+gi37c96dFlAnatzB014DVyu
sVGAYzFLzzMk5f2OkPbeP2CON/Jb6GOJ5qrwdOOtWu/C4UntoXoVCOX9xo27m2w6htrtLO+k5F6Z
v/TJzgzP/WabtTuDdW3YgDY2hrVBFUf3zj4zFN+Z0882rK3EbUenSC7HaWNEa6FfhvaZMnhxemjK
7RjuteF86q8wK5HlHoYQGh6X8TwWUiylWnyFtsvXtiYmufkBmsMWI8zyX7GexX04XnfJbTkAwosP
GcJ1/aIWx6o5+ul5HG6xPcZA1ywvQidSOcm8auPNZOxraQvVSsWmpKwJ1qvCy7+/jvx+c/n/4baR
pYD1AGksKB4YSejW/1im3eVR+/ry17F9al+bv84jbuG/Lrs2naI8+B05+Lcv/2O1MPVP3Ne40Okb
vZVnrO7/QAkbnwy2k5CIKNC+N11/LBaqtWw2l9REZj4UXUum7D82m6wjiHz5YWS2iUQJ0fn6W8vF
+6IEyRwr2cIx5gGOT55ey/vVQu2YJvaRETxWPVKjvg71G6WJL8pmPkhV9TqU+Dfm+ehPXNuJBXte
ZF5rVbXDkGXw6lx7+WkV/s3m8v325cfnQRdlEVSHocQ6qTKHGi3ZRJLXY5aU1VoKDLg2yy8JbuuV
lEDDzDr5/s/vedLbW5qHi4wYUsBiZqENuTyif1oyG03NpUmKtNvJkA66UntZNtSfgymsnLYOU6+u
RuHmFT5Dkhg/G/i//vwBuPx+Kq2JZVp6UjwcUBPqy7765CRkYU5aGNkmN7M+OTZYoLBi1CjgYhrS
jo0BG7NIu2CoNO/+7htTeyBA1eSFF8X/3v/gdROEmAQ07UY1JBzhJlL3gZ6Mo/n90W6GdYOsVFfK
bVWIxz+/Mw+/dz80VzAnmFkm5xn0+TJ7eP/ecS/0PEMTcp04hGjx//PzL7td5ppusOkd/0y/sD39
ot1aK2Nn7CJ4F/UB5sWF5MGzWtmu7YFh4e+Xryu39Tbfts5VvW35re2pO/WqdeB78YXPvft8Zaww
Tz/WB9sTK5N/jr8OjxPIznkzgqnUz4Nd6SkX80VwZt+N1+irY2e6Une9I7lM4t3eMb3ae77iRZ+f
W347ut2K4+RGq2t91bk4/dc+lAL4fZ7m4D716pW8kTeFJ2/6db3OvsU7hOmrwbW39lZfxZtiCwQP
A+L8Il8ou+lmvBwvpQPUWc88U8+lrbzBdA3pAOcWr6aA8lxe3/L0nbTWHHs7X4kLbbe8Uuf47rft
oXCAq7jmavkye1Vtq0OzTd1j5qBBcsExbnBK7aBubOzbZjs4H+H4l13oTxfxj/OJBcwGscaE8rTu
iDDe+ZUupdfr1eUtRNdD5Rab4Lr/GiEKa53QQpDrYfIC+7kNPJw7nuJgr1jP28grNnypR5W9ft1c
7CcHNY57nJxhG6zYHTr8hRd7yYq9nZtyyPPl/+fEiQ/OdciD0YHklt/ZV3jII/68GrbSKljn7vK9
2+2fL1xxUl8t1y3QbhP5I9LA7zvunxeLUpAc5vdadj2m5LBr+mDtx76KkRLlmyHCn1dM8UIqsr62
cludff8Fn3PYZeHu7U/NNDzmQd9sqgwzGbSljsf31LvKWIJWJfYdw5lSyTtfGdxaHYv92y8KAshQ
ZdRvdtyhyNgNpzZZGriNBEaX4dInpW/vc6L21IA/fskLAzGuH5irf/7d29fhaLQ+WMXeshB+6hAs
R4aBxNLAwLzIBOdkJ+PP+RhPsFCuwQHuJSGdiTy8idvwzMpeSf47Kr6+wsl2oUnKuarPxwaX7jJn
DGym6ZWrQmaSX4IQnrUYbs04fyoK+7oyI1ga9qHL2vsOjJPfEIGcf43E8MhMb1ugwNKnGvNvd2EX
xiZSPtNTsJbY5Cv8VpuqHHFgz+HGALAOEuZsbJM1ZEJvEL5XhJd60kEIKD0fh1Bh4ng1+m0KC4Ph
xkqI9hBTZGopRWKV3pAcdxwAfA4giv98UZ08gd5uHmIfMAPA7kOSfEqhzWKrs1U1C6/lhEdNG5u9
gwkVrOs3uYW+ErUbRb9Ce7ceA7v/4M2XR+pPp40zxgnjCbhAfIhrPdVNWNCbprFVfA/32ehW9kAO
4jyUjsDV6elN296UIkTiFZsfXDDvH3tvZRPPPsjilGa0LE53vvpQW82IgOgybtTXJKN4x12QrecA
OkjQ6E7cYuufbRjwdtwomw8O+ft3J5iaTilUxsXsLBY+50k7phQdIO5Ol28rJcHiLQIyvqzkoHTo
8mRfStfgLeG56sU5+T67aI6680SHx6awrWKWjig4fxJizldBOxMpPJbPZVw2t5lZf9Sf/v0nZaYG
tIVh2ml4cW7JUZFSP9x2SvSIjwW3kQwoN9LMA3PYxy6hpxahQUnn9EOj4PtVncEd+iddyLQlNZK6
9NNmvzJktaXCZL9O826VDoPvlf28WzNBLBmo1/j1OjUQuyyZYSZHITQbEwtonnZ0ghZFZ9XZZ6TY
bAPo7YdeKA/WlA/X7aDWm7rGTv/2R6OAjKwLQBT5hLqhlWnyBIw9NF2+tCoRX5tt6d+J9mLOhuks
Dva2GfbHQiGbOixBMsdiklfhSIpqM+T9fs7zJZ+1aW/MwL+QjV5fBZN293b9/K1Oyu93QO+Gbf/d
WthLwf2vuyab16IOonc97OUbvm92hEFYo41+CM/aEsS7uFW+73UYxBOsDnCEoQSjIxab/2iMCI0Z
PUsQMwuV2vft4v6x1xHKJxrbpO+YaCKxDoq/tdP5Tv365zqHVYfWORNzdDhMklSkhe8LzqyK30bS
tTdbbZVs0ilm+z2YpfE50huiV8POlxu3CnrNWBuiHu/IWree+MTjzrcKwBZEtoZQwMNOALhjdN7t
ZZn4iEOTaPaD7nd4kts2sxmGRXaib/IgGZBWz31/OapmU1ETqOyxsqCxvrQpUhb6FfIEocOu/PPc
shtkukMbLozcQircLDHBdCXyMJ6Rmqv5pAF1qhuYjJkvh96Pt1Ev22etkU4XgVoVT0KPq280zxcG
YCg/zfMEy6QmUuCxsPNUo4+SDoCB0lC+iJCKPrZVb97ZeTZEm9APkXD3cQiZ25gCgEn+IMzGGdJs
pmALsuYJ3oDyEuaZAqdjjrJ7teVUO/IUaAMJwHMGg07pK39lhQ18cQWt34MeGvMhx7lu7CRVqXg0
p5eqqEHcdYNd79WQzuoma3KJ6CwdIZZdxPFLGCfS5KAOm/a1UdosxX1rGmDlp4a4x4TICFdXW+CE
opb6foWBu4mc1s81YgkkPFQ0XTQNQWLelYy7cI2zekdBj0++U7+IJleIrjHS+ppmYrDoluF2xe0M
tlVOBKtnpbbWZZ1o5H2kAfmabpU1+IQZl8mqJ0mivtcK3f7KnD9BBa4lAT2dbFCeemnpWAUhrpRV
Eg7tvg8ZkW59DAmgn8o4g9Gt5i2K0UpUlmNm3XxlNDQOwA9NQ7m1YhE3S9gsWmVpyNUtvfFBXRny
QGRLQUFzl+VDlLmSH5uBawOrTAhBVCbqYDOPpE032sAnhZDMal81JWaBVJfZP1Z5UaHQLjCskWLX
leq2raAajsJGwkqPweqJew5b0KNRDYXFjmv1aA0QKHNScenVz9bN6I/U7pGaaxPCEq6xIIimBsxb
09+NSU2comnGEMwUu8uM/RzmcefGsime0mCSkfsx6z5UVufX3mRYRYZu31+kbIZuZp6elVitkedZ
5+ZcGIkrBpMIVRXZBLaIVDKIFDCbed7GFbEZjohqXd8WFpZErApoSImSSSBwTkIZv+Tk9TyWkkra
gmitlOPTiAZ1iz31/D4dprU81fbXem55parDRBFOZX0+a7kCOEuJ5W2b9RDyh7jgttWMcVCxDYTY
mm0J42NCrusjie081PBatZoTxww9diEpIbpry6wQzsxI65sSWBjpY6xJyUrBvBSs+oKBjZNqUpG6
XeTr92ZW5ImriRGbDaLAioMpRP25yaP0W9oP0pesaSuyFerSf23LEmwnd+BwoffqHK/SEjO42zUF
lHekJiAqErtO2QNGSnhvJbZKtqRWGYprjqEcuG0bdp2bREowAzCNcck3s4iBRyjWLIM5yzHloxs3
SSzQ48bcg0avVEe0oQhdLSG+3SnFwH2q29J8ZY0TxWGlh1m2kq02kxHLlFA/TEvKASOEjSnvDOII
403LNgD8f4p+YF3MhTqsJylgaTLi2dC25NdijyqmluVQC0RNh4XZIl4uUWaAl8tBqmFyUgSv/Ypd
1lruE/FQ6DVcS8sao89WW9gvhS93D6hKBPs9OWr6DRNQ1KlF17a39jgZVLFpnxjbrmzV3NOmrgEf
JsUm0XiTEpSsPLIWP/Nxxm4XGVlEupvRiC+jLUCm8YN3NyHZz6GXlVI/bOuim7VNkM5KeyPqkCtE
kibduOpGmu07DqP0lGMTTNbD0IBktpO0epGjoXV5e38dZwbJpmV0LaqU9ESz6mK4y4WZcWVm7VYN
sFvqPoVdPUecVqQKnD7dxnCgE3Vk6NkmYlZ2Nhf5eTywL6gyf6dz6i1wQFYxXRFH5tnBBEpBGRwl
6y6SAI0zt3FW9peikp8b3lvWae9osbJP6m6jdfTTfH9wQoMP0CfDSrMwS7zV2hkkXBsjU4nOPwrK
Q1PrD7DVX6YmP4400cVQUgarT0pw1bfVeUYaNrDirdaEu6YlfoT93MTEYcYxo8AHGaPJy6rwoe4t
adXqVbU16+G2y32iZOJo3GoGkM48v2E2ydJW6ThprfM81FQ3JaxKBilqds9WFgHV7sE12rxbKgMA
qrGmDb61t7X4Xp+0cN2mMvmdcbpSffBpOB6GhACMOUnB8037aC6TvWg0aW9l3S06vczRRbOCf1Zs
h2SrkqfbF1O9SwLccGFubYleWqdWf9Mo3a437L1NI6ywYsDN49e5Jzo2H8xpx/ff+3Vw38Sicfxc
HNMk2vdmeLAS7SzpJ+AR1kwqjjxt+mqkjS/zsmUgrsN0fNalOPeyPiSqdtAV4mP0ugGDTiRXxo1a
t54k1HXYC27R+RDDbk5z5TAoJI9kOYYMXVx24cBVw4qDXG236NRLx7KqBwYnqyxOXgvDRu+cbrtY
3cqT9blsEAsaM4XzxGbnM0I3cBflZaPSjYlgb81Wds5aBOhmzCIvHGPiHOchccMcNEbR5k6rLIVM
2j5HhXpTV5kFDKOwXeIK8QKn66qobns1fmA5dWE/hTspV6/7RbLUtgVrQAQkUlRIo9eUPsfKLA5V
lT6paXg/YhJGqaYot6YKx1qoHRBZy0aIg5ifzNHzZpC7VWyHeByL8brH90LrJEu8oqsAiEqSSkZj
Vz9bAntBYfbK+aAok9OOD6KEK2THxitvt4oZQ4VRDYG07XUb5p9PiZYp5zEUeS30q41FubFSS+ll
xgOGMtqb09nfq2VdHhthUpqoM4Prxe98JWKYH7l2E8v4HVK7g/2rGhg85V48dnU/n81JsEoqeoJk
WztJPl2rYlhnMZ6xXGVSZXEO41xcZXnJZuiiDvpgBy7gIp9xy0vtrk5zmyMffZ2j8HyGTjb7PDbG
4EIy9F07GVdmG7sUGBFpAvIKz8ZR1YGthgOsNyPwQmFCFsYOv1CCiKdOgObJVauuROGrTptk25bE
GFVKzqc6OCQJxDwlu8lNIlBMmEusqIFsX6k8Z3S25omikGfjJ1u74mKzq00wrQB3Edf0JUxAPNbN
HUXGAzMUxw6f85LxXnodTcz8ai7n4thN2t7wOf1w7CkCJTdCd68BR9WCebjqgs9o+1xToc1ZA2yy
X6SiPZuAi9BV9M/TWj/IbbyWUnrw1uSz6XwdFA0SmFC8KkxA0IUjXkeJdR3fChiiutsSs+DFiEpW
/fJWoIO++EQNiTKQlY2vgXfA/rIKEsNe90NCCh/PaNtgLOezMqvzc1JNUGASfV4xuO+cqaYYkef2
JSdDrhjKfhXPCDzJxcUall0MekNyQZ2vkpTlpIkesiGsV/xoWHuHBF+WXj1RWgOuKp5GdZnwG/K0
oLiRnX1hewsoNphl80WDKacMfhWyLWhbywslWW2csbHknCCWrp4gaWbJF3xZQK5iI7ViUmJg6yLC
lgHoFsYw4AjtpDWqBZ4FTdlF4LKGJnP7KBKEthiZeK71OHtSRAbvEEOtX3qG6Rs1PtQso8GG54lS
K8+jeoUFQNnqRg8Kzh4NnogtcBRHkNl9KK2MQCnU/xoG9Kp75dgm/U41fDNaGZGPb24sLeM6DrLs
W0rcG104Gb9mLdV4/WSrGgJnHIP8s5yylz+TRsqrS8OP2ivT7lGqNGkvjqUaKJZTlLZI2d6TLwT9
fSxfuLWgDvw/7s5muY0kueOvgtjL7kYYXOIbPOxGkBD1MRI1GoHShPfWBHqIHoJoTgMtCXQ4whc/
hM8+zcE3H33Tm/hJ/MvqLqqrAYEksnZUnt7YjaXIqK7OqsrKj3/+81M2zw6fXlOkdQ3wnFr+k09D
PuzJzWBF5WKLq+GHjx/byyX8pqv19/SwhNn9upWRr/20uv70kaY9nw6H1Ddcwkf2sfszE7yGXmX+
3eFNv8u1OGyLYXk0b/e/S6+S5o8fb9PmawyT9S8vr9b9q9Pr5Xowba36XDM3NzkwFcqabi8eH2P4
Kj73NwkzlOEQAf1uQHnBBDOHEuj7JqUE4BxixxoY+EF/tHugh2GDBejkBC7MjAwsedcA84gJ51NQ
x02AGB3zHDLUPF1c2l/0AP+ScMWZFwJGnuJVFdl87et3f9gmXHpznF1zj42wX0z/+geweqpv73QO
BnRvPoTThEgfD8m4igT6fXAtFFEAmS9+TZSQ9wUkACkGVEmANaaOAhwbRbjmQaQVCbSpM6ESFXAR
qVJ5gtsCUtSlkkAL4DvgCEGKFotMYK8igWa/c0A7XnDSJKuLJ7RNIGFFlQh6RBxBRICZLUXgHgNR
EFI4MoDOzjykBgM7BkxYJYE2kVrqrgm7uqt/1D8AJkHKhGyJeYLTAHCUKb+9O5DKDzrS0MfKPLXV
PzoQ/QBcp/x18b6AlCDLphRBp3UgKTFYbkEwmsfVAQNuSPJQZM7Kp9hvIclAmL9UR6CLHpSLTvr2
mcfdBtyFQDiBO5c6QMBZYSkB6AqUImh3Dkj3cdcJyKN6B1BVzyEw3d6KdwS08up1P8QGoh6MSopt
697tHlAeTQ8/cPXmKWyukASgtQC6Rwcw5x1JMv7uEyur3+px+gXrD1jQPOFdf1o7mI0v5IGH0rOy
eJz9fwRUm0Ji6DAoApanSJYGtAeotlWe/Vb/gK8n9OE6QRChHXQ4HYAAQtN31FsqNT5Wn+BQjlyb
v0nZFTU0BpJfbPjgPn2jLP/RTm+ne2Dgp5xrs6Nrnl+zz++pxcf5Kw99cGpPa/SDtpbVRe8XApAu
hRWtxx7gATFQbAF4+UPb/5CJKA9AE9+PflBAwcWIrnw8kA6welST2shHcB8vJCoqc0/Kb1qYTMAW
nU/vDA8A7AtsP1RnT/A1qk9ndcWYF/pC59PbB1RKgOGxfpCciMBMXMB6qk+Xon3KHaiPFFaZyo6H
AAA7EGC6YDJD+2z9OW9h31BdDLNAoc7cj28NDkjKkc4AZlg8oUlAaE5UC9864rIfdA/bPXfPN1l2
YQCAmJ5KPHmCU3XSXkz17QQ4YBumMhgkXXXPcxYoVgSdB54yzE/XrjoAxM5RR1h7ytiNG91CMLSE
J/wL2DBMAbS03m0bxhOYSWgkAEBfHlcCPaiSOt0urm952wVn5tEiSrn9m1h62LpU30qNekXntynS
o/wJUu/ihIXkz2lDOdxnoGj7lBIStyke59uNgY/KBxEbmq6HJk+54gQ0uiwsLA9bI7pEO6lBI6Zt
RROcO99Si6BH0EbyNQDtCtXm+rgEPCTGF5Z111Gr+zaltZQVEqVxNjsHHbpuYScLz5MX9kPV7U4O
l7iV8Iogvop2I3BJqzcpsQz1dteH7ElOSecPcjPFw/JWJEBtEY4OaT1IQEPb69LMTbXsLSLy8IbA
AFiz5Q+FUbFLRbV4d2EdcGlnqPpoudWIShwKCaKz1Ph16PzeQBKYwZkwps+E7rsPDzDQ0Gwtm306
xGSpbXVeQw0Ynq15Qlt7dbCKs9yijIcNXx5215KFqU86FFLlE9y2J62q3Pcosi4YjD4sls6ySzij
S1My0tNWKqGte0drvvdRdHKnA+MvLBnXiG8CUYDEokWbtNKJC8+gVXtxxo+llM6mKGteXJNiOqE3
oTS9EFF4QQy1QUsWkqtemN7Lb6xde8R3IPBo0QKqEEFhVgXk0sEwqtQCwg8DXxhllKUGdK3cIdl7
qExorFzqguAUIVF1pQioDaVk1NBlFTLgG6vXoISwsfiIdIa6C/paEUAhKhFLMrKEM83jngTJ7In9
Z/oZhmX/CR20yg7q9FF0wFMo3S+PgLv8h+LWQqYnGd3APr3wPGvA6cfAlIlawFNEjXX7Cw6tsvWb
AxL1LaL8tJQM7eMxTJUL324fwLkCCnX45ZKvfPyAIyFUQpBjFUciONXXLr2x/TcApt6QzFUtXcll
eACxILX3JRA4pBtPnBTVeWfZhdWULPz2vBUyIYVLgBOO28AOvBqM1+Q8C0OW4dOp7PWm2ewmcR1q
1qJUv/vv9UEXPU49813lhevt0oFd8jowIANeME9xqYa094VMTrX3Dfc8uXiotbZufuJ+FCUIic2X
uzCsOw+6U6UMQCGRwiDAB1jBPK65d0T+riu75OjLrRCWCMivKkXQ6x9g8sOqUim/qGiDtpwUMBsQ
YISmAUuU5P5aACgOmh2CcenyXv1mnAAxdIQHM9DTXyZX9v/2I4IawvWJTVM8bnB/YNBpJLHsr8PL
YKoDP02MfbivYAMtkde1mGenJ9l7qKps1U5wl0AZitx/F5C9x+YFq1XxZ6sH4Uhgy9hHNiocXOhr
oL0Fu4A0hUCqbeObLHJFAs1egdMkDVRCs4Oz/AfqG2CIiocPGL74QhW4AVCSmxj/R4AbrIhCuwha
6nNAIzBQ2rBM2vimaw9KeQokdZgKJYgruLtwWMxof01AFFycX7zccp+7VyK6EsA6RMK06Sif0HbB
Bi//YzHrFKKSwIfTmySPeTbOAWbgEUHg4rfhxcCBGyuNwQ4ABxJBFKl9WeWKNuzJOYEyD3rxQgbh
nQOtBEjzCaJFmnjdfWJFAk3SBLTOIk8WXECgpY5+SqEq3UIOqcN0LkEKVOGEp0ItuLuPckrljqc5
UheuekJczifjGnQhEYdA/QvCKzDPT5306xDZE0x21b6tbHXi/NIHgJrU8gku5u0h3UNikzutd4gL
bB4UWkUEYGCK8iQrg+D0HQBL5QEg5UFzADC8EJsWjyuCDq6gmIbS3C6wEyCt05nS/kZPE3QyTU5B
tVgPsIZxI/hLEKxNtqtTbJDgNgANqJVC4MaD9hR+gp6r9UE8SJtboj82ABjcBigzUftvgDaNlUht
EN63CD9n83MhmiYe1LUURyO4C7Bd0gQoRECKA5A2BBWuzwO8E95kmmNT12FVY2Dnv6fVfawvLbJA
N22H/oCHkPgYEfDgdr467kFco01kC3ynG/IGBYOfT9lCsH4eClur8YYHZDSx8PtbT70pXQAF2IKx
5e5KDGzrlyDU/Y+9pLgklw3lypfcRtX0kd6gZMDwKQtxh5T7kjYWqosfvJt4Oj0CHncrXP14aLla
RHsGNBGyNlFgG6BfBOT33wDwLohax6/binfrUd4Ddz6NzYIzeYhFKpefa1/WHYuXvV1Z9/4Qjwh8
D9QM5soLMMQzLMzw/de9SWkObdlAOVGRbB4WuCKDZg+eIoKhlGoXsZSQDr40f1IdfIljEsbuU7dU
fHwt59OUxnp8ek96kpgnuMQXJplSCHL3w+nVEci3edxTAP4PIGwXBGApouA0QLssod//FEBMgeXT
GeLWFh9ZOwT4fRCS0bI9XE2gTn/THIOFpriJ1M82IVDiJ8dgYFPAJdoiIH2A5aI8Ct0eqX5qPtjt
xXF3rWHQD32CYJiKoRIXkLtVigD/v01egwr++hmgjBVazgHd2e9kE5gVJE3DVfcBpHyS4AbhsqED
AXoDDcIXMk9wOhAVrfx2In9d2mR+sQBr8R+MYMLiIEDC83+lnaxq3WGsoKKFrnQ24et++9BwtUhH
7eBsIChUlN8OqJUqD55asBOrmKpOCjzgoSse86KQ9L26mLkH7kmKlgkiFJ/owj1ENG0qvSjpDVYE
apWHCQwPKXyM5d6vbX0ouan2u+PzEOK2sLQ+V5LyBLTdUCcchOF9YzGl/S1cse7awqqLpX+3l6t+
HhF/zD+S/YOSwiFAIaivOHg3pfkopc2Ok4umg4iJHunF5Q4Df3gbQOvoC7p1eHQIN4Fr2gBrlLr+
XtfGvgL8dq1N2yHAAzGFUNAVK+wuP7cAYU9as1t4a6FTQ7rp1KktIh3tIaTzpm6ncu654Il+t9B5
WP3yhHfsRT2rrDvcNj5M+tpa3eecfnoyoBFJblmnLrj8DqgMpQjkG7HuO/aQ1yu6KXqHlgxMTxn/
CI+UkKy7UgZogR4Qd4iXyxCGqwWaR1LTPQTyaKs9ixeGpAbUrBZCQguKn8L90ghA21e0QZNAl/xO
sE7FE95ZEAIalTqAeppYJ1AnKwPX6CcLjKIUIEi5TYqzF9I26BcXlMIaFM8GCDt2v2sN4OTD7QQA
XngrH2rnP0A0d/2ZRrNkPjXtm5J4aeqRi/ZE9/6BBfZsDlD2LpIGRZBSwfzg/On5+iYuBi/6GMnP
f5uk+WKVrd/Gl0m6MA2GKr8UBFHlR+dvlxt/XH68mVb5ruo/nUrzJPupzsTsb+w/Pk/iLMoms7X5
xbr8qtfRNU2jjucX0cJtiE0k4ssk//oHZ5aVA7Jz1MU0zbLIDiQC5CioR82Xq8ydq1CKaoc9ieeX
SX5tB5LJip+mHjal323UiBbTxvM4u40v0w/JwhGJIN3Ub4nnUZYv7UBm8sRt1MPm88uoJmthtdOO
+yReXEfZlR1IpitaVzvsiwwxLKZ2IDOshw13ulyltcMhRTDa2Y5u48nM3cdSZqcd9mmyqAtBShXU
w0ZZGjdeLGVsZ59Jwl49eBYtJrEdR9ZNSMG1oz5LLrJovooyO5QMLMl89cB5nC2W8dqOZMblnlOP
G2fX0cId1occsjh2pSvWuXayoyyl56CjyYBw6sd9ni/QOY4QDJ2/dr4vJhvKAUtUP98Xq2juzlZY
gbSz/S7OahsMU8rDsNGicRat44UdSrYuwCT7oxgY+931r6LVh9pukFpxrRxeJTR2r5smhk5WO/J4
nn6IrupT9iDjVwl6fRUvlqs4ceUsFTPaab/KP8XXFyndhu1YZgmFCl079Fk6nyITO5AZV8CP+nEX
0SS14xTDejgiZ6LbnVHFbdFO9nW8msXZxi1HGMvD2Gn2MXJ1hY+r+U1av/ANZkcriTdptsovo7n9
brNwQoWiHfhtyi3nHjyDrNCOKyc6rg/c8rCBx0ZrZsnC2cSgOPSyGN9ErpIwAGm1JD5EOHSZYwkT
fvUw3Y/x1L08AC35GDZZ3Ranzg4muw1ImP1x/4vp3VWGiB3j0jCya2X8bpGs4mnjJZ3gp6nrNko0
VTv8e4yrCftulKwcjdGWshnt4GfpggsqvszcDe3DqxnH2UXtbAvQRztjHI+4kf6E8eJeqbSC8KOY
VzPGnsTTuqdHsaYPe+5lukw/ONKmU1uXOh+9aD7/u6j/ba4ZkWjizZDmwzIqHY+7979uW2jprkP2
ZmjMbf39+N+X+8IcdimutbGqarRrR7RsI1i242+/VWTtp8sZt91y5W5cD4f4GI15ESU/uwN7MDGP
s+v6NerBujyJFpfzaBovZ3bLm1X3IIizdSThJGdYHxOe5fVF83Dhn2T5Ik6qcxV4iVY9jiJ8gqmr
d324X+MsabyKFleOne3jeuOAu1FQH77R83Rx2Xgp/zM+fmuFasxWgd1rZfyCaPYiXrpCNlz4Hkau
j+rhWHwX3biqwRRva+f6cp1drm/r6gxct17Ar3E4ZqxfFjvbDVC8fuxxmm8f28PGeBndRlezTZF4
ONevonRpP95s5I4Xx3kSpRtHRAq7tZsDu/Iyndf2cs+DiPH1p8mH2JWFcKKoZxzNo3X9TAu/k3bg
1/FNzXUWvnTtqG+iDCN1vs3YgzXNx/hXG6aKqX9TT5y0bHJzgyPmrKHp86wde4wLFt2gNuz3F+ak
h91xPouSemzFMB9rp3we/ZxsShpsvP2E/f3d8yj56Op9A2BVzzjPrsQsrKu5tg+N9O72It4iDh9B
zfdJvFpErn/uQ9V9TxI6/dB4scqz/Kbxl8bpKs3SVV6eTLuMRmcD8fagUMoXvswX0XKWZLzS/t9k
20sHXR/R0PFNFq3m6236hqJO4WjV7quzZDrFtT+Nlis7mAiNxg87R0eL3GF0dkEQSqmNZ8lVijWP
1O7+b5HLrL6USk2qjzy45FxX0TpigbJk/r//9h/LK/npWbaOphEzeB5dEAG1q+bow8EhNUDSFEcr
1vPkOs2ar2KSEHYwEauQ7nSksE47/jjGKbiy2335lydJlK7xl5LGD/liGrmRDjr1Qnuif+mT9Gqa
IsDz6Ao3Mrl2zERYg7o0U7jvLd8uwEEFBAG2h0Q4gPQsWKB7ohvpJI7+X2CLfsqIZNp1Mbtw04Ms
P/mBp/p4QVZ/IgHS6rDSScv+bO/PR45bswQBLStHPM2z9MY5ggWErHYAHzfNwlE6vo7rgm3TMGxD
Jz9u7GNBV0U1Gx6k4mbo8HHjFg7Yljkb2jvdsn0vJ8H1OgDjD7vDNmzKoHGHkG5LXZGr9B43/zfR
KrqsB4f7onIobOC/MNtDcCCoRvct+Rcc4EPvLPZMVNuIEAYOu+DryVxI/wgo5HdZtw990QkZ1GTS
GK+ilWuW03iEwwR8E1oGOKuLfhTq7zqLl+kNt/C1u1QUx0mbQ+EFbHH9Qnu7sYX3EOJZdDnL4gu7
HEbtUHku/4F9mv7ZQsTt40UjAHIXF2zAxldSx1IRBDAeTjdye4fUU+7M4BRr9+1uqQG6+SF3VGVJ
7rmnHOTot4rCzy9Rls5t4SEqcSzRDmfQjduiIqYH3m0n6WqJA+cMKzW4Xz1+Dx0X583JnflwNk/w
fhbTxM5OTpkPf3A0i6bVMaXbnvb738Y3+cUcdUcWEYhHYySxKjusTFyK+7UveRJfpxNcJl5z//s8
7EDi/nGWps66Sg2H9jtGKe6DG3rseYjwjpgXxkXj2JiEizsZ2QnLMkjrI/X0o5u48T7Opo7ltfNy
fuApevJzAvhq5ex4YSzTzvj0cn3jOMA+YpCnv+QRYYkEiT/LcSkcndL3sE1Os2RVi9b7SPafrmZJ
euOqax/+4znH/hmZMndk4Z3SLt8zXHrnEApzlHpQEsfOkm3a4PkX6/KBG3hzI1CWr5/r6PN/r+LG
9I8vPqSJG4il6lE//Mt4sXZEscUxe7wsXiUXdasAZh79bAm7pKuZc7mA9fAwbnJRk4JQpWi32RlR
qctoOXEz6DQg9zH0Ol25ESi4b3yMO48+OjqYNglehq0N6uEUn3GRTurwVy+yzdG+SY7DUOwAuTyh
D7c/2gjI44/FWSQj1z1qQ8yp3mvprejfX3LnYob7Uj/r1wkmvh3GyMLHlWFGde8LiCzsa/aXcaGG
myfJchnldjgza2kOphXz28+/5gsqD+1IxcAehPwWz2TqKGLaN9i37C+NcbyezOL53I1CwIzjYWiT
+C8MTjuaiAMKMvujZt6AKN00b9tHTcmYUs0saryKAZzYWZpJS+NZ7eYYk3yox/ekk4t63Hxayzv6
uPnPU9dLMwXF6ql+/s+0cZ5ef/7VFGa+yT7/12KSuHFayGz0MjnnGNZCecAwPYwbLW7rChrqBf3A
7y43DrgPHBlxgisAX42n0dIxiyBF0c+ZEuakZtNDN6Mf95Q4DJkYxySgTY9+4L9v+CA0BPYwbHJ9
EV18dDWGEDerj4vRoeON8+2jJuaEVPY5xpxTZkK8Xj/r44u1C7SEgl2YlmFigYOfOPqWnEZe86e+
XRzWJLN+h4HYrZm73uG96/3tVqJIUP0OlyK7FMXghhh2gi4eGGI4AQJYqwX1UaRxkkW3rpoQbhGt
bhsBTHM0pg9HfZTO03qYyQfo6HSSR1Bq2K8Wk1D6smtl8DSLF5OZxAhrAScfCv5pNL/6aoGKB4vl
WQ7833FJWjvzeg/cxGN8YHBjztZo7cxMPnBggXBe5rUyUKHZ167imzjL7SjG4fMRg3yX5fXJ0rTS
vmZ/z+k95We3ORX5dijj3twfc/p210CBSNNeA9X5i/RgDqr+0ykKWc/mcxLNpOaxKlppu6PdYKP1
TY1j5n64VUEhtQuh9wz0PBCELLmxMzSbVwjitBN+Aa2IHcUM6sPNfbHMotixVls+hMtcf3Hm6qOu
9rs0q/nkXsolX+Yfo2TlzNaHwf4qhoSqFrTy4dN+T7m5M1kfPtEP4IGci7i1iTDKa97E/YdhHOXT
pHGcRXV/dife54E3z3hNKrAqiLZ0c9QesndFHbTMuXF6nZD8rkXxhF5T+5IfAbI2qCB0KKPADelH
/ucYVLsdxlxCPpioXqcNNt0fl4169QBluPZl+1+ez4TwoTHOL6bA8cEAOkexS48+D2YVkauLbbDv
1iHA7IH0hNGu6fFF3jjLl86OLEf3IKN/eXs6Pn37/vTJvzZk80DY1NjY/yDPaL7TIRYwpAmdcNTf
K7htl/WOK9xjffQ2TN5va41s+/YKw6IzmdOqIXOfFMqtVNz7h6Dl6LTqjFZaSjuquzcwaNXJ/sMM
reMsv3D3r4djgeQwuU1g+iTKLoi62UGNerI/7K8+gK3lydw1vVseVKnMFvd0aWdo1tNDCkdgG5i0
0XXkDO3j8hpFa/T0Nj3no/ZoVNsdPnLUT9JrQtIu8N1H8NiOux2U5aPU8hlRBqAG1d3h4xp5Rkgk
nqe5m73xkUV9jpHrBP9bPipnvmMf19YPqmArlf1P9VmUSbKinlr3AdsTupilZCQdQ4Me3vpZv4FK
cZU23iYuQsJ0XNMaGGN84BUEPavV0mjT1/GHxNUgPuryire8yic129oHa8w5MahkGk3N9M/TCyoQ
rMjNXeCDuO+c1FwhnxH7Ml1uU4Z0K7Pv3X+DFoJ6n8D0ybIIZY3AcAutsFEX7APYdCL4mOWs8T7J
LpOtSh77T/9d78Y73+DBlj1JF1ENVUc/Yf3MRxSaQAVgBzJbygdoZhy5VhEtX+w7FNtHDvMp1Unk
ZHP3GPsA5BS7ExNmNfv86zy+XtsZi1R6fkAdfMBZxBtch1PaH3mIzhUfUNwCjT89JfQ1if9c/Qhp
wHpv5LZqNlsb/rfxb4raNa3Zv8NF+EalJyOyE67V4yOmhdqMN3iefZAznsWfandxy0eKqdidbwTX
FBvdfyaWCp0hqju0ff/+vD+EVsajNovaTIMPrU1xV8GwpfiSIsldShmd9aCS9buCsqpoAGkXfvHX
wy7F+N/wAJvv1x7g6vzlsvjHJEjieXIbV+XrwwIfpVxOYso6Po4XJNK8MY7mH+q5Xx82AO7TKgYQ
6Mx5s446f3QoGzKuqRSyVqVMeM/+uL8h8BoBmxSqHaqIM+w6eg88eW9Q1S6pQEs6tu/WGdUN+xvf
mKYqW3vgwrsxt5ag++DxpW7+p3R+VXo4dmFl+/ThESXseNTvw8o5HFJGf69F9u3WfVtt++9wFxQ3
LGH76Dp1tJMPY/yEVgv1yKoHX3AswJ90q6/pgyFvlIqD/qeXMffX4vLP21x1H46z4ZeQjAnehECC
tr3HBzH8KE3tYXSuiZ6HoPHT5GcndueDfe0p5NeS35yWlAmGkDiZZJu0kCQw7rk27jdkS1QW7O7r
DdrJnYbmA2+7cnxDzCGLLRGZO2IVYf2cOoviA6KEseEwcflImT+PITovd2jhWUyeEC+Z239zPgLy
Ff3CvExgfCAKYUcy9oePaoHRLCOhS5pjyw3V8tF36XX8sTGK5ltYrn1Qf79OamVdPmqB30cLLNTc
kbWPcNJritzcUX2cWRHw32OsabcLFSzc9gP2t3vfJKsJYcCtlwuUMB5eEN2Qd5RP2FIkfOQhhPcG
wbgyP/JwHLmklrNovp0U04cnU8Qunsdz8lf/1DheEr9eUlxnlA0Repy+RQNit1G+mDl2Ckw9+kU5
T69ASTpSo2G6j3EhzbTDiAZr+6DZPc/pPFGbrIed+SPLmxRJiqf5CgZEZ+I+0qobRmbbB4hmJJyn
kuCyh7Y67x7x2MEAaiCaBuMYd3s+esE40a/GGS1Lssb3ORSO2ItbzbiB0OYdAoMZ4v5AlnU/LcQ3
dHy20G1pHZ/q19wfb6r+tXX2fUNgtnF9/bZfWdimUhlx10nVTmAnkjdOSbQ5Z9MHJ/HbfFkvofSR
hz///D/UJK7j6pEkB2F//No9vW0H/DYJkm08aXZZzFqV23dHQEeJktr27b53/2ALSdvv7yu3ccIF
9pX3LHYZl5/Mcb/+9n8AAAD//w==</cx:binary>
              </cx:geoCache>
            </cx:geography>
          </cx:layoutPr>
        </cx:series>
      </cx:plotAreaRegion>
    </cx:plotArea>
    <cx:legend pos="r" align="min" overlay="0"/>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1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1247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6.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0.xml"/><Relationship Id="rId5" Type="http://schemas.openxmlformats.org/officeDocument/2006/relationships/image" Target="../media/image12.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7.xml"/><Relationship Id="rId1" Type="http://schemas.openxmlformats.org/officeDocument/2006/relationships/slideLayout" Target="../slideLayouts/slideLayout22.xml"/><Relationship Id="rId4" Type="http://schemas.openxmlformats.org/officeDocument/2006/relationships/chart" Target="../charts/chart9.xml"/></Relationships>
</file>

<file path=ppt/slides/_rels/slide1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4.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21.xml"/><Relationship Id="rId1" Type="http://schemas.openxmlformats.org/officeDocument/2006/relationships/slideLayout" Target="../slideLayouts/slideLayout26.xml"/><Relationship Id="rId4" Type="http://schemas.openxmlformats.org/officeDocument/2006/relationships/chart" Target="../charts/chart13.xml"/></Relationships>
</file>

<file path=ppt/slides/_rels/slide23.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28.xml"/><Relationship Id="rId5" Type="http://schemas.openxmlformats.org/officeDocument/2006/relationships/image" Target="../media/image18.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microsoft.com/office/2014/relationships/chartEx" Target="../charts/chartEx1.xml"/><Relationship Id="rId2" Type="http://schemas.openxmlformats.org/officeDocument/2006/relationships/notesSlide" Target="../notesSlides/notesSlide25.xml"/><Relationship Id="rId1" Type="http://schemas.openxmlformats.org/officeDocument/2006/relationships/slideLayout" Target="../slideLayouts/slideLayout30.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26.xml"/><Relationship Id="rId1" Type="http://schemas.openxmlformats.org/officeDocument/2006/relationships/slideLayout" Target="../slideLayouts/slideLayout3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64037" y="3729038"/>
            <a:ext cx="6905506"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Movie Rental Analytics</a:t>
            </a:r>
            <a:endParaRPr lang="en-US" sz="4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64036" y="243848"/>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2: Which films have the highest rental rates and are most in demand?</a:t>
            </a:r>
            <a:endParaRPr lang="en-US" sz="2900" dirty="0"/>
          </a:p>
        </p:txBody>
      </p:sp>
      <p:sp>
        <p:nvSpPr>
          <p:cNvPr id="3" name="Text 1"/>
          <p:cNvSpPr/>
          <p:nvPr/>
        </p:nvSpPr>
        <p:spPr>
          <a:xfrm>
            <a:off x="864034" y="5430314"/>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A select group of titles are the primary drivers of rental activity. The top-rented film is "Bucket Brotherhood" with 34 rentals, followed closely by "Rocketeer Mother" and others. The demand is heavily concentrated at the top.</a:t>
            </a:r>
            <a:endParaRPr lang="en-US" sz="1900" dirty="0"/>
          </a:p>
        </p:txBody>
      </p:sp>
      <p:sp>
        <p:nvSpPr>
          <p:cNvPr id="4" name="Text 2"/>
          <p:cNvSpPr/>
          <p:nvPr/>
        </p:nvSpPr>
        <p:spPr>
          <a:xfrm>
            <a:off x="864035" y="6615462"/>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Increase inventory depth for the top 20 most popular films. Implement a dynamic inventory system that flags when stock for a high-demand title is low at a particular store. Feature these titles prominently in an "In-Demand Now" section in-store.</a:t>
            </a:r>
            <a:endParaRPr lang="en-US" sz="1900" dirty="0"/>
          </a:p>
        </p:txBody>
      </p:sp>
      <p:graphicFrame>
        <p:nvGraphicFramePr>
          <p:cNvPr id="5" name="Chart 4">
            <a:extLst>
              <a:ext uri="{FF2B5EF4-FFF2-40B4-BE49-F238E27FC236}">
                <a16:creationId xmlns:a16="http://schemas.microsoft.com/office/drawing/2014/main" id="{4D47F1D4-13A1-2FEE-91B9-ECE904678D7F}"/>
              </a:ext>
            </a:extLst>
          </p:cNvPr>
          <p:cNvGraphicFramePr>
            <a:graphicFrameLocks/>
          </p:cNvGraphicFramePr>
          <p:nvPr>
            <p:extLst>
              <p:ext uri="{D42A27DB-BD31-4B8C-83A1-F6EECF244321}">
                <p14:modId xmlns:p14="http://schemas.microsoft.com/office/powerpoint/2010/main" val="1306272656"/>
              </p:ext>
            </p:extLst>
          </p:nvPr>
        </p:nvGraphicFramePr>
        <p:xfrm>
          <a:off x="864037" y="1169439"/>
          <a:ext cx="12902324" cy="396971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864037" y="266242"/>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3: Are there correlations between staff performance and customer satisfaction?</a:t>
            </a:r>
            <a:endParaRPr lang="en-US" sz="2900" dirty="0"/>
          </a:p>
        </p:txBody>
      </p:sp>
      <p:sp>
        <p:nvSpPr>
          <p:cNvPr id="3" name="Text 1"/>
          <p:cNvSpPr/>
          <p:nvPr/>
        </p:nvSpPr>
        <p:spPr>
          <a:xfrm>
            <a:off x="864035" y="4839197"/>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While direct "satisfaction" data isn't available, we can infer it from retention. Both primary staff members, Jon Stephens and Mike Hillyer, have an identical and outstanding customer retention rate of 97.5%. This indicates that service quality is uniformly high across the business and is a key factor in keeping customers active.</a:t>
            </a:r>
            <a:endParaRPr lang="en-US" sz="1900" dirty="0"/>
          </a:p>
        </p:txBody>
      </p:sp>
      <p:sp>
        <p:nvSpPr>
          <p:cNvPr id="4" name="Text 2"/>
          <p:cNvSpPr/>
          <p:nvPr/>
        </p:nvSpPr>
        <p:spPr>
          <a:xfrm>
            <a:off x="864036" y="641939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Formally recognize the outstanding performance of both employees. Document their service methods and customer interaction techniques to create a standardized, world-class training program for any future hires, ensuring this high level of quality is maintained and scaled.</a:t>
            </a:r>
            <a:endParaRPr lang="en-US" sz="1900" dirty="0"/>
          </a:p>
        </p:txBody>
      </p:sp>
      <p:graphicFrame>
        <p:nvGraphicFramePr>
          <p:cNvPr id="5" name="Chart 4">
            <a:extLst>
              <a:ext uri="{FF2B5EF4-FFF2-40B4-BE49-F238E27FC236}">
                <a16:creationId xmlns:a16="http://schemas.microsoft.com/office/drawing/2014/main" id="{48269155-19C5-FD8D-4A32-3A7ABB19CDD6}"/>
              </a:ext>
            </a:extLst>
          </p:cNvPr>
          <p:cNvGraphicFramePr>
            <a:graphicFrameLocks/>
          </p:cNvGraphicFramePr>
          <p:nvPr>
            <p:extLst>
              <p:ext uri="{D42A27DB-BD31-4B8C-83A1-F6EECF244321}">
                <p14:modId xmlns:p14="http://schemas.microsoft.com/office/powerpoint/2010/main" val="3223173004"/>
              </p:ext>
            </p:extLst>
          </p:nvPr>
        </p:nvGraphicFramePr>
        <p:xfrm>
          <a:off x="864035" y="1365813"/>
          <a:ext cx="12902326" cy="327563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64037" y="1040487"/>
            <a:ext cx="7893725"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Detailed Problem Analysis</a:t>
            </a:r>
            <a:endParaRPr lang="en-US" sz="4850" dirty="0"/>
          </a:p>
        </p:txBody>
      </p:sp>
      <p:pic>
        <p:nvPicPr>
          <p:cNvPr id="3" name="Image 0" descr="preencoded.png"/>
          <p:cNvPicPr>
            <a:picLocks noChangeAspect="1"/>
          </p:cNvPicPr>
          <p:nvPr/>
        </p:nvPicPr>
        <p:blipFill>
          <a:blip r:embed="rId3"/>
          <a:stretch>
            <a:fillRect/>
          </a:stretch>
        </p:blipFill>
        <p:spPr>
          <a:xfrm>
            <a:off x="864037" y="2305764"/>
            <a:ext cx="12902327" cy="1381006"/>
          </a:xfrm>
          <a:prstGeom prst="rect">
            <a:avLst/>
          </a:prstGeom>
        </p:spPr>
      </p:pic>
      <p:pic>
        <p:nvPicPr>
          <p:cNvPr id="4" name="Image 1" descr="preencoded.png"/>
          <p:cNvPicPr>
            <a:picLocks noChangeAspect="1"/>
          </p:cNvPicPr>
          <p:nvPr/>
        </p:nvPicPr>
        <p:blipFill>
          <a:blip r:embed="rId4"/>
          <a:stretch>
            <a:fillRect/>
          </a:stretch>
        </p:blipFill>
        <p:spPr>
          <a:xfrm>
            <a:off x="864037" y="4026098"/>
            <a:ext cx="12902327" cy="1381006"/>
          </a:xfrm>
          <a:prstGeom prst="rect">
            <a:avLst/>
          </a:prstGeom>
        </p:spPr>
      </p:pic>
      <p:pic>
        <p:nvPicPr>
          <p:cNvPr id="5" name="Image 2" descr="preencoded.png"/>
          <p:cNvPicPr>
            <a:picLocks noChangeAspect="1"/>
          </p:cNvPicPr>
          <p:nvPr/>
        </p:nvPicPr>
        <p:blipFill>
          <a:blip r:embed="rId5"/>
          <a:stretch>
            <a:fillRect/>
          </a:stretch>
        </p:blipFill>
        <p:spPr>
          <a:xfrm>
            <a:off x="864037" y="5746433"/>
            <a:ext cx="12902327" cy="138100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64037" y="417468"/>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4: Are there seasonal trends in customer behavior across different locations?</a:t>
            </a:r>
            <a:endParaRPr lang="en-US" sz="2900" dirty="0"/>
          </a:p>
        </p:txBody>
      </p:sp>
      <p:sp>
        <p:nvSpPr>
          <p:cNvPr id="3" name="Text 1"/>
          <p:cNvSpPr/>
          <p:nvPr/>
        </p:nvSpPr>
        <p:spPr>
          <a:xfrm>
            <a:off x="864037" y="4892529"/>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Yes, rental activity follows a clear and predictable seasonal pattern, peaking during the Northern Hemisphere's summer months. July is the absolute peak month for rentals across almost all countries, followed by August and June. This trend holds true regardless of location.</a:t>
            </a:r>
            <a:endParaRPr lang="en-US" sz="1900" dirty="0"/>
          </a:p>
        </p:txBody>
      </p:sp>
      <p:sp>
        <p:nvSpPr>
          <p:cNvPr id="4" name="Text 2"/>
          <p:cNvSpPr/>
          <p:nvPr/>
        </p:nvSpPr>
        <p:spPr>
          <a:xfrm>
            <a:off x="864036" y="6441842"/>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Proactively adjust staffing schedules to increase coverage from June through August, particularly during evening and weekend peak hours. Launch a "Summer Blockbuster" marketing campaign in late May to build anticipation and capitalize on this predictable surge in demand.</a:t>
            </a:r>
            <a:endParaRPr lang="en-US" sz="1900" dirty="0"/>
          </a:p>
        </p:txBody>
      </p:sp>
      <p:graphicFrame>
        <p:nvGraphicFramePr>
          <p:cNvPr id="5" name="Chart 4">
            <a:extLst>
              <a:ext uri="{FF2B5EF4-FFF2-40B4-BE49-F238E27FC236}">
                <a16:creationId xmlns:a16="http://schemas.microsoft.com/office/drawing/2014/main" id="{3E796303-C78A-0F31-A710-0E05AA142E43}"/>
              </a:ext>
            </a:extLst>
          </p:cNvPr>
          <p:cNvGraphicFramePr>
            <a:graphicFrameLocks/>
          </p:cNvGraphicFramePr>
          <p:nvPr>
            <p:extLst>
              <p:ext uri="{D42A27DB-BD31-4B8C-83A1-F6EECF244321}">
                <p14:modId xmlns:p14="http://schemas.microsoft.com/office/powerpoint/2010/main" val="2630512046"/>
              </p:ext>
            </p:extLst>
          </p:nvPr>
        </p:nvGraphicFramePr>
        <p:xfrm>
          <a:off x="864037" y="1469986"/>
          <a:ext cx="12902326" cy="305837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864036" y="324871"/>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5: Are certain language films more popular among specific customer segments?</a:t>
            </a:r>
            <a:endParaRPr lang="en-US" sz="2900" dirty="0"/>
          </a:p>
        </p:txBody>
      </p:sp>
      <p:sp>
        <p:nvSpPr>
          <p:cNvPr id="3" name="Text 1"/>
          <p:cNvSpPr/>
          <p:nvPr/>
        </p:nvSpPr>
        <p:spPr>
          <a:xfrm>
            <a:off x="864037" y="5151766"/>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This question cannot be fully answered because the inventory is 100% English-language films. Every single one of the 16,044 rentals analyzed was for a film in English. The data shows that English films are rented by customers in all countries, but it offers no insight into the potential demand for other languages.</a:t>
            </a:r>
            <a:endParaRPr lang="en-US" sz="1900" dirty="0"/>
          </a:p>
        </p:txBody>
      </p:sp>
      <p:sp>
        <p:nvSpPr>
          <p:cNvPr id="4" name="Text 2"/>
          <p:cNvSpPr/>
          <p:nvPr/>
        </p:nvSpPr>
        <p:spPr>
          <a:xfrm>
            <a:off x="864037" y="6731964"/>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This represents the single largest strategic opportunity. The solution is to initiate a pilot program to test the demand for non-English films. (This is explored further in Problem 15).</a:t>
            </a:r>
            <a:endParaRPr lang="en-US" sz="1900" dirty="0"/>
          </a:p>
        </p:txBody>
      </p:sp>
      <p:graphicFrame>
        <p:nvGraphicFramePr>
          <p:cNvPr id="5" name="Chart 4">
            <a:extLst>
              <a:ext uri="{FF2B5EF4-FFF2-40B4-BE49-F238E27FC236}">
                <a16:creationId xmlns:a16="http://schemas.microsoft.com/office/drawing/2014/main" id="{2D009EF6-7764-D188-E533-02CE95886D35}"/>
              </a:ext>
            </a:extLst>
          </p:cNvPr>
          <p:cNvGraphicFramePr>
            <a:graphicFrameLocks/>
          </p:cNvGraphicFramePr>
          <p:nvPr>
            <p:extLst>
              <p:ext uri="{D42A27DB-BD31-4B8C-83A1-F6EECF244321}">
                <p14:modId xmlns:p14="http://schemas.microsoft.com/office/powerpoint/2010/main" val="3060641648"/>
              </p:ext>
            </p:extLst>
          </p:nvPr>
        </p:nvGraphicFramePr>
        <p:xfrm>
          <a:off x="864036" y="1582163"/>
          <a:ext cx="12902327" cy="3398520"/>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864037" y="277661"/>
            <a:ext cx="12871966"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6: How does customer loyalty impact sales revenue over time?</a:t>
            </a:r>
            <a:endParaRPr lang="en-US" sz="2900" dirty="0"/>
          </a:p>
        </p:txBody>
      </p:sp>
      <p:sp>
        <p:nvSpPr>
          <p:cNvPr id="3" name="Text 1"/>
          <p:cNvSpPr/>
          <p:nvPr/>
        </p:nvSpPr>
        <p:spPr>
          <a:xfrm>
            <a:off x="864037" y="4749140"/>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Customer loyalty provides a stable and predictable revenue base. By segmenting customers into "High-Value," "Medium-Value," and "Low-Value" tiers, we see that while monthly revenue fluctuates, each segment contributes consistently. The "High-Value" segment, though smaller, provides a significant and reliable portion of income each month, peaking at over $3,100 in July 2005.</a:t>
            </a:r>
            <a:endParaRPr lang="en-US" sz="1900" dirty="0"/>
          </a:p>
        </p:txBody>
      </p:sp>
      <p:sp>
        <p:nvSpPr>
          <p:cNvPr id="4" name="Text 2"/>
          <p:cNvSpPr/>
          <p:nvPr/>
        </p:nvSpPr>
        <p:spPr>
          <a:xfrm>
            <a:off x="864037" y="6581531"/>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Nurture these high-value customers. Implement a tiered loyalty program that offers exclusive benefits to the top-spending customers, such as early access to new releases or "no-late-fee" weekends, to ensure their continued patronage and protect this vital revenue stream.</a:t>
            </a:r>
            <a:endParaRPr lang="en-US" sz="1900" dirty="0"/>
          </a:p>
        </p:txBody>
      </p:sp>
      <p:graphicFrame>
        <p:nvGraphicFramePr>
          <p:cNvPr id="5" name="Chart 4">
            <a:extLst>
              <a:ext uri="{FF2B5EF4-FFF2-40B4-BE49-F238E27FC236}">
                <a16:creationId xmlns:a16="http://schemas.microsoft.com/office/drawing/2014/main" id="{F30FA7B0-E0FA-C373-B005-53ACECD25A28}"/>
              </a:ext>
            </a:extLst>
          </p:cNvPr>
          <p:cNvGraphicFramePr>
            <a:graphicFrameLocks/>
          </p:cNvGraphicFramePr>
          <p:nvPr>
            <p:extLst>
              <p:ext uri="{D42A27DB-BD31-4B8C-83A1-F6EECF244321}">
                <p14:modId xmlns:p14="http://schemas.microsoft.com/office/powerpoint/2010/main" val="88875380"/>
              </p:ext>
            </p:extLst>
          </p:nvPr>
        </p:nvGraphicFramePr>
        <p:xfrm>
          <a:off x="864037" y="1117897"/>
          <a:ext cx="12871966" cy="337904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64037" y="1040487"/>
            <a:ext cx="7893725"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Detailed Problem Analysis</a:t>
            </a:r>
            <a:endParaRPr lang="en-US" sz="4850" dirty="0"/>
          </a:p>
        </p:txBody>
      </p:sp>
      <p:pic>
        <p:nvPicPr>
          <p:cNvPr id="3" name="Image 0" descr="preencoded.png"/>
          <p:cNvPicPr>
            <a:picLocks noChangeAspect="1"/>
          </p:cNvPicPr>
          <p:nvPr/>
        </p:nvPicPr>
        <p:blipFill>
          <a:blip r:embed="rId3"/>
          <a:stretch>
            <a:fillRect/>
          </a:stretch>
        </p:blipFill>
        <p:spPr>
          <a:xfrm>
            <a:off x="864037" y="2305764"/>
            <a:ext cx="12902327" cy="1381006"/>
          </a:xfrm>
          <a:prstGeom prst="rect">
            <a:avLst/>
          </a:prstGeom>
        </p:spPr>
      </p:pic>
      <p:pic>
        <p:nvPicPr>
          <p:cNvPr id="4" name="Image 1" descr="preencoded.png"/>
          <p:cNvPicPr>
            <a:picLocks noChangeAspect="1"/>
          </p:cNvPicPr>
          <p:nvPr/>
        </p:nvPicPr>
        <p:blipFill>
          <a:blip r:embed="rId4"/>
          <a:stretch>
            <a:fillRect/>
          </a:stretch>
        </p:blipFill>
        <p:spPr>
          <a:xfrm>
            <a:off x="864037" y="4026098"/>
            <a:ext cx="12902327" cy="1381006"/>
          </a:xfrm>
          <a:prstGeom prst="rect">
            <a:avLst/>
          </a:prstGeom>
        </p:spPr>
      </p:pic>
      <p:pic>
        <p:nvPicPr>
          <p:cNvPr id="5" name="Image 2" descr="preencoded.png"/>
          <p:cNvPicPr>
            <a:picLocks noChangeAspect="1"/>
          </p:cNvPicPr>
          <p:nvPr/>
        </p:nvPicPr>
        <p:blipFill>
          <a:blip r:embed="rId5"/>
          <a:stretch>
            <a:fillRect/>
          </a:stretch>
        </p:blipFill>
        <p:spPr>
          <a:xfrm>
            <a:off x="864037" y="5746433"/>
            <a:ext cx="12902327" cy="138100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64036" y="209124"/>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7: Are certain film categories more popular in specific locations?</a:t>
            </a:r>
            <a:endParaRPr lang="en-US" sz="2900" dirty="0"/>
          </a:p>
        </p:txBody>
      </p:sp>
      <p:sp>
        <p:nvSpPr>
          <p:cNvPr id="3" name="Text 1"/>
          <p:cNvSpPr/>
          <p:nvPr/>
        </p:nvSpPr>
        <p:spPr>
          <a:xfrm>
            <a:off x="864034" y="517658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Yes. While major genres (Sports, Animation, Action) are popular globally, local tastes show significant and actionable variation. A one-size-fits-all approach to marketing and inventory is suboptimal. For example, the top category in Aurora, USA is Sports, while in Salinas, USA it is Documentary.</a:t>
            </a:r>
            <a:endParaRPr lang="en-US" sz="1900" dirty="0"/>
          </a:p>
        </p:txBody>
      </p:sp>
      <p:sp>
        <p:nvSpPr>
          <p:cNvPr id="4" name="Text 2"/>
          <p:cNvSpPr/>
          <p:nvPr/>
        </p:nvSpPr>
        <p:spPr>
          <a:xfrm>
            <a:off x="864035" y="6569110"/>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Develop localized marketing toolkits. Create promotional materials (e.g., in-store posters, email templates) for the top 5-7 genres. Empower local store managers to deploy these promotions based on their city's specific preferences, allowing for centralized creative design but localized execution.</a:t>
            </a:r>
            <a:endParaRPr lang="en-US" sz="1900" dirty="0"/>
          </a:p>
        </p:txBody>
      </p:sp>
      <p:graphicFrame>
        <p:nvGraphicFramePr>
          <p:cNvPr id="5" name="Chart 4">
            <a:extLst>
              <a:ext uri="{FF2B5EF4-FFF2-40B4-BE49-F238E27FC236}">
                <a16:creationId xmlns:a16="http://schemas.microsoft.com/office/drawing/2014/main" id="{165BDB0E-FF02-9C40-9E66-77CD0B334351}"/>
              </a:ext>
            </a:extLst>
          </p:cNvPr>
          <p:cNvGraphicFramePr>
            <a:graphicFrameLocks/>
          </p:cNvGraphicFramePr>
          <p:nvPr>
            <p:extLst>
              <p:ext uri="{D42A27DB-BD31-4B8C-83A1-F6EECF244321}">
                <p14:modId xmlns:p14="http://schemas.microsoft.com/office/powerpoint/2010/main" val="2003818679"/>
              </p:ext>
            </p:extLst>
          </p:nvPr>
        </p:nvGraphicFramePr>
        <p:xfrm>
          <a:off x="864034" y="958096"/>
          <a:ext cx="12902326" cy="391484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64037" y="266241"/>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8: How does the availability and knowledge of staff affect customer ratings?</a:t>
            </a:r>
            <a:endParaRPr lang="en-US" sz="2900" dirty="0"/>
          </a:p>
        </p:txBody>
      </p:sp>
      <p:sp>
        <p:nvSpPr>
          <p:cNvPr id="3" name="Text 1"/>
          <p:cNvSpPr/>
          <p:nvPr/>
        </p:nvSpPr>
        <p:spPr>
          <a:xfrm>
            <a:off x="864037" y="5012871"/>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Direct "customer rating" data is not available. However, we can analyze staff performance by their financial impact. Both Jon Stephens and Mike Hillyer have generated over $33,000 in revenue each and have nearly identical average transaction values. This high level of performance suggests both are highly effective.</a:t>
            </a:r>
            <a:endParaRPr lang="en-US" sz="1900" dirty="0"/>
          </a:p>
        </p:txBody>
      </p:sp>
      <p:sp>
        <p:nvSpPr>
          <p:cNvPr id="4" name="Text 2"/>
          <p:cNvSpPr/>
          <p:nvPr/>
        </p:nvSpPr>
        <p:spPr>
          <a:xfrm>
            <a:off x="864036" y="6593069"/>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Since both staff members are top performers, implement a peer-to-peer knowledge-sharing program. Have them collaborate on a "best practices" guide for customer service and upselling that can be used to train new employees, ensuring their successful techniques are replicated across the company.</a:t>
            </a:r>
            <a:endParaRPr lang="en-US" sz="1900" dirty="0"/>
          </a:p>
        </p:txBody>
      </p:sp>
      <p:graphicFrame>
        <p:nvGraphicFramePr>
          <p:cNvPr id="5" name="Chart 4">
            <a:extLst>
              <a:ext uri="{FF2B5EF4-FFF2-40B4-BE49-F238E27FC236}">
                <a16:creationId xmlns:a16="http://schemas.microsoft.com/office/drawing/2014/main" id="{A95629BC-233A-83FE-B967-4844E836887B}"/>
              </a:ext>
            </a:extLst>
          </p:cNvPr>
          <p:cNvGraphicFramePr>
            <a:graphicFrameLocks/>
          </p:cNvGraphicFramePr>
          <p:nvPr>
            <p:extLst>
              <p:ext uri="{D42A27DB-BD31-4B8C-83A1-F6EECF244321}">
                <p14:modId xmlns:p14="http://schemas.microsoft.com/office/powerpoint/2010/main" val="47602441"/>
              </p:ext>
            </p:extLst>
          </p:nvPr>
        </p:nvGraphicFramePr>
        <p:xfrm>
          <a:off x="864036" y="1636531"/>
          <a:ext cx="6451163" cy="258624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509563A2-B178-2758-B1EE-1F837EFD78DC}"/>
              </a:ext>
            </a:extLst>
          </p:cNvPr>
          <p:cNvGraphicFramePr>
            <a:graphicFrameLocks/>
          </p:cNvGraphicFramePr>
          <p:nvPr>
            <p:extLst>
              <p:ext uri="{D42A27DB-BD31-4B8C-83A1-F6EECF244321}">
                <p14:modId xmlns:p14="http://schemas.microsoft.com/office/powerpoint/2010/main" val="153808693"/>
              </p:ext>
            </p:extLst>
          </p:nvPr>
        </p:nvGraphicFramePr>
        <p:xfrm>
          <a:off x="7315199" y="1636531"/>
          <a:ext cx="6451163" cy="2743200"/>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864036" y="290960"/>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9: How does the proximity of stores to customers impact rental frequency?</a:t>
            </a:r>
            <a:endParaRPr lang="en-US" sz="2900" dirty="0"/>
          </a:p>
        </p:txBody>
      </p:sp>
      <p:sp>
        <p:nvSpPr>
          <p:cNvPr id="3" name="Text 1"/>
          <p:cNvSpPr/>
          <p:nvPr/>
        </p:nvSpPr>
        <p:spPr>
          <a:xfrm>
            <a:off x="864037" y="4611053"/>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The data shows that store location has a negligible impact on rental frequency. Store 1 (Lethbridge, Canada) and Store 2 (Woodridge, Australia) have nearly identical average rentals per customer (26.8 vs. 26.7).</a:t>
            </a:r>
            <a:endParaRPr lang="en-US" sz="1900" dirty="0"/>
          </a:p>
        </p:txBody>
      </p:sp>
      <p:sp>
        <p:nvSpPr>
          <p:cNvPr id="4" name="Text 2"/>
          <p:cNvSpPr/>
          <p:nvPr/>
        </p:nvSpPr>
        <p:spPr>
          <a:xfrm>
            <a:off x="864037" y="5794420"/>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Implication: This surprising finding suggests that customers are loyal to the brand and its offerings, not just the convenience of a specific location. They are willing to travel to their preferred store. This brand loyalty is a significant asset.</a:t>
            </a:r>
            <a:endParaRPr lang="en-US" sz="1900" dirty="0"/>
          </a:p>
        </p:txBody>
      </p:sp>
      <p:sp>
        <p:nvSpPr>
          <p:cNvPr id="5" name="Text 3"/>
          <p:cNvSpPr/>
          <p:nvPr/>
        </p:nvSpPr>
        <p:spPr>
          <a:xfrm>
            <a:off x="864037" y="676335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Since physical proximity is not a primary driver, focus marketing efforts on the brand's core value proposition: a great selection of films and excellent customer service. This is more impactful than focusing on "closest store" messaging.</a:t>
            </a:r>
            <a:endParaRPr lang="en-US" sz="1900" dirty="0"/>
          </a:p>
        </p:txBody>
      </p:sp>
      <p:graphicFrame>
        <p:nvGraphicFramePr>
          <p:cNvPr id="6" name="Chart 5">
            <a:extLst>
              <a:ext uri="{FF2B5EF4-FFF2-40B4-BE49-F238E27FC236}">
                <a16:creationId xmlns:a16="http://schemas.microsoft.com/office/drawing/2014/main" id="{CDD48E8A-0F8C-1CD0-FBAF-10705B45BEFC}"/>
              </a:ext>
            </a:extLst>
          </p:cNvPr>
          <p:cNvGraphicFramePr>
            <a:graphicFrameLocks/>
          </p:cNvGraphicFramePr>
          <p:nvPr>
            <p:extLst>
              <p:ext uri="{D42A27DB-BD31-4B8C-83A1-F6EECF244321}">
                <p14:modId xmlns:p14="http://schemas.microsoft.com/office/powerpoint/2010/main" val="1138076279"/>
              </p:ext>
            </p:extLst>
          </p:nvPr>
        </p:nvGraphicFramePr>
        <p:xfrm>
          <a:off x="864036" y="1122744"/>
          <a:ext cx="12902327" cy="2992056"/>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2485" y="844629"/>
            <a:ext cx="4429839" cy="446008"/>
          </a:xfrm>
          <a:prstGeom prst="rect">
            <a:avLst/>
          </a:prstGeom>
          <a:noFill/>
          <a:ln/>
        </p:spPr>
        <p:txBody>
          <a:bodyPr wrap="none" lIns="0" tIns="0" rIns="0" bIns="0" rtlCol="0" anchor="t"/>
          <a:lstStyle/>
          <a:p>
            <a:pPr marL="0" indent="0" algn="l">
              <a:lnSpc>
                <a:spcPts val="3500"/>
              </a:lnSpc>
              <a:buNone/>
            </a:pPr>
            <a:r>
              <a:rPr lang="en-US" sz="2800" b="1" dirty="0">
                <a:solidFill>
                  <a:srgbClr val="000000"/>
                </a:solidFill>
                <a:latin typeface="Inter Bold" pitchFamily="34" charset="0"/>
                <a:ea typeface="Inter Bold" pitchFamily="34" charset="-122"/>
                <a:cs typeface="Inter Bold" pitchFamily="34" charset="-120"/>
              </a:rPr>
              <a:t>1. Overview of the Project</a:t>
            </a:r>
            <a:endParaRPr lang="en-US" sz="2800" dirty="0"/>
          </a:p>
        </p:txBody>
      </p:sp>
      <p:sp>
        <p:nvSpPr>
          <p:cNvPr id="3" name="Text 1"/>
          <p:cNvSpPr/>
          <p:nvPr/>
        </p:nvSpPr>
        <p:spPr>
          <a:xfrm>
            <a:off x="832485" y="1766292"/>
            <a:ext cx="12965430" cy="1141571"/>
          </a:xfrm>
          <a:prstGeom prst="rect">
            <a:avLst/>
          </a:prstGeom>
          <a:noFill/>
          <a:ln/>
        </p:spPr>
        <p:txBody>
          <a:bodyPr wrap="square" lIns="0" tIns="0" rIns="0" bIns="0" rtlCol="0" anchor="t"/>
          <a:lstStyle/>
          <a:p>
            <a:pPr marL="0" indent="0" algn="l">
              <a:lnSpc>
                <a:spcPts val="2950"/>
              </a:lnSpc>
              <a:buNone/>
            </a:pPr>
            <a:r>
              <a:rPr lang="en-US" sz="1850" dirty="0">
                <a:solidFill>
                  <a:srgbClr val="272525"/>
                </a:solidFill>
                <a:latin typeface="Inter" pitchFamily="34" charset="0"/>
                <a:ea typeface="Inter" pitchFamily="34" charset="-122"/>
                <a:cs typeface="Inter" pitchFamily="34" charset="-120"/>
              </a:rPr>
              <a:t>This report provides an exhaustive, data-driven analysis of the operational and transactional activities of a global movie rental business, covering the period of 2005-2006. This document directly addresses 15 specific business questions, using data to move from inquiry to insight to actionable strategy.</a:t>
            </a:r>
            <a:endParaRPr lang="en-US" sz="1850" dirty="0"/>
          </a:p>
        </p:txBody>
      </p:sp>
      <p:sp>
        <p:nvSpPr>
          <p:cNvPr id="4" name="Text 2"/>
          <p:cNvSpPr/>
          <p:nvPr/>
        </p:nvSpPr>
        <p:spPr>
          <a:xfrm>
            <a:off x="832485" y="3175397"/>
            <a:ext cx="12965430" cy="380524"/>
          </a:xfrm>
          <a:prstGeom prst="rect">
            <a:avLst/>
          </a:prstGeom>
          <a:noFill/>
          <a:ln/>
        </p:spPr>
        <p:txBody>
          <a:bodyPr wrap="none" lIns="0" tIns="0" rIns="0" bIns="0" rtlCol="0" anchor="t"/>
          <a:lstStyle/>
          <a:p>
            <a:pPr marL="0" indent="0" algn="l">
              <a:lnSpc>
                <a:spcPts val="2950"/>
              </a:lnSpc>
              <a:buNone/>
            </a:pPr>
            <a:r>
              <a:rPr lang="en-US" sz="1850" dirty="0">
                <a:solidFill>
                  <a:srgbClr val="272525"/>
                </a:solidFill>
                <a:latin typeface="Inter" pitchFamily="34" charset="0"/>
                <a:ea typeface="Inter" pitchFamily="34" charset="-122"/>
                <a:cs typeface="Inter" pitchFamily="34" charset="-120"/>
              </a:rPr>
              <a:t>The analysis is built upon a rich dataset that captures the full spectrum of the business, including:</a:t>
            </a:r>
            <a:endParaRPr lang="en-US" sz="1850" dirty="0"/>
          </a:p>
        </p:txBody>
      </p:sp>
      <p:sp>
        <p:nvSpPr>
          <p:cNvPr id="5" name="Text 3"/>
          <p:cNvSpPr/>
          <p:nvPr/>
        </p:nvSpPr>
        <p:spPr>
          <a:xfrm>
            <a:off x="832485" y="3823454"/>
            <a:ext cx="12965430" cy="380524"/>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272525"/>
                </a:solidFill>
                <a:latin typeface="Inter" pitchFamily="34" charset="0"/>
                <a:ea typeface="Inter" pitchFamily="34" charset="-122"/>
                <a:cs typeface="Inter" pitchFamily="34" charset="-120"/>
              </a:rPr>
              <a:t>Customer Information: Demographics, geographic locations, and rental history.</a:t>
            </a:r>
            <a:endParaRPr lang="en-US" sz="1850" dirty="0"/>
          </a:p>
        </p:txBody>
      </p:sp>
      <p:sp>
        <p:nvSpPr>
          <p:cNvPr id="6" name="Text 4"/>
          <p:cNvSpPr/>
          <p:nvPr/>
        </p:nvSpPr>
        <p:spPr>
          <a:xfrm>
            <a:off x="832485" y="4287203"/>
            <a:ext cx="12965430" cy="380524"/>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272525"/>
                </a:solidFill>
                <a:latin typeface="Inter" pitchFamily="34" charset="0"/>
                <a:ea typeface="Inter" pitchFamily="34" charset="-122"/>
                <a:cs typeface="Inter" pitchFamily="34" charset="-120"/>
              </a:rPr>
              <a:t>Film Inventory: Detailed records of all films, including their genres, languages, and distribution across stores.</a:t>
            </a:r>
            <a:endParaRPr lang="en-US" sz="1850" dirty="0"/>
          </a:p>
        </p:txBody>
      </p:sp>
      <p:sp>
        <p:nvSpPr>
          <p:cNvPr id="7" name="Text 5"/>
          <p:cNvSpPr/>
          <p:nvPr/>
        </p:nvSpPr>
        <p:spPr>
          <a:xfrm>
            <a:off x="832485" y="4750951"/>
            <a:ext cx="12965430" cy="380524"/>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272525"/>
                </a:solidFill>
                <a:latin typeface="Inter" pitchFamily="34" charset="0"/>
                <a:ea typeface="Inter" pitchFamily="34" charset="-122"/>
                <a:cs typeface="Inter" pitchFamily="34" charset="-120"/>
              </a:rPr>
              <a:t>Transactional Data: A complete log of all rental and payment activities.</a:t>
            </a:r>
            <a:endParaRPr lang="en-US" sz="1850" dirty="0"/>
          </a:p>
        </p:txBody>
      </p:sp>
      <p:sp>
        <p:nvSpPr>
          <p:cNvPr id="8" name="Text 6"/>
          <p:cNvSpPr/>
          <p:nvPr/>
        </p:nvSpPr>
        <p:spPr>
          <a:xfrm>
            <a:off x="832485" y="5214699"/>
            <a:ext cx="12965430" cy="380524"/>
          </a:xfrm>
          <a:prstGeom prst="rect">
            <a:avLst/>
          </a:prstGeom>
          <a:noFill/>
          <a:ln/>
        </p:spPr>
        <p:txBody>
          <a:bodyPr wrap="none" lIns="0" tIns="0" rIns="0" bIns="0" rtlCol="0" anchor="t"/>
          <a:lstStyle/>
          <a:p>
            <a:pPr marL="342900" indent="-342900" algn="l">
              <a:lnSpc>
                <a:spcPts val="2950"/>
              </a:lnSpc>
              <a:buSzPct val="100000"/>
              <a:buChar char="•"/>
            </a:pPr>
            <a:r>
              <a:rPr lang="en-US" sz="1850" dirty="0">
                <a:solidFill>
                  <a:srgbClr val="272525"/>
                </a:solidFill>
                <a:latin typeface="Inter" pitchFamily="34" charset="0"/>
                <a:ea typeface="Inter" pitchFamily="34" charset="-122"/>
                <a:cs typeface="Inter" pitchFamily="34" charset="-120"/>
              </a:rPr>
              <a:t>Operational Metrics: Performance data for individual staff members and store locations.</a:t>
            </a:r>
            <a:endParaRPr lang="en-US" sz="1850" dirty="0"/>
          </a:p>
        </p:txBody>
      </p:sp>
      <p:sp>
        <p:nvSpPr>
          <p:cNvPr id="9" name="Text 7"/>
          <p:cNvSpPr/>
          <p:nvPr/>
        </p:nvSpPr>
        <p:spPr>
          <a:xfrm>
            <a:off x="832485" y="5862757"/>
            <a:ext cx="12965430" cy="1522095"/>
          </a:xfrm>
          <a:prstGeom prst="rect">
            <a:avLst/>
          </a:prstGeom>
          <a:noFill/>
          <a:ln/>
        </p:spPr>
        <p:txBody>
          <a:bodyPr wrap="square" lIns="0" tIns="0" rIns="0" bIns="0" rtlCol="0" anchor="t"/>
          <a:lstStyle/>
          <a:p>
            <a:pPr marL="0" indent="0" algn="l">
              <a:lnSpc>
                <a:spcPts val="2950"/>
              </a:lnSpc>
              <a:buNone/>
            </a:pPr>
            <a:r>
              <a:rPr lang="en-US" sz="1850" dirty="0">
                <a:solidFill>
                  <a:srgbClr val="272525"/>
                </a:solidFill>
                <a:latin typeface="Inter" pitchFamily="34" charset="0"/>
                <a:ea typeface="Inter" pitchFamily="34" charset="-122"/>
                <a:cs typeface="Inter" pitchFamily="34" charset="-120"/>
              </a:rPr>
              <a:t>This document serves as a complete strategic review, dissecting the relationships between customers, content, and operations to identify key strengths and critical opportunities for growth. The findings and recommendations presented herein are designed to be directly actionable, providing a clear, evidence-based path toward increased profitability and an enhanced market position.</a:t>
            </a:r>
            <a:endParaRPr lang="en-US" sz="18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864037" y="1040487"/>
            <a:ext cx="7893725"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Detailed Problem Analysis</a:t>
            </a:r>
            <a:endParaRPr lang="en-US" sz="4850" dirty="0"/>
          </a:p>
        </p:txBody>
      </p:sp>
      <p:pic>
        <p:nvPicPr>
          <p:cNvPr id="3" name="Image 0" descr="preencoded.png"/>
          <p:cNvPicPr>
            <a:picLocks noChangeAspect="1"/>
          </p:cNvPicPr>
          <p:nvPr/>
        </p:nvPicPr>
        <p:blipFill>
          <a:blip r:embed="rId3"/>
          <a:stretch>
            <a:fillRect/>
          </a:stretch>
        </p:blipFill>
        <p:spPr>
          <a:xfrm>
            <a:off x="864037" y="2305764"/>
            <a:ext cx="12902327" cy="1381006"/>
          </a:xfrm>
          <a:prstGeom prst="rect">
            <a:avLst/>
          </a:prstGeom>
        </p:spPr>
      </p:pic>
      <p:pic>
        <p:nvPicPr>
          <p:cNvPr id="4" name="Image 1" descr="preencoded.png"/>
          <p:cNvPicPr>
            <a:picLocks noChangeAspect="1"/>
          </p:cNvPicPr>
          <p:nvPr/>
        </p:nvPicPr>
        <p:blipFill>
          <a:blip r:embed="rId4"/>
          <a:stretch>
            <a:fillRect/>
          </a:stretch>
        </p:blipFill>
        <p:spPr>
          <a:xfrm>
            <a:off x="864037" y="4026098"/>
            <a:ext cx="12902327" cy="1381006"/>
          </a:xfrm>
          <a:prstGeom prst="rect">
            <a:avLst/>
          </a:prstGeom>
        </p:spPr>
      </p:pic>
      <p:pic>
        <p:nvPicPr>
          <p:cNvPr id="5" name="Image 2" descr="preencoded.png"/>
          <p:cNvPicPr>
            <a:picLocks noChangeAspect="1"/>
          </p:cNvPicPr>
          <p:nvPr/>
        </p:nvPicPr>
        <p:blipFill>
          <a:blip r:embed="rId5"/>
          <a:stretch>
            <a:fillRect/>
          </a:stretch>
        </p:blipFill>
        <p:spPr>
          <a:xfrm>
            <a:off x="864037" y="5746433"/>
            <a:ext cx="12902327" cy="1381006"/>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864037" y="197549"/>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10: Do active and inactive customers have different tastes in film categories?</a:t>
            </a:r>
            <a:endParaRPr lang="en-US" sz="2900" dirty="0"/>
          </a:p>
        </p:txBody>
      </p:sp>
      <p:sp>
        <p:nvSpPr>
          <p:cNvPr id="3" name="Text 1"/>
          <p:cNvSpPr/>
          <p:nvPr/>
        </p:nvSpPr>
        <p:spPr>
          <a:xfrm>
            <a:off x="864037" y="5066149"/>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Yes, their secondary preferences diverge. While "Sports" is popular with both groups, active customers strongly favor mainstream, high-energy genres like Animation and Action. In contrast, inactive customers show a relatively higher preference for Family and Children categories.</a:t>
            </a:r>
            <a:endParaRPr lang="en-US" sz="1900" dirty="0"/>
          </a:p>
        </p:txBody>
      </p:sp>
      <p:sp>
        <p:nvSpPr>
          <p:cNvPr id="4" name="Text 2"/>
          <p:cNvSpPr/>
          <p:nvPr/>
        </p:nvSpPr>
        <p:spPr>
          <a:xfrm>
            <a:off x="864036" y="6476513"/>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This insight is key to re-engagement. Launch a targeted "We Miss You!" campaign aimed at inactive customers. The campaign should feature special offers on Family and Children's films to appeal directly to their known preferences and entice them back to the store.</a:t>
            </a:r>
            <a:endParaRPr lang="en-US" sz="1900" dirty="0"/>
          </a:p>
        </p:txBody>
      </p:sp>
      <p:graphicFrame>
        <p:nvGraphicFramePr>
          <p:cNvPr id="5" name="Chart 4">
            <a:extLst>
              <a:ext uri="{FF2B5EF4-FFF2-40B4-BE49-F238E27FC236}">
                <a16:creationId xmlns:a16="http://schemas.microsoft.com/office/drawing/2014/main" id="{843ED786-71DF-1EAF-AFCF-24BBC2174552}"/>
              </a:ext>
            </a:extLst>
          </p:cNvPr>
          <p:cNvGraphicFramePr>
            <a:graphicFrameLocks/>
          </p:cNvGraphicFramePr>
          <p:nvPr>
            <p:extLst>
              <p:ext uri="{D42A27DB-BD31-4B8C-83A1-F6EECF244321}">
                <p14:modId xmlns:p14="http://schemas.microsoft.com/office/powerpoint/2010/main" val="82607017"/>
              </p:ext>
            </p:extLst>
          </p:nvPr>
        </p:nvGraphicFramePr>
        <p:xfrm>
          <a:off x="864036" y="1348357"/>
          <a:ext cx="12902328" cy="349257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864036" y="393563"/>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11: What are the demographics and preferences of the highest-spending customers?</a:t>
            </a:r>
            <a:endParaRPr lang="en-US" sz="2900" dirty="0"/>
          </a:p>
        </p:txBody>
      </p:sp>
      <p:sp>
        <p:nvSpPr>
          <p:cNvPr id="3" name="Text 1"/>
          <p:cNvSpPr/>
          <p:nvPr/>
        </p:nvSpPr>
        <p:spPr>
          <a:xfrm>
            <a:off x="864037" y="5192715"/>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The highest-spending customers (top 10%) are a geographically and culturally diverse group. They are not concentrated in a single country, with top spenders hailing from India, China, the United States, and Brazil. Their tastes are equally broad, with preferred categories including Sports, Sci-Fi, Animation, and Drama.</a:t>
            </a:r>
            <a:endParaRPr lang="en-US" sz="1900" dirty="0"/>
          </a:p>
        </p:txBody>
      </p:sp>
      <p:sp>
        <p:nvSpPr>
          <p:cNvPr id="4" name="Text 2"/>
          <p:cNvSpPr/>
          <p:nvPr/>
        </p:nvSpPr>
        <p:spPr>
          <a:xfrm>
            <a:off x="864035" y="6639290"/>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This diversity means that broad, non-specific marketing campaigns are likely to be inefficient. The best way to cater to this valuable group is through a tiered loyalty program that rewards the behavior of frequent renting, rather than targeting a specific demographic.</a:t>
            </a:r>
            <a:endParaRPr lang="en-US" sz="1900" dirty="0"/>
          </a:p>
        </p:txBody>
      </p:sp>
      <p:graphicFrame>
        <p:nvGraphicFramePr>
          <p:cNvPr id="5" name="Chart 4">
            <a:extLst>
              <a:ext uri="{FF2B5EF4-FFF2-40B4-BE49-F238E27FC236}">
                <a16:creationId xmlns:a16="http://schemas.microsoft.com/office/drawing/2014/main" id="{7AC13E2B-E619-4FD0-1FBA-2882D1BB2DA3}"/>
              </a:ext>
            </a:extLst>
          </p:cNvPr>
          <p:cNvGraphicFramePr>
            <a:graphicFrameLocks/>
          </p:cNvGraphicFramePr>
          <p:nvPr>
            <p:extLst>
              <p:ext uri="{D42A27DB-BD31-4B8C-83A1-F6EECF244321}">
                <p14:modId xmlns:p14="http://schemas.microsoft.com/office/powerpoint/2010/main" val="771731685"/>
              </p:ext>
            </p:extLst>
          </p:nvPr>
        </p:nvGraphicFramePr>
        <p:xfrm>
          <a:off x="864036" y="1617036"/>
          <a:ext cx="6451163" cy="318645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D0D8C067-C6E7-C448-C7C5-9F87B161EEED}"/>
              </a:ext>
            </a:extLst>
          </p:cNvPr>
          <p:cNvGraphicFramePr>
            <a:graphicFrameLocks/>
          </p:cNvGraphicFramePr>
          <p:nvPr>
            <p:extLst>
              <p:ext uri="{D42A27DB-BD31-4B8C-83A1-F6EECF244321}">
                <p14:modId xmlns:p14="http://schemas.microsoft.com/office/powerpoint/2010/main" val="2945159436"/>
              </p:ext>
            </p:extLst>
          </p:nvPr>
        </p:nvGraphicFramePr>
        <p:xfrm>
          <a:off x="7089493" y="1617036"/>
          <a:ext cx="6580207" cy="3186458"/>
        </p:xfrm>
        <a:graphic>
          <a:graphicData uri="http://schemas.openxmlformats.org/drawingml/2006/chart">
            <c:chart xmlns:c="http://schemas.openxmlformats.org/drawingml/2006/chart" xmlns:r="http://schemas.openxmlformats.org/officeDocument/2006/relationships" r:id="rId4"/>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864037" y="348020"/>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12: How does the availability of inventory impact customer satisfaction and repeat business?</a:t>
            </a:r>
            <a:endParaRPr lang="en-US" sz="2900" dirty="0"/>
          </a:p>
        </p:txBody>
      </p:sp>
      <p:sp>
        <p:nvSpPr>
          <p:cNvPr id="3" name="Text 1"/>
          <p:cNvSpPr/>
          <p:nvPr/>
        </p:nvSpPr>
        <p:spPr>
          <a:xfrm>
            <a:off x="864037" y="5378666"/>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Inventory variety is a key driver of customer retention. Both stores offer a very similar number of unique films (759 in Store 1 vs. 762 in Store 2). This consistency in the product offering has resulted in almost identical, and exceptionally high, customer retention rates of ~97.5% at both locations.</a:t>
            </a:r>
            <a:endParaRPr lang="en-US" sz="1900" dirty="0"/>
          </a:p>
        </p:txBody>
      </p:sp>
      <p:sp>
        <p:nvSpPr>
          <p:cNvPr id="4" name="Text 2"/>
          <p:cNvSpPr/>
          <p:nvPr/>
        </p:nvSpPr>
        <p:spPr>
          <a:xfrm>
            <a:off x="864036" y="677745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Maintain this strategy of consistent inventory across all locations. When new films are acquired, ensure they are distributed to all stores simultaneously to preserve the uniform customer experience that is clearly driving high retention.</a:t>
            </a:r>
            <a:endParaRPr lang="en-US" sz="1900" dirty="0"/>
          </a:p>
        </p:txBody>
      </p:sp>
      <p:graphicFrame>
        <p:nvGraphicFramePr>
          <p:cNvPr id="5" name="Chart 4">
            <a:extLst>
              <a:ext uri="{FF2B5EF4-FFF2-40B4-BE49-F238E27FC236}">
                <a16:creationId xmlns:a16="http://schemas.microsoft.com/office/drawing/2014/main" id="{44EF666B-136A-FE52-8866-173A9F1B22D4}"/>
              </a:ext>
            </a:extLst>
          </p:cNvPr>
          <p:cNvGraphicFramePr>
            <a:graphicFrameLocks/>
          </p:cNvGraphicFramePr>
          <p:nvPr>
            <p:extLst>
              <p:ext uri="{D42A27DB-BD31-4B8C-83A1-F6EECF244321}">
                <p14:modId xmlns:p14="http://schemas.microsoft.com/office/powerpoint/2010/main" val="3692080641"/>
              </p:ext>
            </p:extLst>
          </p:nvPr>
        </p:nvGraphicFramePr>
        <p:xfrm>
          <a:off x="864036" y="1665785"/>
          <a:ext cx="12902328" cy="3499239"/>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864037" y="1040487"/>
            <a:ext cx="7893725"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Detailed Problem Analysis</a:t>
            </a:r>
            <a:endParaRPr lang="en-US" sz="4850" dirty="0"/>
          </a:p>
        </p:txBody>
      </p:sp>
      <p:pic>
        <p:nvPicPr>
          <p:cNvPr id="3" name="Image 0" descr="preencoded.png"/>
          <p:cNvPicPr>
            <a:picLocks noChangeAspect="1"/>
          </p:cNvPicPr>
          <p:nvPr/>
        </p:nvPicPr>
        <p:blipFill>
          <a:blip r:embed="rId3"/>
          <a:stretch>
            <a:fillRect/>
          </a:stretch>
        </p:blipFill>
        <p:spPr>
          <a:xfrm>
            <a:off x="864037" y="2305764"/>
            <a:ext cx="12902327" cy="1381006"/>
          </a:xfrm>
          <a:prstGeom prst="rect">
            <a:avLst/>
          </a:prstGeom>
        </p:spPr>
      </p:pic>
      <p:pic>
        <p:nvPicPr>
          <p:cNvPr id="4" name="Image 1" descr="preencoded.png"/>
          <p:cNvPicPr>
            <a:picLocks noChangeAspect="1"/>
          </p:cNvPicPr>
          <p:nvPr/>
        </p:nvPicPr>
        <p:blipFill>
          <a:blip r:embed="rId4"/>
          <a:stretch>
            <a:fillRect/>
          </a:stretch>
        </p:blipFill>
        <p:spPr>
          <a:xfrm>
            <a:off x="864037" y="4026098"/>
            <a:ext cx="12902327" cy="1381006"/>
          </a:xfrm>
          <a:prstGeom prst="rect">
            <a:avLst/>
          </a:prstGeom>
        </p:spPr>
      </p:pic>
      <p:pic>
        <p:nvPicPr>
          <p:cNvPr id="5" name="Image 2" descr="preencoded.png"/>
          <p:cNvPicPr>
            <a:picLocks noChangeAspect="1"/>
          </p:cNvPicPr>
          <p:nvPr/>
        </p:nvPicPr>
        <p:blipFill>
          <a:blip r:embed="rId5"/>
          <a:stretch>
            <a:fillRect/>
          </a:stretch>
        </p:blipFill>
        <p:spPr>
          <a:xfrm>
            <a:off x="864037" y="5746433"/>
            <a:ext cx="12902327" cy="1381006"/>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864037" y="301565"/>
            <a:ext cx="12836009"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13: What are the busiest hours or days for each store location?</a:t>
            </a:r>
            <a:endParaRPr lang="en-US" sz="2900" dirty="0"/>
          </a:p>
        </p:txBody>
      </p:sp>
      <p:sp>
        <p:nvSpPr>
          <p:cNvPr id="3" name="Text 1"/>
          <p:cNvSpPr/>
          <p:nvPr/>
        </p:nvSpPr>
        <p:spPr>
          <a:xfrm>
            <a:off x="864037" y="5182934"/>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Rental activity peaks consistently in the late afternoon and evening across all days of the week, for both stores. For example, at Store 1, the hours between 15:00 (3 PM) and 18:00 (6 PM) on weekdays are consistently the busiest. Weekends show a broader peak throughout the afternoon and evening.</a:t>
            </a:r>
            <a:endParaRPr lang="en-US" sz="1900" dirty="0"/>
          </a:p>
        </p:txBody>
      </p:sp>
      <p:sp>
        <p:nvSpPr>
          <p:cNvPr id="4" name="Text 2"/>
          <p:cNvSpPr/>
          <p:nvPr/>
        </p:nvSpPr>
        <p:spPr>
          <a:xfrm>
            <a:off x="864037" y="655762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Optimize staffing schedules to match this demand. Implement "peak hour" shifts where staffing is increased between 3 PM and 8 PM on weekdays and from 1 PM to 9 PM on weekends. This ensures prompt service during the busiest times without overstaffing during quieter morning hours.</a:t>
            </a:r>
            <a:endParaRPr lang="en-US" sz="1900" dirty="0"/>
          </a:p>
        </p:txBody>
      </p:sp>
      <p:graphicFrame>
        <p:nvGraphicFramePr>
          <p:cNvPr id="5" name="Chart 4">
            <a:extLst>
              <a:ext uri="{FF2B5EF4-FFF2-40B4-BE49-F238E27FC236}">
                <a16:creationId xmlns:a16="http://schemas.microsoft.com/office/drawing/2014/main" id="{FC96F20D-146C-A88C-0857-0037FF3128C0}"/>
              </a:ext>
            </a:extLst>
          </p:cNvPr>
          <p:cNvGraphicFramePr>
            <a:graphicFrameLocks/>
          </p:cNvGraphicFramePr>
          <p:nvPr>
            <p:extLst>
              <p:ext uri="{D42A27DB-BD31-4B8C-83A1-F6EECF244321}">
                <p14:modId xmlns:p14="http://schemas.microsoft.com/office/powerpoint/2010/main" val="537720304"/>
              </p:ext>
            </p:extLst>
          </p:nvPr>
        </p:nvGraphicFramePr>
        <p:xfrm>
          <a:off x="781290" y="1203767"/>
          <a:ext cx="12836009" cy="3789624"/>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864037" y="417468"/>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14: What are the cultural or demographic factors that influence customer preferences in different locations?</a:t>
            </a:r>
            <a:endParaRPr lang="en-US" sz="2900" dirty="0"/>
          </a:p>
        </p:txBody>
      </p:sp>
      <p:sp>
        <p:nvSpPr>
          <p:cNvPr id="3" name="Text 1"/>
          <p:cNvSpPr/>
          <p:nvPr/>
        </p:nvSpPr>
        <p:spPr>
          <a:xfrm>
            <a:off x="864036" y="5019850"/>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Cultural factors clearly influence film preference at the country level. While some genres have universal appeal, others are distinctly popular in specific nations. For example, the most popular category in the United States is Sports, in China it is Animation, in India it is Sports, and in Nigeria it is Foreign.</a:t>
            </a:r>
            <a:endParaRPr lang="en-US" sz="1900" dirty="0"/>
          </a:p>
        </p:txBody>
      </p:sp>
      <p:sp>
        <p:nvSpPr>
          <p:cNvPr id="4" name="Text 2"/>
          <p:cNvSpPr/>
          <p:nvPr/>
        </p:nvSpPr>
        <p:spPr>
          <a:xfrm>
            <a:off x="864037" y="6441842"/>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This reinforces the need for localized marketing. Global campaigns should focus on universally popular genres like Action and Comedy, while country-specific marketing budgets should be used to promote the top local category. For instance, run Sports-themed promotions in the US and India.</a:t>
            </a:r>
            <a:endParaRPr lang="en-US" sz="1900" dirty="0"/>
          </a:p>
        </p:txBody>
      </p:sp>
      <mc:AlternateContent xmlns:mc="http://schemas.openxmlformats.org/markup-compatibility/2006" xmlns:cx4="http://schemas.microsoft.com/office/drawing/2016/5/10/chartex">
        <mc:Choice Requires="cx4">
          <p:graphicFrame>
            <p:nvGraphicFramePr>
              <p:cNvPr id="5" name="Chart 4">
                <a:extLst>
                  <a:ext uri="{FF2B5EF4-FFF2-40B4-BE49-F238E27FC236}">
                    <a16:creationId xmlns:a16="http://schemas.microsoft.com/office/drawing/2014/main" id="{BBE77127-57CD-7829-5B83-2A8D8C892DD3}"/>
                  </a:ext>
                </a:extLst>
              </p:cNvPr>
              <p:cNvGraphicFramePr/>
              <p:nvPr>
                <p:extLst>
                  <p:ext uri="{D42A27DB-BD31-4B8C-83A1-F6EECF244321}">
                    <p14:modId xmlns:p14="http://schemas.microsoft.com/office/powerpoint/2010/main" val="506177916"/>
                  </p:ext>
                </p:extLst>
              </p:nvPr>
            </p:nvGraphicFramePr>
            <p:xfrm>
              <a:off x="864036" y="1579904"/>
              <a:ext cx="12902327" cy="3203102"/>
            </p:xfrm>
            <a:graphic>
              <a:graphicData uri="http://schemas.microsoft.com/office/drawing/2014/chartex">
                <cx:chart xmlns:cx="http://schemas.microsoft.com/office/drawing/2014/chartex" xmlns:r="http://schemas.openxmlformats.org/officeDocument/2006/relationships" r:id="rId3"/>
              </a:graphicData>
            </a:graphic>
          </p:graphicFrame>
        </mc:Choice>
        <mc:Fallback xmlns="">
          <p:pic>
            <p:nvPicPr>
              <p:cNvPr id="5" name="Chart 4">
                <a:extLst>
                  <a:ext uri="{FF2B5EF4-FFF2-40B4-BE49-F238E27FC236}">
                    <a16:creationId xmlns:a16="http://schemas.microsoft.com/office/drawing/2014/main" id="{BBE77127-57CD-7829-5B83-2A8D8C892DD3}"/>
                  </a:ext>
                </a:extLst>
              </p:cNvPr>
              <p:cNvPicPr>
                <a:picLocks noGrp="1" noRot="1" noChangeAspect="1" noMove="1" noResize="1" noEditPoints="1" noAdjustHandles="1" noChangeArrowheads="1" noChangeShapeType="1"/>
              </p:cNvPicPr>
              <p:nvPr/>
            </p:nvPicPr>
            <p:blipFill>
              <a:blip r:embed="rId4"/>
              <a:stretch>
                <a:fillRect/>
              </a:stretch>
            </p:blipFill>
            <p:spPr>
              <a:xfrm>
                <a:off x="864036" y="1579904"/>
                <a:ext cx="12902327" cy="3203102"/>
              </a:xfrm>
              <a:prstGeom prst="rect">
                <a:avLst/>
              </a:prstGeom>
            </p:spPr>
          </p:pic>
        </mc:Fallback>
      </mc:AlternateContent>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Text 0"/>
          <p:cNvSpPr/>
          <p:nvPr/>
        </p:nvSpPr>
        <p:spPr>
          <a:xfrm>
            <a:off x="843677" y="662940"/>
            <a:ext cx="12943046" cy="903923"/>
          </a:xfrm>
          <a:prstGeom prst="rect">
            <a:avLst/>
          </a:prstGeom>
          <a:noFill/>
          <a:ln/>
        </p:spPr>
        <p:txBody>
          <a:bodyPr wrap="square" lIns="0" tIns="0" rIns="0" bIns="0" rtlCol="0" anchor="t"/>
          <a:lstStyle/>
          <a:p>
            <a:pPr marL="0" indent="0" algn="l">
              <a:lnSpc>
                <a:spcPts val="3550"/>
              </a:lnSpc>
              <a:buNone/>
            </a:pPr>
            <a:r>
              <a:rPr lang="en-US" sz="2800" b="1" dirty="0">
                <a:solidFill>
                  <a:srgbClr val="000000"/>
                </a:solidFill>
                <a:latin typeface="Inter Bold" pitchFamily="34" charset="0"/>
                <a:ea typeface="Inter Bold" pitchFamily="34" charset="-122"/>
                <a:cs typeface="Inter Bold" pitchFamily="34" charset="-120"/>
              </a:rPr>
              <a:t>Problem 15: How does the availability of films in different languages impact customer satisfaction and rental frequency?</a:t>
            </a:r>
            <a:endParaRPr lang="en-US" sz="2800" dirty="0"/>
          </a:p>
        </p:txBody>
      </p:sp>
      <p:sp>
        <p:nvSpPr>
          <p:cNvPr id="3" name="Text 1"/>
          <p:cNvSpPr/>
          <p:nvPr/>
        </p:nvSpPr>
        <p:spPr>
          <a:xfrm>
            <a:off x="843677" y="5081514"/>
            <a:ext cx="12943046" cy="115728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272525"/>
                </a:solidFill>
                <a:latin typeface="Inter" pitchFamily="34" charset="0"/>
                <a:ea typeface="Inter" pitchFamily="34" charset="-122"/>
                <a:cs typeface="Inter" pitchFamily="34" charset="-120"/>
              </a:rPr>
              <a:t>Insight: This is the most critical strategic finding. The data shows that 100% of the film inventory is in English, and consequently, 100% of rentals are for English-language films. This is not a reflection of customer preference, but a limitation of the inventory.</a:t>
            </a:r>
            <a:endParaRPr lang="en-US" sz="1850" dirty="0"/>
          </a:p>
        </p:txBody>
      </p:sp>
      <p:sp>
        <p:nvSpPr>
          <p:cNvPr id="4" name="Text 2"/>
          <p:cNvSpPr/>
          <p:nvPr/>
        </p:nvSpPr>
        <p:spPr>
          <a:xfrm>
            <a:off x="843677" y="6409372"/>
            <a:ext cx="12943046" cy="1157288"/>
          </a:xfrm>
          <a:prstGeom prst="rect">
            <a:avLst/>
          </a:prstGeom>
          <a:noFill/>
          <a:ln/>
        </p:spPr>
        <p:txBody>
          <a:bodyPr wrap="square" lIns="0" tIns="0" rIns="0" bIns="0" rtlCol="0" anchor="t"/>
          <a:lstStyle/>
          <a:p>
            <a:pPr marL="342900" indent="-342900" algn="l">
              <a:lnSpc>
                <a:spcPts val="3000"/>
              </a:lnSpc>
              <a:buSzPct val="100000"/>
              <a:buChar char="•"/>
            </a:pPr>
            <a:r>
              <a:rPr lang="en-US" sz="1850" dirty="0">
                <a:solidFill>
                  <a:srgbClr val="272525"/>
                </a:solidFill>
                <a:latin typeface="Inter" pitchFamily="34" charset="0"/>
                <a:ea typeface="Inter" pitchFamily="34" charset="-122"/>
                <a:cs typeface="Inter" pitchFamily="34" charset="-120"/>
              </a:rPr>
              <a:t>Implication: A massive, addressable market segment is being completely ignored. In countries like Mexico, Brazil, France, Japan, India, and China, there are large populations of non-English speakers who are currently unserviceable. This is a significant, self-imposed barrier to growth.</a:t>
            </a:r>
            <a:endParaRPr lang="en-US" sz="1850" dirty="0"/>
          </a:p>
        </p:txBody>
      </p:sp>
      <p:graphicFrame>
        <p:nvGraphicFramePr>
          <p:cNvPr id="10" name="Chart 9">
            <a:extLst>
              <a:ext uri="{FF2B5EF4-FFF2-40B4-BE49-F238E27FC236}">
                <a16:creationId xmlns:a16="http://schemas.microsoft.com/office/drawing/2014/main" id="{CE088919-773A-FF56-B3E7-83D870CD1D1E}"/>
              </a:ext>
            </a:extLst>
          </p:cNvPr>
          <p:cNvGraphicFramePr>
            <a:graphicFrameLocks/>
          </p:cNvGraphicFramePr>
          <p:nvPr>
            <p:extLst>
              <p:ext uri="{D42A27DB-BD31-4B8C-83A1-F6EECF244321}">
                <p14:modId xmlns:p14="http://schemas.microsoft.com/office/powerpoint/2010/main" val="976115259"/>
              </p:ext>
            </p:extLst>
          </p:nvPr>
        </p:nvGraphicFramePr>
        <p:xfrm>
          <a:off x="843677" y="1776486"/>
          <a:ext cx="12943046" cy="3134458"/>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Text 0"/>
          <p:cNvSpPr/>
          <p:nvPr/>
        </p:nvSpPr>
        <p:spPr>
          <a:xfrm>
            <a:off x="767596" y="606147"/>
            <a:ext cx="6845618" cy="685443"/>
          </a:xfrm>
          <a:prstGeom prst="rect">
            <a:avLst/>
          </a:prstGeom>
          <a:noFill/>
          <a:ln/>
        </p:spPr>
        <p:txBody>
          <a:bodyPr wrap="none" lIns="0" tIns="0" rIns="0" bIns="0" rtlCol="0" anchor="t"/>
          <a:lstStyle/>
          <a:p>
            <a:pPr marL="0" indent="0" algn="l">
              <a:lnSpc>
                <a:spcPts val="5350"/>
              </a:lnSpc>
              <a:buNone/>
            </a:pPr>
            <a:r>
              <a:rPr lang="en-US" sz="4300" b="1" dirty="0">
                <a:solidFill>
                  <a:srgbClr val="000000"/>
                </a:solidFill>
                <a:latin typeface="Inter Bold" pitchFamily="34" charset="0"/>
                <a:ea typeface="Inter Bold" pitchFamily="34" charset="-122"/>
                <a:cs typeface="Inter Bold" pitchFamily="34" charset="-120"/>
              </a:rPr>
              <a:t>Summary of Key Findings</a:t>
            </a:r>
            <a:endParaRPr lang="en-US" sz="4300" dirty="0"/>
          </a:p>
        </p:txBody>
      </p:sp>
      <p:sp>
        <p:nvSpPr>
          <p:cNvPr id="3" name="Text 1"/>
          <p:cNvSpPr/>
          <p:nvPr/>
        </p:nvSpPr>
        <p:spPr>
          <a:xfrm>
            <a:off x="767596" y="1730216"/>
            <a:ext cx="13095208" cy="350877"/>
          </a:xfrm>
          <a:prstGeom prst="rect">
            <a:avLst/>
          </a:prstGeom>
          <a:noFill/>
          <a:ln/>
        </p:spPr>
        <p:txBody>
          <a:bodyPr wrap="none" lIns="0" tIns="0" rIns="0" bIns="0" rtlCol="0" anchor="t"/>
          <a:lstStyle/>
          <a:p>
            <a:pPr marL="0" indent="0" algn="l">
              <a:lnSpc>
                <a:spcPts val="2750"/>
              </a:lnSpc>
              <a:buNone/>
            </a:pPr>
            <a:r>
              <a:rPr lang="en-US" sz="1700" dirty="0">
                <a:solidFill>
                  <a:srgbClr val="272525"/>
                </a:solidFill>
                <a:latin typeface="Inter" pitchFamily="34" charset="0"/>
                <a:ea typeface="Inter" pitchFamily="34" charset="-122"/>
                <a:cs typeface="Inter" pitchFamily="34" charset="-120"/>
              </a:rPr>
              <a:t>This section consolidates the most critical insights gleaned from answering the 15 business questions.</a:t>
            </a:r>
            <a:endParaRPr lang="en-US" sz="1700" dirty="0"/>
          </a:p>
        </p:txBody>
      </p:sp>
      <p:sp>
        <p:nvSpPr>
          <p:cNvPr id="4" name="Text 2"/>
          <p:cNvSpPr/>
          <p:nvPr/>
        </p:nvSpPr>
        <p:spPr>
          <a:xfrm>
            <a:off x="767596" y="2327791"/>
            <a:ext cx="13095208" cy="70175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Customer Loyalty is Paramount: The business is overwhelmingly powered by its base of repeat customers, who account for over 96% of all rentals. Retention, not just acquisition, is the key to success.</a:t>
            </a:r>
            <a:endParaRPr lang="en-US" sz="1700" dirty="0"/>
          </a:p>
        </p:txBody>
      </p:sp>
      <p:sp>
        <p:nvSpPr>
          <p:cNvPr id="5" name="Text 3"/>
          <p:cNvSpPr/>
          <p:nvPr/>
        </p:nvSpPr>
        <p:spPr>
          <a:xfrm>
            <a:off x="767596" y="3106222"/>
            <a:ext cx="13095208" cy="70175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Staff are a Cornerstone Asset: Both primary employees perform at an exceptionally high and identical level, achieving a 97.5% customer retention rate. Their performance is a major driver of business stability.</a:t>
            </a:r>
            <a:endParaRPr lang="en-US" sz="1700" dirty="0"/>
          </a:p>
        </p:txBody>
      </p:sp>
      <p:sp>
        <p:nvSpPr>
          <p:cNvPr id="6" name="Text 4"/>
          <p:cNvSpPr/>
          <p:nvPr/>
        </p:nvSpPr>
        <p:spPr>
          <a:xfrm>
            <a:off x="767596" y="3884652"/>
            <a:ext cx="13095208" cy="1052632"/>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Content Demand is Predictable but Nuanced: A small number of blockbuster films drive a large portion of rentals. While core genres are popular globally, specific tastes vary significantly at the country and even city level, creating opportunities for targeted marketing.</a:t>
            </a:r>
            <a:endParaRPr lang="en-US" sz="1700" dirty="0"/>
          </a:p>
        </p:txBody>
      </p:sp>
      <p:sp>
        <p:nvSpPr>
          <p:cNvPr id="7" name="Text 5"/>
          <p:cNvSpPr/>
          <p:nvPr/>
        </p:nvSpPr>
        <p:spPr>
          <a:xfrm>
            <a:off x="767596" y="5013960"/>
            <a:ext cx="13095208" cy="70175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Operational Rhythms are Clear: The business has clear seasonal peaks (summer months) and daily peaks (afternoon/evening), providing a solid foundation for optimizing staffing and inventory management.</a:t>
            </a:r>
            <a:endParaRPr lang="en-US" sz="1700" dirty="0"/>
          </a:p>
        </p:txBody>
      </p:sp>
      <p:sp>
        <p:nvSpPr>
          <p:cNvPr id="8" name="Text 6"/>
          <p:cNvSpPr/>
          <p:nvPr/>
        </p:nvSpPr>
        <p:spPr>
          <a:xfrm>
            <a:off x="767596" y="5792391"/>
            <a:ext cx="13095208" cy="70175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Brand Loyalty Transcends Location: Customers exhibit strong brand loyalty, with rental frequency being unaffected by which of the two stores they patronize. The quality of service and inventory is more important than convenience.</a:t>
            </a:r>
            <a:endParaRPr lang="en-US" sz="1700" dirty="0"/>
          </a:p>
        </p:txBody>
      </p:sp>
      <p:sp>
        <p:nvSpPr>
          <p:cNvPr id="9" name="Text 7"/>
          <p:cNvSpPr/>
          <p:nvPr/>
        </p:nvSpPr>
        <p:spPr>
          <a:xfrm>
            <a:off x="767596" y="6570821"/>
            <a:ext cx="13095208" cy="1052632"/>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The Single Greatest Opportunity is Untapped: The most significant finding is the complete lack of linguistic diversity in the film catalog. The 100% English-only inventory represents a massive, unaddressed market in the global locations the business serves.</a:t>
            </a:r>
            <a:endParaRPr lang="en-US" sz="17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Text 0"/>
          <p:cNvSpPr/>
          <p:nvPr/>
        </p:nvSpPr>
        <p:spPr>
          <a:xfrm>
            <a:off x="855345" y="672108"/>
            <a:ext cx="6109930" cy="763786"/>
          </a:xfrm>
          <a:prstGeom prst="rect">
            <a:avLst/>
          </a:prstGeom>
          <a:noFill/>
          <a:ln/>
        </p:spPr>
        <p:txBody>
          <a:bodyPr wrap="none" lIns="0" tIns="0" rIns="0" bIns="0" rtlCol="0" anchor="t"/>
          <a:lstStyle/>
          <a:p>
            <a:pPr marL="0" indent="0" algn="l">
              <a:lnSpc>
                <a:spcPts val="6000"/>
              </a:lnSpc>
              <a:buNone/>
            </a:pPr>
            <a:r>
              <a:rPr lang="en-US" sz="4800" b="1" dirty="0">
                <a:solidFill>
                  <a:srgbClr val="000000"/>
                </a:solidFill>
                <a:latin typeface="Inter Bold" pitchFamily="34" charset="0"/>
                <a:ea typeface="Inter Bold" pitchFamily="34" charset="-122"/>
                <a:cs typeface="Inter Bold" pitchFamily="34" charset="-120"/>
              </a:rPr>
              <a:t>Final Conclusion</a:t>
            </a:r>
            <a:endParaRPr lang="en-US" sz="4800" dirty="0"/>
          </a:p>
        </p:txBody>
      </p:sp>
      <p:sp>
        <p:nvSpPr>
          <p:cNvPr id="3" name="Text 1"/>
          <p:cNvSpPr/>
          <p:nvPr/>
        </p:nvSpPr>
        <p:spPr>
          <a:xfrm>
            <a:off x="855345" y="1924645"/>
            <a:ext cx="12919710" cy="1955006"/>
          </a:xfrm>
          <a:prstGeom prst="rect">
            <a:avLst/>
          </a:prstGeom>
          <a:noFill/>
          <a:ln/>
        </p:spPr>
        <p:txBody>
          <a:bodyPr wrap="square" lIns="0" tIns="0" rIns="0" bIns="0" rtlCol="0" anchor="t"/>
          <a:lstStyle/>
          <a:p>
            <a:pPr marL="0" indent="0" algn="l">
              <a:lnSpc>
                <a:spcPts val="3050"/>
              </a:lnSpc>
              <a:buNone/>
            </a:pPr>
            <a:r>
              <a:rPr lang="en-US" sz="1900" dirty="0">
                <a:solidFill>
                  <a:srgbClr val="272525"/>
                </a:solidFill>
                <a:latin typeface="Inter" pitchFamily="34" charset="0"/>
                <a:ea typeface="Inter" pitchFamily="34" charset="-122"/>
                <a:cs typeface="Inter" pitchFamily="34" charset="-120"/>
              </a:rPr>
              <a:t>This comprehensive analysis of 15 core business questions confirms that the movie rental business operates on a robust and highly effective foundation. Its success is built upon three pillars: exceptional customer loyalty, highly effective and consistent staff performance, and a well-curated core inventory of popular films that resonate with its current audience. The data reveals predictable operational rhythms that can be leveraged for further optimization.</a:t>
            </a:r>
            <a:endParaRPr lang="en-US" sz="1900" dirty="0"/>
          </a:p>
        </p:txBody>
      </p:sp>
      <p:sp>
        <p:nvSpPr>
          <p:cNvPr id="4" name="Text 2"/>
          <p:cNvSpPr/>
          <p:nvPr/>
        </p:nvSpPr>
        <p:spPr>
          <a:xfrm>
            <a:off x="855345" y="4154567"/>
            <a:ext cx="12919710" cy="1564005"/>
          </a:xfrm>
          <a:prstGeom prst="rect">
            <a:avLst/>
          </a:prstGeom>
          <a:noFill/>
          <a:ln/>
        </p:spPr>
        <p:txBody>
          <a:bodyPr wrap="square" lIns="0" tIns="0" rIns="0" bIns="0" rtlCol="0" anchor="t"/>
          <a:lstStyle/>
          <a:p>
            <a:pPr marL="0" indent="0" algn="l">
              <a:lnSpc>
                <a:spcPts val="3050"/>
              </a:lnSpc>
              <a:buNone/>
            </a:pPr>
            <a:r>
              <a:rPr lang="en-US" sz="1900" dirty="0">
                <a:solidFill>
                  <a:srgbClr val="272525"/>
                </a:solidFill>
                <a:latin typeface="Inter" pitchFamily="34" charset="0"/>
                <a:ea typeface="Inter" pitchFamily="34" charset="-122"/>
                <a:cs typeface="Inter" pitchFamily="34" charset="-120"/>
              </a:rPr>
              <a:t>However, the investigation has repeatedly led to one overarching conclusion: the business has reached the natural limits of its current market strategy. The strategic vulnerability that is also its single greatest opportunity is the complete and total reliance on an English-language film catalog. In a globalized market, this monolingual approach is a significant, self-imposed limitation on growth.</a:t>
            </a:r>
            <a:endParaRPr lang="en-US" sz="1900" dirty="0"/>
          </a:p>
        </p:txBody>
      </p:sp>
      <p:sp>
        <p:nvSpPr>
          <p:cNvPr id="5" name="Text 3"/>
          <p:cNvSpPr/>
          <p:nvPr/>
        </p:nvSpPr>
        <p:spPr>
          <a:xfrm>
            <a:off x="855345" y="5993487"/>
            <a:ext cx="12919710" cy="1564005"/>
          </a:xfrm>
          <a:prstGeom prst="rect">
            <a:avLst/>
          </a:prstGeom>
          <a:noFill/>
          <a:ln/>
        </p:spPr>
        <p:txBody>
          <a:bodyPr wrap="square" lIns="0" tIns="0" rIns="0" bIns="0" rtlCol="0" anchor="t"/>
          <a:lstStyle/>
          <a:p>
            <a:pPr marL="0" indent="0" algn="l">
              <a:lnSpc>
                <a:spcPts val="3050"/>
              </a:lnSpc>
              <a:buNone/>
            </a:pPr>
            <a:r>
              <a:rPr lang="en-US" sz="1900" dirty="0">
                <a:solidFill>
                  <a:srgbClr val="272525"/>
                </a:solidFill>
                <a:latin typeface="Inter" pitchFamily="34" charset="0"/>
                <a:ea typeface="Inter" pitchFamily="34" charset="-122"/>
                <a:cs typeface="Inter" pitchFamily="34" charset="-120"/>
              </a:rPr>
              <a:t>The business is at an inflection point. It can continue to make incremental optimizations to its existing, successful model, or it can build upon that success by strategically expanding its reach into vast, untapped markets. The following recommendations provide a clear, data-driven path to achieve the latter, directly addressing the problems uncovered in this report.</a:t>
            </a:r>
            <a:endParaRPr lang="en-US" sz="1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1195388"/>
            <a:ext cx="3703320"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2. Objective</a:t>
            </a:r>
            <a:endParaRPr lang="en-US" sz="2900" dirty="0"/>
          </a:p>
        </p:txBody>
      </p:sp>
      <p:sp>
        <p:nvSpPr>
          <p:cNvPr id="3" name="Text 1"/>
          <p:cNvSpPr/>
          <p:nvPr/>
        </p:nvSpPr>
        <p:spPr>
          <a:xfrm>
            <a:off x="864037" y="2151936"/>
            <a:ext cx="12902327" cy="790099"/>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The primary objective of this analysis is to translate raw data into strategic intelligence by systematically answering 15 foundational business questions. The specific goals are:</a:t>
            </a:r>
            <a:endParaRPr lang="en-US" sz="1900" dirty="0"/>
          </a:p>
        </p:txBody>
      </p:sp>
      <p:sp>
        <p:nvSpPr>
          <p:cNvPr id="4" name="Text 2"/>
          <p:cNvSpPr/>
          <p:nvPr/>
        </p:nvSpPr>
        <p:spPr>
          <a:xfrm>
            <a:off x="864037" y="3219688"/>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To Profile Customer Behavior: To segment the customer base into meaningful groups (new, repeat, high-value) and understand their purchasing patterns, loyalty, and demographic profiles.</a:t>
            </a:r>
            <a:endParaRPr lang="en-US" sz="1900" dirty="0"/>
          </a:p>
        </p:txBody>
      </p:sp>
      <p:sp>
        <p:nvSpPr>
          <p:cNvPr id="5" name="Text 3"/>
          <p:cNvSpPr/>
          <p:nvPr/>
        </p:nvSpPr>
        <p:spPr>
          <a:xfrm>
            <a:off x="864037" y="4096107"/>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To Evaluate Content Performance: To identify the most profitable films and genres, both globally and within specific local markets, to optimize inventory acquisition and management.</a:t>
            </a:r>
            <a:endParaRPr lang="en-US" sz="1900" dirty="0"/>
          </a:p>
        </p:txBody>
      </p:sp>
      <p:sp>
        <p:nvSpPr>
          <p:cNvPr id="6" name="Text 4"/>
          <p:cNvSpPr/>
          <p:nvPr/>
        </p:nvSpPr>
        <p:spPr>
          <a:xfrm>
            <a:off x="864037" y="4972526"/>
            <a:ext cx="12902327" cy="790099"/>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To Assess Operational Efficiency: To analyze staff effectiveness, compare store performance, and identify peak operational hours to refine staffing and resource allocation.</a:t>
            </a:r>
            <a:endParaRPr lang="en-US" sz="1900" dirty="0"/>
          </a:p>
        </p:txBody>
      </p:sp>
      <p:sp>
        <p:nvSpPr>
          <p:cNvPr id="7" name="Text 5"/>
          <p:cNvSpPr/>
          <p:nvPr/>
        </p:nvSpPr>
        <p:spPr>
          <a:xfrm>
            <a:off x="864037" y="584894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To Formulate Data-Driven Recommendations: To provide concrete, actionable strategies for enhancing customer satisfaction, increasing revenue, and capturing untapped market share based on the answers to the 15 key questions.</a:t>
            </a:r>
            <a:endParaRPr lang="en-US" sz="19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Text 0"/>
          <p:cNvSpPr/>
          <p:nvPr/>
        </p:nvSpPr>
        <p:spPr>
          <a:xfrm>
            <a:off x="573286" y="581501"/>
            <a:ext cx="7904321" cy="511969"/>
          </a:xfrm>
          <a:prstGeom prst="rect">
            <a:avLst/>
          </a:prstGeom>
          <a:noFill/>
          <a:ln/>
        </p:spPr>
        <p:txBody>
          <a:bodyPr wrap="none" lIns="0" tIns="0" rIns="0" bIns="0" rtlCol="0" anchor="t"/>
          <a:lstStyle/>
          <a:p>
            <a:pPr marL="0" indent="0" algn="l">
              <a:lnSpc>
                <a:spcPts val="4000"/>
              </a:lnSpc>
              <a:buNone/>
            </a:pPr>
            <a:r>
              <a:rPr lang="en-US" sz="3200" b="1" dirty="0">
                <a:solidFill>
                  <a:srgbClr val="000000"/>
                </a:solidFill>
                <a:latin typeface="Inter Bold" pitchFamily="34" charset="0"/>
                <a:ea typeface="Inter Bold" pitchFamily="34" charset="-122"/>
                <a:cs typeface="Inter Bold" pitchFamily="34" charset="-120"/>
              </a:rPr>
              <a:t>Actionable Strategic Recommendations</a:t>
            </a:r>
            <a:endParaRPr lang="en-US" sz="3200" dirty="0"/>
          </a:p>
        </p:txBody>
      </p:sp>
      <p:sp>
        <p:nvSpPr>
          <p:cNvPr id="3" name="Text 1"/>
          <p:cNvSpPr/>
          <p:nvPr/>
        </p:nvSpPr>
        <p:spPr>
          <a:xfrm>
            <a:off x="573286" y="1421011"/>
            <a:ext cx="13483828" cy="262057"/>
          </a:xfrm>
          <a:prstGeom prst="rect">
            <a:avLst/>
          </a:prstGeom>
          <a:noFill/>
          <a:ln/>
        </p:spPr>
        <p:txBody>
          <a:bodyPr wrap="none" lIns="0" tIns="0" rIns="0" bIns="0" rtlCol="0" anchor="t"/>
          <a:lstStyle/>
          <a:p>
            <a:pPr marL="342900" indent="-342900" algn="l">
              <a:lnSpc>
                <a:spcPts val="2050"/>
              </a:lnSpc>
              <a:buSzPct val="100000"/>
              <a:buFont typeface="+mj-lt"/>
              <a:buAutoNum type="arabicPeriod"/>
            </a:pPr>
            <a:r>
              <a:rPr lang="en-US" sz="1250" dirty="0">
                <a:solidFill>
                  <a:srgbClr val="272525"/>
                </a:solidFill>
                <a:latin typeface="Inter" pitchFamily="34" charset="0"/>
                <a:ea typeface="Inter" pitchFamily="34" charset="-122"/>
                <a:cs typeface="Inter" pitchFamily="34" charset="-120"/>
              </a:rPr>
              <a:t>Launch a Tiered Customer Loyalty Program (Addresses Problems 1, 6, 11):</a:t>
            </a:r>
            <a:endParaRPr lang="en-US" sz="1250" dirty="0"/>
          </a:p>
        </p:txBody>
      </p:sp>
      <p:sp>
        <p:nvSpPr>
          <p:cNvPr id="4" name="Text 2"/>
          <p:cNvSpPr/>
          <p:nvPr/>
        </p:nvSpPr>
        <p:spPr>
          <a:xfrm>
            <a:off x="573286" y="1740337"/>
            <a:ext cx="13483828" cy="262057"/>
          </a:xfrm>
          <a:prstGeom prst="rect">
            <a:avLst/>
          </a:prstGeom>
          <a:noFill/>
          <a:ln/>
        </p:spPr>
        <p:txBody>
          <a:bodyPr wrap="non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Objective: To increase rental frequency from all segments and formally reward the high-value customers who are the bedrock of the business.</a:t>
            </a:r>
            <a:endParaRPr lang="en-US" sz="1250" dirty="0"/>
          </a:p>
        </p:txBody>
      </p:sp>
      <p:sp>
        <p:nvSpPr>
          <p:cNvPr id="5" name="Text 3"/>
          <p:cNvSpPr/>
          <p:nvPr/>
        </p:nvSpPr>
        <p:spPr>
          <a:xfrm>
            <a:off x="573286" y="2059662"/>
            <a:ext cx="13483828" cy="262057"/>
          </a:xfrm>
          <a:prstGeom prst="rect">
            <a:avLst/>
          </a:prstGeom>
          <a:noFill/>
          <a:ln/>
        </p:spPr>
        <p:txBody>
          <a:bodyPr wrap="non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Action: Create a three-tiered program based on annual rental counts.</a:t>
            </a:r>
            <a:endParaRPr lang="en-US" sz="1250" dirty="0"/>
          </a:p>
        </p:txBody>
      </p:sp>
      <p:sp>
        <p:nvSpPr>
          <p:cNvPr id="6" name="Text 4"/>
          <p:cNvSpPr/>
          <p:nvPr/>
        </p:nvSpPr>
        <p:spPr>
          <a:xfrm>
            <a:off x="573286" y="2378988"/>
            <a:ext cx="13483828" cy="262057"/>
          </a:xfrm>
          <a:prstGeom prst="rect">
            <a:avLst/>
          </a:prstGeom>
          <a:noFill/>
          <a:ln/>
        </p:spPr>
        <p:txBody>
          <a:bodyPr wrap="none" lIns="0" tIns="0" rIns="0" bIns="0" rtlCol="0" anchor="t"/>
          <a:lstStyle/>
          <a:p>
            <a:pPr marL="1028700" lvl="2"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Silver (25+ rentals/year): "Rent 5, get the 6th free."</a:t>
            </a:r>
            <a:endParaRPr lang="en-US" sz="1250" dirty="0"/>
          </a:p>
        </p:txBody>
      </p:sp>
      <p:sp>
        <p:nvSpPr>
          <p:cNvPr id="7" name="Text 5"/>
          <p:cNvSpPr/>
          <p:nvPr/>
        </p:nvSpPr>
        <p:spPr>
          <a:xfrm>
            <a:off x="573286" y="2698313"/>
            <a:ext cx="13483828" cy="262057"/>
          </a:xfrm>
          <a:prstGeom prst="rect">
            <a:avLst/>
          </a:prstGeom>
          <a:noFill/>
          <a:ln/>
        </p:spPr>
        <p:txBody>
          <a:bodyPr wrap="none" lIns="0" tIns="0" rIns="0" bIns="0" rtlCol="0" anchor="t"/>
          <a:lstStyle/>
          <a:p>
            <a:pPr marL="1028700" lvl="2"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Gold (50+ rentals/year): All Silver benefits plus one free new release rental per month.</a:t>
            </a:r>
            <a:endParaRPr lang="en-US" sz="1250" dirty="0"/>
          </a:p>
        </p:txBody>
      </p:sp>
      <p:sp>
        <p:nvSpPr>
          <p:cNvPr id="8" name="Text 6"/>
          <p:cNvSpPr/>
          <p:nvPr/>
        </p:nvSpPr>
        <p:spPr>
          <a:xfrm>
            <a:off x="573286" y="3017639"/>
            <a:ext cx="13483828" cy="262057"/>
          </a:xfrm>
          <a:prstGeom prst="rect">
            <a:avLst/>
          </a:prstGeom>
          <a:noFill/>
          <a:ln/>
        </p:spPr>
        <p:txBody>
          <a:bodyPr wrap="none" lIns="0" tIns="0" rIns="0" bIns="0" rtlCol="0" anchor="t"/>
          <a:lstStyle/>
          <a:p>
            <a:pPr marL="1028700" lvl="2"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Platinum (75+ rentals/year): All Gold benefits plus the ability to reserve high-demand films 48 hours in advance.</a:t>
            </a:r>
            <a:endParaRPr lang="en-US" sz="1250" dirty="0"/>
          </a:p>
        </p:txBody>
      </p:sp>
      <p:sp>
        <p:nvSpPr>
          <p:cNvPr id="9" name="Text 7"/>
          <p:cNvSpPr/>
          <p:nvPr/>
        </p:nvSpPr>
        <p:spPr>
          <a:xfrm>
            <a:off x="573286" y="3336965"/>
            <a:ext cx="13483828" cy="262057"/>
          </a:xfrm>
          <a:prstGeom prst="rect">
            <a:avLst/>
          </a:prstGeom>
          <a:noFill/>
          <a:ln/>
        </p:spPr>
        <p:txBody>
          <a:bodyPr wrap="none" lIns="0" tIns="0" rIns="0" bIns="0" rtlCol="0" anchor="t"/>
          <a:lstStyle/>
          <a:p>
            <a:pPr marL="342900" indent="-342900" algn="l">
              <a:lnSpc>
                <a:spcPts val="2050"/>
              </a:lnSpc>
              <a:buSzPct val="100000"/>
              <a:buFont typeface="+mj-lt"/>
              <a:buAutoNum type="arabicPeriod" startAt="2"/>
            </a:pPr>
            <a:r>
              <a:rPr lang="en-US" sz="1250" dirty="0">
                <a:solidFill>
                  <a:srgbClr val="272525"/>
                </a:solidFill>
                <a:latin typeface="Inter" pitchFamily="34" charset="0"/>
                <a:ea typeface="Inter" pitchFamily="34" charset="-122"/>
                <a:cs typeface="Inter" pitchFamily="34" charset="-120"/>
              </a:rPr>
              <a:t>Execute the Phased Inventory Diversification Program (Addresses Problems 5, 15):</a:t>
            </a:r>
            <a:endParaRPr lang="en-US" sz="1250" dirty="0"/>
          </a:p>
        </p:txBody>
      </p:sp>
      <p:sp>
        <p:nvSpPr>
          <p:cNvPr id="10" name="Text 8"/>
          <p:cNvSpPr/>
          <p:nvPr/>
        </p:nvSpPr>
        <p:spPr>
          <a:xfrm>
            <a:off x="573286" y="3656290"/>
            <a:ext cx="13483828" cy="262057"/>
          </a:xfrm>
          <a:prstGeom prst="rect">
            <a:avLst/>
          </a:prstGeom>
          <a:noFill/>
          <a:ln/>
        </p:spPr>
        <p:txBody>
          <a:bodyPr wrap="non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Objective: To capture the non-English-speaking market and unlock significant new revenue streams.</a:t>
            </a:r>
            <a:endParaRPr lang="en-US" sz="1250" dirty="0"/>
          </a:p>
        </p:txBody>
      </p:sp>
      <p:sp>
        <p:nvSpPr>
          <p:cNvPr id="11" name="Text 9"/>
          <p:cNvSpPr/>
          <p:nvPr/>
        </p:nvSpPr>
        <p:spPr>
          <a:xfrm>
            <a:off x="573286" y="3975616"/>
            <a:ext cx="13483828" cy="524113"/>
          </a:xfrm>
          <a:prstGeom prst="rect">
            <a:avLst/>
          </a:prstGeom>
          <a:noFill/>
          <a:ln/>
        </p:spPr>
        <p:txBody>
          <a:bodyPr wrap="squar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Action: Immediately greenlight the pilot program detailed in Problem 15. Appoint a project manager to oversee the launch in three pilot cities within the next quarter. The success of this initiative is the single most important driver of future growth.</a:t>
            </a:r>
            <a:endParaRPr lang="en-US" sz="1250" dirty="0"/>
          </a:p>
        </p:txBody>
      </p:sp>
      <p:sp>
        <p:nvSpPr>
          <p:cNvPr id="12" name="Text 10"/>
          <p:cNvSpPr/>
          <p:nvPr/>
        </p:nvSpPr>
        <p:spPr>
          <a:xfrm>
            <a:off x="573286" y="4556998"/>
            <a:ext cx="13483828" cy="262057"/>
          </a:xfrm>
          <a:prstGeom prst="rect">
            <a:avLst/>
          </a:prstGeom>
          <a:noFill/>
          <a:ln/>
        </p:spPr>
        <p:txBody>
          <a:bodyPr wrap="none" lIns="0" tIns="0" rIns="0" bIns="0" rtlCol="0" anchor="t"/>
          <a:lstStyle/>
          <a:p>
            <a:pPr marL="342900" indent="-342900" algn="l">
              <a:lnSpc>
                <a:spcPts val="2050"/>
              </a:lnSpc>
              <a:buSzPct val="100000"/>
              <a:buFont typeface="+mj-lt"/>
              <a:buAutoNum type="arabicPeriod" startAt="3"/>
            </a:pPr>
            <a:r>
              <a:rPr lang="en-US" sz="1250" dirty="0">
                <a:solidFill>
                  <a:srgbClr val="272525"/>
                </a:solidFill>
                <a:latin typeface="Inter" pitchFamily="34" charset="0"/>
                <a:ea typeface="Inter" pitchFamily="34" charset="-122"/>
                <a:cs typeface="Inter" pitchFamily="34" charset="-120"/>
              </a:rPr>
              <a:t>Empower Local Managers with Targeted Marketing Toolkits (Addresses Problems 7, 14):</a:t>
            </a:r>
            <a:endParaRPr lang="en-US" sz="1250" dirty="0"/>
          </a:p>
        </p:txBody>
      </p:sp>
      <p:sp>
        <p:nvSpPr>
          <p:cNvPr id="13" name="Text 11"/>
          <p:cNvSpPr/>
          <p:nvPr/>
        </p:nvSpPr>
        <p:spPr>
          <a:xfrm>
            <a:off x="573286" y="4876324"/>
            <a:ext cx="13483828" cy="262057"/>
          </a:xfrm>
          <a:prstGeom prst="rect">
            <a:avLst/>
          </a:prstGeom>
          <a:noFill/>
          <a:ln/>
        </p:spPr>
        <p:txBody>
          <a:bodyPr wrap="non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Objective: To increase engagement and sales by appealing to specific local tastes in a cost-effective manner.</a:t>
            </a:r>
            <a:endParaRPr lang="en-US" sz="1250" dirty="0"/>
          </a:p>
        </p:txBody>
      </p:sp>
      <p:sp>
        <p:nvSpPr>
          <p:cNvPr id="14" name="Text 12"/>
          <p:cNvSpPr/>
          <p:nvPr/>
        </p:nvSpPr>
        <p:spPr>
          <a:xfrm>
            <a:off x="573286" y="5195649"/>
            <a:ext cx="13483828" cy="524113"/>
          </a:xfrm>
          <a:prstGeom prst="rect">
            <a:avLst/>
          </a:prstGeom>
          <a:noFill/>
          <a:ln/>
        </p:spPr>
        <p:txBody>
          <a:bodyPr wrap="squar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Action: Based on the data from Problems 7 and 14, create "Category of the Month" promotional kits (posters, flyers, email banners) for the top 7 genres. Distribute these digital assets to all store managers and empower them to deploy the promotions that best fit their city's and country's unique preference profiles.</a:t>
            </a:r>
            <a:endParaRPr lang="en-US" sz="1250" dirty="0"/>
          </a:p>
        </p:txBody>
      </p:sp>
      <p:sp>
        <p:nvSpPr>
          <p:cNvPr id="15" name="Text 13"/>
          <p:cNvSpPr/>
          <p:nvPr/>
        </p:nvSpPr>
        <p:spPr>
          <a:xfrm>
            <a:off x="573286" y="5777032"/>
            <a:ext cx="13483828" cy="262057"/>
          </a:xfrm>
          <a:prstGeom prst="rect">
            <a:avLst/>
          </a:prstGeom>
          <a:noFill/>
          <a:ln/>
        </p:spPr>
        <p:txBody>
          <a:bodyPr wrap="none" lIns="0" tIns="0" rIns="0" bIns="0" rtlCol="0" anchor="t"/>
          <a:lstStyle/>
          <a:p>
            <a:pPr marL="342900" indent="-342900" algn="l">
              <a:lnSpc>
                <a:spcPts val="2050"/>
              </a:lnSpc>
              <a:buSzPct val="100000"/>
              <a:buFont typeface="+mj-lt"/>
              <a:buAutoNum type="arabicPeriod" startAt="4"/>
            </a:pPr>
            <a:r>
              <a:rPr lang="en-US" sz="1250" dirty="0">
                <a:solidFill>
                  <a:srgbClr val="272525"/>
                </a:solidFill>
                <a:latin typeface="Inter" pitchFamily="34" charset="0"/>
                <a:ea typeface="Inter" pitchFamily="34" charset="-122"/>
                <a:cs typeface="Inter" pitchFamily="34" charset="-120"/>
              </a:rPr>
              <a:t>Implement Data-Driven Staffing and Training (Addresses Problems 3, 4, 8, 13):</a:t>
            </a:r>
            <a:endParaRPr lang="en-US" sz="1250" dirty="0"/>
          </a:p>
        </p:txBody>
      </p:sp>
      <p:sp>
        <p:nvSpPr>
          <p:cNvPr id="16" name="Text 14"/>
          <p:cNvSpPr/>
          <p:nvPr/>
        </p:nvSpPr>
        <p:spPr>
          <a:xfrm>
            <a:off x="573286" y="6096357"/>
            <a:ext cx="13483828" cy="262057"/>
          </a:xfrm>
          <a:prstGeom prst="rect">
            <a:avLst/>
          </a:prstGeom>
          <a:noFill/>
          <a:ln/>
        </p:spPr>
        <p:txBody>
          <a:bodyPr wrap="non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Objective: To optimize labor costs while improving customer service during peak times.</a:t>
            </a:r>
            <a:endParaRPr lang="en-US" sz="1250" dirty="0"/>
          </a:p>
        </p:txBody>
      </p:sp>
      <p:sp>
        <p:nvSpPr>
          <p:cNvPr id="17" name="Text 15"/>
          <p:cNvSpPr/>
          <p:nvPr/>
        </p:nvSpPr>
        <p:spPr>
          <a:xfrm>
            <a:off x="573286" y="6415683"/>
            <a:ext cx="13483828" cy="524113"/>
          </a:xfrm>
          <a:prstGeom prst="rect">
            <a:avLst/>
          </a:prstGeom>
          <a:noFill/>
          <a:ln/>
        </p:spPr>
        <p:txBody>
          <a:bodyPr wrap="square" lIns="0" tIns="0" rIns="0" bIns="0" rtlCol="0" anchor="t"/>
          <a:lstStyle/>
          <a:p>
            <a:pPr marL="685800" lvl="1" indent="-342900" algn="l">
              <a:lnSpc>
                <a:spcPts val="2050"/>
              </a:lnSpc>
              <a:buSzPct val="100000"/>
              <a:buChar char="•"/>
            </a:pPr>
            <a:r>
              <a:rPr lang="en-US" sz="1250" dirty="0">
                <a:solidFill>
                  <a:srgbClr val="272525"/>
                </a:solidFill>
                <a:latin typeface="Inter" pitchFamily="34" charset="0"/>
                <a:ea typeface="Inter" pitchFamily="34" charset="-122"/>
                <a:cs typeface="Inter" pitchFamily="34" charset="-120"/>
              </a:rPr>
              <a:t>Action: Adjust staffing schedules to match the seasonal and daily peaks identified. Formalize the "best practices" of the top-performing staff into a mandatory training module for all new hires.</a:t>
            </a:r>
            <a:endParaRPr lang="en-US" sz="1250" dirty="0"/>
          </a:p>
        </p:txBody>
      </p:sp>
      <p:sp>
        <p:nvSpPr>
          <p:cNvPr id="18" name="Text 16"/>
          <p:cNvSpPr/>
          <p:nvPr/>
        </p:nvSpPr>
        <p:spPr>
          <a:xfrm>
            <a:off x="573286" y="7123986"/>
            <a:ext cx="13483828" cy="524113"/>
          </a:xfrm>
          <a:prstGeom prst="rect">
            <a:avLst/>
          </a:prstGeom>
          <a:noFill/>
          <a:ln/>
        </p:spPr>
        <p:txBody>
          <a:bodyPr wrap="square" lIns="0" tIns="0" rIns="0" bIns="0" rtlCol="0" anchor="t"/>
          <a:lstStyle/>
          <a:p>
            <a:pPr marL="0" indent="0" algn="l">
              <a:lnSpc>
                <a:spcPts val="2050"/>
              </a:lnSpc>
              <a:buNone/>
            </a:pPr>
            <a:r>
              <a:rPr lang="en-US" sz="1250" dirty="0">
                <a:solidFill>
                  <a:srgbClr val="272525"/>
                </a:solidFill>
                <a:latin typeface="Inter" pitchFamily="34" charset="0"/>
                <a:ea typeface="Inter" pitchFamily="34" charset="-122"/>
                <a:cs typeface="Inter" pitchFamily="34" charset="-120"/>
              </a:rPr>
              <a:t>By implementing these strategies, the business can fortify its relationship with its existing loyal customers while simultaneously and strategically expanding into new, profitable markets, ensuring robust and sustainable growth for the future.</a:t>
            </a:r>
            <a:endParaRPr lang="en-US" sz="12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4037" y="3043952"/>
            <a:ext cx="3703320" cy="462796"/>
          </a:xfrm>
          <a:prstGeom prst="rect">
            <a:avLst/>
          </a:prstGeom>
          <a:noFill/>
          <a:ln/>
        </p:spPr>
        <p:txBody>
          <a:bodyPr wrap="non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3. Significance</a:t>
            </a:r>
            <a:endParaRPr lang="en-US" sz="2900" dirty="0"/>
          </a:p>
        </p:txBody>
      </p:sp>
      <p:sp>
        <p:nvSpPr>
          <p:cNvPr id="3" name="Text 1"/>
          <p:cNvSpPr/>
          <p:nvPr/>
        </p:nvSpPr>
        <p:spPr>
          <a:xfrm>
            <a:off x="864037" y="4000500"/>
            <a:ext cx="12902327" cy="1185148"/>
          </a:xfrm>
          <a:prstGeom prst="rect">
            <a:avLst/>
          </a:prstGeom>
          <a:noFill/>
          <a:ln/>
        </p:spPr>
        <p:txBody>
          <a:bodyPr wrap="square" lIns="0" tIns="0" rIns="0" bIns="0" rtlCol="0" anchor="t"/>
          <a:lstStyle/>
          <a:p>
            <a:pPr marL="0" indent="0" algn="l">
              <a:lnSpc>
                <a:spcPts val="3100"/>
              </a:lnSpc>
              <a:buNone/>
            </a:pPr>
            <a:r>
              <a:rPr lang="en-US" sz="1900" dirty="0">
                <a:solidFill>
                  <a:srgbClr val="272525"/>
                </a:solidFill>
                <a:latin typeface="Inter" pitchFamily="34" charset="0"/>
                <a:ea typeface="Inter" pitchFamily="34" charset="-122"/>
                <a:cs typeface="Inter" pitchFamily="34" charset="-120"/>
              </a:rPr>
              <a:t>The insights derived from this analysis hold critical significance for the business's long-term strategy. By understanding the factors that influence rental frequency and customer loyalty, management can allocate resources more effectively, from marketing budgets to inventory investment.</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72095" y="669250"/>
            <a:ext cx="2330291" cy="291227"/>
          </a:xfrm>
          <a:prstGeom prst="rect">
            <a:avLst/>
          </a:prstGeom>
          <a:noFill/>
          <a:ln/>
        </p:spPr>
        <p:txBody>
          <a:bodyPr wrap="none" lIns="0" tIns="0" rIns="0" bIns="0" rtlCol="0" anchor="t"/>
          <a:lstStyle/>
          <a:p>
            <a:pPr marL="0" indent="0" algn="l">
              <a:lnSpc>
                <a:spcPts val="2250"/>
              </a:lnSpc>
              <a:buNone/>
            </a:pPr>
            <a:r>
              <a:rPr lang="en-US" sz="1800" b="1" dirty="0">
                <a:solidFill>
                  <a:srgbClr val="000000"/>
                </a:solidFill>
                <a:latin typeface="Inter Bold" pitchFamily="34" charset="0"/>
                <a:ea typeface="Inter Bold" pitchFamily="34" charset="-122"/>
                <a:cs typeface="Inter Bold" pitchFamily="34" charset="-120"/>
              </a:rPr>
              <a:t>4. Data Dictionary</a:t>
            </a:r>
            <a:endParaRPr lang="en-US" sz="1800" dirty="0"/>
          </a:p>
        </p:txBody>
      </p:sp>
      <p:sp>
        <p:nvSpPr>
          <p:cNvPr id="3" name="Text 1"/>
          <p:cNvSpPr/>
          <p:nvPr/>
        </p:nvSpPr>
        <p:spPr>
          <a:xfrm>
            <a:off x="572095" y="1271111"/>
            <a:ext cx="13486209"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The analysis is based on a relational database schema. The key tables are:</a:t>
            </a:r>
            <a:endParaRPr lang="en-US" sz="1200" dirty="0"/>
          </a:p>
        </p:txBody>
      </p:sp>
      <p:sp>
        <p:nvSpPr>
          <p:cNvPr id="4" name="Shape 2"/>
          <p:cNvSpPr/>
          <p:nvPr/>
        </p:nvSpPr>
        <p:spPr>
          <a:xfrm>
            <a:off x="572095" y="1694378"/>
            <a:ext cx="13486209" cy="5865971"/>
          </a:xfrm>
          <a:prstGeom prst="roundRect">
            <a:avLst>
              <a:gd name="adj" fmla="val 1112"/>
            </a:avLst>
          </a:prstGeom>
          <a:noFill/>
          <a:ln w="7620">
            <a:solidFill>
              <a:srgbClr val="000000">
                <a:alpha val="8000"/>
              </a:srgbClr>
            </a:solidFill>
            <a:prstDash val="solid"/>
          </a:ln>
        </p:spPr>
      </p:sp>
      <p:sp>
        <p:nvSpPr>
          <p:cNvPr id="5" name="Shape 3"/>
          <p:cNvSpPr/>
          <p:nvPr/>
        </p:nvSpPr>
        <p:spPr>
          <a:xfrm>
            <a:off x="579715" y="1701998"/>
            <a:ext cx="13469541" cy="450056"/>
          </a:xfrm>
          <a:prstGeom prst="rect">
            <a:avLst/>
          </a:prstGeom>
          <a:solidFill>
            <a:srgbClr val="FFFFFF">
              <a:alpha val="4000"/>
            </a:srgbClr>
          </a:solidFill>
          <a:ln/>
        </p:spPr>
      </p:sp>
      <p:sp>
        <p:nvSpPr>
          <p:cNvPr id="6" name="Text 4"/>
          <p:cNvSpPr/>
          <p:nvPr/>
        </p:nvSpPr>
        <p:spPr>
          <a:xfrm>
            <a:off x="736402" y="1802725"/>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Table Name</a:t>
            </a:r>
            <a:endParaRPr lang="en-US" sz="1200" dirty="0"/>
          </a:p>
        </p:txBody>
      </p:sp>
      <p:sp>
        <p:nvSpPr>
          <p:cNvPr id="7" name="Text 5"/>
          <p:cNvSpPr/>
          <p:nvPr/>
        </p:nvSpPr>
        <p:spPr>
          <a:xfrm>
            <a:off x="5229582" y="1802725"/>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Description</a:t>
            </a:r>
            <a:endParaRPr lang="en-US" sz="1200" dirty="0"/>
          </a:p>
        </p:txBody>
      </p:sp>
      <p:sp>
        <p:nvSpPr>
          <p:cNvPr id="8" name="Text 6"/>
          <p:cNvSpPr/>
          <p:nvPr/>
        </p:nvSpPr>
        <p:spPr>
          <a:xfrm>
            <a:off x="9718953" y="1802725"/>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Key Columns</a:t>
            </a:r>
            <a:endParaRPr lang="en-US" sz="1200" dirty="0"/>
          </a:p>
        </p:txBody>
      </p:sp>
      <p:sp>
        <p:nvSpPr>
          <p:cNvPr id="9" name="Shape 7"/>
          <p:cNvSpPr/>
          <p:nvPr/>
        </p:nvSpPr>
        <p:spPr>
          <a:xfrm>
            <a:off x="579715" y="2152055"/>
            <a:ext cx="13469541" cy="450056"/>
          </a:xfrm>
          <a:prstGeom prst="rect">
            <a:avLst/>
          </a:prstGeom>
          <a:solidFill>
            <a:srgbClr val="000000">
              <a:alpha val="4000"/>
            </a:srgbClr>
          </a:solidFill>
          <a:ln/>
        </p:spPr>
      </p:sp>
      <p:sp>
        <p:nvSpPr>
          <p:cNvPr id="10" name="Text 8"/>
          <p:cNvSpPr/>
          <p:nvPr/>
        </p:nvSpPr>
        <p:spPr>
          <a:xfrm>
            <a:off x="736402" y="2252782"/>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Customer</a:t>
            </a:r>
            <a:endParaRPr lang="en-US" sz="1200" dirty="0"/>
          </a:p>
        </p:txBody>
      </p:sp>
      <p:sp>
        <p:nvSpPr>
          <p:cNvPr id="11" name="Text 9"/>
          <p:cNvSpPr/>
          <p:nvPr/>
        </p:nvSpPr>
        <p:spPr>
          <a:xfrm>
            <a:off x="5229582" y="2252782"/>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Stores all customer information.</a:t>
            </a:r>
            <a:endParaRPr lang="en-US" sz="1200" dirty="0"/>
          </a:p>
        </p:txBody>
      </p:sp>
      <p:sp>
        <p:nvSpPr>
          <p:cNvPr id="12" name="Text 10"/>
          <p:cNvSpPr/>
          <p:nvPr/>
        </p:nvSpPr>
        <p:spPr>
          <a:xfrm>
            <a:off x="9718953" y="2252782"/>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customer_id, first_name, last_name, address_id, active</a:t>
            </a:r>
            <a:endParaRPr lang="en-US" sz="1200" dirty="0"/>
          </a:p>
        </p:txBody>
      </p:sp>
      <p:sp>
        <p:nvSpPr>
          <p:cNvPr id="13" name="Shape 11"/>
          <p:cNvSpPr/>
          <p:nvPr/>
        </p:nvSpPr>
        <p:spPr>
          <a:xfrm>
            <a:off x="579715" y="2602111"/>
            <a:ext cx="13469541" cy="450056"/>
          </a:xfrm>
          <a:prstGeom prst="rect">
            <a:avLst/>
          </a:prstGeom>
          <a:solidFill>
            <a:srgbClr val="FFFFFF">
              <a:alpha val="4000"/>
            </a:srgbClr>
          </a:solidFill>
          <a:ln/>
        </p:spPr>
      </p:sp>
      <p:sp>
        <p:nvSpPr>
          <p:cNvPr id="14" name="Text 12"/>
          <p:cNvSpPr/>
          <p:nvPr/>
        </p:nvSpPr>
        <p:spPr>
          <a:xfrm>
            <a:off x="736402" y="2702838"/>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Film</a:t>
            </a:r>
            <a:endParaRPr lang="en-US" sz="1200" dirty="0"/>
          </a:p>
        </p:txBody>
      </p:sp>
      <p:sp>
        <p:nvSpPr>
          <p:cNvPr id="15" name="Text 13"/>
          <p:cNvSpPr/>
          <p:nvPr/>
        </p:nvSpPr>
        <p:spPr>
          <a:xfrm>
            <a:off x="5229582" y="2702838"/>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Contains details about each film title.</a:t>
            </a:r>
            <a:endParaRPr lang="en-US" sz="1200" dirty="0"/>
          </a:p>
        </p:txBody>
      </p:sp>
      <p:sp>
        <p:nvSpPr>
          <p:cNvPr id="16" name="Text 14"/>
          <p:cNvSpPr/>
          <p:nvPr/>
        </p:nvSpPr>
        <p:spPr>
          <a:xfrm>
            <a:off x="9718953" y="2702838"/>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film_id, title, description, release_year, language_id</a:t>
            </a:r>
            <a:endParaRPr lang="en-US" sz="1200" dirty="0"/>
          </a:p>
        </p:txBody>
      </p:sp>
      <p:sp>
        <p:nvSpPr>
          <p:cNvPr id="17" name="Shape 15"/>
          <p:cNvSpPr/>
          <p:nvPr/>
        </p:nvSpPr>
        <p:spPr>
          <a:xfrm>
            <a:off x="579715" y="3052167"/>
            <a:ext cx="13469541" cy="450056"/>
          </a:xfrm>
          <a:prstGeom prst="rect">
            <a:avLst/>
          </a:prstGeom>
          <a:solidFill>
            <a:srgbClr val="000000">
              <a:alpha val="4000"/>
            </a:srgbClr>
          </a:solidFill>
          <a:ln/>
        </p:spPr>
      </p:sp>
      <p:sp>
        <p:nvSpPr>
          <p:cNvPr id="18" name="Text 16"/>
          <p:cNvSpPr/>
          <p:nvPr/>
        </p:nvSpPr>
        <p:spPr>
          <a:xfrm>
            <a:off x="736402" y="3152894"/>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Inventory</a:t>
            </a:r>
            <a:endParaRPr lang="en-US" sz="1200" dirty="0"/>
          </a:p>
        </p:txBody>
      </p:sp>
      <p:sp>
        <p:nvSpPr>
          <p:cNvPr id="19" name="Text 17"/>
          <p:cNvSpPr/>
          <p:nvPr/>
        </p:nvSpPr>
        <p:spPr>
          <a:xfrm>
            <a:off x="5229582" y="3152894"/>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Links film titles to specific physical copies in stores.</a:t>
            </a:r>
            <a:endParaRPr lang="en-US" sz="1200" dirty="0"/>
          </a:p>
        </p:txBody>
      </p:sp>
      <p:sp>
        <p:nvSpPr>
          <p:cNvPr id="20" name="Text 18"/>
          <p:cNvSpPr/>
          <p:nvPr/>
        </p:nvSpPr>
        <p:spPr>
          <a:xfrm>
            <a:off x="9718953" y="3152894"/>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inventory_id, film_id, store_id</a:t>
            </a:r>
            <a:endParaRPr lang="en-US" sz="1200" dirty="0"/>
          </a:p>
        </p:txBody>
      </p:sp>
      <p:sp>
        <p:nvSpPr>
          <p:cNvPr id="21" name="Shape 19"/>
          <p:cNvSpPr/>
          <p:nvPr/>
        </p:nvSpPr>
        <p:spPr>
          <a:xfrm>
            <a:off x="579715" y="3502223"/>
            <a:ext cx="13469541" cy="450056"/>
          </a:xfrm>
          <a:prstGeom prst="rect">
            <a:avLst/>
          </a:prstGeom>
          <a:solidFill>
            <a:srgbClr val="FFFFFF">
              <a:alpha val="4000"/>
            </a:srgbClr>
          </a:solidFill>
          <a:ln/>
        </p:spPr>
      </p:sp>
      <p:sp>
        <p:nvSpPr>
          <p:cNvPr id="22" name="Text 20"/>
          <p:cNvSpPr/>
          <p:nvPr/>
        </p:nvSpPr>
        <p:spPr>
          <a:xfrm>
            <a:off x="736402" y="3602950"/>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Rental</a:t>
            </a:r>
            <a:endParaRPr lang="en-US" sz="1200" dirty="0"/>
          </a:p>
        </p:txBody>
      </p:sp>
      <p:sp>
        <p:nvSpPr>
          <p:cNvPr id="23" name="Text 21"/>
          <p:cNvSpPr/>
          <p:nvPr/>
        </p:nvSpPr>
        <p:spPr>
          <a:xfrm>
            <a:off x="5229582" y="3602950"/>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Records each individual rental transaction.</a:t>
            </a:r>
            <a:endParaRPr lang="en-US" sz="1200" dirty="0"/>
          </a:p>
        </p:txBody>
      </p:sp>
      <p:sp>
        <p:nvSpPr>
          <p:cNvPr id="24" name="Text 22"/>
          <p:cNvSpPr/>
          <p:nvPr/>
        </p:nvSpPr>
        <p:spPr>
          <a:xfrm>
            <a:off x="9718953" y="3602950"/>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rental_id, rental_date, inventory_id, customer_id</a:t>
            </a:r>
            <a:endParaRPr lang="en-US" sz="1200" dirty="0"/>
          </a:p>
        </p:txBody>
      </p:sp>
      <p:sp>
        <p:nvSpPr>
          <p:cNvPr id="25" name="Shape 23"/>
          <p:cNvSpPr/>
          <p:nvPr/>
        </p:nvSpPr>
        <p:spPr>
          <a:xfrm>
            <a:off x="579715" y="3952280"/>
            <a:ext cx="13469541" cy="450056"/>
          </a:xfrm>
          <a:prstGeom prst="rect">
            <a:avLst/>
          </a:prstGeom>
          <a:solidFill>
            <a:srgbClr val="000000">
              <a:alpha val="4000"/>
            </a:srgbClr>
          </a:solidFill>
          <a:ln/>
        </p:spPr>
      </p:sp>
      <p:sp>
        <p:nvSpPr>
          <p:cNvPr id="26" name="Text 24"/>
          <p:cNvSpPr/>
          <p:nvPr/>
        </p:nvSpPr>
        <p:spPr>
          <a:xfrm>
            <a:off x="736402" y="4053007"/>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Payment</a:t>
            </a:r>
            <a:endParaRPr lang="en-US" sz="1200" dirty="0"/>
          </a:p>
        </p:txBody>
      </p:sp>
      <p:sp>
        <p:nvSpPr>
          <p:cNvPr id="27" name="Text 25"/>
          <p:cNvSpPr/>
          <p:nvPr/>
        </p:nvSpPr>
        <p:spPr>
          <a:xfrm>
            <a:off x="5229582" y="4053007"/>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Records the payment associated with each rental.</a:t>
            </a:r>
            <a:endParaRPr lang="en-US" sz="1200" dirty="0"/>
          </a:p>
        </p:txBody>
      </p:sp>
      <p:sp>
        <p:nvSpPr>
          <p:cNvPr id="28" name="Text 26"/>
          <p:cNvSpPr/>
          <p:nvPr/>
        </p:nvSpPr>
        <p:spPr>
          <a:xfrm>
            <a:off x="9718953" y="4053007"/>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payment_id, customer_id, staff_id, rental_id, amount</a:t>
            </a:r>
            <a:endParaRPr lang="en-US" sz="1200" dirty="0"/>
          </a:p>
        </p:txBody>
      </p:sp>
      <p:sp>
        <p:nvSpPr>
          <p:cNvPr id="29" name="Shape 27"/>
          <p:cNvSpPr/>
          <p:nvPr/>
        </p:nvSpPr>
        <p:spPr>
          <a:xfrm>
            <a:off x="579715" y="4402336"/>
            <a:ext cx="13469541" cy="450056"/>
          </a:xfrm>
          <a:prstGeom prst="rect">
            <a:avLst/>
          </a:prstGeom>
          <a:solidFill>
            <a:srgbClr val="FFFFFF">
              <a:alpha val="4000"/>
            </a:srgbClr>
          </a:solidFill>
          <a:ln/>
        </p:spPr>
      </p:sp>
      <p:sp>
        <p:nvSpPr>
          <p:cNvPr id="30" name="Text 28"/>
          <p:cNvSpPr/>
          <p:nvPr/>
        </p:nvSpPr>
        <p:spPr>
          <a:xfrm>
            <a:off x="736402" y="4503063"/>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Staff</a:t>
            </a:r>
            <a:endParaRPr lang="en-US" sz="1200" dirty="0"/>
          </a:p>
        </p:txBody>
      </p:sp>
      <p:sp>
        <p:nvSpPr>
          <p:cNvPr id="31" name="Text 29"/>
          <p:cNvSpPr/>
          <p:nvPr/>
        </p:nvSpPr>
        <p:spPr>
          <a:xfrm>
            <a:off x="5229582" y="4503063"/>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Contains information about all employees.</a:t>
            </a:r>
            <a:endParaRPr lang="en-US" sz="1200" dirty="0"/>
          </a:p>
        </p:txBody>
      </p:sp>
      <p:sp>
        <p:nvSpPr>
          <p:cNvPr id="32" name="Text 30"/>
          <p:cNvSpPr/>
          <p:nvPr/>
        </p:nvSpPr>
        <p:spPr>
          <a:xfrm>
            <a:off x="9718953" y="4503063"/>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staff_id, first_name, last_name, store_id</a:t>
            </a:r>
            <a:endParaRPr lang="en-US" sz="1200" dirty="0"/>
          </a:p>
        </p:txBody>
      </p:sp>
      <p:sp>
        <p:nvSpPr>
          <p:cNvPr id="33" name="Shape 31"/>
          <p:cNvSpPr/>
          <p:nvPr/>
        </p:nvSpPr>
        <p:spPr>
          <a:xfrm>
            <a:off x="579715" y="4852392"/>
            <a:ext cx="13469541" cy="450056"/>
          </a:xfrm>
          <a:prstGeom prst="rect">
            <a:avLst/>
          </a:prstGeom>
          <a:solidFill>
            <a:srgbClr val="000000">
              <a:alpha val="4000"/>
            </a:srgbClr>
          </a:solidFill>
          <a:ln/>
        </p:spPr>
      </p:sp>
      <p:sp>
        <p:nvSpPr>
          <p:cNvPr id="34" name="Text 32"/>
          <p:cNvSpPr/>
          <p:nvPr/>
        </p:nvSpPr>
        <p:spPr>
          <a:xfrm>
            <a:off x="736402" y="4953119"/>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Store</a:t>
            </a:r>
            <a:endParaRPr lang="en-US" sz="1200" dirty="0"/>
          </a:p>
        </p:txBody>
      </p:sp>
      <p:sp>
        <p:nvSpPr>
          <p:cNvPr id="35" name="Text 33"/>
          <p:cNvSpPr/>
          <p:nvPr/>
        </p:nvSpPr>
        <p:spPr>
          <a:xfrm>
            <a:off x="5229582" y="4953119"/>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Contains information about the physical store locations.</a:t>
            </a:r>
            <a:endParaRPr lang="en-US" sz="1200" dirty="0"/>
          </a:p>
        </p:txBody>
      </p:sp>
      <p:sp>
        <p:nvSpPr>
          <p:cNvPr id="36" name="Text 34"/>
          <p:cNvSpPr/>
          <p:nvPr/>
        </p:nvSpPr>
        <p:spPr>
          <a:xfrm>
            <a:off x="9718953" y="4953119"/>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store_id, manager_staff_id, address_id</a:t>
            </a:r>
            <a:endParaRPr lang="en-US" sz="1200" dirty="0"/>
          </a:p>
        </p:txBody>
      </p:sp>
      <p:sp>
        <p:nvSpPr>
          <p:cNvPr id="37" name="Shape 35"/>
          <p:cNvSpPr/>
          <p:nvPr/>
        </p:nvSpPr>
        <p:spPr>
          <a:xfrm>
            <a:off x="579715" y="5302448"/>
            <a:ext cx="13469541" cy="450056"/>
          </a:xfrm>
          <a:prstGeom prst="rect">
            <a:avLst/>
          </a:prstGeom>
          <a:solidFill>
            <a:srgbClr val="FFFFFF">
              <a:alpha val="4000"/>
            </a:srgbClr>
          </a:solidFill>
          <a:ln/>
        </p:spPr>
      </p:sp>
      <p:sp>
        <p:nvSpPr>
          <p:cNvPr id="38" name="Text 36"/>
          <p:cNvSpPr/>
          <p:nvPr/>
        </p:nvSpPr>
        <p:spPr>
          <a:xfrm>
            <a:off x="736402" y="5403175"/>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Category</a:t>
            </a:r>
            <a:endParaRPr lang="en-US" sz="1200" dirty="0"/>
          </a:p>
        </p:txBody>
      </p:sp>
      <p:sp>
        <p:nvSpPr>
          <p:cNvPr id="39" name="Text 37"/>
          <p:cNvSpPr/>
          <p:nvPr/>
        </p:nvSpPr>
        <p:spPr>
          <a:xfrm>
            <a:off x="5229582" y="5403175"/>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Lists the various film genres (e.g., Action, Comedy).</a:t>
            </a:r>
            <a:endParaRPr lang="en-US" sz="1200" dirty="0"/>
          </a:p>
        </p:txBody>
      </p:sp>
      <p:sp>
        <p:nvSpPr>
          <p:cNvPr id="40" name="Text 38"/>
          <p:cNvSpPr/>
          <p:nvPr/>
        </p:nvSpPr>
        <p:spPr>
          <a:xfrm>
            <a:off x="9718953" y="5403175"/>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category_id, name</a:t>
            </a:r>
            <a:endParaRPr lang="en-US" sz="1200" dirty="0"/>
          </a:p>
        </p:txBody>
      </p:sp>
      <p:sp>
        <p:nvSpPr>
          <p:cNvPr id="41" name="Shape 39"/>
          <p:cNvSpPr/>
          <p:nvPr/>
        </p:nvSpPr>
        <p:spPr>
          <a:xfrm>
            <a:off x="579715" y="5752505"/>
            <a:ext cx="13469541" cy="450056"/>
          </a:xfrm>
          <a:prstGeom prst="rect">
            <a:avLst/>
          </a:prstGeom>
          <a:solidFill>
            <a:srgbClr val="000000">
              <a:alpha val="4000"/>
            </a:srgbClr>
          </a:solidFill>
          <a:ln/>
        </p:spPr>
      </p:sp>
      <p:sp>
        <p:nvSpPr>
          <p:cNvPr id="42" name="Text 40"/>
          <p:cNvSpPr/>
          <p:nvPr/>
        </p:nvSpPr>
        <p:spPr>
          <a:xfrm>
            <a:off x="736402" y="5853232"/>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Language</a:t>
            </a:r>
            <a:endParaRPr lang="en-US" sz="1200" dirty="0"/>
          </a:p>
        </p:txBody>
      </p:sp>
      <p:sp>
        <p:nvSpPr>
          <p:cNvPr id="43" name="Text 41"/>
          <p:cNvSpPr/>
          <p:nvPr/>
        </p:nvSpPr>
        <p:spPr>
          <a:xfrm>
            <a:off x="5229582" y="5853232"/>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Lists the available languages for films.</a:t>
            </a:r>
            <a:endParaRPr lang="en-US" sz="1200" dirty="0"/>
          </a:p>
        </p:txBody>
      </p:sp>
      <p:sp>
        <p:nvSpPr>
          <p:cNvPr id="44" name="Text 42"/>
          <p:cNvSpPr/>
          <p:nvPr/>
        </p:nvSpPr>
        <p:spPr>
          <a:xfrm>
            <a:off x="9718953" y="5853232"/>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language_id, name</a:t>
            </a:r>
            <a:endParaRPr lang="en-US" sz="1200" dirty="0"/>
          </a:p>
        </p:txBody>
      </p:sp>
      <p:sp>
        <p:nvSpPr>
          <p:cNvPr id="45" name="Shape 43"/>
          <p:cNvSpPr/>
          <p:nvPr/>
        </p:nvSpPr>
        <p:spPr>
          <a:xfrm>
            <a:off x="579715" y="6202561"/>
            <a:ext cx="13469541" cy="450056"/>
          </a:xfrm>
          <a:prstGeom prst="rect">
            <a:avLst/>
          </a:prstGeom>
          <a:solidFill>
            <a:srgbClr val="FFFFFF">
              <a:alpha val="4000"/>
            </a:srgbClr>
          </a:solidFill>
          <a:ln/>
        </p:spPr>
      </p:sp>
      <p:sp>
        <p:nvSpPr>
          <p:cNvPr id="46" name="Text 44"/>
          <p:cNvSpPr/>
          <p:nvPr/>
        </p:nvSpPr>
        <p:spPr>
          <a:xfrm>
            <a:off x="736402" y="6303288"/>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Address</a:t>
            </a:r>
            <a:endParaRPr lang="en-US" sz="1200" dirty="0"/>
          </a:p>
        </p:txBody>
      </p:sp>
      <p:sp>
        <p:nvSpPr>
          <p:cNvPr id="47" name="Text 45"/>
          <p:cNvSpPr/>
          <p:nvPr/>
        </p:nvSpPr>
        <p:spPr>
          <a:xfrm>
            <a:off x="5229582" y="6303288"/>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Stores all address details for customers and stores.</a:t>
            </a:r>
            <a:endParaRPr lang="en-US" sz="1200" dirty="0"/>
          </a:p>
        </p:txBody>
      </p:sp>
      <p:sp>
        <p:nvSpPr>
          <p:cNvPr id="48" name="Text 46"/>
          <p:cNvSpPr/>
          <p:nvPr/>
        </p:nvSpPr>
        <p:spPr>
          <a:xfrm>
            <a:off x="9718953" y="6303288"/>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address_id, city_id, postal_code</a:t>
            </a:r>
            <a:endParaRPr lang="en-US" sz="1200" dirty="0"/>
          </a:p>
        </p:txBody>
      </p:sp>
      <p:sp>
        <p:nvSpPr>
          <p:cNvPr id="49" name="Shape 47"/>
          <p:cNvSpPr/>
          <p:nvPr/>
        </p:nvSpPr>
        <p:spPr>
          <a:xfrm>
            <a:off x="579715" y="6652617"/>
            <a:ext cx="13469541" cy="450056"/>
          </a:xfrm>
          <a:prstGeom prst="rect">
            <a:avLst/>
          </a:prstGeom>
          <a:solidFill>
            <a:srgbClr val="000000">
              <a:alpha val="4000"/>
            </a:srgbClr>
          </a:solidFill>
          <a:ln/>
        </p:spPr>
      </p:sp>
      <p:sp>
        <p:nvSpPr>
          <p:cNvPr id="50" name="Text 48"/>
          <p:cNvSpPr/>
          <p:nvPr/>
        </p:nvSpPr>
        <p:spPr>
          <a:xfrm>
            <a:off x="736402" y="6753344"/>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City</a:t>
            </a:r>
            <a:endParaRPr lang="en-US" sz="1200" dirty="0"/>
          </a:p>
        </p:txBody>
      </p:sp>
      <p:sp>
        <p:nvSpPr>
          <p:cNvPr id="51" name="Text 49"/>
          <p:cNvSpPr/>
          <p:nvPr/>
        </p:nvSpPr>
        <p:spPr>
          <a:xfrm>
            <a:off x="5229582" y="6753344"/>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Contains all city names.</a:t>
            </a:r>
            <a:endParaRPr lang="en-US" sz="1200" dirty="0"/>
          </a:p>
        </p:txBody>
      </p:sp>
      <p:sp>
        <p:nvSpPr>
          <p:cNvPr id="52" name="Text 50"/>
          <p:cNvSpPr/>
          <p:nvPr/>
        </p:nvSpPr>
        <p:spPr>
          <a:xfrm>
            <a:off x="9718953" y="6753344"/>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city_id, city, country_id</a:t>
            </a:r>
            <a:endParaRPr lang="en-US" sz="1200" dirty="0"/>
          </a:p>
        </p:txBody>
      </p:sp>
      <p:sp>
        <p:nvSpPr>
          <p:cNvPr id="53" name="Shape 51"/>
          <p:cNvSpPr/>
          <p:nvPr/>
        </p:nvSpPr>
        <p:spPr>
          <a:xfrm>
            <a:off x="579715" y="7102673"/>
            <a:ext cx="13469541" cy="450056"/>
          </a:xfrm>
          <a:prstGeom prst="rect">
            <a:avLst/>
          </a:prstGeom>
          <a:solidFill>
            <a:srgbClr val="FFFFFF">
              <a:alpha val="4000"/>
            </a:srgbClr>
          </a:solidFill>
          <a:ln/>
        </p:spPr>
      </p:sp>
      <p:sp>
        <p:nvSpPr>
          <p:cNvPr id="54" name="Text 52"/>
          <p:cNvSpPr/>
          <p:nvPr/>
        </p:nvSpPr>
        <p:spPr>
          <a:xfrm>
            <a:off x="736402" y="7203400"/>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Country</a:t>
            </a:r>
            <a:endParaRPr lang="en-US" sz="1200" dirty="0"/>
          </a:p>
        </p:txBody>
      </p:sp>
      <p:sp>
        <p:nvSpPr>
          <p:cNvPr id="55" name="Text 53"/>
          <p:cNvSpPr/>
          <p:nvPr/>
        </p:nvSpPr>
        <p:spPr>
          <a:xfrm>
            <a:off x="5229582" y="7203400"/>
            <a:ext cx="417123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Contains all country names.</a:t>
            </a:r>
            <a:endParaRPr lang="en-US" sz="1200" dirty="0"/>
          </a:p>
        </p:txBody>
      </p:sp>
      <p:sp>
        <p:nvSpPr>
          <p:cNvPr id="56" name="Text 54"/>
          <p:cNvSpPr/>
          <p:nvPr/>
        </p:nvSpPr>
        <p:spPr>
          <a:xfrm>
            <a:off x="9718953" y="7203400"/>
            <a:ext cx="4175046" cy="248603"/>
          </a:xfrm>
          <a:prstGeom prst="rect">
            <a:avLst/>
          </a:prstGeom>
          <a:noFill/>
          <a:ln/>
        </p:spPr>
        <p:txBody>
          <a:bodyPr wrap="none" lIns="0" tIns="0" rIns="0" bIns="0" rtlCol="0" anchor="t"/>
          <a:lstStyle/>
          <a:p>
            <a:pPr marL="0" indent="0" algn="l">
              <a:lnSpc>
                <a:spcPts val="1950"/>
              </a:lnSpc>
              <a:buNone/>
            </a:pPr>
            <a:r>
              <a:rPr lang="en-US" sz="1200" dirty="0">
                <a:solidFill>
                  <a:srgbClr val="272525"/>
                </a:solidFill>
                <a:latin typeface="Inter" pitchFamily="34" charset="0"/>
                <a:ea typeface="Inter" pitchFamily="34" charset="-122"/>
                <a:cs typeface="Inter" pitchFamily="34" charset="-120"/>
              </a:rPr>
              <a:t>country_id, country</a:t>
            </a:r>
            <a:endParaRPr lang="en-US"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64037" y="2760821"/>
            <a:ext cx="12797076"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Database Schema and Relationships (ERD)</a:t>
            </a:r>
            <a:endParaRPr lang="en-US" sz="4850" dirty="0"/>
          </a:p>
        </p:txBody>
      </p:sp>
      <p:pic>
        <p:nvPicPr>
          <p:cNvPr id="3" name="Image 0" descr="preencoded.png"/>
          <p:cNvPicPr>
            <a:picLocks noChangeAspect="1"/>
          </p:cNvPicPr>
          <p:nvPr/>
        </p:nvPicPr>
        <p:blipFill>
          <a:blip r:embed="rId3"/>
          <a:stretch>
            <a:fillRect/>
          </a:stretch>
        </p:blipFill>
        <p:spPr>
          <a:xfrm>
            <a:off x="864037" y="4026098"/>
            <a:ext cx="12902327" cy="138100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B6BA40DB-FFAE-15F1-C6A9-6A1D09444608}"/>
              </a:ext>
            </a:extLst>
          </p:cNvPr>
          <p:cNvSpPr/>
          <p:nvPr/>
        </p:nvSpPr>
        <p:spPr>
          <a:xfrm>
            <a:off x="572095" y="339447"/>
            <a:ext cx="2740700" cy="231338"/>
          </a:xfrm>
          <a:prstGeom prst="rect">
            <a:avLst/>
          </a:prstGeom>
          <a:noFill/>
          <a:ln/>
        </p:spPr>
        <p:txBody>
          <a:bodyPr wrap="none" lIns="0" tIns="0" rIns="0" bIns="0" rtlCol="0" anchor="t"/>
          <a:lstStyle/>
          <a:p>
            <a:pPr marL="0" indent="0" algn="l">
              <a:lnSpc>
                <a:spcPts val="1800"/>
              </a:lnSpc>
              <a:buNone/>
            </a:pPr>
            <a:r>
              <a:rPr lang="en-US" sz="1450" b="1" dirty="0">
                <a:solidFill>
                  <a:srgbClr val="000000"/>
                </a:solidFill>
                <a:latin typeface="Inter Bold" pitchFamily="34" charset="0"/>
                <a:ea typeface="Inter Bold" pitchFamily="34" charset="-122"/>
                <a:cs typeface="Inter Bold" pitchFamily="34" charset="-120"/>
              </a:rPr>
              <a:t>5. Entity-Relationship Diagram</a:t>
            </a:r>
            <a:endParaRPr lang="en-US" sz="1450" dirty="0"/>
          </a:p>
        </p:txBody>
      </p:sp>
      <p:pic>
        <p:nvPicPr>
          <p:cNvPr id="4" name="Picture 3">
            <a:extLst>
              <a:ext uri="{FF2B5EF4-FFF2-40B4-BE49-F238E27FC236}">
                <a16:creationId xmlns:a16="http://schemas.microsoft.com/office/drawing/2014/main" id="{87797AF0-9B53-593E-E60B-C01D086CA62C}"/>
              </a:ext>
            </a:extLst>
          </p:cNvPr>
          <p:cNvPicPr>
            <a:picLocks noChangeAspect="1"/>
          </p:cNvPicPr>
          <p:nvPr/>
        </p:nvPicPr>
        <p:blipFill>
          <a:blip r:embed="rId2"/>
          <a:stretch>
            <a:fillRect/>
          </a:stretch>
        </p:blipFill>
        <p:spPr>
          <a:xfrm>
            <a:off x="572095" y="821803"/>
            <a:ext cx="13456422" cy="7068350"/>
          </a:xfrm>
          <a:prstGeom prst="rect">
            <a:avLst/>
          </a:prstGeom>
        </p:spPr>
      </p:pic>
    </p:spTree>
    <p:extLst>
      <p:ext uri="{BB962C8B-B14F-4D97-AF65-F5344CB8AC3E}">
        <p14:creationId xmlns:p14="http://schemas.microsoft.com/office/powerpoint/2010/main" val="3154118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64037" y="1040487"/>
            <a:ext cx="7893725" cy="771525"/>
          </a:xfrm>
          <a:prstGeom prst="rect">
            <a:avLst/>
          </a:prstGeom>
          <a:noFill/>
          <a:ln/>
        </p:spPr>
        <p:txBody>
          <a:bodyPr wrap="none" lIns="0" tIns="0" rIns="0" bIns="0" rtlCol="0" anchor="t"/>
          <a:lstStyle/>
          <a:p>
            <a:pPr marL="0" indent="0" algn="l">
              <a:lnSpc>
                <a:spcPts val="6050"/>
              </a:lnSpc>
              <a:buNone/>
            </a:pPr>
            <a:r>
              <a:rPr lang="en-US" sz="4850" b="1" dirty="0">
                <a:solidFill>
                  <a:srgbClr val="000000"/>
                </a:solidFill>
                <a:latin typeface="Inter Bold" pitchFamily="34" charset="0"/>
                <a:ea typeface="Inter Bold" pitchFamily="34" charset="-122"/>
                <a:cs typeface="Inter Bold" pitchFamily="34" charset="-120"/>
              </a:rPr>
              <a:t>Detailed Problem Analysis</a:t>
            </a:r>
            <a:endParaRPr lang="en-US" sz="4850" dirty="0"/>
          </a:p>
        </p:txBody>
      </p:sp>
      <p:pic>
        <p:nvPicPr>
          <p:cNvPr id="3" name="Image 0" descr="preencoded.png"/>
          <p:cNvPicPr>
            <a:picLocks noChangeAspect="1"/>
          </p:cNvPicPr>
          <p:nvPr/>
        </p:nvPicPr>
        <p:blipFill>
          <a:blip r:embed="rId3"/>
          <a:stretch>
            <a:fillRect/>
          </a:stretch>
        </p:blipFill>
        <p:spPr>
          <a:xfrm>
            <a:off x="864037" y="2305764"/>
            <a:ext cx="12902327" cy="1381006"/>
          </a:xfrm>
          <a:prstGeom prst="rect">
            <a:avLst/>
          </a:prstGeom>
        </p:spPr>
      </p:pic>
      <p:pic>
        <p:nvPicPr>
          <p:cNvPr id="4" name="Image 1" descr="preencoded.png"/>
          <p:cNvPicPr>
            <a:picLocks noChangeAspect="1"/>
          </p:cNvPicPr>
          <p:nvPr/>
        </p:nvPicPr>
        <p:blipFill>
          <a:blip r:embed="rId4"/>
          <a:stretch>
            <a:fillRect/>
          </a:stretch>
        </p:blipFill>
        <p:spPr>
          <a:xfrm>
            <a:off x="864037" y="4026098"/>
            <a:ext cx="12902327" cy="1381006"/>
          </a:xfrm>
          <a:prstGeom prst="rect">
            <a:avLst/>
          </a:prstGeom>
        </p:spPr>
      </p:pic>
      <p:pic>
        <p:nvPicPr>
          <p:cNvPr id="5" name="Image 2" descr="preencoded.png"/>
          <p:cNvPicPr>
            <a:picLocks noChangeAspect="1"/>
          </p:cNvPicPr>
          <p:nvPr/>
        </p:nvPicPr>
        <p:blipFill>
          <a:blip r:embed="rId5"/>
          <a:stretch>
            <a:fillRect/>
          </a:stretch>
        </p:blipFill>
        <p:spPr>
          <a:xfrm>
            <a:off x="864037" y="5746433"/>
            <a:ext cx="12902327" cy="138100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4037" y="347265"/>
            <a:ext cx="12902327" cy="925592"/>
          </a:xfrm>
          <a:prstGeom prst="rect">
            <a:avLst/>
          </a:prstGeom>
          <a:noFill/>
          <a:ln/>
        </p:spPr>
        <p:txBody>
          <a:bodyPr wrap="square" lIns="0" tIns="0" rIns="0" bIns="0" rtlCol="0" anchor="t"/>
          <a:lstStyle/>
          <a:p>
            <a:pPr marL="0" indent="0" algn="l">
              <a:lnSpc>
                <a:spcPts val="3600"/>
              </a:lnSpc>
              <a:buNone/>
            </a:pPr>
            <a:r>
              <a:rPr lang="en-US" sz="2900" b="1" dirty="0">
                <a:solidFill>
                  <a:srgbClr val="000000"/>
                </a:solidFill>
                <a:latin typeface="Inter Bold" pitchFamily="34" charset="0"/>
                <a:ea typeface="Inter Bold" pitchFamily="34" charset="-122"/>
                <a:cs typeface="Inter Bold" pitchFamily="34" charset="-120"/>
              </a:rPr>
              <a:t>Problem 1: What are the purchasing patterns of new vs. repeat customers?</a:t>
            </a:r>
            <a:endParaRPr lang="en-US" sz="2900" dirty="0"/>
          </a:p>
        </p:txBody>
      </p:sp>
      <p:sp>
        <p:nvSpPr>
          <p:cNvPr id="3" name="Text 1"/>
          <p:cNvSpPr/>
          <p:nvPr/>
        </p:nvSpPr>
        <p:spPr>
          <a:xfrm>
            <a:off x="864036" y="4931847"/>
            <a:ext cx="12902327" cy="158019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Insight: The business is fundamentally built on customer loyalty. Repeat customers are the core of the business, driving 96.3% of all rentals and a corresponding share of revenue. The average spend per rental is nearly identical ($4.20 for repeat vs. $4.19 for new), proving that value is driven by frequency, not single-transaction size.</a:t>
            </a:r>
            <a:endParaRPr lang="en-US" sz="1900" dirty="0"/>
          </a:p>
        </p:txBody>
      </p:sp>
      <p:sp>
        <p:nvSpPr>
          <p:cNvPr id="4" name="Text 2"/>
          <p:cNvSpPr/>
          <p:nvPr/>
        </p:nvSpPr>
        <p:spPr>
          <a:xfrm>
            <a:off x="864037" y="6512045"/>
            <a:ext cx="12902327" cy="1185148"/>
          </a:xfrm>
          <a:prstGeom prst="rect">
            <a:avLst/>
          </a:prstGeom>
          <a:noFill/>
          <a:ln/>
        </p:spPr>
        <p:txBody>
          <a:bodyPr wrap="square" lIns="0" tIns="0" rIns="0" bIns="0" rtlCol="0" anchor="t"/>
          <a:lstStyle/>
          <a:p>
            <a:pPr marL="342900" indent="-342900" algn="l">
              <a:lnSpc>
                <a:spcPts val="3100"/>
              </a:lnSpc>
              <a:buSzPct val="100000"/>
              <a:buChar char="•"/>
            </a:pPr>
            <a:r>
              <a:rPr lang="en-US" sz="1900" dirty="0">
                <a:solidFill>
                  <a:srgbClr val="272525"/>
                </a:solidFill>
                <a:latin typeface="Inter" pitchFamily="34" charset="0"/>
                <a:ea typeface="Inter" pitchFamily="34" charset="-122"/>
                <a:cs typeface="Inter" pitchFamily="34" charset="-120"/>
              </a:rPr>
              <a:t>Solution: Implement a "Welcome Back" promotion. After a new customer's first rental, automatically trigger a targeted offer for their second rental (e.g., "50% off your next rental within 14 days") to bridge the critical gap between a first-time trial and a loyal habit.</a:t>
            </a:r>
            <a:endParaRPr lang="en-US" sz="1900" dirty="0"/>
          </a:p>
        </p:txBody>
      </p:sp>
      <p:graphicFrame>
        <p:nvGraphicFramePr>
          <p:cNvPr id="5" name="Chart 4">
            <a:extLst>
              <a:ext uri="{FF2B5EF4-FFF2-40B4-BE49-F238E27FC236}">
                <a16:creationId xmlns:a16="http://schemas.microsoft.com/office/drawing/2014/main" id="{437E4975-5BFB-BEA4-91D0-BCF12EF83DA8}"/>
              </a:ext>
            </a:extLst>
          </p:cNvPr>
          <p:cNvGraphicFramePr>
            <a:graphicFrameLocks/>
          </p:cNvGraphicFramePr>
          <p:nvPr>
            <p:extLst>
              <p:ext uri="{D42A27DB-BD31-4B8C-83A1-F6EECF244321}">
                <p14:modId xmlns:p14="http://schemas.microsoft.com/office/powerpoint/2010/main" val="3615776006"/>
              </p:ext>
            </p:extLst>
          </p:nvPr>
        </p:nvGraphicFramePr>
        <p:xfrm>
          <a:off x="864036" y="1377388"/>
          <a:ext cx="12902327" cy="3426106"/>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3460</Words>
  <Application>Microsoft Office PowerPoint</Application>
  <PresentationFormat>Custom</PresentationFormat>
  <Paragraphs>186</Paragraphs>
  <Slides>30</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Akash parlapelly</cp:lastModifiedBy>
  <cp:revision>3</cp:revision>
  <dcterms:created xsi:type="dcterms:W3CDTF">2025-07-28T13:09:02Z</dcterms:created>
  <dcterms:modified xsi:type="dcterms:W3CDTF">2025-07-31T06:56:12Z</dcterms:modified>
</cp:coreProperties>
</file>